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715" r:id="rId2"/>
  </p:sldMasterIdLst>
  <p:notesMasterIdLst>
    <p:notesMasterId r:id="rId14"/>
  </p:notesMasterIdLst>
  <p:sldIdLst>
    <p:sldId id="273" r:id="rId3"/>
    <p:sldId id="2007577560" r:id="rId4"/>
    <p:sldId id="256" r:id="rId5"/>
    <p:sldId id="2007577559" r:id="rId6"/>
    <p:sldId id="2007577561" r:id="rId7"/>
    <p:sldId id="9454" r:id="rId8"/>
    <p:sldId id="9453" r:id="rId9"/>
    <p:sldId id="9455" r:id="rId10"/>
    <p:sldId id="268"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4" d="100"/>
          <a:sy n="64" d="100"/>
        </p:scale>
        <p:origin x="74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B6C7E0-F7B0-468D-AD30-B307064C0D79}" type="datetimeFigureOut">
              <a:rPr lang="en-US" smtClean="0"/>
              <a:t>11/14/2025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84C575-677F-44AD-BFEF-CBE0F09E511D}" type="slidenum">
              <a:rPr lang="en-US" smtClean="0"/>
              <a:t>‹#›</a:t>
            </a:fld>
            <a:endParaRPr lang="en-US"/>
          </a:p>
        </p:txBody>
      </p:sp>
    </p:spTree>
    <p:extLst>
      <p:ext uri="{BB962C8B-B14F-4D97-AF65-F5344CB8AC3E}">
        <p14:creationId xmlns:p14="http://schemas.microsoft.com/office/powerpoint/2010/main" val="27678136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DFBA9F-CF61-4E9C-87CD-AB0072051FB7}"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3185436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DFBA9F-CF61-4E9C-87CD-AB0072051FB7}"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3211761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DFBA9F-CF61-4E9C-87CD-AB0072051FB7}"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3422866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DFBA9F-CF61-4E9C-87CD-AB0072051FB7}"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0385111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356F236-4CB8-4C50-9B77-8A286BA259F7}"/>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73221FD0-4C55-43E0-ACE1-3649C1D42BAD}"/>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7A7CBC1A-4EC4-4180-8A53-7946A129D7E0}"/>
              </a:ext>
            </a:extLst>
          </p:cNvPr>
          <p:cNvSpPr>
            <a:spLocks noGrp="1"/>
          </p:cNvSpPr>
          <p:nvPr>
            <p:ph type="dt" sz="half" idx="10"/>
          </p:nvPr>
        </p:nvSpPr>
        <p:spPr>
          <a:xfrm>
            <a:off x="838200" y="6356350"/>
            <a:ext cx="2743200" cy="365125"/>
          </a:xfrm>
          <a:prstGeom prst="rect">
            <a:avLst/>
          </a:prstGeom>
        </p:spPr>
        <p:txBody>
          <a:bodyPr/>
          <a:lstStyle/>
          <a:p>
            <a:fld id="{2A6D3393-57AC-420E-A93C-D16C15524A15}" type="datetimeFigureOut">
              <a:rPr lang="zh-CN" altLang="en-US" smtClean="0"/>
              <a:t>2025/11/14</a:t>
            </a:fld>
            <a:endParaRPr lang="zh-CN" altLang="en-US"/>
          </a:p>
        </p:txBody>
      </p:sp>
      <p:sp>
        <p:nvSpPr>
          <p:cNvPr id="5" name="页脚占位符 4">
            <a:extLst>
              <a:ext uri="{FF2B5EF4-FFF2-40B4-BE49-F238E27FC236}">
                <a16:creationId xmlns:a16="http://schemas.microsoft.com/office/drawing/2014/main" id="{C43CF885-094D-48C8-A745-BBAEA9771AF6}"/>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9E2FC0E6-37CE-4C19-B570-685C11B1CD61}"/>
              </a:ext>
            </a:extLst>
          </p:cNvPr>
          <p:cNvSpPr>
            <a:spLocks noGrp="1"/>
          </p:cNvSpPr>
          <p:nvPr>
            <p:ph type="sldNum" sz="quarter" idx="12"/>
          </p:nvPr>
        </p:nvSpPr>
        <p:spPr>
          <a:xfrm>
            <a:off x="8610600" y="6356350"/>
            <a:ext cx="2743200" cy="365125"/>
          </a:xfrm>
          <a:prstGeom prst="rect">
            <a:avLst/>
          </a:prstGeom>
        </p:spPr>
        <p:txBody>
          <a:bodyPr/>
          <a:lstStyle/>
          <a:p>
            <a:fld id="{51AC6E9E-C601-442E-A098-71D65FD1E614}" type="slidenum">
              <a:rPr lang="zh-CN" altLang="en-US" smtClean="0"/>
              <a:t>‹#›</a:t>
            </a:fld>
            <a:endParaRPr lang="zh-CN" altLang="en-US"/>
          </a:p>
        </p:txBody>
      </p:sp>
    </p:spTree>
    <p:extLst>
      <p:ext uri="{BB962C8B-B14F-4D97-AF65-F5344CB8AC3E}">
        <p14:creationId xmlns:p14="http://schemas.microsoft.com/office/powerpoint/2010/main" val="21470492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579165F-A4E7-4415-9D5D-CBCA444E42E9}"/>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76535550-F150-4A4B-AE0F-72A887BEA3C2}"/>
              </a:ext>
            </a:extLst>
          </p:cNvPr>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71293ACA-83B2-449E-B78B-EE84CFCA811E}"/>
              </a:ext>
            </a:extLst>
          </p:cNvPr>
          <p:cNvSpPr>
            <a:spLocks noGrp="1"/>
          </p:cNvSpPr>
          <p:nvPr>
            <p:ph type="dt" sz="half" idx="10"/>
          </p:nvPr>
        </p:nvSpPr>
        <p:spPr>
          <a:xfrm>
            <a:off x="838200" y="6356350"/>
            <a:ext cx="2743200" cy="365125"/>
          </a:xfrm>
          <a:prstGeom prst="rect">
            <a:avLst/>
          </a:prstGeom>
        </p:spPr>
        <p:txBody>
          <a:bodyPr/>
          <a:lstStyle/>
          <a:p>
            <a:fld id="{2A6D3393-57AC-420E-A93C-D16C15524A15}" type="datetimeFigureOut">
              <a:rPr lang="zh-CN" altLang="en-US" smtClean="0"/>
              <a:t>2025/11/14</a:t>
            </a:fld>
            <a:endParaRPr lang="zh-CN" altLang="en-US"/>
          </a:p>
        </p:txBody>
      </p:sp>
      <p:sp>
        <p:nvSpPr>
          <p:cNvPr id="5" name="页脚占位符 4">
            <a:extLst>
              <a:ext uri="{FF2B5EF4-FFF2-40B4-BE49-F238E27FC236}">
                <a16:creationId xmlns:a16="http://schemas.microsoft.com/office/drawing/2014/main" id="{ED842BEC-8C90-4F6A-B4C7-D09366E5376E}"/>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80580DA4-E258-4196-915E-8D1A1B9BEDAB}"/>
              </a:ext>
            </a:extLst>
          </p:cNvPr>
          <p:cNvSpPr>
            <a:spLocks noGrp="1"/>
          </p:cNvSpPr>
          <p:nvPr>
            <p:ph type="sldNum" sz="quarter" idx="12"/>
          </p:nvPr>
        </p:nvSpPr>
        <p:spPr>
          <a:xfrm>
            <a:off x="8610600" y="6356350"/>
            <a:ext cx="2743200" cy="365125"/>
          </a:xfrm>
          <a:prstGeom prst="rect">
            <a:avLst/>
          </a:prstGeom>
        </p:spPr>
        <p:txBody>
          <a:bodyPr/>
          <a:lstStyle/>
          <a:p>
            <a:fld id="{51AC6E9E-C601-442E-A098-71D65FD1E614}" type="slidenum">
              <a:rPr lang="zh-CN" altLang="en-US" smtClean="0"/>
              <a:t>‹#›</a:t>
            </a:fld>
            <a:endParaRPr lang="zh-CN" altLang="en-US"/>
          </a:p>
        </p:txBody>
      </p:sp>
    </p:spTree>
    <p:extLst>
      <p:ext uri="{BB962C8B-B14F-4D97-AF65-F5344CB8AC3E}">
        <p14:creationId xmlns:p14="http://schemas.microsoft.com/office/powerpoint/2010/main" val="1941300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26FB8FA-57F7-41C9-9947-C2792580AC3E}"/>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75409E3E-FA31-4E2B-847F-C7E65ED4DE8A}"/>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C7AF8C54-F491-4206-9917-EBAF7CB73E2A}"/>
              </a:ext>
            </a:extLst>
          </p:cNvPr>
          <p:cNvSpPr>
            <a:spLocks noGrp="1"/>
          </p:cNvSpPr>
          <p:nvPr>
            <p:ph type="dt" sz="half" idx="10"/>
          </p:nvPr>
        </p:nvSpPr>
        <p:spPr>
          <a:xfrm>
            <a:off x="838200" y="6356350"/>
            <a:ext cx="2743200" cy="365125"/>
          </a:xfrm>
          <a:prstGeom prst="rect">
            <a:avLst/>
          </a:prstGeom>
        </p:spPr>
        <p:txBody>
          <a:bodyPr/>
          <a:lstStyle/>
          <a:p>
            <a:fld id="{2A6D3393-57AC-420E-A93C-D16C15524A15}" type="datetimeFigureOut">
              <a:rPr lang="zh-CN" altLang="en-US" smtClean="0"/>
              <a:t>2025/11/14</a:t>
            </a:fld>
            <a:endParaRPr lang="zh-CN" altLang="en-US"/>
          </a:p>
        </p:txBody>
      </p:sp>
      <p:sp>
        <p:nvSpPr>
          <p:cNvPr id="5" name="页脚占位符 4">
            <a:extLst>
              <a:ext uri="{FF2B5EF4-FFF2-40B4-BE49-F238E27FC236}">
                <a16:creationId xmlns:a16="http://schemas.microsoft.com/office/drawing/2014/main" id="{1DF6ACBC-3A1D-4D88-ADBE-CFFDD76FB630}"/>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07B3CB6A-F863-4D52-B84D-73734F342DE9}"/>
              </a:ext>
            </a:extLst>
          </p:cNvPr>
          <p:cNvSpPr>
            <a:spLocks noGrp="1"/>
          </p:cNvSpPr>
          <p:nvPr>
            <p:ph type="sldNum" sz="quarter" idx="12"/>
          </p:nvPr>
        </p:nvSpPr>
        <p:spPr>
          <a:xfrm>
            <a:off x="8610600" y="6356350"/>
            <a:ext cx="2743200" cy="365125"/>
          </a:xfrm>
          <a:prstGeom prst="rect">
            <a:avLst/>
          </a:prstGeom>
        </p:spPr>
        <p:txBody>
          <a:bodyPr/>
          <a:lstStyle/>
          <a:p>
            <a:fld id="{51AC6E9E-C601-442E-A098-71D65FD1E614}" type="slidenum">
              <a:rPr lang="zh-CN" altLang="en-US" smtClean="0"/>
              <a:t>‹#›</a:t>
            </a:fld>
            <a:endParaRPr lang="zh-CN" altLang="en-US"/>
          </a:p>
        </p:txBody>
      </p:sp>
    </p:spTree>
    <p:extLst>
      <p:ext uri="{BB962C8B-B14F-4D97-AF65-F5344CB8AC3E}">
        <p14:creationId xmlns:p14="http://schemas.microsoft.com/office/powerpoint/2010/main" val="2576398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91DBCC8-F4F0-4203-B866-B1537335E954}"/>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0F8DBA32-0A02-421A-A0EC-B25E5B7FA77F}"/>
              </a:ext>
            </a:extLst>
          </p:cNvPr>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C655A870-132D-409A-A043-E6F4497FC589}"/>
              </a:ext>
            </a:extLst>
          </p:cNvPr>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86ECB553-F5E8-4D85-AB48-0881136BD154}"/>
              </a:ext>
            </a:extLst>
          </p:cNvPr>
          <p:cNvSpPr>
            <a:spLocks noGrp="1"/>
          </p:cNvSpPr>
          <p:nvPr>
            <p:ph type="dt" sz="half" idx="10"/>
          </p:nvPr>
        </p:nvSpPr>
        <p:spPr>
          <a:xfrm>
            <a:off x="838200" y="6356350"/>
            <a:ext cx="2743200" cy="365125"/>
          </a:xfrm>
          <a:prstGeom prst="rect">
            <a:avLst/>
          </a:prstGeom>
        </p:spPr>
        <p:txBody>
          <a:bodyPr/>
          <a:lstStyle/>
          <a:p>
            <a:fld id="{2A6D3393-57AC-420E-A93C-D16C15524A15}" type="datetimeFigureOut">
              <a:rPr lang="zh-CN" altLang="en-US" smtClean="0"/>
              <a:t>2025/11/14</a:t>
            </a:fld>
            <a:endParaRPr lang="zh-CN" altLang="en-US"/>
          </a:p>
        </p:txBody>
      </p:sp>
      <p:sp>
        <p:nvSpPr>
          <p:cNvPr id="6" name="页脚占位符 5">
            <a:extLst>
              <a:ext uri="{FF2B5EF4-FFF2-40B4-BE49-F238E27FC236}">
                <a16:creationId xmlns:a16="http://schemas.microsoft.com/office/drawing/2014/main" id="{C2BF17D4-BA03-4350-B841-CA95BFC7A5F0}"/>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5260902F-42A8-4207-B4E0-F6B2E5128028}"/>
              </a:ext>
            </a:extLst>
          </p:cNvPr>
          <p:cNvSpPr>
            <a:spLocks noGrp="1"/>
          </p:cNvSpPr>
          <p:nvPr>
            <p:ph type="sldNum" sz="quarter" idx="12"/>
          </p:nvPr>
        </p:nvSpPr>
        <p:spPr>
          <a:xfrm>
            <a:off x="8610600" y="6356350"/>
            <a:ext cx="2743200" cy="365125"/>
          </a:xfrm>
          <a:prstGeom prst="rect">
            <a:avLst/>
          </a:prstGeom>
        </p:spPr>
        <p:txBody>
          <a:bodyPr/>
          <a:lstStyle/>
          <a:p>
            <a:fld id="{51AC6E9E-C601-442E-A098-71D65FD1E614}" type="slidenum">
              <a:rPr lang="zh-CN" altLang="en-US" smtClean="0"/>
              <a:t>‹#›</a:t>
            </a:fld>
            <a:endParaRPr lang="zh-CN" altLang="en-US"/>
          </a:p>
        </p:txBody>
      </p:sp>
    </p:spTree>
    <p:extLst>
      <p:ext uri="{BB962C8B-B14F-4D97-AF65-F5344CB8AC3E}">
        <p14:creationId xmlns:p14="http://schemas.microsoft.com/office/powerpoint/2010/main" val="36234944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3734AD5-CF7C-4EA5-9DF8-BB8A548B1929}"/>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A2A7AAD8-0AF3-4D22-8C9D-68FD250610E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24EA2A9E-551F-41FF-A8A5-6E2E40CDA0B9}"/>
              </a:ext>
            </a:extLst>
          </p:cNvPr>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0D51B7E9-6CA2-41F3-87C5-D1BE3F9A90C8}"/>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EB771F3C-A631-4948-9A8A-95025DB58F41}"/>
              </a:ext>
            </a:extLst>
          </p:cNvPr>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7F613870-4C7E-482D-95BE-5F56DDF7FED8}"/>
              </a:ext>
            </a:extLst>
          </p:cNvPr>
          <p:cNvSpPr>
            <a:spLocks noGrp="1"/>
          </p:cNvSpPr>
          <p:nvPr>
            <p:ph type="dt" sz="half" idx="10"/>
          </p:nvPr>
        </p:nvSpPr>
        <p:spPr>
          <a:xfrm>
            <a:off x="838200" y="6356350"/>
            <a:ext cx="2743200" cy="365125"/>
          </a:xfrm>
          <a:prstGeom prst="rect">
            <a:avLst/>
          </a:prstGeom>
        </p:spPr>
        <p:txBody>
          <a:bodyPr/>
          <a:lstStyle/>
          <a:p>
            <a:fld id="{2A6D3393-57AC-420E-A93C-D16C15524A15}" type="datetimeFigureOut">
              <a:rPr lang="zh-CN" altLang="en-US" smtClean="0"/>
              <a:t>2025/11/14</a:t>
            </a:fld>
            <a:endParaRPr lang="zh-CN" altLang="en-US"/>
          </a:p>
        </p:txBody>
      </p:sp>
      <p:sp>
        <p:nvSpPr>
          <p:cNvPr id="8" name="页脚占位符 7">
            <a:extLst>
              <a:ext uri="{FF2B5EF4-FFF2-40B4-BE49-F238E27FC236}">
                <a16:creationId xmlns:a16="http://schemas.microsoft.com/office/drawing/2014/main" id="{0E5ADAAD-A61A-4458-A74C-D62869B2720B}"/>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a:extLst>
              <a:ext uri="{FF2B5EF4-FFF2-40B4-BE49-F238E27FC236}">
                <a16:creationId xmlns:a16="http://schemas.microsoft.com/office/drawing/2014/main" id="{6D19F573-3191-4631-9DA9-BE2212E48B28}"/>
              </a:ext>
            </a:extLst>
          </p:cNvPr>
          <p:cNvSpPr>
            <a:spLocks noGrp="1"/>
          </p:cNvSpPr>
          <p:nvPr>
            <p:ph type="sldNum" sz="quarter" idx="12"/>
          </p:nvPr>
        </p:nvSpPr>
        <p:spPr>
          <a:xfrm>
            <a:off x="8610600" y="6356350"/>
            <a:ext cx="2743200" cy="365125"/>
          </a:xfrm>
          <a:prstGeom prst="rect">
            <a:avLst/>
          </a:prstGeom>
        </p:spPr>
        <p:txBody>
          <a:bodyPr/>
          <a:lstStyle/>
          <a:p>
            <a:fld id="{51AC6E9E-C601-442E-A098-71D65FD1E614}" type="slidenum">
              <a:rPr lang="zh-CN" altLang="en-US" smtClean="0"/>
              <a:t>‹#›</a:t>
            </a:fld>
            <a:endParaRPr lang="zh-CN" altLang="en-US"/>
          </a:p>
        </p:txBody>
      </p:sp>
    </p:spTree>
    <p:extLst>
      <p:ext uri="{BB962C8B-B14F-4D97-AF65-F5344CB8AC3E}">
        <p14:creationId xmlns:p14="http://schemas.microsoft.com/office/powerpoint/2010/main" val="10439169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1351DE8-54C8-41C3-8377-9BBA42C9A045}"/>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EA324F40-8108-4C3B-8289-66709A8E2896}"/>
              </a:ext>
            </a:extLst>
          </p:cNvPr>
          <p:cNvSpPr>
            <a:spLocks noGrp="1"/>
          </p:cNvSpPr>
          <p:nvPr>
            <p:ph type="dt" sz="half" idx="10"/>
          </p:nvPr>
        </p:nvSpPr>
        <p:spPr>
          <a:xfrm>
            <a:off x="838200" y="6356350"/>
            <a:ext cx="2743200" cy="365125"/>
          </a:xfrm>
          <a:prstGeom prst="rect">
            <a:avLst/>
          </a:prstGeom>
        </p:spPr>
        <p:txBody>
          <a:bodyPr/>
          <a:lstStyle/>
          <a:p>
            <a:fld id="{2A6D3393-57AC-420E-A93C-D16C15524A15}" type="datetimeFigureOut">
              <a:rPr lang="zh-CN" altLang="en-US" smtClean="0"/>
              <a:t>2025/11/14</a:t>
            </a:fld>
            <a:endParaRPr lang="zh-CN" altLang="en-US"/>
          </a:p>
        </p:txBody>
      </p:sp>
      <p:sp>
        <p:nvSpPr>
          <p:cNvPr id="4" name="页脚占位符 3">
            <a:extLst>
              <a:ext uri="{FF2B5EF4-FFF2-40B4-BE49-F238E27FC236}">
                <a16:creationId xmlns:a16="http://schemas.microsoft.com/office/drawing/2014/main" id="{5451AF8F-F9D1-4E5F-8099-D58D57919A1E}"/>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id="{312C2550-11DB-4D71-9BCB-3CCB892ACB27}"/>
              </a:ext>
            </a:extLst>
          </p:cNvPr>
          <p:cNvSpPr>
            <a:spLocks noGrp="1"/>
          </p:cNvSpPr>
          <p:nvPr>
            <p:ph type="sldNum" sz="quarter" idx="12"/>
          </p:nvPr>
        </p:nvSpPr>
        <p:spPr>
          <a:xfrm>
            <a:off x="8610600" y="6356350"/>
            <a:ext cx="2743200" cy="365125"/>
          </a:xfrm>
          <a:prstGeom prst="rect">
            <a:avLst/>
          </a:prstGeom>
        </p:spPr>
        <p:txBody>
          <a:bodyPr/>
          <a:lstStyle/>
          <a:p>
            <a:fld id="{51AC6E9E-C601-442E-A098-71D65FD1E614}" type="slidenum">
              <a:rPr lang="zh-CN" altLang="en-US" smtClean="0"/>
              <a:t>‹#›</a:t>
            </a:fld>
            <a:endParaRPr lang="zh-CN" altLang="en-US"/>
          </a:p>
        </p:txBody>
      </p:sp>
    </p:spTree>
    <p:extLst>
      <p:ext uri="{BB962C8B-B14F-4D97-AF65-F5344CB8AC3E}">
        <p14:creationId xmlns:p14="http://schemas.microsoft.com/office/powerpoint/2010/main" val="14990117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DA9FEE7D-5E26-42CA-8135-095771D2D0AB}"/>
              </a:ext>
            </a:extLst>
          </p:cNvPr>
          <p:cNvSpPr>
            <a:spLocks noGrp="1"/>
          </p:cNvSpPr>
          <p:nvPr>
            <p:ph type="dt" sz="half" idx="10"/>
          </p:nvPr>
        </p:nvSpPr>
        <p:spPr>
          <a:xfrm>
            <a:off x="838200" y="6356350"/>
            <a:ext cx="2743200" cy="365125"/>
          </a:xfrm>
          <a:prstGeom prst="rect">
            <a:avLst/>
          </a:prstGeom>
        </p:spPr>
        <p:txBody>
          <a:bodyPr/>
          <a:lstStyle/>
          <a:p>
            <a:fld id="{2A6D3393-57AC-420E-A93C-D16C15524A15}" type="datetimeFigureOut">
              <a:rPr lang="zh-CN" altLang="en-US" smtClean="0"/>
              <a:t>2025/11/14</a:t>
            </a:fld>
            <a:endParaRPr lang="zh-CN" altLang="en-US"/>
          </a:p>
        </p:txBody>
      </p:sp>
      <p:sp>
        <p:nvSpPr>
          <p:cNvPr id="3" name="页脚占位符 2">
            <a:extLst>
              <a:ext uri="{FF2B5EF4-FFF2-40B4-BE49-F238E27FC236}">
                <a16:creationId xmlns:a16="http://schemas.microsoft.com/office/drawing/2014/main" id="{9BF641C7-DDAA-4158-ACAF-EA4C8FC82E48}"/>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id="{5CA52306-A01F-4ABB-9CAD-77430C1C8235}"/>
              </a:ext>
            </a:extLst>
          </p:cNvPr>
          <p:cNvSpPr>
            <a:spLocks noGrp="1"/>
          </p:cNvSpPr>
          <p:nvPr>
            <p:ph type="sldNum" sz="quarter" idx="12"/>
          </p:nvPr>
        </p:nvSpPr>
        <p:spPr>
          <a:xfrm>
            <a:off x="8610600" y="6356350"/>
            <a:ext cx="2743200" cy="365125"/>
          </a:xfrm>
          <a:prstGeom prst="rect">
            <a:avLst/>
          </a:prstGeom>
        </p:spPr>
        <p:txBody>
          <a:bodyPr/>
          <a:lstStyle/>
          <a:p>
            <a:fld id="{51AC6E9E-C601-442E-A098-71D65FD1E614}" type="slidenum">
              <a:rPr lang="zh-CN" altLang="en-US" smtClean="0"/>
              <a:t>‹#›</a:t>
            </a:fld>
            <a:endParaRPr lang="zh-CN" altLang="en-US"/>
          </a:p>
        </p:txBody>
      </p:sp>
    </p:spTree>
    <p:extLst>
      <p:ext uri="{BB962C8B-B14F-4D97-AF65-F5344CB8AC3E}">
        <p14:creationId xmlns:p14="http://schemas.microsoft.com/office/powerpoint/2010/main" val="818456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5F48AA5-D1D0-4195-A1DA-2380A19A0C57}"/>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579BA1C4-70F5-4010-8BA9-BB7C84C0EDEA}"/>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B9D41E55-CEE6-4749-A4B0-BF6078CA0D42}"/>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9DD4F5ED-0E43-4A27-B17F-56290A62486A}"/>
              </a:ext>
            </a:extLst>
          </p:cNvPr>
          <p:cNvSpPr>
            <a:spLocks noGrp="1"/>
          </p:cNvSpPr>
          <p:nvPr>
            <p:ph type="dt" sz="half" idx="10"/>
          </p:nvPr>
        </p:nvSpPr>
        <p:spPr>
          <a:xfrm>
            <a:off x="838200" y="6356350"/>
            <a:ext cx="2743200" cy="365125"/>
          </a:xfrm>
          <a:prstGeom prst="rect">
            <a:avLst/>
          </a:prstGeom>
        </p:spPr>
        <p:txBody>
          <a:bodyPr/>
          <a:lstStyle/>
          <a:p>
            <a:fld id="{2A6D3393-57AC-420E-A93C-D16C15524A15}" type="datetimeFigureOut">
              <a:rPr lang="zh-CN" altLang="en-US" smtClean="0"/>
              <a:t>2025/11/14</a:t>
            </a:fld>
            <a:endParaRPr lang="zh-CN" altLang="en-US"/>
          </a:p>
        </p:txBody>
      </p:sp>
      <p:sp>
        <p:nvSpPr>
          <p:cNvPr id="6" name="页脚占位符 5">
            <a:extLst>
              <a:ext uri="{FF2B5EF4-FFF2-40B4-BE49-F238E27FC236}">
                <a16:creationId xmlns:a16="http://schemas.microsoft.com/office/drawing/2014/main" id="{5A7D9090-21C6-49ED-ADB7-4F5A37CFD8BA}"/>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F746EB97-30CF-4C40-A139-E0921C982972}"/>
              </a:ext>
            </a:extLst>
          </p:cNvPr>
          <p:cNvSpPr>
            <a:spLocks noGrp="1"/>
          </p:cNvSpPr>
          <p:nvPr>
            <p:ph type="sldNum" sz="quarter" idx="12"/>
          </p:nvPr>
        </p:nvSpPr>
        <p:spPr>
          <a:xfrm>
            <a:off x="8610600" y="6356350"/>
            <a:ext cx="2743200" cy="365125"/>
          </a:xfrm>
          <a:prstGeom prst="rect">
            <a:avLst/>
          </a:prstGeom>
        </p:spPr>
        <p:txBody>
          <a:bodyPr/>
          <a:lstStyle/>
          <a:p>
            <a:fld id="{51AC6E9E-C601-442E-A098-71D65FD1E614}" type="slidenum">
              <a:rPr lang="zh-CN" altLang="en-US" smtClean="0"/>
              <a:t>‹#›</a:t>
            </a:fld>
            <a:endParaRPr lang="zh-CN" altLang="en-US"/>
          </a:p>
        </p:txBody>
      </p:sp>
    </p:spTree>
    <p:extLst>
      <p:ext uri="{BB962C8B-B14F-4D97-AF65-F5344CB8AC3E}">
        <p14:creationId xmlns:p14="http://schemas.microsoft.com/office/powerpoint/2010/main" val="161437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D577516-1E30-45A9-9607-75BDED788469}"/>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C9CA7406-6E8C-4887-8D50-90A9568FAB6A}"/>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3394757D-C98C-46ED-AF45-A3C697901CB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9E527471-D7EB-4D33-B7DF-67E3877F1AB8}"/>
              </a:ext>
            </a:extLst>
          </p:cNvPr>
          <p:cNvSpPr>
            <a:spLocks noGrp="1"/>
          </p:cNvSpPr>
          <p:nvPr>
            <p:ph type="dt" sz="half" idx="10"/>
          </p:nvPr>
        </p:nvSpPr>
        <p:spPr>
          <a:xfrm>
            <a:off x="838200" y="6356350"/>
            <a:ext cx="2743200" cy="365125"/>
          </a:xfrm>
          <a:prstGeom prst="rect">
            <a:avLst/>
          </a:prstGeom>
        </p:spPr>
        <p:txBody>
          <a:bodyPr/>
          <a:lstStyle/>
          <a:p>
            <a:fld id="{2A6D3393-57AC-420E-A93C-D16C15524A15}" type="datetimeFigureOut">
              <a:rPr lang="zh-CN" altLang="en-US" smtClean="0"/>
              <a:t>2025/11/14</a:t>
            </a:fld>
            <a:endParaRPr lang="zh-CN" altLang="en-US"/>
          </a:p>
        </p:txBody>
      </p:sp>
      <p:sp>
        <p:nvSpPr>
          <p:cNvPr id="6" name="页脚占位符 5">
            <a:extLst>
              <a:ext uri="{FF2B5EF4-FFF2-40B4-BE49-F238E27FC236}">
                <a16:creationId xmlns:a16="http://schemas.microsoft.com/office/drawing/2014/main" id="{922F999E-A40A-4D35-99D5-F03F3B1C3976}"/>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0521EFC9-1E42-4933-AB55-8C5E72D15ECA}"/>
              </a:ext>
            </a:extLst>
          </p:cNvPr>
          <p:cNvSpPr>
            <a:spLocks noGrp="1"/>
          </p:cNvSpPr>
          <p:nvPr>
            <p:ph type="sldNum" sz="quarter" idx="12"/>
          </p:nvPr>
        </p:nvSpPr>
        <p:spPr>
          <a:xfrm>
            <a:off x="8610600" y="6356350"/>
            <a:ext cx="2743200" cy="365125"/>
          </a:xfrm>
          <a:prstGeom prst="rect">
            <a:avLst/>
          </a:prstGeom>
        </p:spPr>
        <p:txBody>
          <a:bodyPr/>
          <a:lstStyle/>
          <a:p>
            <a:fld id="{51AC6E9E-C601-442E-A098-71D65FD1E614}" type="slidenum">
              <a:rPr lang="zh-CN" altLang="en-US" smtClean="0"/>
              <a:t>‹#›</a:t>
            </a:fld>
            <a:endParaRPr lang="zh-CN" altLang="en-US"/>
          </a:p>
        </p:txBody>
      </p:sp>
    </p:spTree>
    <p:extLst>
      <p:ext uri="{BB962C8B-B14F-4D97-AF65-F5344CB8AC3E}">
        <p14:creationId xmlns:p14="http://schemas.microsoft.com/office/powerpoint/2010/main" val="2162927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F81D46C-EE7F-4077-BDCC-4779125A35DF}"/>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6B2DF1D1-2ED5-436D-8275-0284C1336DFC}"/>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E20DBA5D-FFD0-4744-8E94-E2226CA89022}"/>
              </a:ext>
            </a:extLst>
          </p:cNvPr>
          <p:cNvSpPr>
            <a:spLocks noGrp="1"/>
          </p:cNvSpPr>
          <p:nvPr>
            <p:ph type="dt" sz="half" idx="10"/>
          </p:nvPr>
        </p:nvSpPr>
        <p:spPr>
          <a:xfrm>
            <a:off x="838200" y="6356350"/>
            <a:ext cx="2743200" cy="365125"/>
          </a:xfrm>
          <a:prstGeom prst="rect">
            <a:avLst/>
          </a:prstGeom>
        </p:spPr>
        <p:txBody>
          <a:bodyPr/>
          <a:lstStyle/>
          <a:p>
            <a:fld id="{2A6D3393-57AC-420E-A93C-D16C15524A15}" type="datetimeFigureOut">
              <a:rPr lang="zh-CN" altLang="en-US" smtClean="0"/>
              <a:t>2025/11/14</a:t>
            </a:fld>
            <a:endParaRPr lang="zh-CN" altLang="en-US"/>
          </a:p>
        </p:txBody>
      </p:sp>
      <p:sp>
        <p:nvSpPr>
          <p:cNvPr id="5" name="页脚占位符 4">
            <a:extLst>
              <a:ext uri="{FF2B5EF4-FFF2-40B4-BE49-F238E27FC236}">
                <a16:creationId xmlns:a16="http://schemas.microsoft.com/office/drawing/2014/main" id="{0A687527-558D-4CF1-B565-AD49CBEA36CE}"/>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AE3A0C34-92E6-4538-9ABE-A9693887C488}"/>
              </a:ext>
            </a:extLst>
          </p:cNvPr>
          <p:cNvSpPr>
            <a:spLocks noGrp="1"/>
          </p:cNvSpPr>
          <p:nvPr>
            <p:ph type="sldNum" sz="quarter" idx="12"/>
          </p:nvPr>
        </p:nvSpPr>
        <p:spPr>
          <a:xfrm>
            <a:off x="8610600" y="6356350"/>
            <a:ext cx="2743200" cy="365125"/>
          </a:xfrm>
          <a:prstGeom prst="rect">
            <a:avLst/>
          </a:prstGeom>
        </p:spPr>
        <p:txBody>
          <a:bodyPr/>
          <a:lstStyle/>
          <a:p>
            <a:fld id="{51AC6E9E-C601-442E-A098-71D65FD1E614}" type="slidenum">
              <a:rPr lang="zh-CN" altLang="en-US" smtClean="0"/>
              <a:t>‹#›</a:t>
            </a:fld>
            <a:endParaRPr lang="zh-CN" altLang="en-US"/>
          </a:p>
        </p:txBody>
      </p:sp>
    </p:spTree>
    <p:extLst>
      <p:ext uri="{BB962C8B-B14F-4D97-AF65-F5344CB8AC3E}">
        <p14:creationId xmlns:p14="http://schemas.microsoft.com/office/powerpoint/2010/main" val="563358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93A61366-BD69-4B31-B942-F22D10FC9B49}"/>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6EF54530-4071-4E30-B2FA-3631EC6AD7CC}"/>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D541F7BD-FA3B-46D3-8A3C-371D18C670BB}"/>
              </a:ext>
            </a:extLst>
          </p:cNvPr>
          <p:cNvSpPr>
            <a:spLocks noGrp="1"/>
          </p:cNvSpPr>
          <p:nvPr>
            <p:ph type="dt" sz="half" idx="10"/>
          </p:nvPr>
        </p:nvSpPr>
        <p:spPr>
          <a:xfrm>
            <a:off x="838200" y="6356350"/>
            <a:ext cx="2743200" cy="365125"/>
          </a:xfrm>
          <a:prstGeom prst="rect">
            <a:avLst/>
          </a:prstGeom>
        </p:spPr>
        <p:txBody>
          <a:bodyPr/>
          <a:lstStyle/>
          <a:p>
            <a:fld id="{2A6D3393-57AC-420E-A93C-D16C15524A15}" type="datetimeFigureOut">
              <a:rPr lang="zh-CN" altLang="en-US" smtClean="0"/>
              <a:t>2025/11/14</a:t>
            </a:fld>
            <a:endParaRPr lang="zh-CN" altLang="en-US"/>
          </a:p>
        </p:txBody>
      </p:sp>
      <p:sp>
        <p:nvSpPr>
          <p:cNvPr id="5" name="页脚占位符 4">
            <a:extLst>
              <a:ext uri="{FF2B5EF4-FFF2-40B4-BE49-F238E27FC236}">
                <a16:creationId xmlns:a16="http://schemas.microsoft.com/office/drawing/2014/main" id="{1A20877D-B18F-4FFD-AFEB-305B9D97AC01}"/>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976F7D88-840C-43A7-A6E6-1FC8E7812C10}"/>
              </a:ext>
            </a:extLst>
          </p:cNvPr>
          <p:cNvSpPr>
            <a:spLocks noGrp="1"/>
          </p:cNvSpPr>
          <p:nvPr>
            <p:ph type="sldNum" sz="quarter" idx="12"/>
          </p:nvPr>
        </p:nvSpPr>
        <p:spPr>
          <a:xfrm>
            <a:off x="8610600" y="6356350"/>
            <a:ext cx="2743200" cy="365125"/>
          </a:xfrm>
          <a:prstGeom prst="rect">
            <a:avLst/>
          </a:prstGeom>
        </p:spPr>
        <p:txBody>
          <a:bodyPr/>
          <a:lstStyle/>
          <a:p>
            <a:fld id="{51AC6E9E-C601-442E-A098-71D65FD1E614}" type="slidenum">
              <a:rPr lang="zh-CN" altLang="en-US" smtClean="0"/>
              <a:t>‹#›</a:t>
            </a:fld>
            <a:endParaRPr lang="zh-CN" altLang="en-US"/>
          </a:p>
        </p:txBody>
      </p:sp>
    </p:spTree>
    <p:extLst>
      <p:ext uri="{BB962C8B-B14F-4D97-AF65-F5344CB8AC3E}">
        <p14:creationId xmlns:p14="http://schemas.microsoft.com/office/powerpoint/2010/main" val="33773372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a:prstGeom prst="rect">
            <a:avLst/>
          </a:prstGeo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11/14/2025</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717598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304800" y="1066800"/>
            <a:ext cx="5486400" cy="301730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11/14/2025</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949034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a:prstGeom prst="rect">
            <a:avLst/>
          </a:prstGeo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a:prstGeom prst="rect">
            <a:avLst/>
          </a:prstGeo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11/14/2025</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939666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a:prstGeom prst="rect">
            <a:avLst/>
          </a:prstGeo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a:prstGeom prst="rect">
            <a:avLst/>
          </a:prstGeo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11/14/2025</a:t>
            </a:fld>
            <a:endParaRPr lang="en-US"/>
          </a:p>
        </p:txBody>
      </p:sp>
      <p:sp>
        <p:nvSpPr>
          <p:cNvPr id="6" name="Footer Placeholder 5"/>
          <p:cNvSpPr>
            <a:spLocks noGrp="1"/>
          </p:cNvSpPr>
          <p:nvPr>
            <p:ph type="ftr" sz="quarter" idx="11"/>
          </p:nvPr>
        </p:nvSpPr>
        <p:spPr>
          <a:xfrm>
            <a:off x="2082800" y="4237567"/>
            <a:ext cx="1930400" cy="243417"/>
          </a:xfrm>
          <a:prstGeom prst="rect">
            <a:avLst/>
          </a:prstGeom>
        </p:spPr>
        <p:txBody>
          <a:bodyPr/>
          <a:lstStyle/>
          <a:p>
            <a:endParaRPr lang="en-US"/>
          </a:p>
        </p:txBody>
      </p:sp>
      <p:sp>
        <p:nvSpPr>
          <p:cNvPr id="7" name="Slide Number Placeholder 6"/>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206370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a:prstGeom prst="rect">
            <a:avLst/>
          </a:prstGeo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a:prstGeom prst="rect">
            <a:avLst/>
          </a:prstGeo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a:prstGeom prst="rect">
            <a:avLst/>
          </a:prstGeo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a:prstGeom prst="rect">
            <a:avLst/>
          </a:prstGeo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11/14/2025</a:t>
            </a:fld>
            <a:endParaRPr lang="en-US"/>
          </a:p>
        </p:txBody>
      </p:sp>
      <p:sp>
        <p:nvSpPr>
          <p:cNvPr id="8" name="Footer Placeholder 7"/>
          <p:cNvSpPr>
            <a:spLocks noGrp="1"/>
          </p:cNvSpPr>
          <p:nvPr>
            <p:ph type="ftr" sz="quarter" idx="11"/>
          </p:nvPr>
        </p:nvSpPr>
        <p:spPr>
          <a:xfrm>
            <a:off x="2082800" y="4237567"/>
            <a:ext cx="1930400" cy="243417"/>
          </a:xfrm>
          <a:prstGeom prst="rect">
            <a:avLst/>
          </a:prstGeom>
        </p:spPr>
        <p:txBody>
          <a:bodyPr/>
          <a:lstStyle/>
          <a:p>
            <a:endParaRPr lang="en-US"/>
          </a:p>
        </p:txBody>
      </p:sp>
      <p:sp>
        <p:nvSpPr>
          <p:cNvPr id="9" name="Slide Number Placeholder 8"/>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552032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11/14/2025</a:t>
            </a:fld>
            <a:endParaRPr lang="en-US"/>
          </a:p>
        </p:txBody>
      </p:sp>
      <p:sp>
        <p:nvSpPr>
          <p:cNvPr id="4" name="Footer Placeholder 3"/>
          <p:cNvSpPr>
            <a:spLocks noGrp="1"/>
          </p:cNvSpPr>
          <p:nvPr>
            <p:ph type="ftr" sz="quarter" idx="11"/>
          </p:nvPr>
        </p:nvSpPr>
        <p:spPr>
          <a:xfrm>
            <a:off x="2082800" y="4237567"/>
            <a:ext cx="1930400" cy="243417"/>
          </a:xfrm>
          <a:prstGeom prst="rect">
            <a:avLst/>
          </a:prstGeom>
        </p:spPr>
        <p:txBody>
          <a:bodyPr/>
          <a:lstStyle/>
          <a:p>
            <a:endParaRPr lang="en-US"/>
          </a:p>
        </p:txBody>
      </p:sp>
      <p:sp>
        <p:nvSpPr>
          <p:cNvPr id="5" name="Slide Number Placeholder 4"/>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622650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79672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a:prstGeom prst="rect">
            <a:avLst/>
          </a:prstGeo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a:prstGeom prst="rect">
            <a:avLst/>
          </a:prstGeo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a:prstGeom prst="rect">
            <a:avLst/>
          </a:prstGeo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11/14/2025</a:t>
            </a:fld>
            <a:endParaRPr lang="en-US"/>
          </a:p>
        </p:txBody>
      </p:sp>
      <p:sp>
        <p:nvSpPr>
          <p:cNvPr id="6" name="Footer Placeholder 5"/>
          <p:cNvSpPr>
            <a:spLocks noGrp="1"/>
          </p:cNvSpPr>
          <p:nvPr>
            <p:ph type="ftr" sz="quarter" idx="11"/>
          </p:nvPr>
        </p:nvSpPr>
        <p:spPr>
          <a:xfrm>
            <a:off x="2082800" y="4237567"/>
            <a:ext cx="1930400" cy="243417"/>
          </a:xfrm>
          <a:prstGeom prst="rect">
            <a:avLst/>
          </a:prstGeom>
        </p:spPr>
        <p:txBody>
          <a:bodyPr/>
          <a:lstStyle/>
          <a:p>
            <a:endParaRPr lang="en-US"/>
          </a:p>
        </p:txBody>
      </p:sp>
      <p:sp>
        <p:nvSpPr>
          <p:cNvPr id="7" name="Slide Number Placeholder 6"/>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691057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a:prstGeom prst="rect">
            <a:avLst/>
          </a:prstGeo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a:prstGeom prst="rect">
            <a:avLst/>
          </a:prstGeo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a:prstGeom prst="rect">
            <a:avLst/>
          </a:prstGeo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11/14/2025</a:t>
            </a:fld>
            <a:endParaRPr lang="en-US"/>
          </a:p>
        </p:txBody>
      </p:sp>
      <p:sp>
        <p:nvSpPr>
          <p:cNvPr id="6" name="Footer Placeholder 5"/>
          <p:cNvSpPr>
            <a:spLocks noGrp="1"/>
          </p:cNvSpPr>
          <p:nvPr>
            <p:ph type="ftr" sz="quarter" idx="11"/>
          </p:nvPr>
        </p:nvSpPr>
        <p:spPr>
          <a:xfrm>
            <a:off x="2082800" y="4237567"/>
            <a:ext cx="1930400" cy="243417"/>
          </a:xfrm>
          <a:prstGeom prst="rect">
            <a:avLst/>
          </a:prstGeom>
        </p:spPr>
        <p:txBody>
          <a:bodyPr/>
          <a:lstStyle/>
          <a:p>
            <a:endParaRPr lang="en-US"/>
          </a:p>
        </p:txBody>
      </p:sp>
      <p:sp>
        <p:nvSpPr>
          <p:cNvPr id="7" name="Slide Number Placeholder 6"/>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672990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304800" y="1066800"/>
            <a:ext cx="5486400" cy="301730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11/14/2025</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724570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11/14/2025</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87634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92CB4DC2-6F9F-82DF-DBF6-7D64470F199F}"/>
              </a:ext>
            </a:extLst>
          </p:cNvPr>
          <p:cNvSpPr/>
          <p:nvPr userDrawn="1"/>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3"/>
            <a:stretch>
              <a:fillRect t="-9333" b="-9333"/>
            </a:stretch>
          </a:blipFill>
        </p:spPr>
        <p:txBody>
          <a:bodyPr/>
          <a:lstStyle/>
          <a:p>
            <a:endParaRPr lang="en-US"/>
          </a:p>
        </p:txBody>
      </p:sp>
      <p:pic>
        <p:nvPicPr>
          <p:cNvPr id="4" name="Picture 3" descr="A round pink circle with white text and a black background&#10;&#10;AI-generated content may be incorrect.">
            <a:extLst>
              <a:ext uri="{FF2B5EF4-FFF2-40B4-BE49-F238E27FC236}">
                <a16:creationId xmlns:a16="http://schemas.microsoft.com/office/drawing/2014/main" id="{25CA43C2-AB94-4DE6-5A9C-3F2BC66A8970}"/>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700981" y="104151"/>
            <a:ext cx="1446888" cy="1446888"/>
          </a:xfrm>
          <a:prstGeom prst="rect">
            <a:avLst/>
          </a:prstGeom>
        </p:spPr>
      </p:pic>
    </p:spTree>
    <p:extLst>
      <p:ext uri="{BB962C8B-B14F-4D97-AF65-F5344CB8AC3E}">
        <p14:creationId xmlns:p14="http://schemas.microsoft.com/office/powerpoint/2010/main" val="108543198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8072816"/>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18.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sv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hemeOverride" Target="../theme/themeOverride1.xml"/><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hemeOverride" Target="../theme/themeOverride2.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hemeOverride" Target="../theme/themeOverride3.xml"/><Relationship Id="rId5" Type="http://schemas.openxmlformats.org/officeDocument/2006/relationships/image" Target="../media/image17.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hemeOverride" Target="../theme/themeOverride4.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8.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e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6.png"/><Relationship Id="rId7" Type="http://schemas.openxmlformats.org/officeDocument/2006/relationships/image" Target="../media/image22.png"/><Relationship Id="rId2" Type="http://schemas.openxmlformats.org/officeDocument/2006/relationships/image" Target="../media/image1.jpeg"/><Relationship Id="rId1" Type="http://schemas.openxmlformats.org/officeDocument/2006/relationships/slideLayout" Target="../slideLayouts/slideLayout18.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7.svg"/><Relationship Id="rId9"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pPr defTabSz="609630"/>
            <a:endParaRPr lang="en-US" sz="1200">
              <a:solidFill>
                <a:prstClr val="black"/>
              </a:solidFill>
              <a:latin typeface="Calibri"/>
            </a:endParaRPr>
          </a:p>
        </p:txBody>
      </p:sp>
      <p:grpSp>
        <p:nvGrpSpPr>
          <p:cNvPr id="3" name="Group 3"/>
          <p:cNvGrpSpPr/>
          <p:nvPr/>
        </p:nvGrpSpPr>
        <p:grpSpPr>
          <a:xfrm>
            <a:off x="179074" y="240302"/>
            <a:ext cx="11768790" cy="6357643"/>
            <a:chOff x="0" y="0"/>
            <a:chExt cx="23537581" cy="12715286"/>
          </a:xfrm>
        </p:grpSpPr>
        <p:grpSp>
          <p:nvGrpSpPr>
            <p:cNvPr id="4" name="Group 4"/>
            <p:cNvGrpSpPr/>
            <p:nvPr/>
          </p:nvGrpSpPr>
          <p:grpSpPr>
            <a:xfrm>
              <a:off x="0" y="0"/>
              <a:ext cx="330085" cy="12715286"/>
              <a:chOff x="0" y="0"/>
              <a:chExt cx="65202" cy="2511661"/>
            </a:xfrm>
          </p:grpSpPr>
          <p:sp>
            <p:nvSpPr>
              <p:cNvPr id="5" name="Freeform 5"/>
              <p:cNvSpPr/>
              <p:nvPr/>
            </p:nvSpPr>
            <p:spPr>
              <a:xfrm>
                <a:off x="0" y="0"/>
                <a:ext cx="65202" cy="2511661"/>
              </a:xfrm>
              <a:custGeom>
                <a:avLst/>
                <a:gdLst/>
                <a:ahLst/>
                <a:cxnLst/>
                <a:rect l="l" t="t" r="r" b="b"/>
                <a:pathLst>
                  <a:path w="65202" h="2511661">
                    <a:moveTo>
                      <a:pt x="0" y="0"/>
                    </a:moveTo>
                    <a:lnTo>
                      <a:pt x="65202" y="0"/>
                    </a:lnTo>
                    <a:lnTo>
                      <a:pt x="65202" y="2511661"/>
                    </a:lnTo>
                    <a:lnTo>
                      <a:pt x="0" y="2511661"/>
                    </a:lnTo>
                    <a:close/>
                  </a:path>
                </a:pathLst>
              </a:custGeom>
              <a:solidFill>
                <a:srgbClr val="432818"/>
              </a:solidFill>
            </p:spPr>
            <p:txBody>
              <a:bodyPr/>
              <a:lstStyle/>
              <a:p>
                <a:pPr defTabSz="609630"/>
                <a:endParaRPr lang="en-US" sz="1200">
                  <a:solidFill>
                    <a:prstClr val="black"/>
                  </a:solidFill>
                  <a:latin typeface="Calibri"/>
                </a:endParaRPr>
              </a:p>
            </p:txBody>
          </p:sp>
          <p:sp>
            <p:nvSpPr>
              <p:cNvPr id="6" name="TextBox 6"/>
              <p:cNvSpPr txBox="1"/>
              <p:nvPr/>
            </p:nvSpPr>
            <p:spPr>
              <a:xfrm>
                <a:off x="0" y="-19050"/>
                <a:ext cx="65202" cy="2530711"/>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grpSp>
          <p:nvGrpSpPr>
            <p:cNvPr id="7" name="Group 7"/>
            <p:cNvGrpSpPr/>
            <p:nvPr/>
          </p:nvGrpSpPr>
          <p:grpSpPr>
            <a:xfrm rot="5400000">
              <a:off x="11603748" y="-11603748"/>
              <a:ext cx="330085" cy="23537581"/>
              <a:chOff x="0" y="0"/>
              <a:chExt cx="65202" cy="4649399"/>
            </a:xfrm>
          </p:grpSpPr>
          <p:sp>
            <p:nvSpPr>
              <p:cNvPr id="8" name="Freeform 8"/>
              <p:cNvSpPr/>
              <p:nvPr/>
            </p:nvSpPr>
            <p:spPr>
              <a:xfrm>
                <a:off x="0" y="0"/>
                <a:ext cx="65202" cy="4649399"/>
              </a:xfrm>
              <a:custGeom>
                <a:avLst/>
                <a:gdLst/>
                <a:ahLst/>
                <a:cxnLst/>
                <a:rect l="l" t="t" r="r" b="b"/>
                <a:pathLst>
                  <a:path w="65202" h="4649399">
                    <a:moveTo>
                      <a:pt x="0" y="0"/>
                    </a:moveTo>
                    <a:lnTo>
                      <a:pt x="65202" y="0"/>
                    </a:lnTo>
                    <a:lnTo>
                      <a:pt x="65202" y="4649399"/>
                    </a:lnTo>
                    <a:lnTo>
                      <a:pt x="0" y="4649399"/>
                    </a:lnTo>
                    <a:close/>
                  </a:path>
                </a:pathLst>
              </a:custGeom>
              <a:solidFill>
                <a:srgbClr val="432818"/>
              </a:solidFill>
            </p:spPr>
            <p:txBody>
              <a:bodyPr/>
              <a:lstStyle/>
              <a:p>
                <a:pPr defTabSz="609630"/>
                <a:endParaRPr lang="en-US" sz="1200">
                  <a:solidFill>
                    <a:prstClr val="black"/>
                  </a:solidFill>
                  <a:latin typeface="Calibri"/>
                </a:endParaRPr>
              </a:p>
            </p:txBody>
          </p:sp>
          <p:sp>
            <p:nvSpPr>
              <p:cNvPr id="9" name="TextBox 9"/>
              <p:cNvSpPr txBox="1"/>
              <p:nvPr/>
            </p:nvSpPr>
            <p:spPr>
              <a:xfrm>
                <a:off x="0" y="-19050"/>
                <a:ext cx="65202" cy="4668449"/>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grpSp>
          <p:nvGrpSpPr>
            <p:cNvPr id="10" name="Group 10"/>
            <p:cNvGrpSpPr/>
            <p:nvPr/>
          </p:nvGrpSpPr>
          <p:grpSpPr>
            <a:xfrm>
              <a:off x="23207495" y="0"/>
              <a:ext cx="330085" cy="12715286"/>
              <a:chOff x="0" y="0"/>
              <a:chExt cx="65202" cy="2511661"/>
            </a:xfrm>
          </p:grpSpPr>
          <p:sp>
            <p:nvSpPr>
              <p:cNvPr id="11" name="Freeform 11"/>
              <p:cNvSpPr/>
              <p:nvPr/>
            </p:nvSpPr>
            <p:spPr>
              <a:xfrm>
                <a:off x="0" y="0"/>
                <a:ext cx="65202" cy="2511661"/>
              </a:xfrm>
              <a:custGeom>
                <a:avLst/>
                <a:gdLst/>
                <a:ahLst/>
                <a:cxnLst/>
                <a:rect l="l" t="t" r="r" b="b"/>
                <a:pathLst>
                  <a:path w="65202" h="2511661">
                    <a:moveTo>
                      <a:pt x="0" y="0"/>
                    </a:moveTo>
                    <a:lnTo>
                      <a:pt x="65202" y="0"/>
                    </a:lnTo>
                    <a:lnTo>
                      <a:pt x="65202" y="2511661"/>
                    </a:lnTo>
                    <a:lnTo>
                      <a:pt x="0" y="2511661"/>
                    </a:lnTo>
                    <a:close/>
                  </a:path>
                </a:pathLst>
              </a:custGeom>
              <a:solidFill>
                <a:srgbClr val="432818"/>
              </a:solidFill>
            </p:spPr>
            <p:txBody>
              <a:bodyPr/>
              <a:lstStyle/>
              <a:p>
                <a:pPr defTabSz="609630"/>
                <a:endParaRPr lang="en-US" sz="1200">
                  <a:solidFill>
                    <a:prstClr val="black"/>
                  </a:solidFill>
                  <a:latin typeface="Calibri"/>
                </a:endParaRPr>
              </a:p>
            </p:txBody>
          </p:sp>
          <p:sp>
            <p:nvSpPr>
              <p:cNvPr id="12" name="TextBox 12"/>
              <p:cNvSpPr txBox="1"/>
              <p:nvPr/>
            </p:nvSpPr>
            <p:spPr>
              <a:xfrm>
                <a:off x="0" y="-19050"/>
                <a:ext cx="65202" cy="2530711"/>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grpSp>
          <p:nvGrpSpPr>
            <p:cNvPr id="13" name="Group 13"/>
            <p:cNvGrpSpPr/>
            <p:nvPr/>
          </p:nvGrpSpPr>
          <p:grpSpPr>
            <a:xfrm rot="5400000">
              <a:off x="11603748" y="781453"/>
              <a:ext cx="330085" cy="23537581"/>
              <a:chOff x="0" y="0"/>
              <a:chExt cx="65202" cy="4649399"/>
            </a:xfrm>
          </p:grpSpPr>
          <p:sp>
            <p:nvSpPr>
              <p:cNvPr id="14" name="Freeform 14"/>
              <p:cNvSpPr/>
              <p:nvPr/>
            </p:nvSpPr>
            <p:spPr>
              <a:xfrm>
                <a:off x="0" y="0"/>
                <a:ext cx="65202" cy="4649399"/>
              </a:xfrm>
              <a:custGeom>
                <a:avLst/>
                <a:gdLst/>
                <a:ahLst/>
                <a:cxnLst/>
                <a:rect l="l" t="t" r="r" b="b"/>
                <a:pathLst>
                  <a:path w="65202" h="4649399">
                    <a:moveTo>
                      <a:pt x="0" y="0"/>
                    </a:moveTo>
                    <a:lnTo>
                      <a:pt x="65202" y="0"/>
                    </a:lnTo>
                    <a:lnTo>
                      <a:pt x="65202" y="4649399"/>
                    </a:lnTo>
                    <a:lnTo>
                      <a:pt x="0" y="4649399"/>
                    </a:lnTo>
                    <a:close/>
                  </a:path>
                </a:pathLst>
              </a:custGeom>
              <a:solidFill>
                <a:srgbClr val="432818"/>
              </a:solidFill>
            </p:spPr>
            <p:txBody>
              <a:bodyPr/>
              <a:lstStyle/>
              <a:p>
                <a:pPr defTabSz="609630"/>
                <a:endParaRPr lang="en-US" sz="1200">
                  <a:solidFill>
                    <a:prstClr val="black"/>
                  </a:solidFill>
                  <a:latin typeface="Calibri"/>
                </a:endParaRPr>
              </a:p>
            </p:txBody>
          </p:sp>
          <p:sp>
            <p:nvSpPr>
              <p:cNvPr id="15" name="TextBox 15"/>
              <p:cNvSpPr txBox="1"/>
              <p:nvPr/>
            </p:nvSpPr>
            <p:spPr>
              <a:xfrm>
                <a:off x="0" y="-19050"/>
                <a:ext cx="65202" cy="4668449"/>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gr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6029" y="3683001"/>
            <a:ext cx="6705600" cy="2674031"/>
          </a:xfrm>
          <a:prstGeom prst="rect">
            <a:avLst/>
          </a:prstGeom>
        </p:spPr>
      </p:pic>
      <p:pic>
        <p:nvPicPr>
          <p:cNvPr id="16" name="Picture 15"/>
          <p:cNvPicPr>
            <a:picLocks noChangeAspect="1"/>
          </p:cNvPicPr>
          <p:nvPr/>
        </p:nvPicPr>
        <p:blipFill>
          <a:blip r:embed="rId4"/>
          <a:stretch>
            <a:fillRect/>
          </a:stretch>
        </p:blipFill>
        <p:spPr>
          <a:xfrm>
            <a:off x="2489200" y="1346200"/>
            <a:ext cx="7567824" cy="2958849"/>
          </a:xfrm>
          <a:prstGeom prst="rect">
            <a:avLst/>
          </a:prstGeom>
        </p:spPr>
      </p:pic>
    </p:spTree>
    <p:extLst>
      <p:ext uri="{BB962C8B-B14F-4D97-AF65-F5344CB8AC3E}">
        <p14:creationId xmlns:p14="http://schemas.microsoft.com/office/powerpoint/2010/main" val="3867166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vui đến trường">
            <a:hlinkClick r:id="" action="ppaction://media"/>
            <a:extLst>
              <a:ext uri="{FF2B5EF4-FFF2-40B4-BE49-F238E27FC236}">
                <a16:creationId xmlns:a16="http://schemas.microsoft.com/office/drawing/2014/main" id="{D51C65C3-C590-594A-03EE-C6B72A757356}"/>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t="34123" b="34121"/>
          <a:stretch/>
        </p:blipFill>
        <p:spPr>
          <a:xfrm>
            <a:off x="0" y="0"/>
            <a:ext cx="12192000" cy="6883080"/>
          </a:xfrm>
          <a:prstGeom prst="rect">
            <a:avLst/>
          </a:prstGeom>
        </p:spPr>
      </p:pic>
    </p:spTree>
    <p:extLst>
      <p:ext uri="{BB962C8B-B14F-4D97-AF65-F5344CB8AC3E}">
        <p14:creationId xmlns:p14="http://schemas.microsoft.com/office/powerpoint/2010/main" val="2807754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800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pPr defTabSz="609630"/>
            <a:endParaRPr lang="en-US" sz="1200">
              <a:solidFill>
                <a:prstClr val="black"/>
              </a:solidFill>
              <a:latin typeface="Calibri"/>
            </a:endParaRPr>
          </a:p>
        </p:txBody>
      </p:sp>
      <p:sp>
        <p:nvSpPr>
          <p:cNvPr id="3" name="Freeform 3"/>
          <p:cNvSpPr/>
          <p:nvPr/>
        </p:nvSpPr>
        <p:spPr>
          <a:xfrm rot="1868413">
            <a:off x="-1546777" y="934529"/>
            <a:ext cx="12149349" cy="5721239"/>
          </a:xfrm>
          <a:custGeom>
            <a:avLst/>
            <a:gdLst/>
            <a:ahLst/>
            <a:cxnLst/>
            <a:rect l="l" t="t" r="r" b="b"/>
            <a:pathLst>
              <a:path w="18224024" h="8581858">
                <a:moveTo>
                  <a:pt x="0" y="0"/>
                </a:moveTo>
                <a:lnTo>
                  <a:pt x="18224024" y="0"/>
                </a:lnTo>
                <a:lnTo>
                  <a:pt x="18224024" y="8581859"/>
                </a:lnTo>
                <a:lnTo>
                  <a:pt x="0" y="858185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2439900">
            <a:off x="-1122618" y="-121697"/>
            <a:ext cx="12149349" cy="5721239"/>
          </a:xfrm>
          <a:custGeom>
            <a:avLst/>
            <a:gdLst/>
            <a:ahLst/>
            <a:cxnLst/>
            <a:rect l="l" t="t" r="r" b="b"/>
            <a:pathLst>
              <a:path w="18224024" h="8581858">
                <a:moveTo>
                  <a:pt x="0" y="0"/>
                </a:moveTo>
                <a:lnTo>
                  <a:pt x="18224024" y="0"/>
                </a:lnTo>
                <a:lnTo>
                  <a:pt x="18224024" y="8581858"/>
                </a:lnTo>
                <a:lnTo>
                  <a:pt x="0" y="858185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grpSp>
        <p:nvGrpSpPr>
          <p:cNvPr id="5" name="Group 5"/>
          <p:cNvGrpSpPr/>
          <p:nvPr/>
        </p:nvGrpSpPr>
        <p:grpSpPr>
          <a:xfrm>
            <a:off x="179074" y="240302"/>
            <a:ext cx="11768790" cy="6357643"/>
            <a:chOff x="0" y="0"/>
            <a:chExt cx="23537581" cy="12715286"/>
          </a:xfrm>
        </p:grpSpPr>
        <p:grpSp>
          <p:nvGrpSpPr>
            <p:cNvPr id="6" name="Group 6"/>
            <p:cNvGrpSpPr/>
            <p:nvPr/>
          </p:nvGrpSpPr>
          <p:grpSpPr>
            <a:xfrm>
              <a:off x="0" y="0"/>
              <a:ext cx="330085" cy="12715286"/>
              <a:chOff x="0" y="0"/>
              <a:chExt cx="65202" cy="2511661"/>
            </a:xfrm>
          </p:grpSpPr>
          <p:sp>
            <p:nvSpPr>
              <p:cNvPr id="7" name="Freeform 7"/>
              <p:cNvSpPr/>
              <p:nvPr/>
            </p:nvSpPr>
            <p:spPr>
              <a:xfrm>
                <a:off x="0" y="0"/>
                <a:ext cx="65202" cy="2511661"/>
              </a:xfrm>
              <a:custGeom>
                <a:avLst/>
                <a:gdLst/>
                <a:ahLst/>
                <a:cxnLst/>
                <a:rect l="l" t="t" r="r" b="b"/>
                <a:pathLst>
                  <a:path w="65202" h="2511661">
                    <a:moveTo>
                      <a:pt x="0" y="0"/>
                    </a:moveTo>
                    <a:lnTo>
                      <a:pt x="65202" y="0"/>
                    </a:lnTo>
                    <a:lnTo>
                      <a:pt x="65202" y="2511661"/>
                    </a:lnTo>
                    <a:lnTo>
                      <a:pt x="0" y="2511661"/>
                    </a:lnTo>
                    <a:close/>
                  </a:path>
                </a:pathLst>
              </a:custGeom>
              <a:solidFill>
                <a:srgbClr val="432818"/>
              </a:solidFill>
            </p:spPr>
            <p:txBody>
              <a:bodyPr/>
              <a:lstStyle/>
              <a:p>
                <a:pPr defTabSz="609630"/>
                <a:endParaRPr lang="en-US" sz="1200">
                  <a:solidFill>
                    <a:prstClr val="black"/>
                  </a:solidFill>
                  <a:latin typeface="Calibri"/>
                </a:endParaRPr>
              </a:p>
            </p:txBody>
          </p:sp>
          <p:sp>
            <p:nvSpPr>
              <p:cNvPr id="8" name="TextBox 8"/>
              <p:cNvSpPr txBox="1"/>
              <p:nvPr/>
            </p:nvSpPr>
            <p:spPr>
              <a:xfrm>
                <a:off x="0" y="-19050"/>
                <a:ext cx="65202" cy="2530711"/>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grpSp>
          <p:nvGrpSpPr>
            <p:cNvPr id="9" name="Group 9"/>
            <p:cNvGrpSpPr/>
            <p:nvPr/>
          </p:nvGrpSpPr>
          <p:grpSpPr>
            <a:xfrm rot="5400000">
              <a:off x="11603748" y="-11603748"/>
              <a:ext cx="330085" cy="23537581"/>
              <a:chOff x="0" y="0"/>
              <a:chExt cx="65202" cy="4649399"/>
            </a:xfrm>
          </p:grpSpPr>
          <p:sp>
            <p:nvSpPr>
              <p:cNvPr id="10" name="Freeform 10"/>
              <p:cNvSpPr/>
              <p:nvPr/>
            </p:nvSpPr>
            <p:spPr>
              <a:xfrm>
                <a:off x="0" y="0"/>
                <a:ext cx="65202" cy="4649399"/>
              </a:xfrm>
              <a:custGeom>
                <a:avLst/>
                <a:gdLst/>
                <a:ahLst/>
                <a:cxnLst/>
                <a:rect l="l" t="t" r="r" b="b"/>
                <a:pathLst>
                  <a:path w="65202" h="4649399">
                    <a:moveTo>
                      <a:pt x="0" y="0"/>
                    </a:moveTo>
                    <a:lnTo>
                      <a:pt x="65202" y="0"/>
                    </a:lnTo>
                    <a:lnTo>
                      <a:pt x="65202" y="4649399"/>
                    </a:lnTo>
                    <a:lnTo>
                      <a:pt x="0" y="4649399"/>
                    </a:lnTo>
                    <a:close/>
                  </a:path>
                </a:pathLst>
              </a:custGeom>
              <a:solidFill>
                <a:srgbClr val="432818"/>
              </a:solidFill>
            </p:spPr>
            <p:txBody>
              <a:bodyPr/>
              <a:lstStyle/>
              <a:p>
                <a:pPr defTabSz="609630"/>
                <a:endParaRPr lang="en-US" sz="1200">
                  <a:solidFill>
                    <a:prstClr val="black"/>
                  </a:solidFill>
                  <a:latin typeface="Calibri"/>
                </a:endParaRPr>
              </a:p>
            </p:txBody>
          </p:sp>
          <p:sp>
            <p:nvSpPr>
              <p:cNvPr id="11" name="TextBox 11"/>
              <p:cNvSpPr txBox="1"/>
              <p:nvPr/>
            </p:nvSpPr>
            <p:spPr>
              <a:xfrm>
                <a:off x="0" y="-19050"/>
                <a:ext cx="65202" cy="4668449"/>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grpSp>
          <p:nvGrpSpPr>
            <p:cNvPr id="12" name="Group 12"/>
            <p:cNvGrpSpPr/>
            <p:nvPr/>
          </p:nvGrpSpPr>
          <p:grpSpPr>
            <a:xfrm>
              <a:off x="23207495" y="0"/>
              <a:ext cx="330085" cy="12715286"/>
              <a:chOff x="0" y="0"/>
              <a:chExt cx="65202" cy="2511661"/>
            </a:xfrm>
          </p:grpSpPr>
          <p:sp>
            <p:nvSpPr>
              <p:cNvPr id="13" name="Freeform 13"/>
              <p:cNvSpPr/>
              <p:nvPr/>
            </p:nvSpPr>
            <p:spPr>
              <a:xfrm>
                <a:off x="0" y="0"/>
                <a:ext cx="65202" cy="2511661"/>
              </a:xfrm>
              <a:custGeom>
                <a:avLst/>
                <a:gdLst/>
                <a:ahLst/>
                <a:cxnLst/>
                <a:rect l="l" t="t" r="r" b="b"/>
                <a:pathLst>
                  <a:path w="65202" h="2511661">
                    <a:moveTo>
                      <a:pt x="0" y="0"/>
                    </a:moveTo>
                    <a:lnTo>
                      <a:pt x="65202" y="0"/>
                    </a:lnTo>
                    <a:lnTo>
                      <a:pt x="65202" y="2511661"/>
                    </a:lnTo>
                    <a:lnTo>
                      <a:pt x="0" y="2511661"/>
                    </a:lnTo>
                    <a:close/>
                  </a:path>
                </a:pathLst>
              </a:custGeom>
              <a:solidFill>
                <a:srgbClr val="432818"/>
              </a:solidFill>
            </p:spPr>
            <p:txBody>
              <a:bodyPr/>
              <a:lstStyle/>
              <a:p>
                <a:pPr defTabSz="609630"/>
                <a:endParaRPr lang="en-US" sz="1200">
                  <a:solidFill>
                    <a:prstClr val="black"/>
                  </a:solidFill>
                  <a:latin typeface="Calibri"/>
                </a:endParaRPr>
              </a:p>
            </p:txBody>
          </p:sp>
          <p:sp>
            <p:nvSpPr>
              <p:cNvPr id="14" name="TextBox 14"/>
              <p:cNvSpPr txBox="1"/>
              <p:nvPr/>
            </p:nvSpPr>
            <p:spPr>
              <a:xfrm>
                <a:off x="0" y="-19050"/>
                <a:ext cx="65202" cy="2530711"/>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grpSp>
          <p:nvGrpSpPr>
            <p:cNvPr id="15" name="Group 15"/>
            <p:cNvGrpSpPr/>
            <p:nvPr/>
          </p:nvGrpSpPr>
          <p:grpSpPr>
            <a:xfrm rot="5400000">
              <a:off x="11603748" y="781453"/>
              <a:ext cx="330085" cy="23537581"/>
              <a:chOff x="0" y="0"/>
              <a:chExt cx="65202" cy="4649399"/>
            </a:xfrm>
          </p:grpSpPr>
          <p:sp>
            <p:nvSpPr>
              <p:cNvPr id="16" name="Freeform 16"/>
              <p:cNvSpPr/>
              <p:nvPr/>
            </p:nvSpPr>
            <p:spPr>
              <a:xfrm>
                <a:off x="0" y="0"/>
                <a:ext cx="65202" cy="4649399"/>
              </a:xfrm>
              <a:custGeom>
                <a:avLst/>
                <a:gdLst/>
                <a:ahLst/>
                <a:cxnLst/>
                <a:rect l="l" t="t" r="r" b="b"/>
                <a:pathLst>
                  <a:path w="65202" h="4649399">
                    <a:moveTo>
                      <a:pt x="0" y="0"/>
                    </a:moveTo>
                    <a:lnTo>
                      <a:pt x="65202" y="0"/>
                    </a:lnTo>
                    <a:lnTo>
                      <a:pt x="65202" y="4649399"/>
                    </a:lnTo>
                    <a:lnTo>
                      <a:pt x="0" y="4649399"/>
                    </a:lnTo>
                    <a:close/>
                  </a:path>
                </a:pathLst>
              </a:custGeom>
              <a:solidFill>
                <a:srgbClr val="432818"/>
              </a:solidFill>
            </p:spPr>
            <p:txBody>
              <a:bodyPr/>
              <a:lstStyle/>
              <a:p>
                <a:pPr defTabSz="609630"/>
                <a:endParaRPr lang="en-US" sz="1200">
                  <a:solidFill>
                    <a:prstClr val="black"/>
                  </a:solidFill>
                  <a:latin typeface="Calibri"/>
                </a:endParaRPr>
              </a:p>
            </p:txBody>
          </p:sp>
          <p:sp>
            <p:nvSpPr>
              <p:cNvPr id="17" name="TextBox 17"/>
              <p:cNvSpPr txBox="1"/>
              <p:nvPr/>
            </p:nvSpPr>
            <p:spPr>
              <a:xfrm>
                <a:off x="0" y="-19050"/>
                <a:ext cx="65202" cy="4668449"/>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grpSp>
      <p:grpSp>
        <p:nvGrpSpPr>
          <p:cNvPr id="22" name="Group 22"/>
          <p:cNvGrpSpPr/>
          <p:nvPr/>
        </p:nvGrpSpPr>
        <p:grpSpPr>
          <a:xfrm>
            <a:off x="9564660" y="553069"/>
            <a:ext cx="2310803" cy="633517"/>
            <a:chOff x="0" y="0"/>
            <a:chExt cx="912910" cy="250278"/>
          </a:xfrm>
        </p:grpSpPr>
        <p:sp>
          <p:nvSpPr>
            <p:cNvPr id="23" name="Freeform 23"/>
            <p:cNvSpPr/>
            <p:nvPr/>
          </p:nvSpPr>
          <p:spPr>
            <a:xfrm>
              <a:off x="0" y="0"/>
              <a:ext cx="912910" cy="250278"/>
            </a:xfrm>
            <a:custGeom>
              <a:avLst/>
              <a:gdLst/>
              <a:ahLst/>
              <a:cxnLst/>
              <a:rect l="l" t="t" r="r" b="b"/>
              <a:pathLst>
                <a:path w="912910" h="250278">
                  <a:moveTo>
                    <a:pt x="24569" y="0"/>
                  </a:moveTo>
                  <a:lnTo>
                    <a:pt x="888341" y="0"/>
                  </a:lnTo>
                  <a:cubicBezTo>
                    <a:pt x="901910" y="0"/>
                    <a:pt x="912910" y="11000"/>
                    <a:pt x="912910" y="24569"/>
                  </a:cubicBezTo>
                  <a:lnTo>
                    <a:pt x="912910" y="225709"/>
                  </a:lnTo>
                  <a:cubicBezTo>
                    <a:pt x="912910" y="232225"/>
                    <a:pt x="910321" y="238475"/>
                    <a:pt x="905714" y="243082"/>
                  </a:cubicBezTo>
                  <a:cubicBezTo>
                    <a:pt x="901106" y="247690"/>
                    <a:pt x="894857" y="250278"/>
                    <a:pt x="888341" y="250278"/>
                  </a:cubicBezTo>
                  <a:lnTo>
                    <a:pt x="24569" y="250278"/>
                  </a:lnTo>
                  <a:cubicBezTo>
                    <a:pt x="11000" y="250278"/>
                    <a:pt x="0" y="239278"/>
                    <a:pt x="0" y="225709"/>
                  </a:cubicBezTo>
                  <a:lnTo>
                    <a:pt x="0" y="24569"/>
                  </a:lnTo>
                  <a:cubicBezTo>
                    <a:pt x="0" y="11000"/>
                    <a:pt x="11000" y="0"/>
                    <a:pt x="24569" y="0"/>
                  </a:cubicBezTo>
                  <a:close/>
                </a:path>
              </a:pathLst>
            </a:custGeom>
            <a:solidFill>
              <a:srgbClr val="432818"/>
            </a:solidFill>
          </p:spPr>
          <p:txBody>
            <a:bodyPr/>
            <a:lstStyle/>
            <a:p>
              <a:pPr defTabSz="609630"/>
              <a:endParaRPr lang="en-US" sz="1200">
                <a:solidFill>
                  <a:prstClr val="black"/>
                </a:solidFill>
                <a:latin typeface="Calibri"/>
              </a:endParaRPr>
            </a:p>
          </p:txBody>
        </p:sp>
        <p:sp>
          <p:nvSpPr>
            <p:cNvPr id="24" name="TextBox 24"/>
            <p:cNvSpPr txBox="1"/>
            <p:nvPr/>
          </p:nvSpPr>
          <p:spPr>
            <a:xfrm>
              <a:off x="0" y="-47625"/>
              <a:ext cx="912910" cy="297903"/>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sp>
        <p:nvSpPr>
          <p:cNvPr id="25" name="Freeform 25"/>
          <p:cNvSpPr/>
          <p:nvPr/>
        </p:nvSpPr>
        <p:spPr>
          <a:xfrm>
            <a:off x="1062831" y="1186586"/>
            <a:ext cx="715130" cy="720534"/>
          </a:xfrm>
          <a:custGeom>
            <a:avLst/>
            <a:gdLst/>
            <a:ahLst/>
            <a:cxnLst/>
            <a:rect l="l" t="t" r="r" b="b"/>
            <a:pathLst>
              <a:path w="1072695" h="1080801">
                <a:moveTo>
                  <a:pt x="0" y="0"/>
                </a:moveTo>
                <a:lnTo>
                  <a:pt x="1072695" y="0"/>
                </a:lnTo>
                <a:lnTo>
                  <a:pt x="1072695" y="1080801"/>
                </a:lnTo>
                <a:lnTo>
                  <a:pt x="0" y="1080801"/>
                </a:lnTo>
                <a:lnTo>
                  <a:pt x="0" y="0"/>
                </a:lnTo>
                <a:close/>
              </a:path>
            </a:pathLst>
          </a:custGeom>
          <a:blipFill>
            <a:blip r:embed="rId5"/>
            <a:stretch>
              <a:fillRect/>
            </a:stretch>
          </a:blipFill>
        </p:spPr>
        <p:txBody>
          <a:bodyPr/>
          <a:lstStyle/>
          <a:p>
            <a:pPr defTabSz="609630"/>
            <a:endParaRPr lang="en-US" sz="1200">
              <a:solidFill>
                <a:prstClr val="black"/>
              </a:solidFill>
              <a:latin typeface="Calibri"/>
            </a:endParaRPr>
          </a:p>
        </p:txBody>
      </p:sp>
      <p:sp>
        <p:nvSpPr>
          <p:cNvPr id="26" name="Freeform 26"/>
          <p:cNvSpPr/>
          <p:nvPr/>
        </p:nvSpPr>
        <p:spPr>
          <a:xfrm>
            <a:off x="3131046" y="4838988"/>
            <a:ext cx="804085" cy="1090679"/>
          </a:xfrm>
          <a:custGeom>
            <a:avLst/>
            <a:gdLst/>
            <a:ahLst/>
            <a:cxnLst/>
            <a:rect l="l" t="t" r="r" b="b"/>
            <a:pathLst>
              <a:path w="1206127" h="1636018">
                <a:moveTo>
                  <a:pt x="0" y="0"/>
                </a:moveTo>
                <a:lnTo>
                  <a:pt x="1206127" y="0"/>
                </a:lnTo>
                <a:lnTo>
                  <a:pt x="1206127" y="1636019"/>
                </a:lnTo>
                <a:lnTo>
                  <a:pt x="0" y="1636019"/>
                </a:lnTo>
                <a:lnTo>
                  <a:pt x="0" y="0"/>
                </a:lnTo>
                <a:close/>
              </a:path>
            </a:pathLst>
          </a:custGeom>
          <a:blipFill>
            <a:blip r:embed="rId6"/>
            <a:stretch>
              <a:fillRect/>
            </a:stretch>
          </a:blipFill>
        </p:spPr>
        <p:txBody>
          <a:bodyPr/>
          <a:lstStyle/>
          <a:p>
            <a:pPr defTabSz="609630"/>
            <a:endParaRPr lang="en-US" sz="1200">
              <a:solidFill>
                <a:prstClr val="black"/>
              </a:solidFill>
              <a:latin typeface="Calibri"/>
            </a:endParaRPr>
          </a:p>
        </p:txBody>
      </p:sp>
      <p:sp>
        <p:nvSpPr>
          <p:cNvPr id="27" name="Freeform 27"/>
          <p:cNvSpPr/>
          <p:nvPr/>
        </p:nvSpPr>
        <p:spPr>
          <a:xfrm>
            <a:off x="7784135" y="1995877"/>
            <a:ext cx="674877" cy="896847"/>
          </a:xfrm>
          <a:custGeom>
            <a:avLst/>
            <a:gdLst/>
            <a:ahLst/>
            <a:cxnLst/>
            <a:rect l="l" t="t" r="r" b="b"/>
            <a:pathLst>
              <a:path w="1012316" h="1345270">
                <a:moveTo>
                  <a:pt x="0" y="0"/>
                </a:moveTo>
                <a:lnTo>
                  <a:pt x="1012316" y="0"/>
                </a:lnTo>
                <a:lnTo>
                  <a:pt x="1012316" y="1345270"/>
                </a:lnTo>
                <a:lnTo>
                  <a:pt x="0" y="1345270"/>
                </a:lnTo>
                <a:lnTo>
                  <a:pt x="0" y="0"/>
                </a:lnTo>
                <a:close/>
              </a:path>
            </a:pathLst>
          </a:custGeom>
          <a:blipFill>
            <a:blip r:embed="rId7"/>
            <a:stretch>
              <a:fillRect/>
            </a:stretch>
          </a:blipFill>
        </p:spPr>
        <p:txBody>
          <a:bodyPr/>
          <a:lstStyle/>
          <a:p>
            <a:pPr defTabSz="609630"/>
            <a:endParaRPr lang="en-US" sz="1200">
              <a:solidFill>
                <a:prstClr val="black"/>
              </a:solidFill>
              <a:latin typeface="Calibri"/>
            </a:endParaRPr>
          </a:p>
        </p:txBody>
      </p:sp>
      <p:sp>
        <p:nvSpPr>
          <p:cNvPr id="30" name="TextBox 30"/>
          <p:cNvSpPr txBox="1"/>
          <p:nvPr/>
        </p:nvSpPr>
        <p:spPr>
          <a:xfrm>
            <a:off x="9687911" y="595084"/>
            <a:ext cx="2259953" cy="460191"/>
          </a:xfrm>
          <a:prstGeom prst="rect">
            <a:avLst/>
          </a:prstGeom>
        </p:spPr>
        <p:txBody>
          <a:bodyPr lIns="0" tIns="0" rIns="0" bIns="0" rtlCol="0" anchor="t">
            <a:spAutoFit/>
          </a:bodyPr>
          <a:lstStyle/>
          <a:p>
            <a:pPr algn="ctr" defTabSz="609630">
              <a:lnSpc>
                <a:spcPts val="4013"/>
              </a:lnSpc>
            </a:pPr>
            <a:r>
              <a:rPr lang="en-US" sz="2866" dirty="0">
                <a:solidFill>
                  <a:srgbClr val="FFFFFF"/>
                </a:solidFill>
                <a:latin typeface="Tahoma"/>
                <a:ea typeface="Tahoma"/>
                <a:cs typeface="Tahoma"/>
                <a:sym typeface="Tahoma"/>
              </a:rPr>
              <a:t>TRANG 141</a:t>
            </a:r>
          </a:p>
        </p:txBody>
      </p:sp>
      <p:pic>
        <p:nvPicPr>
          <p:cNvPr id="31" name="Picture 3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77265" y="2968894"/>
            <a:ext cx="5794143" cy="3556149"/>
          </a:xfrm>
          <a:prstGeom prst="rect">
            <a:avLst/>
          </a:prstGeom>
        </p:spPr>
      </p:pic>
      <p:pic>
        <p:nvPicPr>
          <p:cNvPr id="32" name="Picture 31"/>
          <p:cNvPicPr>
            <a:picLocks noChangeAspect="1"/>
          </p:cNvPicPr>
          <p:nvPr/>
        </p:nvPicPr>
        <p:blipFill>
          <a:blip r:embed="rId9"/>
          <a:stretch>
            <a:fillRect/>
          </a:stretch>
        </p:blipFill>
        <p:spPr>
          <a:xfrm>
            <a:off x="779161" y="1919708"/>
            <a:ext cx="7112617" cy="3609145"/>
          </a:xfrm>
          <a:prstGeom prst="rect">
            <a:avLst/>
          </a:prstGeom>
        </p:spPr>
      </p:pic>
      <p:pic>
        <p:nvPicPr>
          <p:cNvPr id="33" name="Picture 32"/>
          <p:cNvPicPr>
            <a:picLocks noChangeAspect="1"/>
          </p:cNvPicPr>
          <p:nvPr/>
        </p:nvPicPr>
        <p:blipFill>
          <a:blip r:embed="rId10"/>
          <a:srcRect r="31910"/>
          <a:stretch/>
        </p:blipFill>
        <p:spPr>
          <a:xfrm>
            <a:off x="1727200" y="952445"/>
            <a:ext cx="3719443" cy="99983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1" name="TextBox 20"/>
          <p:cNvSpPr txBox="1"/>
          <p:nvPr/>
        </p:nvSpPr>
        <p:spPr>
          <a:xfrm>
            <a:off x="643996" y="293333"/>
            <a:ext cx="10664825" cy="1328023"/>
          </a:xfrm>
          <a:prstGeom prst="round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Tìm đọc bài về một nhân vật được mọi người quý mến, cảm phục và viết phiếu đọc sách theo mẫu.</a:t>
            </a:r>
          </a:p>
        </p:txBody>
      </p:sp>
      <p:pic>
        <p:nvPicPr>
          <p:cNvPr id="1026" name="Picture 2">
            <a:extLst>
              <a:ext uri="{FF2B5EF4-FFF2-40B4-BE49-F238E27FC236}">
                <a16:creationId xmlns:a16="http://schemas.microsoft.com/office/drawing/2014/main" id="{0AC34276-0A3D-46F2-B43B-30C205DB6E8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9401" y="2227623"/>
            <a:ext cx="9652899" cy="37106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8314087"/>
      </p:ext>
    </p:extLst>
  </p:cSld>
  <p:clrMapOvr>
    <a:overrideClrMapping bg1="lt1" tx1="dk1" bg2="lt2" tx2="dk2" accent1="accent1" accent2="accent2" accent3="accent3" accent4="accent4" accent5="accent5" accent6="accent6" hlink="hlink" folHlink="folHlink"/>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mph" presetSubtype="0" grpId="0" nodeType="withEffect">
                                  <p:stCondLst>
                                    <p:cond delay="0"/>
                                  </p:stCondLst>
                                  <p:iterate type="lt">
                                    <p:tmAbs val="25"/>
                                  </p:iterate>
                                  <p:childTnLst>
                                    <p:set>
                                      <p:cBhvr override="childStyle">
                                        <p:cTn id="6" dur="indefinite"/>
                                        <p:tgtEl>
                                          <p:spTgt spid="21"/>
                                        </p:tgtEl>
                                        <p:attrNameLst>
                                          <p:attrName>style.fontWeight</p:attrName>
                                        </p:attrNameLst>
                                      </p:cBhvr>
                                      <p:to>
                                        <p:strVal val="bold"/>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fade">
                                      <p:cBhvr>
                                        <p:cTn id="11" dur="1000"/>
                                        <p:tgtEl>
                                          <p:spTgt spid="1026"/>
                                        </p:tgtEl>
                                      </p:cBhvr>
                                    </p:animEffect>
                                    <p:anim calcmode="lin" valueType="num">
                                      <p:cBhvr>
                                        <p:cTn id="12" dur="1000" fill="hold"/>
                                        <p:tgtEl>
                                          <p:spTgt spid="1026"/>
                                        </p:tgtEl>
                                        <p:attrNameLst>
                                          <p:attrName>ppt_x</p:attrName>
                                        </p:attrNameLst>
                                      </p:cBhvr>
                                      <p:tavLst>
                                        <p:tav tm="0">
                                          <p:val>
                                            <p:strVal val="#ppt_x"/>
                                          </p:val>
                                        </p:tav>
                                        <p:tav tm="100000">
                                          <p:val>
                                            <p:strVal val="#ppt_x"/>
                                          </p:val>
                                        </p:tav>
                                      </p:tavLst>
                                    </p:anim>
                                    <p:anim calcmode="lin" valueType="num">
                                      <p:cBhvr>
                                        <p:cTn id="13"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artoon&#10;&#10;AI-generated content may be incorrect.">
            <a:extLst>
              <a:ext uri="{FF2B5EF4-FFF2-40B4-BE49-F238E27FC236}">
                <a16:creationId xmlns:a16="http://schemas.microsoft.com/office/drawing/2014/main" id="{7980903F-9394-DFBD-1489-DA6989BC23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2025" y="0"/>
            <a:ext cx="4847949" cy="6858000"/>
          </a:xfrm>
          <a:prstGeom prst="rect">
            <a:avLst/>
          </a:prstGeom>
        </p:spPr>
      </p:pic>
    </p:spTree>
    <p:extLst>
      <p:ext uri="{BB962C8B-B14F-4D97-AF65-F5344CB8AC3E}">
        <p14:creationId xmlns:p14="http://schemas.microsoft.com/office/powerpoint/2010/main" val="2619218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ADB7D14-5110-4F93-9900-4A1B4315F5BD}"/>
              </a:ext>
            </a:extLst>
          </p:cNvPr>
          <p:cNvSpPr/>
          <p:nvPr/>
        </p:nvSpPr>
        <p:spPr>
          <a:xfrm>
            <a:off x="589280" y="589280"/>
            <a:ext cx="11094720" cy="5801360"/>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3" name="TextBox 2">
            <a:extLst>
              <a:ext uri="{FF2B5EF4-FFF2-40B4-BE49-F238E27FC236}">
                <a16:creationId xmlns:a16="http://schemas.microsoft.com/office/drawing/2014/main" id="{A1656CF6-E219-4D6C-97D5-3B04847D8AA9}"/>
              </a:ext>
            </a:extLst>
          </p:cNvPr>
          <p:cNvSpPr txBox="1"/>
          <p:nvPr/>
        </p:nvSpPr>
        <p:spPr>
          <a:xfrm>
            <a:off x="1016000" y="766732"/>
            <a:ext cx="10027920" cy="532453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Bác Hồ và thiếu nhi Tiệp Khắc</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vi-VN"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Vào một lần đến thăm nước Tiệp Khắc, Bác được một đoàn thiếu nhi đến thăm. Vì quá phấn khích nên bạn nhỏ nào cũng muốn đứng cạnh Bác dẫn đến tình trạng chen chúc, xô đẩy nhau. Để giữ trật tự và ổn định các cháu thiếu nhi, Bác đã nảy ra một sáng kiến và hỏi các cháu nhỏ</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Bác: Các cháu trông Bác gầy hay mập nào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Thiếu nhi: Bác gầy lắm ạ</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Bác: Vậy các cháu có muốn bác gầy yếu không</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Thiếu nhi: Dạ không ạ</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Bác: Vậy các cháu đừng chen lấn nhau, hãy cử một đại biểu đến hôn Bác thôi nhé</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Sau lời nói của Bác, tất cả các cháu thiếu nhi đều trật tự, vâng lời và cử ra một bạn đội trưởng thay mặt cả nhóm đến hôn Bác. Bác đáp lại tình cảm của bạn nhỏ và cảm ơn tất cả các cháu thiếu nhi</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a:t>
            </a:r>
            <a:endParaRPr kumimoji="0" lang="vi-VN"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Tree>
    <p:extLst>
      <p:ext uri="{BB962C8B-B14F-4D97-AF65-F5344CB8AC3E}">
        <p14:creationId xmlns:p14="http://schemas.microsoft.com/office/powerpoint/2010/main" val="977178540"/>
      </p:ext>
    </p:extLst>
  </p:cSld>
  <p:clrMapOvr>
    <a:overrideClrMapping bg1="lt1" tx1="dk1" bg2="lt2" tx2="dk2" accent1="accent1" accent2="accent2" accent3="accent3" accent4="accent4" accent5="accent5" accent6="accent6" hlink="hlink" folHlink="folHlink"/>
  </p:clrMapOvr>
  <p:transition spd="slow">
    <p:comb/>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ADB7D14-5110-4F93-9900-4A1B4315F5BD}"/>
              </a:ext>
            </a:extLst>
          </p:cNvPr>
          <p:cNvSpPr/>
          <p:nvPr/>
        </p:nvSpPr>
        <p:spPr>
          <a:xfrm>
            <a:off x="589280" y="298174"/>
            <a:ext cx="11094720" cy="6092466"/>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nvGrpSpPr>
          <p:cNvPr id="7" name="Group 6">
            <a:extLst>
              <a:ext uri="{FF2B5EF4-FFF2-40B4-BE49-F238E27FC236}">
                <a16:creationId xmlns:a16="http://schemas.microsoft.com/office/drawing/2014/main" id="{BE66C94B-0195-4D03-AA11-0A7BC6E3FAA0}"/>
              </a:ext>
            </a:extLst>
          </p:cNvPr>
          <p:cNvGrpSpPr/>
          <p:nvPr/>
        </p:nvGrpSpPr>
        <p:grpSpPr>
          <a:xfrm>
            <a:off x="892354" y="3758439"/>
            <a:ext cx="4278451" cy="2175001"/>
            <a:chOff x="892354" y="3758439"/>
            <a:chExt cx="4278451" cy="2175001"/>
          </a:xfrm>
        </p:grpSpPr>
        <p:pic>
          <p:nvPicPr>
            <p:cNvPr id="8" name="Picture 9">
              <a:extLst>
                <a:ext uri="{FF2B5EF4-FFF2-40B4-BE49-F238E27FC236}">
                  <a16:creationId xmlns:a16="http://schemas.microsoft.com/office/drawing/2014/main" id="{8BFAADDA-8B99-4AB5-B0A0-CB2810B619F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92354" y="3758439"/>
              <a:ext cx="4278451" cy="2171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Rounded Corners 8">
              <a:extLst>
                <a:ext uri="{FF2B5EF4-FFF2-40B4-BE49-F238E27FC236}">
                  <a16:creationId xmlns:a16="http://schemas.microsoft.com/office/drawing/2014/main" id="{AD519841-C482-4C6A-998E-5943BD9A7D83}"/>
                </a:ext>
              </a:extLst>
            </p:cNvPr>
            <p:cNvSpPr/>
            <p:nvPr/>
          </p:nvSpPr>
          <p:spPr>
            <a:xfrm>
              <a:off x="1442720" y="5405120"/>
              <a:ext cx="3169920" cy="52832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Thảo</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luận</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nhóm</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 panose="020B0604020202020204" pitchFamily="34" charset="0"/>
                </a:rPr>
                <a:t> 4</a:t>
              </a:r>
            </a:p>
          </p:txBody>
        </p:sp>
      </p:grpSp>
      <p:sp>
        <p:nvSpPr>
          <p:cNvPr id="10" name="Speech Bubble: Rectangle with Corners Rounded 4">
            <a:extLst>
              <a:ext uri="{FF2B5EF4-FFF2-40B4-BE49-F238E27FC236}">
                <a16:creationId xmlns:a16="http://schemas.microsoft.com/office/drawing/2014/main" id="{14E3948F-D4DE-433A-8369-8C76DE03A7FE}"/>
              </a:ext>
            </a:extLst>
          </p:cNvPr>
          <p:cNvSpPr/>
          <p:nvPr/>
        </p:nvSpPr>
        <p:spPr>
          <a:xfrm flipH="1">
            <a:off x="4226555" y="728181"/>
            <a:ext cx="6325648" cy="1181899"/>
          </a:xfrm>
          <a:prstGeom prst="wedgeRoundRectCallout">
            <a:avLst>
              <a:gd name="adj1" fmla="val 42483"/>
              <a:gd name="adj2" fmla="val 58854"/>
              <a:gd name="adj3" fmla="val 16667"/>
            </a:avLst>
          </a:prstGeom>
          <a:solidFill>
            <a:sysClr val="window" lastClr="FFFFFF"/>
          </a:solidFill>
          <a:ln w="28575"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Nhân vật chính trong bài đọc là ai?</a:t>
            </a:r>
            <a:endParaRPr kumimoji="0" lang="en-US" sz="3600" b="0" i="0" u="none" strike="noStrike" kern="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11" name="Speech Bubble: Rectangle with Corners Rounded 4">
            <a:extLst>
              <a:ext uri="{FF2B5EF4-FFF2-40B4-BE49-F238E27FC236}">
                <a16:creationId xmlns:a16="http://schemas.microsoft.com/office/drawing/2014/main" id="{3D47FCF6-B268-48FC-98A5-9C8E287BEE6E}"/>
              </a:ext>
            </a:extLst>
          </p:cNvPr>
          <p:cNvSpPr/>
          <p:nvPr/>
        </p:nvSpPr>
        <p:spPr>
          <a:xfrm flipH="1">
            <a:off x="4978395" y="2243311"/>
            <a:ext cx="6531118" cy="967250"/>
          </a:xfrm>
          <a:prstGeom prst="wedgeRoundRectCallout">
            <a:avLst>
              <a:gd name="adj1" fmla="val 42483"/>
              <a:gd name="adj2" fmla="val 58854"/>
              <a:gd name="adj3" fmla="val 16667"/>
            </a:avLst>
          </a:prstGeom>
          <a:solidFill>
            <a:sysClr val="window" lastClr="FFFFFF"/>
          </a:solidFill>
          <a:ln w="28575"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Việc làm tốt của nhân vật là gì?</a:t>
            </a:r>
            <a:endParaRPr kumimoji="0" lang="en-US" sz="3200" b="0" i="0" u="none" strike="noStrike" kern="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12" name="Speech Bubble: Rectangle with Corners Rounded 4">
            <a:extLst>
              <a:ext uri="{FF2B5EF4-FFF2-40B4-BE49-F238E27FC236}">
                <a16:creationId xmlns:a16="http://schemas.microsoft.com/office/drawing/2014/main" id="{BDBEDF67-DB5F-437F-9940-CF0DC4D6F5A1}"/>
              </a:ext>
            </a:extLst>
          </p:cNvPr>
          <p:cNvSpPr/>
          <p:nvPr/>
        </p:nvSpPr>
        <p:spPr>
          <a:xfrm flipH="1">
            <a:off x="5170805" y="3489960"/>
            <a:ext cx="6325648" cy="967250"/>
          </a:xfrm>
          <a:prstGeom prst="wedgeRoundRectCallout">
            <a:avLst>
              <a:gd name="adj1" fmla="val 42483"/>
              <a:gd name="adj2" fmla="val 58854"/>
              <a:gd name="adj3" fmla="val 16667"/>
            </a:avLst>
          </a:prstGeom>
          <a:solidFill>
            <a:sysClr val="window" lastClr="FFFFFF"/>
          </a:solidFill>
          <a:ln w="28575"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Em cảm nhận điều gì về việc làm tốt đó?</a:t>
            </a:r>
            <a:endParaRPr kumimoji="0" lang="en-US" sz="3600" b="0" i="0" u="none" strike="noStrike" kern="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13" name="Speech Bubble: Rectangle with Corners Rounded 4">
            <a:extLst>
              <a:ext uri="{FF2B5EF4-FFF2-40B4-BE49-F238E27FC236}">
                <a16:creationId xmlns:a16="http://schemas.microsoft.com/office/drawing/2014/main" id="{DC31FE0F-28C8-408C-B59D-7FA161E7C369}"/>
              </a:ext>
            </a:extLst>
          </p:cNvPr>
          <p:cNvSpPr/>
          <p:nvPr/>
        </p:nvSpPr>
        <p:spPr>
          <a:xfrm flipH="1">
            <a:off x="5264578" y="4810760"/>
            <a:ext cx="6325648" cy="967250"/>
          </a:xfrm>
          <a:prstGeom prst="wedgeRoundRectCallout">
            <a:avLst>
              <a:gd name="adj1" fmla="val 42483"/>
              <a:gd name="adj2" fmla="val 58854"/>
              <a:gd name="adj3" fmla="val 16667"/>
            </a:avLst>
          </a:prstGeom>
          <a:solidFill>
            <a:sysClr val="window" lastClr="FFFFFF"/>
          </a:solidFill>
          <a:ln w="28575"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Việc làm tốt đó đem đến cho em bài học gì?</a:t>
            </a:r>
            <a:endParaRPr kumimoji="0" lang="en-US" sz="3600" b="0" i="0" u="none" strike="noStrike" kern="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27884516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10">
                                            <p:bg/>
                                          </p:spTgt>
                                        </p:tgtEl>
                                        <p:attrNameLst>
                                          <p:attrName>style.visibility</p:attrName>
                                        </p:attrNameLst>
                                      </p:cBhvr>
                                      <p:to>
                                        <p:strVal val="visible"/>
                                      </p:to>
                                    </p:set>
                                    <p:animEffect transition="in" filter="wipe(down)">
                                      <p:cBhvr>
                                        <p:cTn id="13" dur="500"/>
                                        <p:tgtEl>
                                          <p:spTgt spid="10">
                                            <p:bg/>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Effect transition="in" filter="wipe(down)">
                                      <p:cBhvr>
                                        <p:cTn id="18" dur="500"/>
                                        <p:tgtEl>
                                          <p:spTgt spid="10">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11">
                                            <p:bg/>
                                          </p:spTgt>
                                        </p:tgtEl>
                                        <p:attrNameLst>
                                          <p:attrName>style.visibility</p:attrName>
                                        </p:attrNameLst>
                                      </p:cBhvr>
                                      <p:to>
                                        <p:strVal val="visible"/>
                                      </p:to>
                                    </p:set>
                                    <p:animEffect transition="in" filter="wipe(down)">
                                      <p:cBhvr>
                                        <p:cTn id="23" dur="500"/>
                                        <p:tgtEl>
                                          <p:spTgt spid="11">
                                            <p:bg/>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11">
                                            <p:txEl>
                                              <p:pRg st="0" end="0"/>
                                            </p:txEl>
                                          </p:spTgt>
                                        </p:tgtEl>
                                        <p:attrNameLst>
                                          <p:attrName>style.visibility</p:attrName>
                                        </p:attrNameLst>
                                      </p:cBhvr>
                                      <p:to>
                                        <p:strVal val="visible"/>
                                      </p:to>
                                    </p:set>
                                    <p:animEffect transition="in" filter="wipe(down)">
                                      <p:cBhvr>
                                        <p:cTn id="28" dur="500"/>
                                        <p:tgtEl>
                                          <p:spTgt spid="11">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12">
                                            <p:bg/>
                                          </p:spTgt>
                                        </p:tgtEl>
                                        <p:attrNameLst>
                                          <p:attrName>style.visibility</p:attrName>
                                        </p:attrNameLst>
                                      </p:cBhvr>
                                      <p:to>
                                        <p:strVal val="visible"/>
                                      </p:to>
                                    </p:set>
                                    <p:animEffect transition="in" filter="wipe(down)">
                                      <p:cBhvr>
                                        <p:cTn id="33" dur="500"/>
                                        <p:tgtEl>
                                          <p:spTgt spid="12">
                                            <p:bg/>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12">
                                            <p:txEl>
                                              <p:pRg st="0" end="0"/>
                                            </p:txEl>
                                          </p:spTgt>
                                        </p:tgtEl>
                                        <p:attrNameLst>
                                          <p:attrName>style.visibility</p:attrName>
                                        </p:attrNameLst>
                                      </p:cBhvr>
                                      <p:to>
                                        <p:strVal val="visible"/>
                                      </p:to>
                                    </p:set>
                                    <p:animEffect transition="in" filter="wipe(down)">
                                      <p:cBhvr>
                                        <p:cTn id="38" dur="500"/>
                                        <p:tgtEl>
                                          <p:spTgt spid="12">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13">
                                            <p:bg/>
                                          </p:spTgt>
                                        </p:tgtEl>
                                        <p:attrNameLst>
                                          <p:attrName>style.visibility</p:attrName>
                                        </p:attrNameLst>
                                      </p:cBhvr>
                                      <p:to>
                                        <p:strVal val="visible"/>
                                      </p:to>
                                    </p:set>
                                    <p:animEffect transition="in" filter="wipe(down)">
                                      <p:cBhvr>
                                        <p:cTn id="43" dur="500"/>
                                        <p:tgtEl>
                                          <p:spTgt spid="13">
                                            <p:bg/>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13">
                                            <p:txEl>
                                              <p:pRg st="0" end="0"/>
                                            </p:txEl>
                                          </p:spTgt>
                                        </p:tgtEl>
                                        <p:attrNameLst>
                                          <p:attrName>style.visibility</p:attrName>
                                        </p:attrNameLst>
                                      </p:cBhvr>
                                      <p:to>
                                        <p:strVal val="visible"/>
                                      </p:to>
                                    </p:set>
                                    <p:animEffect transition="in" filter="wipe(down)">
                                      <p:cBhvr>
                                        <p:cTn id="48"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animBg="1"/>
      <p:bldP spid="11" grpId="0" build="p" animBg="1"/>
      <p:bldP spid="12" grpId="0" build="p" animBg="1"/>
      <p:bldP spid="13"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ADB7D14-5110-4F93-9900-4A1B4315F5BD}"/>
              </a:ext>
            </a:extLst>
          </p:cNvPr>
          <p:cNvSpPr/>
          <p:nvPr/>
        </p:nvSpPr>
        <p:spPr>
          <a:xfrm>
            <a:off x="589280" y="589280"/>
            <a:ext cx="11094720" cy="5801360"/>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4" name="TextBox 13">
            <a:extLst>
              <a:ext uri="{FF2B5EF4-FFF2-40B4-BE49-F238E27FC236}">
                <a16:creationId xmlns:a16="http://schemas.microsoft.com/office/drawing/2014/main" id="{65045076-0A4F-4AB7-987A-26CA1EB5390F}"/>
              </a:ext>
            </a:extLst>
          </p:cNvPr>
          <p:cNvSpPr txBox="1"/>
          <p:nvPr/>
        </p:nvSpPr>
        <p:spPr>
          <a:xfrm>
            <a:off x="865146" y="1297006"/>
            <a:ext cx="10668000" cy="403187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PHIẾU ĐỌC SÁCH</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Ngày</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đọc</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23/11/2025</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Tên</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bài</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Bác</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Hồ</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và</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thiếu</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nhi</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Tiệp</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Khắc</a:t>
            </a:r>
            <a:endPar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Nhân</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vật</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chính</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Bác</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Hồ</a:t>
            </a:r>
            <a:endPar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Những</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việc</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tốt</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mà</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nhân</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vật</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đã</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làm</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Bác</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rất</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yêu</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quý</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thiếu</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nhi</a:t>
            </a:r>
            <a:endPar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Cảm</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nghĩ</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của</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em</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về</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bài</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đọc</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Em</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cảm</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thấy</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rất</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yêu</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quý</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Bác</a:t>
            </a:r>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Hồ</a:t>
            </a:r>
            <a:endPar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Tree>
    <p:extLst>
      <p:ext uri="{BB962C8B-B14F-4D97-AF65-F5344CB8AC3E}">
        <p14:creationId xmlns:p14="http://schemas.microsoft.com/office/powerpoint/2010/main" val="3556151317"/>
      </p:ext>
    </p:extLst>
  </p:cSld>
  <p:clrMapOvr>
    <a:overrideClrMapping bg1="lt1" tx1="dk1" bg2="lt2" tx2="dk2" accent1="accent1" accent2="accent2" accent3="accent3" accent4="accent4" accent5="accent5" accent6="accent6" hlink="hlink" folHlink="folHlink"/>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pPr defTabSz="609630"/>
            <a:endParaRPr lang="en-US" sz="1200">
              <a:solidFill>
                <a:prstClr val="black"/>
              </a:solidFill>
              <a:latin typeface="Calibri"/>
            </a:endParaRPr>
          </a:p>
        </p:txBody>
      </p:sp>
      <p:grpSp>
        <p:nvGrpSpPr>
          <p:cNvPr id="3" name="Group 3"/>
          <p:cNvGrpSpPr/>
          <p:nvPr/>
        </p:nvGrpSpPr>
        <p:grpSpPr>
          <a:xfrm>
            <a:off x="179074" y="240302"/>
            <a:ext cx="11768790" cy="6357643"/>
            <a:chOff x="0" y="0"/>
            <a:chExt cx="23537581" cy="12715286"/>
          </a:xfrm>
        </p:grpSpPr>
        <p:grpSp>
          <p:nvGrpSpPr>
            <p:cNvPr id="4" name="Group 4"/>
            <p:cNvGrpSpPr/>
            <p:nvPr/>
          </p:nvGrpSpPr>
          <p:grpSpPr>
            <a:xfrm>
              <a:off x="0" y="0"/>
              <a:ext cx="330085" cy="12715286"/>
              <a:chOff x="0" y="0"/>
              <a:chExt cx="65202" cy="2511661"/>
            </a:xfrm>
          </p:grpSpPr>
          <p:sp>
            <p:nvSpPr>
              <p:cNvPr id="5" name="Freeform 5"/>
              <p:cNvSpPr/>
              <p:nvPr/>
            </p:nvSpPr>
            <p:spPr>
              <a:xfrm>
                <a:off x="0" y="0"/>
                <a:ext cx="65202" cy="2511661"/>
              </a:xfrm>
              <a:custGeom>
                <a:avLst/>
                <a:gdLst/>
                <a:ahLst/>
                <a:cxnLst/>
                <a:rect l="l" t="t" r="r" b="b"/>
                <a:pathLst>
                  <a:path w="65202" h="2511661">
                    <a:moveTo>
                      <a:pt x="0" y="0"/>
                    </a:moveTo>
                    <a:lnTo>
                      <a:pt x="65202" y="0"/>
                    </a:lnTo>
                    <a:lnTo>
                      <a:pt x="65202" y="2511661"/>
                    </a:lnTo>
                    <a:lnTo>
                      <a:pt x="0" y="2511661"/>
                    </a:lnTo>
                    <a:close/>
                  </a:path>
                </a:pathLst>
              </a:custGeom>
              <a:solidFill>
                <a:srgbClr val="432818"/>
              </a:solidFill>
            </p:spPr>
            <p:txBody>
              <a:bodyPr/>
              <a:lstStyle/>
              <a:p>
                <a:pPr defTabSz="609630"/>
                <a:endParaRPr lang="en-US" sz="1200">
                  <a:solidFill>
                    <a:prstClr val="black"/>
                  </a:solidFill>
                  <a:latin typeface="Calibri"/>
                </a:endParaRPr>
              </a:p>
            </p:txBody>
          </p:sp>
          <p:sp>
            <p:nvSpPr>
              <p:cNvPr id="6" name="TextBox 6"/>
              <p:cNvSpPr txBox="1"/>
              <p:nvPr/>
            </p:nvSpPr>
            <p:spPr>
              <a:xfrm>
                <a:off x="0" y="-19050"/>
                <a:ext cx="65202" cy="2530711"/>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grpSp>
          <p:nvGrpSpPr>
            <p:cNvPr id="7" name="Group 7"/>
            <p:cNvGrpSpPr/>
            <p:nvPr/>
          </p:nvGrpSpPr>
          <p:grpSpPr>
            <a:xfrm rot="5400000">
              <a:off x="11603748" y="-11603748"/>
              <a:ext cx="330085" cy="23537581"/>
              <a:chOff x="0" y="0"/>
              <a:chExt cx="65202" cy="4649399"/>
            </a:xfrm>
          </p:grpSpPr>
          <p:sp>
            <p:nvSpPr>
              <p:cNvPr id="8" name="Freeform 8"/>
              <p:cNvSpPr/>
              <p:nvPr/>
            </p:nvSpPr>
            <p:spPr>
              <a:xfrm>
                <a:off x="0" y="0"/>
                <a:ext cx="65202" cy="4649399"/>
              </a:xfrm>
              <a:custGeom>
                <a:avLst/>
                <a:gdLst/>
                <a:ahLst/>
                <a:cxnLst/>
                <a:rect l="l" t="t" r="r" b="b"/>
                <a:pathLst>
                  <a:path w="65202" h="4649399">
                    <a:moveTo>
                      <a:pt x="0" y="0"/>
                    </a:moveTo>
                    <a:lnTo>
                      <a:pt x="65202" y="0"/>
                    </a:lnTo>
                    <a:lnTo>
                      <a:pt x="65202" y="4649399"/>
                    </a:lnTo>
                    <a:lnTo>
                      <a:pt x="0" y="4649399"/>
                    </a:lnTo>
                    <a:close/>
                  </a:path>
                </a:pathLst>
              </a:custGeom>
              <a:solidFill>
                <a:srgbClr val="432818"/>
              </a:solidFill>
            </p:spPr>
            <p:txBody>
              <a:bodyPr/>
              <a:lstStyle/>
              <a:p>
                <a:pPr defTabSz="609630"/>
                <a:endParaRPr lang="en-US" sz="1200">
                  <a:solidFill>
                    <a:prstClr val="black"/>
                  </a:solidFill>
                  <a:latin typeface="Calibri"/>
                </a:endParaRPr>
              </a:p>
            </p:txBody>
          </p:sp>
          <p:sp>
            <p:nvSpPr>
              <p:cNvPr id="9" name="TextBox 9"/>
              <p:cNvSpPr txBox="1"/>
              <p:nvPr/>
            </p:nvSpPr>
            <p:spPr>
              <a:xfrm>
                <a:off x="0" y="-19050"/>
                <a:ext cx="65202" cy="4668449"/>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grpSp>
          <p:nvGrpSpPr>
            <p:cNvPr id="10" name="Group 10"/>
            <p:cNvGrpSpPr/>
            <p:nvPr/>
          </p:nvGrpSpPr>
          <p:grpSpPr>
            <a:xfrm>
              <a:off x="23207495" y="0"/>
              <a:ext cx="330085" cy="12715286"/>
              <a:chOff x="0" y="0"/>
              <a:chExt cx="65202" cy="2511661"/>
            </a:xfrm>
          </p:grpSpPr>
          <p:sp>
            <p:nvSpPr>
              <p:cNvPr id="11" name="Freeform 11"/>
              <p:cNvSpPr/>
              <p:nvPr/>
            </p:nvSpPr>
            <p:spPr>
              <a:xfrm>
                <a:off x="0" y="0"/>
                <a:ext cx="65202" cy="2511661"/>
              </a:xfrm>
              <a:custGeom>
                <a:avLst/>
                <a:gdLst/>
                <a:ahLst/>
                <a:cxnLst/>
                <a:rect l="l" t="t" r="r" b="b"/>
                <a:pathLst>
                  <a:path w="65202" h="2511661">
                    <a:moveTo>
                      <a:pt x="0" y="0"/>
                    </a:moveTo>
                    <a:lnTo>
                      <a:pt x="65202" y="0"/>
                    </a:lnTo>
                    <a:lnTo>
                      <a:pt x="65202" y="2511661"/>
                    </a:lnTo>
                    <a:lnTo>
                      <a:pt x="0" y="2511661"/>
                    </a:lnTo>
                    <a:close/>
                  </a:path>
                </a:pathLst>
              </a:custGeom>
              <a:solidFill>
                <a:srgbClr val="432818"/>
              </a:solidFill>
            </p:spPr>
            <p:txBody>
              <a:bodyPr/>
              <a:lstStyle/>
              <a:p>
                <a:pPr defTabSz="609630"/>
                <a:endParaRPr lang="en-US" sz="1200">
                  <a:solidFill>
                    <a:prstClr val="black"/>
                  </a:solidFill>
                  <a:latin typeface="Calibri"/>
                </a:endParaRPr>
              </a:p>
            </p:txBody>
          </p:sp>
          <p:sp>
            <p:nvSpPr>
              <p:cNvPr id="12" name="TextBox 12"/>
              <p:cNvSpPr txBox="1"/>
              <p:nvPr/>
            </p:nvSpPr>
            <p:spPr>
              <a:xfrm>
                <a:off x="0" y="-19050"/>
                <a:ext cx="65202" cy="2530711"/>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grpSp>
          <p:nvGrpSpPr>
            <p:cNvPr id="13" name="Group 13"/>
            <p:cNvGrpSpPr/>
            <p:nvPr/>
          </p:nvGrpSpPr>
          <p:grpSpPr>
            <a:xfrm rot="5400000">
              <a:off x="11603748" y="781453"/>
              <a:ext cx="330085" cy="23537581"/>
              <a:chOff x="0" y="0"/>
              <a:chExt cx="65202" cy="4649399"/>
            </a:xfrm>
          </p:grpSpPr>
          <p:sp>
            <p:nvSpPr>
              <p:cNvPr id="14" name="Freeform 14"/>
              <p:cNvSpPr/>
              <p:nvPr/>
            </p:nvSpPr>
            <p:spPr>
              <a:xfrm>
                <a:off x="0" y="0"/>
                <a:ext cx="65202" cy="4649399"/>
              </a:xfrm>
              <a:custGeom>
                <a:avLst/>
                <a:gdLst/>
                <a:ahLst/>
                <a:cxnLst/>
                <a:rect l="l" t="t" r="r" b="b"/>
                <a:pathLst>
                  <a:path w="65202" h="4649399">
                    <a:moveTo>
                      <a:pt x="0" y="0"/>
                    </a:moveTo>
                    <a:lnTo>
                      <a:pt x="65202" y="0"/>
                    </a:lnTo>
                    <a:lnTo>
                      <a:pt x="65202" y="4649399"/>
                    </a:lnTo>
                    <a:lnTo>
                      <a:pt x="0" y="4649399"/>
                    </a:lnTo>
                    <a:close/>
                  </a:path>
                </a:pathLst>
              </a:custGeom>
              <a:solidFill>
                <a:srgbClr val="432818"/>
              </a:solidFill>
            </p:spPr>
            <p:txBody>
              <a:bodyPr/>
              <a:lstStyle/>
              <a:p>
                <a:pPr defTabSz="609630"/>
                <a:endParaRPr lang="en-US" sz="1200">
                  <a:solidFill>
                    <a:prstClr val="black"/>
                  </a:solidFill>
                  <a:latin typeface="Calibri"/>
                </a:endParaRPr>
              </a:p>
            </p:txBody>
          </p:sp>
          <p:sp>
            <p:nvSpPr>
              <p:cNvPr id="15" name="TextBox 15"/>
              <p:cNvSpPr txBox="1"/>
              <p:nvPr/>
            </p:nvSpPr>
            <p:spPr>
              <a:xfrm>
                <a:off x="0" y="-19050"/>
                <a:ext cx="65202" cy="4668449"/>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gr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6029" y="3683001"/>
            <a:ext cx="6705600" cy="2674031"/>
          </a:xfrm>
          <a:prstGeom prst="rect">
            <a:avLst/>
          </a:prstGeom>
        </p:spPr>
      </p:pic>
      <p:pic>
        <p:nvPicPr>
          <p:cNvPr id="20" name="Picture 19"/>
          <p:cNvPicPr>
            <a:picLocks noChangeAspect="1"/>
          </p:cNvPicPr>
          <p:nvPr/>
        </p:nvPicPr>
        <p:blipFill>
          <a:blip r:embed="rId4"/>
          <a:stretch>
            <a:fillRect/>
          </a:stretch>
        </p:blipFill>
        <p:spPr>
          <a:xfrm>
            <a:off x="3046031" y="645647"/>
            <a:ext cx="6409483" cy="3869263"/>
          </a:xfrm>
          <a:prstGeom prst="rect">
            <a:avLst/>
          </a:prstGeom>
        </p:spPr>
      </p:pic>
    </p:spTree>
    <p:extLst>
      <p:ext uri="{BB962C8B-B14F-4D97-AF65-F5344CB8AC3E}">
        <p14:creationId xmlns:p14="http://schemas.microsoft.com/office/powerpoint/2010/main" val="26258002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pPr defTabSz="609630"/>
            <a:endParaRPr lang="en-US" sz="1200">
              <a:solidFill>
                <a:prstClr val="black"/>
              </a:solidFill>
              <a:latin typeface="Calibri"/>
            </a:endParaRPr>
          </a:p>
        </p:txBody>
      </p:sp>
      <p:grpSp>
        <p:nvGrpSpPr>
          <p:cNvPr id="3" name="Group 3"/>
          <p:cNvGrpSpPr/>
          <p:nvPr/>
        </p:nvGrpSpPr>
        <p:grpSpPr>
          <a:xfrm>
            <a:off x="179074" y="240302"/>
            <a:ext cx="11768790" cy="6357643"/>
            <a:chOff x="0" y="0"/>
            <a:chExt cx="23537581" cy="12715286"/>
          </a:xfrm>
        </p:grpSpPr>
        <p:grpSp>
          <p:nvGrpSpPr>
            <p:cNvPr id="4" name="Group 4"/>
            <p:cNvGrpSpPr/>
            <p:nvPr/>
          </p:nvGrpSpPr>
          <p:grpSpPr>
            <a:xfrm>
              <a:off x="0" y="0"/>
              <a:ext cx="330085" cy="12715286"/>
              <a:chOff x="0" y="0"/>
              <a:chExt cx="65202" cy="2511661"/>
            </a:xfrm>
          </p:grpSpPr>
          <p:sp>
            <p:nvSpPr>
              <p:cNvPr id="5" name="Freeform 5"/>
              <p:cNvSpPr/>
              <p:nvPr/>
            </p:nvSpPr>
            <p:spPr>
              <a:xfrm>
                <a:off x="0" y="0"/>
                <a:ext cx="65202" cy="2511661"/>
              </a:xfrm>
              <a:custGeom>
                <a:avLst/>
                <a:gdLst/>
                <a:ahLst/>
                <a:cxnLst/>
                <a:rect l="l" t="t" r="r" b="b"/>
                <a:pathLst>
                  <a:path w="65202" h="2511661">
                    <a:moveTo>
                      <a:pt x="0" y="0"/>
                    </a:moveTo>
                    <a:lnTo>
                      <a:pt x="65202" y="0"/>
                    </a:lnTo>
                    <a:lnTo>
                      <a:pt x="65202" y="2511661"/>
                    </a:lnTo>
                    <a:lnTo>
                      <a:pt x="0" y="2511661"/>
                    </a:lnTo>
                    <a:close/>
                  </a:path>
                </a:pathLst>
              </a:custGeom>
              <a:solidFill>
                <a:srgbClr val="432818"/>
              </a:solidFill>
            </p:spPr>
            <p:txBody>
              <a:bodyPr/>
              <a:lstStyle/>
              <a:p>
                <a:pPr defTabSz="609630"/>
                <a:endParaRPr lang="en-US" sz="1200">
                  <a:solidFill>
                    <a:prstClr val="black"/>
                  </a:solidFill>
                  <a:latin typeface="Calibri"/>
                </a:endParaRPr>
              </a:p>
            </p:txBody>
          </p:sp>
          <p:sp>
            <p:nvSpPr>
              <p:cNvPr id="6" name="TextBox 6"/>
              <p:cNvSpPr txBox="1"/>
              <p:nvPr/>
            </p:nvSpPr>
            <p:spPr>
              <a:xfrm>
                <a:off x="0" y="-19050"/>
                <a:ext cx="65202" cy="2530711"/>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grpSp>
          <p:nvGrpSpPr>
            <p:cNvPr id="7" name="Group 7"/>
            <p:cNvGrpSpPr/>
            <p:nvPr/>
          </p:nvGrpSpPr>
          <p:grpSpPr>
            <a:xfrm rot="5400000">
              <a:off x="11603748" y="-11603748"/>
              <a:ext cx="330085" cy="23537581"/>
              <a:chOff x="0" y="0"/>
              <a:chExt cx="65202" cy="4649399"/>
            </a:xfrm>
          </p:grpSpPr>
          <p:sp>
            <p:nvSpPr>
              <p:cNvPr id="8" name="Freeform 8"/>
              <p:cNvSpPr/>
              <p:nvPr/>
            </p:nvSpPr>
            <p:spPr>
              <a:xfrm>
                <a:off x="0" y="0"/>
                <a:ext cx="65202" cy="4649399"/>
              </a:xfrm>
              <a:custGeom>
                <a:avLst/>
                <a:gdLst/>
                <a:ahLst/>
                <a:cxnLst/>
                <a:rect l="l" t="t" r="r" b="b"/>
                <a:pathLst>
                  <a:path w="65202" h="4649399">
                    <a:moveTo>
                      <a:pt x="0" y="0"/>
                    </a:moveTo>
                    <a:lnTo>
                      <a:pt x="65202" y="0"/>
                    </a:lnTo>
                    <a:lnTo>
                      <a:pt x="65202" y="4649399"/>
                    </a:lnTo>
                    <a:lnTo>
                      <a:pt x="0" y="4649399"/>
                    </a:lnTo>
                    <a:close/>
                  </a:path>
                </a:pathLst>
              </a:custGeom>
              <a:solidFill>
                <a:srgbClr val="432818"/>
              </a:solidFill>
            </p:spPr>
            <p:txBody>
              <a:bodyPr/>
              <a:lstStyle/>
              <a:p>
                <a:pPr defTabSz="609630"/>
                <a:endParaRPr lang="en-US" sz="1200">
                  <a:solidFill>
                    <a:prstClr val="black"/>
                  </a:solidFill>
                  <a:latin typeface="Calibri"/>
                </a:endParaRPr>
              </a:p>
            </p:txBody>
          </p:sp>
          <p:sp>
            <p:nvSpPr>
              <p:cNvPr id="9" name="TextBox 9"/>
              <p:cNvSpPr txBox="1"/>
              <p:nvPr/>
            </p:nvSpPr>
            <p:spPr>
              <a:xfrm>
                <a:off x="0" y="-19050"/>
                <a:ext cx="65202" cy="4668449"/>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grpSp>
          <p:nvGrpSpPr>
            <p:cNvPr id="10" name="Group 10"/>
            <p:cNvGrpSpPr/>
            <p:nvPr/>
          </p:nvGrpSpPr>
          <p:grpSpPr>
            <a:xfrm>
              <a:off x="23207495" y="0"/>
              <a:ext cx="330085" cy="12715286"/>
              <a:chOff x="0" y="0"/>
              <a:chExt cx="65202" cy="2511661"/>
            </a:xfrm>
          </p:grpSpPr>
          <p:sp>
            <p:nvSpPr>
              <p:cNvPr id="11" name="Freeform 11"/>
              <p:cNvSpPr/>
              <p:nvPr/>
            </p:nvSpPr>
            <p:spPr>
              <a:xfrm>
                <a:off x="0" y="0"/>
                <a:ext cx="65202" cy="2511661"/>
              </a:xfrm>
              <a:custGeom>
                <a:avLst/>
                <a:gdLst/>
                <a:ahLst/>
                <a:cxnLst/>
                <a:rect l="l" t="t" r="r" b="b"/>
                <a:pathLst>
                  <a:path w="65202" h="2511661">
                    <a:moveTo>
                      <a:pt x="0" y="0"/>
                    </a:moveTo>
                    <a:lnTo>
                      <a:pt x="65202" y="0"/>
                    </a:lnTo>
                    <a:lnTo>
                      <a:pt x="65202" y="2511661"/>
                    </a:lnTo>
                    <a:lnTo>
                      <a:pt x="0" y="2511661"/>
                    </a:lnTo>
                    <a:close/>
                  </a:path>
                </a:pathLst>
              </a:custGeom>
              <a:solidFill>
                <a:srgbClr val="432818"/>
              </a:solidFill>
            </p:spPr>
            <p:txBody>
              <a:bodyPr/>
              <a:lstStyle/>
              <a:p>
                <a:pPr defTabSz="609630"/>
                <a:endParaRPr lang="en-US" sz="1200">
                  <a:solidFill>
                    <a:prstClr val="black"/>
                  </a:solidFill>
                  <a:latin typeface="Calibri"/>
                </a:endParaRPr>
              </a:p>
            </p:txBody>
          </p:sp>
          <p:sp>
            <p:nvSpPr>
              <p:cNvPr id="12" name="TextBox 12"/>
              <p:cNvSpPr txBox="1"/>
              <p:nvPr/>
            </p:nvSpPr>
            <p:spPr>
              <a:xfrm>
                <a:off x="0" y="-19050"/>
                <a:ext cx="65202" cy="2530711"/>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grpSp>
          <p:nvGrpSpPr>
            <p:cNvPr id="13" name="Group 13"/>
            <p:cNvGrpSpPr/>
            <p:nvPr/>
          </p:nvGrpSpPr>
          <p:grpSpPr>
            <a:xfrm rot="5400000">
              <a:off x="11603748" y="781453"/>
              <a:ext cx="330085" cy="23537581"/>
              <a:chOff x="0" y="0"/>
              <a:chExt cx="65202" cy="4649399"/>
            </a:xfrm>
          </p:grpSpPr>
          <p:sp>
            <p:nvSpPr>
              <p:cNvPr id="14" name="Freeform 14"/>
              <p:cNvSpPr/>
              <p:nvPr/>
            </p:nvSpPr>
            <p:spPr>
              <a:xfrm>
                <a:off x="0" y="0"/>
                <a:ext cx="65202" cy="4649399"/>
              </a:xfrm>
              <a:custGeom>
                <a:avLst/>
                <a:gdLst/>
                <a:ahLst/>
                <a:cxnLst/>
                <a:rect l="l" t="t" r="r" b="b"/>
                <a:pathLst>
                  <a:path w="65202" h="4649399">
                    <a:moveTo>
                      <a:pt x="0" y="0"/>
                    </a:moveTo>
                    <a:lnTo>
                      <a:pt x="65202" y="0"/>
                    </a:lnTo>
                    <a:lnTo>
                      <a:pt x="65202" y="4649399"/>
                    </a:lnTo>
                    <a:lnTo>
                      <a:pt x="0" y="4649399"/>
                    </a:lnTo>
                    <a:close/>
                  </a:path>
                </a:pathLst>
              </a:custGeom>
              <a:solidFill>
                <a:srgbClr val="432818"/>
              </a:solidFill>
            </p:spPr>
            <p:txBody>
              <a:bodyPr/>
              <a:lstStyle/>
              <a:p>
                <a:pPr defTabSz="609630"/>
                <a:endParaRPr lang="en-US" sz="1200">
                  <a:solidFill>
                    <a:prstClr val="black"/>
                  </a:solidFill>
                  <a:latin typeface="Calibri"/>
                </a:endParaRPr>
              </a:p>
            </p:txBody>
          </p:sp>
          <p:sp>
            <p:nvSpPr>
              <p:cNvPr id="15" name="TextBox 15"/>
              <p:cNvSpPr txBox="1"/>
              <p:nvPr/>
            </p:nvSpPr>
            <p:spPr>
              <a:xfrm>
                <a:off x="0" y="-19050"/>
                <a:ext cx="65202" cy="4668449"/>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grpSp>
      <p:grpSp>
        <p:nvGrpSpPr>
          <p:cNvPr id="21" name="Group 20"/>
          <p:cNvGrpSpPr/>
          <p:nvPr/>
        </p:nvGrpSpPr>
        <p:grpSpPr>
          <a:xfrm>
            <a:off x="334084" y="566646"/>
            <a:ext cx="11172117" cy="3450669"/>
            <a:chOff x="501125" y="849968"/>
            <a:chExt cx="16758175" cy="5176004"/>
          </a:xfrm>
        </p:grpSpPr>
        <p:grpSp>
          <p:nvGrpSpPr>
            <p:cNvPr id="16" name="Group 16"/>
            <p:cNvGrpSpPr/>
            <p:nvPr/>
          </p:nvGrpSpPr>
          <p:grpSpPr>
            <a:xfrm>
              <a:off x="501125" y="849968"/>
              <a:ext cx="16758175" cy="5176004"/>
              <a:chOff x="0" y="0"/>
              <a:chExt cx="4413676" cy="1363227"/>
            </a:xfrm>
          </p:grpSpPr>
          <p:sp>
            <p:nvSpPr>
              <p:cNvPr id="17" name="Freeform 17"/>
              <p:cNvSpPr/>
              <p:nvPr/>
            </p:nvSpPr>
            <p:spPr>
              <a:xfrm>
                <a:off x="0" y="0"/>
                <a:ext cx="4413676" cy="1363227"/>
              </a:xfrm>
              <a:custGeom>
                <a:avLst/>
                <a:gdLst/>
                <a:ahLst/>
                <a:cxnLst/>
                <a:rect l="l" t="t" r="r" b="b"/>
                <a:pathLst>
                  <a:path w="4413676" h="1363227">
                    <a:moveTo>
                      <a:pt x="5082" y="0"/>
                    </a:moveTo>
                    <a:lnTo>
                      <a:pt x="4408594" y="0"/>
                    </a:lnTo>
                    <a:cubicBezTo>
                      <a:pt x="4409942" y="0"/>
                      <a:pt x="4411235" y="535"/>
                      <a:pt x="4412188" y="1488"/>
                    </a:cubicBezTo>
                    <a:cubicBezTo>
                      <a:pt x="4413141" y="2441"/>
                      <a:pt x="4413676" y="3734"/>
                      <a:pt x="4413676" y="5082"/>
                    </a:cubicBezTo>
                    <a:lnTo>
                      <a:pt x="4413676" y="1358146"/>
                    </a:lnTo>
                    <a:cubicBezTo>
                      <a:pt x="4413676" y="1359493"/>
                      <a:pt x="4413141" y="1360786"/>
                      <a:pt x="4412188" y="1361739"/>
                    </a:cubicBezTo>
                    <a:cubicBezTo>
                      <a:pt x="4411235" y="1362692"/>
                      <a:pt x="4409942" y="1363227"/>
                      <a:pt x="4408594" y="1363227"/>
                    </a:cubicBezTo>
                    <a:lnTo>
                      <a:pt x="5082" y="1363227"/>
                    </a:lnTo>
                    <a:cubicBezTo>
                      <a:pt x="3734" y="1363227"/>
                      <a:pt x="2441" y="1362692"/>
                      <a:pt x="1488" y="1361739"/>
                    </a:cubicBezTo>
                    <a:cubicBezTo>
                      <a:pt x="535" y="1360786"/>
                      <a:pt x="0" y="1359493"/>
                      <a:pt x="0" y="1358146"/>
                    </a:cubicBezTo>
                    <a:lnTo>
                      <a:pt x="0" y="5082"/>
                    </a:lnTo>
                    <a:cubicBezTo>
                      <a:pt x="0" y="3734"/>
                      <a:pt x="535" y="2441"/>
                      <a:pt x="1488" y="1488"/>
                    </a:cubicBezTo>
                    <a:cubicBezTo>
                      <a:pt x="2441" y="535"/>
                      <a:pt x="3734" y="0"/>
                      <a:pt x="5082" y="0"/>
                    </a:cubicBezTo>
                    <a:close/>
                  </a:path>
                </a:pathLst>
              </a:custGeom>
              <a:solidFill>
                <a:srgbClr val="432818"/>
              </a:solidFill>
            </p:spPr>
            <p:txBody>
              <a:bodyPr/>
              <a:lstStyle/>
              <a:p>
                <a:pPr defTabSz="609630"/>
                <a:endParaRPr lang="en-US" sz="1200">
                  <a:solidFill>
                    <a:prstClr val="black"/>
                  </a:solidFill>
                  <a:latin typeface="Calibri"/>
                </a:endParaRPr>
              </a:p>
            </p:txBody>
          </p:sp>
          <p:sp>
            <p:nvSpPr>
              <p:cNvPr id="18" name="TextBox 18"/>
              <p:cNvSpPr txBox="1"/>
              <p:nvPr/>
            </p:nvSpPr>
            <p:spPr>
              <a:xfrm>
                <a:off x="0" y="-47625"/>
                <a:ext cx="4413676" cy="1410852"/>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sp>
          <p:nvSpPr>
            <p:cNvPr id="20" name="TextBox 20"/>
            <p:cNvSpPr txBox="1"/>
            <p:nvPr/>
          </p:nvSpPr>
          <p:spPr>
            <a:xfrm>
              <a:off x="1028700" y="1091647"/>
              <a:ext cx="16099293" cy="3046988"/>
            </a:xfrm>
            <a:prstGeom prst="rect">
              <a:avLst/>
            </a:prstGeom>
          </p:spPr>
          <p:txBody>
            <a:bodyPr lIns="0" tIns="0" rIns="0" bIns="0" rtlCol="0" anchor="t">
              <a:spAutoFit/>
            </a:bodyPr>
            <a:lstStyle/>
            <a:p>
              <a:pPr lvl="0" algn="just">
                <a:defRPr/>
              </a:pPr>
              <a:r>
                <a:rPr lang="en-US" sz="6600" b="1" dirty="0">
                  <a:solidFill>
                    <a:schemeClr val="bg1"/>
                  </a:solidFill>
                  <a:latin typeface="Cambria" panose="02040503050406030204" pitchFamily="18" charset="0"/>
                  <a:ea typeface="Cambria" panose="02040503050406030204" pitchFamily="18" charset="0"/>
                  <a:cs typeface="Arial-Rounded" panose="020B0500000000000000" pitchFamily="34" charset="0"/>
                </a:rPr>
                <a:t>Chia </a:t>
              </a:r>
              <a:r>
                <a:rPr lang="en-US" sz="6600" b="1" dirty="0" err="1">
                  <a:solidFill>
                    <a:schemeClr val="bg1"/>
                  </a:solidFill>
                  <a:latin typeface="Cambria" panose="02040503050406030204" pitchFamily="18" charset="0"/>
                  <a:ea typeface="Cambria" panose="02040503050406030204" pitchFamily="18" charset="0"/>
                  <a:cs typeface="Arial-Rounded" panose="020B0500000000000000" pitchFamily="34" charset="0"/>
                </a:rPr>
                <a:t>sẻ</a:t>
              </a:r>
              <a:r>
                <a:rPr lang="en-US" sz="6600" b="1" dirty="0">
                  <a:solidFill>
                    <a:schemeClr val="bg1"/>
                  </a:solidFill>
                  <a:latin typeface="Cambria" panose="02040503050406030204" pitchFamily="18" charset="0"/>
                  <a:ea typeface="Cambria" panose="02040503050406030204" pitchFamily="18" charset="0"/>
                  <a:cs typeface="Arial-Rounded" panose="020B0500000000000000" pitchFamily="34" charset="0"/>
                </a:rPr>
                <a:t> </a:t>
              </a:r>
              <a:r>
                <a:rPr lang="en-US" sz="6600" b="1" dirty="0" err="1">
                  <a:solidFill>
                    <a:schemeClr val="bg1"/>
                  </a:solidFill>
                  <a:latin typeface="Cambria" panose="02040503050406030204" pitchFamily="18" charset="0"/>
                  <a:ea typeface="Cambria" panose="02040503050406030204" pitchFamily="18" charset="0"/>
                  <a:cs typeface="Arial-Rounded" panose="020B0500000000000000" pitchFamily="34" charset="0"/>
                </a:rPr>
                <a:t>với</a:t>
              </a:r>
              <a:r>
                <a:rPr lang="en-US" sz="6600" b="1" dirty="0">
                  <a:solidFill>
                    <a:schemeClr val="bg1"/>
                  </a:solidFill>
                  <a:latin typeface="Cambria" panose="02040503050406030204" pitchFamily="18" charset="0"/>
                  <a:ea typeface="Cambria" panose="02040503050406030204" pitchFamily="18" charset="0"/>
                  <a:cs typeface="Arial-Rounded" panose="020B0500000000000000" pitchFamily="34" charset="0"/>
                </a:rPr>
                <a:t> </a:t>
              </a:r>
              <a:r>
                <a:rPr lang="en-US" sz="6600" b="1" dirty="0" err="1">
                  <a:solidFill>
                    <a:schemeClr val="bg1"/>
                  </a:solidFill>
                  <a:latin typeface="Cambria" panose="02040503050406030204" pitchFamily="18" charset="0"/>
                  <a:ea typeface="Cambria" panose="02040503050406030204" pitchFamily="18" charset="0"/>
                  <a:cs typeface="Arial-Rounded" panose="020B0500000000000000" pitchFamily="34" charset="0"/>
                </a:rPr>
                <a:t>bạn</a:t>
              </a:r>
              <a:r>
                <a:rPr lang="en-US" sz="6600" b="1" dirty="0">
                  <a:solidFill>
                    <a:schemeClr val="bg1"/>
                  </a:solidFill>
                  <a:latin typeface="Cambria" panose="02040503050406030204" pitchFamily="18" charset="0"/>
                  <a:ea typeface="Cambria" panose="02040503050406030204" pitchFamily="18" charset="0"/>
                  <a:cs typeface="Arial-Rounded" panose="020B0500000000000000" pitchFamily="34" charset="0"/>
                </a:rPr>
                <a:t> </a:t>
              </a:r>
              <a:r>
                <a:rPr lang="en-US" sz="6600" b="1" dirty="0" err="1">
                  <a:solidFill>
                    <a:schemeClr val="bg1"/>
                  </a:solidFill>
                  <a:latin typeface="Cambria" panose="02040503050406030204" pitchFamily="18" charset="0"/>
                  <a:ea typeface="Cambria" panose="02040503050406030204" pitchFamily="18" charset="0"/>
                  <a:cs typeface="Arial-Rounded" panose="020B0500000000000000" pitchFamily="34" charset="0"/>
                </a:rPr>
                <a:t>về</a:t>
              </a:r>
              <a:r>
                <a:rPr lang="en-US" sz="6600" b="1" dirty="0">
                  <a:solidFill>
                    <a:schemeClr val="bg1"/>
                  </a:solidFill>
                  <a:latin typeface="Cambria" panose="02040503050406030204" pitchFamily="18" charset="0"/>
                  <a:ea typeface="Cambria" panose="02040503050406030204" pitchFamily="18" charset="0"/>
                  <a:cs typeface="Arial-Rounded" panose="020B0500000000000000" pitchFamily="34" charset="0"/>
                </a:rPr>
                <a:t> </a:t>
              </a:r>
              <a:r>
                <a:rPr lang="en-US" sz="6600" b="1" dirty="0" err="1">
                  <a:solidFill>
                    <a:schemeClr val="bg1"/>
                  </a:solidFill>
                  <a:latin typeface="Cambria" panose="02040503050406030204" pitchFamily="18" charset="0"/>
                  <a:ea typeface="Cambria" panose="02040503050406030204" pitchFamily="18" charset="0"/>
                  <a:cs typeface="Arial-Rounded" panose="020B0500000000000000" pitchFamily="34" charset="0"/>
                </a:rPr>
                <a:t>điều</a:t>
              </a:r>
              <a:r>
                <a:rPr lang="en-US" sz="6600" b="1" dirty="0">
                  <a:solidFill>
                    <a:schemeClr val="bg1"/>
                  </a:solidFill>
                  <a:latin typeface="Cambria" panose="02040503050406030204" pitchFamily="18" charset="0"/>
                  <a:ea typeface="Cambria" panose="02040503050406030204" pitchFamily="18" charset="0"/>
                  <a:cs typeface="Arial-Rounded" panose="020B0500000000000000" pitchFamily="34" charset="0"/>
                </a:rPr>
                <a:t> </a:t>
              </a:r>
              <a:r>
                <a:rPr lang="en-US" sz="6600" b="1" dirty="0" err="1">
                  <a:solidFill>
                    <a:schemeClr val="bg1"/>
                  </a:solidFill>
                  <a:latin typeface="Cambria" panose="02040503050406030204" pitchFamily="18" charset="0"/>
                  <a:ea typeface="Cambria" panose="02040503050406030204" pitchFamily="18" charset="0"/>
                  <a:cs typeface="Arial-Rounded" panose="020B0500000000000000" pitchFamily="34" charset="0"/>
                </a:rPr>
                <a:t>em</a:t>
              </a:r>
              <a:r>
                <a:rPr lang="en-US" sz="6600" b="1" dirty="0">
                  <a:solidFill>
                    <a:schemeClr val="bg1"/>
                  </a:solidFill>
                  <a:latin typeface="Cambria" panose="02040503050406030204" pitchFamily="18" charset="0"/>
                  <a:ea typeface="Cambria" panose="02040503050406030204" pitchFamily="18" charset="0"/>
                  <a:cs typeface="Arial-Rounded" panose="020B0500000000000000" pitchFamily="34" charset="0"/>
                </a:rPr>
                <a:t> </a:t>
              </a:r>
              <a:r>
                <a:rPr lang="en-US" sz="6600" b="1" dirty="0" err="1">
                  <a:solidFill>
                    <a:schemeClr val="bg1"/>
                  </a:solidFill>
                  <a:latin typeface="Cambria" panose="02040503050406030204" pitchFamily="18" charset="0"/>
                  <a:ea typeface="Cambria" panose="02040503050406030204" pitchFamily="18" charset="0"/>
                  <a:cs typeface="Arial-Rounded" panose="020B0500000000000000" pitchFamily="34" charset="0"/>
                </a:rPr>
                <a:t>muốn</a:t>
              </a:r>
              <a:r>
                <a:rPr lang="en-US" sz="6600" b="1" dirty="0">
                  <a:solidFill>
                    <a:schemeClr val="bg1"/>
                  </a:solidFill>
                  <a:latin typeface="Cambria" panose="02040503050406030204" pitchFamily="18" charset="0"/>
                  <a:ea typeface="Cambria" panose="02040503050406030204" pitchFamily="18" charset="0"/>
                  <a:cs typeface="Arial-Rounded" panose="020B0500000000000000" pitchFamily="34" charset="0"/>
                </a:rPr>
                <a:t> </a:t>
              </a:r>
              <a:r>
                <a:rPr lang="en-US" sz="6600" b="1" dirty="0" err="1">
                  <a:solidFill>
                    <a:schemeClr val="bg1"/>
                  </a:solidFill>
                  <a:latin typeface="Cambria" panose="02040503050406030204" pitchFamily="18" charset="0"/>
                  <a:ea typeface="Cambria" panose="02040503050406030204" pitchFamily="18" charset="0"/>
                  <a:cs typeface="Arial-Rounded" panose="020B0500000000000000" pitchFamily="34" charset="0"/>
                </a:rPr>
                <a:t>học</a:t>
              </a:r>
              <a:r>
                <a:rPr lang="en-US" sz="6600" b="1" dirty="0">
                  <a:solidFill>
                    <a:schemeClr val="bg1"/>
                  </a:solidFill>
                  <a:latin typeface="Cambria" panose="02040503050406030204" pitchFamily="18" charset="0"/>
                  <a:ea typeface="Cambria" panose="02040503050406030204" pitchFamily="18" charset="0"/>
                  <a:cs typeface="Arial-Rounded" panose="020B0500000000000000" pitchFamily="34" charset="0"/>
                </a:rPr>
                <a:t> </a:t>
              </a:r>
              <a:r>
                <a:rPr lang="en-US" sz="6600" b="1" dirty="0" err="1">
                  <a:solidFill>
                    <a:schemeClr val="bg1"/>
                  </a:solidFill>
                  <a:latin typeface="Cambria" panose="02040503050406030204" pitchFamily="18" charset="0"/>
                  <a:ea typeface="Cambria" panose="02040503050406030204" pitchFamily="18" charset="0"/>
                  <a:cs typeface="Arial-Rounded" panose="020B0500000000000000" pitchFamily="34" charset="0"/>
                </a:rPr>
                <a:t>từ</a:t>
              </a:r>
              <a:r>
                <a:rPr lang="en-US" sz="6600" b="1" dirty="0">
                  <a:solidFill>
                    <a:schemeClr val="bg1"/>
                  </a:solidFill>
                  <a:latin typeface="Cambria" panose="02040503050406030204" pitchFamily="18" charset="0"/>
                  <a:ea typeface="Cambria" panose="02040503050406030204" pitchFamily="18" charset="0"/>
                  <a:cs typeface="Arial-Rounded" panose="020B0500000000000000" pitchFamily="34" charset="0"/>
                </a:rPr>
                <a:t> </a:t>
              </a:r>
              <a:r>
                <a:rPr lang="en-US" sz="6600" b="1" dirty="0" err="1">
                  <a:solidFill>
                    <a:schemeClr val="bg1"/>
                  </a:solidFill>
                  <a:latin typeface="Cambria" panose="02040503050406030204" pitchFamily="18" charset="0"/>
                  <a:ea typeface="Cambria" panose="02040503050406030204" pitchFamily="18" charset="0"/>
                  <a:cs typeface="Arial-Rounded" panose="020B0500000000000000" pitchFamily="34" charset="0"/>
                </a:rPr>
                <a:t>nhân</a:t>
              </a:r>
              <a:r>
                <a:rPr lang="en-US" sz="6600" b="1" dirty="0">
                  <a:solidFill>
                    <a:schemeClr val="bg1"/>
                  </a:solidFill>
                  <a:latin typeface="Cambria" panose="02040503050406030204" pitchFamily="18" charset="0"/>
                  <a:ea typeface="Cambria" panose="02040503050406030204" pitchFamily="18" charset="0"/>
                  <a:cs typeface="Arial-Rounded" panose="020B0500000000000000" pitchFamily="34" charset="0"/>
                </a:rPr>
                <a:t> </a:t>
              </a:r>
              <a:r>
                <a:rPr lang="en-US" sz="6600" b="1" dirty="0" err="1">
                  <a:solidFill>
                    <a:schemeClr val="bg1"/>
                  </a:solidFill>
                  <a:latin typeface="Cambria" panose="02040503050406030204" pitchFamily="18" charset="0"/>
                  <a:ea typeface="Cambria" panose="02040503050406030204" pitchFamily="18" charset="0"/>
                  <a:cs typeface="Arial-Rounded" panose="020B0500000000000000" pitchFamily="34" charset="0"/>
                </a:rPr>
                <a:t>vật</a:t>
              </a:r>
              <a:endParaRPr lang="en-US" sz="6600" b="1" dirty="0">
                <a:solidFill>
                  <a:schemeClr val="bg1"/>
                </a:solidFill>
                <a:latin typeface="Cambria" panose="02040503050406030204" pitchFamily="18" charset="0"/>
                <a:ea typeface="Cambria" panose="02040503050406030204" pitchFamily="18" charset="0"/>
                <a:cs typeface="Arial-Rounded" panose="020B0500000000000000" pitchFamily="34" charset="0"/>
              </a:endParaRPr>
            </a:p>
          </p:txBody>
        </p:sp>
      </p:grpSp>
      <p:pic>
        <p:nvPicPr>
          <p:cNvPr id="23" name="Picture 22"/>
          <p:cNvPicPr>
            <a:picLocks noChangeAspect="1"/>
          </p:cNvPicPr>
          <p:nvPr/>
        </p:nvPicPr>
        <p:blipFill>
          <a:blip r:embed="rId3"/>
          <a:stretch>
            <a:fillRect/>
          </a:stretch>
        </p:blipFill>
        <p:spPr>
          <a:xfrm>
            <a:off x="4876800" y="3045701"/>
            <a:ext cx="3897714" cy="355224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pPr defTabSz="609630"/>
            <a:endParaRPr lang="en-US" sz="1200">
              <a:solidFill>
                <a:prstClr val="black"/>
              </a:solidFill>
              <a:latin typeface="Calibri"/>
            </a:endParaRPr>
          </a:p>
        </p:txBody>
      </p:sp>
      <p:sp>
        <p:nvSpPr>
          <p:cNvPr id="3" name="Freeform 3"/>
          <p:cNvSpPr/>
          <p:nvPr/>
        </p:nvSpPr>
        <p:spPr>
          <a:xfrm rot="-429627" flipH="1">
            <a:off x="1833768" y="40879"/>
            <a:ext cx="12149349" cy="5721239"/>
          </a:xfrm>
          <a:custGeom>
            <a:avLst/>
            <a:gdLst/>
            <a:ahLst/>
            <a:cxnLst/>
            <a:rect l="l" t="t" r="r" b="b"/>
            <a:pathLst>
              <a:path w="18224024" h="8581858">
                <a:moveTo>
                  <a:pt x="18224023" y="0"/>
                </a:moveTo>
                <a:lnTo>
                  <a:pt x="0" y="0"/>
                </a:lnTo>
                <a:lnTo>
                  <a:pt x="0" y="8581859"/>
                </a:lnTo>
                <a:lnTo>
                  <a:pt x="18224023" y="8581859"/>
                </a:lnTo>
                <a:lnTo>
                  <a:pt x="18224023"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141859" flipH="1">
            <a:off x="1628723" y="1600830"/>
            <a:ext cx="11213939" cy="5280746"/>
          </a:xfrm>
          <a:custGeom>
            <a:avLst/>
            <a:gdLst/>
            <a:ahLst/>
            <a:cxnLst/>
            <a:rect l="l" t="t" r="r" b="b"/>
            <a:pathLst>
              <a:path w="16820908" h="7921119">
                <a:moveTo>
                  <a:pt x="16820908" y="0"/>
                </a:moveTo>
                <a:lnTo>
                  <a:pt x="0" y="0"/>
                </a:lnTo>
                <a:lnTo>
                  <a:pt x="0" y="7921119"/>
                </a:lnTo>
                <a:lnTo>
                  <a:pt x="16820908" y="7921119"/>
                </a:lnTo>
                <a:lnTo>
                  <a:pt x="16820908"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grpSp>
        <p:nvGrpSpPr>
          <p:cNvPr id="5" name="Group 5"/>
          <p:cNvGrpSpPr/>
          <p:nvPr/>
        </p:nvGrpSpPr>
        <p:grpSpPr>
          <a:xfrm>
            <a:off x="179074" y="240302"/>
            <a:ext cx="11768790" cy="6357643"/>
            <a:chOff x="0" y="0"/>
            <a:chExt cx="23537581" cy="12715286"/>
          </a:xfrm>
        </p:grpSpPr>
        <p:grpSp>
          <p:nvGrpSpPr>
            <p:cNvPr id="6" name="Group 6"/>
            <p:cNvGrpSpPr/>
            <p:nvPr/>
          </p:nvGrpSpPr>
          <p:grpSpPr>
            <a:xfrm>
              <a:off x="0" y="0"/>
              <a:ext cx="330085" cy="12715286"/>
              <a:chOff x="0" y="0"/>
              <a:chExt cx="65202" cy="2511661"/>
            </a:xfrm>
          </p:grpSpPr>
          <p:sp>
            <p:nvSpPr>
              <p:cNvPr id="7" name="Freeform 7"/>
              <p:cNvSpPr/>
              <p:nvPr/>
            </p:nvSpPr>
            <p:spPr>
              <a:xfrm>
                <a:off x="0" y="0"/>
                <a:ext cx="65202" cy="2511661"/>
              </a:xfrm>
              <a:custGeom>
                <a:avLst/>
                <a:gdLst/>
                <a:ahLst/>
                <a:cxnLst/>
                <a:rect l="l" t="t" r="r" b="b"/>
                <a:pathLst>
                  <a:path w="65202" h="2511661">
                    <a:moveTo>
                      <a:pt x="0" y="0"/>
                    </a:moveTo>
                    <a:lnTo>
                      <a:pt x="65202" y="0"/>
                    </a:lnTo>
                    <a:lnTo>
                      <a:pt x="65202" y="2511661"/>
                    </a:lnTo>
                    <a:lnTo>
                      <a:pt x="0" y="2511661"/>
                    </a:lnTo>
                    <a:close/>
                  </a:path>
                </a:pathLst>
              </a:custGeom>
              <a:solidFill>
                <a:srgbClr val="432818"/>
              </a:solidFill>
            </p:spPr>
            <p:txBody>
              <a:bodyPr/>
              <a:lstStyle/>
              <a:p>
                <a:pPr defTabSz="609630"/>
                <a:endParaRPr lang="en-US" sz="1200">
                  <a:solidFill>
                    <a:prstClr val="black"/>
                  </a:solidFill>
                  <a:latin typeface="Calibri"/>
                </a:endParaRPr>
              </a:p>
            </p:txBody>
          </p:sp>
          <p:sp>
            <p:nvSpPr>
              <p:cNvPr id="8" name="TextBox 8"/>
              <p:cNvSpPr txBox="1"/>
              <p:nvPr/>
            </p:nvSpPr>
            <p:spPr>
              <a:xfrm>
                <a:off x="0" y="-19050"/>
                <a:ext cx="65202" cy="2530711"/>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grpSp>
          <p:nvGrpSpPr>
            <p:cNvPr id="9" name="Group 9"/>
            <p:cNvGrpSpPr/>
            <p:nvPr/>
          </p:nvGrpSpPr>
          <p:grpSpPr>
            <a:xfrm rot="5400000">
              <a:off x="11603748" y="-11603748"/>
              <a:ext cx="330085" cy="23537581"/>
              <a:chOff x="0" y="0"/>
              <a:chExt cx="65202" cy="4649399"/>
            </a:xfrm>
          </p:grpSpPr>
          <p:sp>
            <p:nvSpPr>
              <p:cNvPr id="10" name="Freeform 10"/>
              <p:cNvSpPr/>
              <p:nvPr/>
            </p:nvSpPr>
            <p:spPr>
              <a:xfrm>
                <a:off x="0" y="0"/>
                <a:ext cx="65202" cy="4649399"/>
              </a:xfrm>
              <a:custGeom>
                <a:avLst/>
                <a:gdLst/>
                <a:ahLst/>
                <a:cxnLst/>
                <a:rect l="l" t="t" r="r" b="b"/>
                <a:pathLst>
                  <a:path w="65202" h="4649399">
                    <a:moveTo>
                      <a:pt x="0" y="0"/>
                    </a:moveTo>
                    <a:lnTo>
                      <a:pt x="65202" y="0"/>
                    </a:lnTo>
                    <a:lnTo>
                      <a:pt x="65202" y="4649399"/>
                    </a:lnTo>
                    <a:lnTo>
                      <a:pt x="0" y="4649399"/>
                    </a:lnTo>
                    <a:close/>
                  </a:path>
                </a:pathLst>
              </a:custGeom>
              <a:solidFill>
                <a:srgbClr val="432818"/>
              </a:solidFill>
            </p:spPr>
            <p:txBody>
              <a:bodyPr/>
              <a:lstStyle/>
              <a:p>
                <a:pPr defTabSz="609630"/>
                <a:endParaRPr lang="en-US" sz="1200">
                  <a:solidFill>
                    <a:prstClr val="black"/>
                  </a:solidFill>
                  <a:latin typeface="Calibri"/>
                </a:endParaRPr>
              </a:p>
            </p:txBody>
          </p:sp>
          <p:sp>
            <p:nvSpPr>
              <p:cNvPr id="11" name="TextBox 11"/>
              <p:cNvSpPr txBox="1"/>
              <p:nvPr/>
            </p:nvSpPr>
            <p:spPr>
              <a:xfrm>
                <a:off x="0" y="-19050"/>
                <a:ext cx="65202" cy="4668449"/>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grpSp>
          <p:nvGrpSpPr>
            <p:cNvPr id="12" name="Group 12"/>
            <p:cNvGrpSpPr/>
            <p:nvPr/>
          </p:nvGrpSpPr>
          <p:grpSpPr>
            <a:xfrm>
              <a:off x="23207495" y="0"/>
              <a:ext cx="330085" cy="12715286"/>
              <a:chOff x="0" y="0"/>
              <a:chExt cx="65202" cy="2511661"/>
            </a:xfrm>
          </p:grpSpPr>
          <p:sp>
            <p:nvSpPr>
              <p:cNvPr id="13" name="Freeform 13"/>
              <p:cNvSpPr/>
              <p:nvPr/>
            </p:nvSpPr>
            <p:spPr>
              <a:xfrm>
                <a:off x="0" y="0"/>
                <a:ext cx="65202" cy="2511661"/>
              </a:xfrm>
              <a:custGeom>
                <a:avLst/>
                <a:gdLst/>
                <a:ahLst/>
                <a:cxnLst/>
                <a:rect l="l" t="t" r="r" b="b"/>
                <a:pathLst>
                  <a:path w="65202" h="2511661">
                    <a:moveTo>
                      <a:pt x="0" y="0"/>
                    </a:moveTo>
                    <a:lnTo>
                      <a:pt x="65202" y="0"/>
                    </a:lnTo>
                    <a:lnTo>
                      <a:pt x="65202" y="2511661"/>
                    </a:lnTo>
                    <a:lnTo>
                      <a:pt x="0" y="2511661"/>
                    </a:lnTo>
                    <a:close/>
                  </a:path>
                </a:pathLst>
              </a:custGeom>
              <a:solidFill>
                <a:srgbClr val="432818"/>
              </a:solidFill>
            </p:spPr>
            <p:txBody>
              <a:bodyPr/>
              <a:lstStyle/>
              <a:p>
                <a:pPr defTabSz="609630"/>
                <a:endParaRPr lang="en-US" sz="1200">
                  <a:solidFill>
                    <a:prstClr val="black"/>
                  </a:solidFill>
                  <a:latin typeface="Calibri"/>
                </a:endParaRPr>
              </a:p>
            </p:txBody>
          </p:sp>
          <p:sp>
            <p:nvSpPr>
              <p:cNvPr id="14" name="TextBox 14"/>
              <p:cNvSpPr txBox="1"/>
              <p:nvPr/>
            </p:nvSpPr>
            <p:spPr>
              <a:xfrm>
                <a:off x="0" y="-19050"/>
                <a:ext cx="65202" cy="2530711"/>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grpSp>
          <p:nvGrpSpPr>
            <p:cNvPr id="15" name="Group 15"/>
            <p:cNvGrpSpPr/>
            <p:nvPr/>
          </p:nvGrpSpPr>
          <p:grpSpPr>
            <a:xfrm rot="5400000">
              <a:off x="11603748" y="781453"/>
              <a:ext cx="330085" cy="23537581"/>
              <a:chOff x="0" y="0"/>
              <a:chExt cx="65202" cy="4649399"/>
            </a:xfrm>
          </p:grpSpPr>
          <p:sp>
            <p:nvSpPr>
              <p:cNvPr id="16" name="Freeform 16"/>
              <p:cNvSpPr/>
              <p:nvPr/>
            </p:nvSpPr>
            <p:spPr>
              <a:xfrm>
                <a:off x="0" y="0"/>
                <a:ext cx="65202" cy="4649399"/>
              </a:xfrm>
              <a:custGeom>
                <a:avLst/>
                <a:gdLst/>
                <a:ahLst/>
                <a:cxnLst/>
                <a:rect l="l" t="t" r="r" b="b"/>
                <a:pathLst>
                  <a:path w="65202" h="4649399">
                    <a:moveTo>
                      <a:pt x="0" y="0"/>
                    </a:moveTo>
                    <a:lnTo>
                      <a:pt x="65202" y="0"/>
                    </a:lnTo>
                    <a:lnTo>
                      <a:pt x="65202" y="4649399"/>
                    </a:lnTo>
                    <a:lnTo>
                      <a:pt x="0" y="4649399"/>
                    </a:lnTo>
                    <a:close/>
                  </a:path>
                </a:pathLst>
              </a:custGeom>
              <a:solidFill>
                <a:srgbClr val="432818"/>
              </a:solidFill>
            </p:spPr>
            <p:txBody>
              <a:bodyPr/>
              <a:lstStyle/>
              <a:p>
                <a:pPr defTabSz="609630"/>
                <a:endParaRPr lang="en-US" sz="1200">
                  <a:solidFill>
                    <a:prstClr val="black"/>
                  </a:solidFill>
                  <a:latin typeface="Calibri"/>
                </a:endParaRPr>
              </a:p>
            </p:txBody>
          </p:sp>
          <p:sp>
            <p:nvSpPr>
              <p:cNvPr id="17" name="TextBox 17"/>
              <p:cNvSpPr txBox="1"/>
              <p:nvPr/>
            </p:nvSpPr>
            <p:spPr>
              <a:xfrm>
                <a:off x="0" y="-19050"/>
                <a:ext cx="65202" cy="4668449"/>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grpSp>
      <p:grpSp>
        <p:nvGrpSpPr>
          <p:cNvPr id="18" name="Group 18"/>
          <p:cNvGrpSpPr/>
          <p:nvPr/>
        </p:nvGrpSpPr>
        <p:grpSpPr>
          <a:xfrm>
            <a:off x="8972294" y="553069"/>
            <a:ext cx="2903169" cy="1268195"/>
            <a:chOff x="0" y="0"/>
            <a:chExt cx="1146931" cy="501015"/>
          </a:xfrm>
        </p:grpSpPr>
        <p:sp>
          <p:nvSpPr>
            <p:cNvPr id="19" name="Freeform 19"/>
            <p:cNvSpPr/>
            <p:nvPr/>
          </p:nvSpPr>
          <p:spPr>
            <a:xfrm>
              <a:off x="0" y="0"/>
              <a:ext cx="1146931" cy="501015"/>
            </a:xfrm>
            <a:custGeom>
              <a:avLst/>
              <a:gdLst/>
              <a:ahLst/>
              <a:cxnLst/>
              <a:rect l="l" t="t" r="r" b="b"/>
              <a:pathLst>
                <a:path w="1146931" h="501015">
                  <a:moveTo>
                    <a:pt x="19556" y="0"/>
                  </a:moveTo>
                  <a:lnTo>
                    <a:pt x="1127375" y="0"/>
                  </a:lnTo>
                  <a:cubicBezTo>
                    <a:pt x="1138176" y="0"/>
                    <a:pt x="1146931" y="8755"/>
                    <a:pt x="1146931" y="19556"/>
                  </a:cubicBezTo>
                  <a:lnTo>
                    <a:pt x="1146931" y="481460"/>
                  </a:lnTo>
                  <a:cubicBezTo>
                    <a:pt x="1146931" y="492260"/>
                    <a:pt x="1138176" y="501015"/>
                    <a:pt x="1127375" y="501015"/>
                  </a:cubicBezTo>
                  <a:lnTo>
                    <a:pt x="19556" y="501015"/>
                  </a:lnTo>
                  <a:cubicBezTo>
                    <a:pt x="8755" y="501015"/>
                    <a:pt x="0" y="492260"/>
                    <a:pt x="0" y="481460"/>
                  </a:cubicBezTo>
                  <a:lnTo>
                    <a:pt x="0" y="19556"/>
                  </a:lnTo>
                  <a:cubicBezTo>
                    <a:pt x="0" y="8755"/>
                    <a:pt x="8755" y="0"/>
                    <a:pt x="19556" y="0"/>
                  </a:cubicBezTo>
                  <a:close/>
                </a:path>
              </a:pathLst>
            </a:custGeom>
            <a:solidFill>
              <a:srgbClr val="432818"/>
            </a:solidFill>
          </p:spPr>
          <p:txBody>
            <a:bodyPr/>
            <a:lstStyle/>
            <a:p>
              <a:pPr defTabSz="609630"/>
              <a:endParaRPr lang="en-US" sz="1200">
                <a:solidFill>
                  <a:prstClr val="black"/>
                </a:solidFill>
                <a:latin typeface="Calibri"/>
              </a:endParaRPr>
            </a:p>
          </p:txBody>
        </p:sp>
        <p:sp>
          <p:nvSpPr>
            <p:cNvPr id="20" name="TextBox 20"/>
            <p:cNvSpPr txBox="1"/>
            <p:nvPr/>
          </p:nvSpPr>
          <p:spPr>
            <a:xfrm>
              <a:off x="0" y="-47625"/>
              <a:ext cx="1146931" cy="548640"/>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sp>
        <p:nvSpPr>
          <p:cNvPr id="23" name="Freeform 23"/>
          <p:cNvSpPr/>
          <p:nvPr/>
        </p:nvSpPr>
        <p:spPr>
          <a:xfrm>
            <a:off x="10595893" y="2463248"/>
            <a:ext cx="817213" cy="876501"/>
          </a:xfrm>
          <a:custGeom>
            <a:avLst/>
            <a:gdLst/>
            <a:ahLst/>
            <a:cxnLst/>
            <a:rect l="l" t="t" r="r" b="b"/>
            <a:pathLst>
              <a:path w="1225820" h="1314752">
                <a:moveTo>
                  <a:pt x="0" y="0"/>
                </a:moveTo>
                <a:lnTo>
                  <a:pt x="1225820" y="0"/>
                </a:lnTo>
                <a:lnTo>
                  <a:pt x="1225820" y="1314752"/>
                </a:lnTo>
                <a:lnTo>
                  <a:pt x="0" y="1314752"/>
                </a:lnTo>
                <a:lnTo>
                  <a:pt x="0" y="0"/>
                </a:lnTo>
                <a:close/>
              </a:path>
            </a:pathLst>
          </a:custGeom>
          <a:blipFill>
            <a:blip r:embed="rId5"/>
            <a:stretch>
              <a:fillRect/>
            </a:stretch>
          </a:blipFill>
        </p:spPr>
        <p:txBody>
          <a:bodyPr/>
          <a:lstStyle/>
          <a:p>
            <a:pPr defTabSz="609630"/>
            <a:endParaRPr lang="en-US" sz="1200">
              <a:solidFill>
                <a:prstClr val="black"/>
              </a:solidFill>
              <a:latin typeface="Calibri"/>
            </a:endParaRPr>
          </a:p>
        </p:txBody>
      </p:sp>
      <p:sp>
        <p:nvSpPr>
          <p:cNvPr id="24" name="Freeform 24"/>
          <p:cNvSpPr/>
          <p:nvPr/>
        </p:nvSpPr>
        <p:spPr>
          <a:xfrm flipH="1">
            <a:off x="9627662" y="3732995"/>
            <a:ext cx="324939" cy="802659"/>
          </a:xfrm>
          <a:custGeom>
            <a:avLst/>
            <a:gdLst/>
            <a:ahLst/>
            <a:cxnLst/>
            <a:rect l="l" t="t" r="r" b="b"/>
            <a:pathLst>
              <a:path w="487408" h="1203988">
                <a:moveTo>
                  <a:pt x="487408" y="0"/>
                </a:moveTo>
                <a:lnTo>
                  <a:pt x="0" y="0"/>
                </a:lnTo>
                <a:lnTo>
                  <a:pt x="0" y="1203988"/>
                </a:lnTo>
                <a:lnTo>
                  <a:pt x="487408" y="1203988"/>
                </a:lnTo>
                <a:lnTo>
                  <a:pt x="487408" y="0"/>
                </a:lnTo>
                <a:close/>
              </a:path>
            </a:pathLst>
          </a:custGeom>
          <a:blipFill>
            <a:blip r:embed="rId6"/>
            <a:stretch>
              <a:fillRect/>
            </a:stretch>
          </a:blipFill>
        </p:spPr>
        <p:txBody>
          <a:bodyPr/>
          <a:lstStyle/>
          <a:p>
            <a:pPr defTabSz="609630"/>
            <a:endParaRPr lang="en-US" sz="1200">
              <a:solidFill>
                <a:prstClr val="black"/>
              </a:solidFill>
              <a:latin typeface="Calibri"/>
            </a:endParaRPr>
          </a:p>
        </p:txBody>
      </p:sp>
      <p:sp>
        <p:nvSpPr>
          <p:cNvPr id="25" name="Freeform 25"/>
          <p:cNvSpPr/>
          <p:nvPr/>
        </p:nvSpPr>
        <p:spPr>
          <a:xfrm>
            <a:off x="3964989" y="3222758"/>
            <a:ext cx="361915" cy="910597"/>
          </a:xfrm>
          <a:custGeom>
            <a:avLst/>
            <a:gdLst/>
            <a:ahLst/>
            <a:cxnLst/>
            <a:rect l="l" t="t" r="r" b="b"/>
            <a:pathLst>
              <a:path w="542872" h="1365896">
                <a:moveTo>
                  <a:pt x="0" y="0"/>
                </a:moveTo>
                <a:lnTo>
                  <a:pt x="542872" y="0"/>
                </a:lnTo>
                <a:lnTo>
                  <a:pt x="542872" y="1365896"/>
                </a:lnTo>
                <a:lnTo>
                  <a:pt x="0" y="1365896"/>
                </a:lnTo>
                <a:lnTo>
                  <a:pt x="0" y="0"/>
                </a:lnTo>
                <a:close/>
              </a:path>
            </a:pathLst>
          </a:custGeom>
          <a:blipFill>
            <a:blip r:embed="rId7"/>
            <a:stretch>
              <a:fillRect/>
            </a:stretch>
          </a:blipFill>
        </p:spPr>
        <p:txBody>
          <a:bodyPr/>
          <a:lstStyle/>
          <a:p>
            <a:pPr defTabSz="609630"/>
            <a:endParaRPr lang="en-US" sz="1200">
              <a:solidFill>
                <a:prstClr val="black"/>
              </a:solidFill>
              <a:latin typeface="Calibri"/>
            </a:endParaRPr>
          </a:p>
        </p:txBody>
      </p:sp>
      <p:sp>
        <p:nvSpPr>
          <p:cNvPr id="27" name="TextBox 27"/>
          <p:cNvSpPr txBox="1"/>
          <p:nvPr/>
        </p:nvSpPr>
        <p:spPr>
          <a:xfrm>
            <a:off x="9246247" y="658424"/>
            <a:ext cx="2259953" cy="973152"/>
          </a:xfrm>
          <a:prstGeom prst="rect">
            <a:avLst/>
          </a:prstGeom>
        </p:spPr>
        <p:txBody>
          <a:bodyPr lIns="0" tIns="0" rIns="0" bIns="0" rtlCol="0" anchor="t">
            <a:spAutoFit/>
          </a:bodyPr>
          <a:lstStyle/>
          <a:p>
            <a:pPr algn="ctr" defTabSz="609630">
              <a:lnSpc>
                <a:spcPts val="4013"/>
              </a:lnSpc>
            </a:pPr>
            <a:r>
              <a:rPr lang="en-US" sz="2866">
                <a:solidFill>
                  <a:srgbClr val="FFFFFF"/>
                </a:solidFill>
                <a:latin typeface="Tahoma"/>
                <a:ea typeface="Tahoma"/>
                <a:cs typeface="Tahoma"/>
                <a:sym typeface="Tahoma"/>
              </a:rPr>
              <a:t>See you next week!</a:t>
            </a:r>
          </a:p>
        </p:txBody>
      </p:sp>
      <p:pic>
        <p:nvPicPr>
          <p:cNvPr id="29" name="Picture 2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5365" y="1711803"/>
            <a:ext cx="5043791" cy="4721099"/>
          </a:xfrm>
          <a:prstGeom prst="rect">
            <a:avLst/>
          </a:prstGeom>
        </p:spPr>
      </p:pic>
      <p:pic>
        <p:nvPicPr>
          <p:cNvPr id="30" name="Picture 29"/>
          <p:cNvPicPr>
            <a:picLocks noChangeAspect="1"/>
          </p:cNvPicPr>
          <p:nvPr/>
        </p:nvPicPr>
        <p:blipFill>
          <a:blip r:embed="rId9"/>
          <a:stretch>
            <a:fillRect/>
          </a:stretch>
        </p:blipFill>
        <p:spPr>
          <a:xfrm>
            <a:off x="4660297" y="2261615"/>
            <a:ext cx="6080271" cy="3080779"/>
          </a:xfrm>
          <a:prstGeom prst="rect">
            <a:avLst/>
          </a:prstGeom>
        </p:spPr>
      </p:pic>
    </p:spTree>
  </p:cSld>
  <p:clrMapOvr>
    <a:masterClrMapping/>
  </p:clrMapOvr>
</p:sld>
</file>

<file path=ppt/theme/theme1.xml><?xml version="1.0" encoding="utf-8"?>
<a:theme xmlns:a="http://schemas.openxmlformats.org/drawingml/2006/main" name="3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48</TotalTime>
  <Words>329</Words>
  <Application>Microsoft Office PowerPoint</Application>
  <PresentationFormat>Widescreen</PresentationFormat>
  <Paragraphs>27</Paragraphs>
  <Slides>11</Slides>
  <Notes>4</Notes>
  <HiddenSlides>0</HiddenSlides>
  <MMClips>1</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11</vt:i4>
      </vt:variant>
    </vt:vector>
  </HeadingPairs>
  <TitlesOfParts>
    <vt:vector size="18" baseType="lpstr">
      <vt:lpstr>等线</vt:lpstr>
      <vt:lpstr>Arial</vt:lpstr>
      <vt:lpstr>Calibri</vt:lpstr>
      <vt:lpstr>Cambria</vt:lpstr>
      <vt:lpstr>Tahoma</vt:lpstr>
      <vt:lpstr>3_Office 主题​​</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Thao Tran</cp:lastModifiedBy>
  <cp:revision>5</cp:revision>
  <dcterms:created xsi:type="dcterms:W3CDTF">2022-09-30T07:46:31Z</dcterms:created>
  <dcterms:modified xsi:type="dcterms:W3CDTF">2025-11-14T08:04:43Z</dcterms:modified>
</cp:coreProperties>
</file>