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notesSlides/notesSlide6.xml" ContentType="application/vnd.openxmlformats-officedocument.presentationml.notesSl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ppt/tags/tag1.xml" ContentType="application/vnd.openxmlformats-officedocument.presentationml.tags+xml"/>
  <Override PartName="/ppt/theme/themeOverride15.xml" ContentType="application/vnd.openxmlformats-officedocument.themeOverride+xml"/>
  <Override PartName="/ppt/tags/tag2.xml" ContentType="application/vnd.openxmlformats-officedocument.presentationml.tags+xml"/>
  <Override PartName="/ppt/theme/themeOverride16.xml" ContentType="application/vnd.openxmlformats-officedocument.themeOverride+xml"/>
  <Override PartName="/ppt/theme/themeOverride17.xml" ContentType="application/vnd.openxmlformats-officedocument.themeOverride+xml"/>
  <Override PartName="/ppt/tags/tag3.xml" ContentType="application/vnd.openxmlformats-officedocument.presentationml.tags+xml"/>
  <Override PartName="/ppt/theme/themeOverride18.xml" ContentType="application/vnd.openxmlformats-officedocument.themeOverride+xml"/>
  <Override PartName="/ppt/tags/tag4.xml" ContentType="application/vnd.openxmlformats-officedocument.presentationml.tags+xml"/>
  <Override PartName="/ppt/theme/themeOverride19.xml" ContentType="application/vnd.openxmlformats-officedocument.themeOverride+xml"/>
  <Override PartName="/ppt/theme/themeOverride20.xml" ContentType="application/vnd.openxmlformats-officedocument.themeOverride+xml"/>
  <Override PartName="/ppt/tags/tag5.xml" ContentType="application/vnd.openxmlformats-officedocument.presentationml.tags+xml"/>
  <Override PartName="/ppt/theme/themeOverride21.xml" ContentType="application/vnd.openxmlformats-officedocument.themeOverride+xml"/>
  <Override PartName="/ppt/theme/themeOverride22.xml" ContentType="application/vnd.openxmlformats-officedocument.themeOverride+xml"/>
  <Override PartName="/ppt/theme/themeOverride23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4" r:id="rId2"/>
    <p:sldMasterId id="2147483696" r:id="rId3"/>
  </p:sldMasterIdLst>
  <p:notesMasterIdLst>
    <p:notesMasterId r:id="rId37"/>
  </p:notesMasterIdLst>
  <p:sldIdLst>
    <p:sldId id="262" r:id="rId4"/>
    <p:sldId id="336" r:id="rId5"/>
    <p:sldId id="258" r:id="rId6"/>
    <p:sldId id="337" r:id="rId7"/>
    <p:sldId id="260" r:id="rId8"/>
    <p:sldId id="261" r:id="rId9"/>
    <p:sldId id="256" r:id="rId10"/>
    <p:sldId id="259" r:id="rId11"/>
    <p:sldId id="339" r:id="rId12"/>
    <p:sldId id="307" r:id="rId13"/>
    <p:sldId id="308" r:id="rId14"/>
    <p:sldId id="335" r:id="rId15"/>
    <p:sldId id="309" r:id="rId16"/>
    <p:sldId id="325" r:id="rId17"/>
    <p:sldId id="310" r:id="rId18"/>
    <p:sldId id="311" r:id="rId19"/>
    <p:sldId id="315" r:id="rId20"/>
    <p:sldId id="312" r:id="rId21"/>
    <p:sldId id="313" r:id="rId22"/>
    <p:sldId id="314" r:id="rId23"/>
    <p:sldId id="316" r:id="rId24"/>
    <p:sldId id="317" r:id="rId25"/>
    <p:sldId id="329" r:id="rId26"/>
    <p:sldId id="340" r:id="rId27"/>
    <p:sldId id="330" r:id="rId28"/>
    <p:sldId id="331" r:id="rId29"/>
    <p:sldId id="341" r:id="rId30"/>
    <p:sldId id="332" r:id="rId31"/>
    <p:sldId id="338" r:id="rId32"/>
    <p:sldId id="318" r:id="rId33"/>
    <p:sldId id="333" r:id="rId34"/>
    <p:sldId id="324" r:id="rId35"/>
    <p:sldId id="4410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0583" autoAdjust="0"/>
  </p:normalViewPr>
  <p:slideViewPr>
    <p:cSldViewPr snapToGrid="0">
      <p:cViewPr varScale="1">
        <p:scale>
          <a:sx n="58" d="100"/>
          <a:sy n="58" d="100"/>
        </p:scale>
        <p:origin x="98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873F7A-B09D-4783-9D58-EBB62DE62A7A}" type="datetimeFigureOut">
              <a:rPr lang="en-US" smtClean="0"/>
              <a:t>10/19/2025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D225D6-FC7C-4D3C-9AFD-C9FCF00E6A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89102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4" name="Google Shape;134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2" name="Google Shape;142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3" name="Google Shape;153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0" name="Google Shape;16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7" name="Google Shape;167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4E5055B-B410-45FA-BDFB-9249B9C9158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57188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FB07A98-2999-4389-9D5D-C2D6D1C0B3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F82E6DB8-40CE-467E-936B-C061205F07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57DDCE0-0A5C-4F23-B247-8FC07C1759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FFFC0-C13B-4310-A937-3326E0D3D9BD}" type="datetimeFigureOut">
              <a:rPr lang="zh-CN" altLang="en-US" smtClean="0"/>
              <a:t>2025/10/19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111BC8F-F3D8-45DC-8033-A08DB339DF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EAC0557-B62E-43DD-89BC-13A06F882A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C3017-9748-48EB-9DD3-15F5558E8D8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41812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073158F-0FA8-47FF-A27B-FE069A245C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7FC1A43-3B5C-4375-9FB9-C49C6AF78D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4476B02-F33A-4B43-93DC-A856D1501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FFFC0-C13B-4310-A937-3326E0D3D9BD}" type="datetimeFigureOut">
              <a:rPr lang="zh-CN" altLang="en-US" smtClean="0"/>
              <a:t>2025/10/19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2628660-3700-4289-88A6-858745C395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695B335-DE2C-4E6C-A54A-FA8EBB6DE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C3017-9748-48EB-9DD3-15F5558E8D8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26589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4C46FBB-CD63-4915-A77A-40B5A73D48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4B0CEF4-BEBD-49E5-9794-E33A8BDB27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B9D9C67-1930-4CAA-9EFF-D4D55D65DB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FFFC0-C13B-4310-A937-3326E0D3D9BD}" type="datetimeFigureOut">
              <a:rPr lang="zh-CN" altLang="en-US" smtClean="0"/>
              <a:t>2025/10/19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1A3EEF1-EFEB-441A-BB56-FF83331EA8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098F758-0F4C-4A22-B72F-D22A1D0423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C3017-9748-48EB-9DD3-15F5558E8D8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39028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D321667-DBAA-4785-B829-C3E613489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CA250A5-C5E2-40C0-9D44-6512821A436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45F61A21-5761-4DC1-97B9-0DDCC78912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C95B793-EA6C-4809-A2C8-C1990931D4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FFFC0-C13B-4310-A937-3326E0D3D9BD}" type="datetimeFigureOut">
              <a:rPr lang="zh-CN" altLang="en-US" smtClean="0"/>
              <a:t>2025/10/19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E94F8B57-693C-4A00-9D63-A13B05BF6C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6B6FF2A0-5B5C-4B21-B0D4-A4039B27E3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C3017-9748-48EB-9DD3-15F5558E8D8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77595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9A52AD3-E328-451C-ABA7-0E7A91A4A8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E420398E-8A01-444C-BFFC-09E05709BC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7F989593-66A2-44C5-990E-46B6F02F55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A38ABDAD-3F98-415F-8717-7D2C883478A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67CD801E-8726-4DA0-A922-1F58801E7CD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073E0C6E-36E5-450C-9188-CF550AEB14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FFFC0-C13B-4310-A937-3326E0D3D9BD}" type="datetimeFigureOut">
              <a:rPr lang="zh-CN" altLang="en-US" smtClean="0"/>
              <a:t>2025/10/19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1B2FA2A7-FD44-45BF-B8D8-AF633F723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93AC7A0F-BD48-49B1-9537-6D4ABDA285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C3017-9748-48EB-9DD3-15F5558E8D8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93570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C00651F-7E18-417D-8A17-621B354DB5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0357C302-CD4D-46FB-80CE-1D7333507A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FFFC0-C13B-4310-A937-3326E0D3D9BD}" type="datetimeFigureOut">
              <a:rPr lang="zh-CN" altLang="en-US" smtClean="0"/>
              <a:t>2025/10/19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8F28C0DC-FDD2-4CA0-AEB4-37A5316C68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FF29FC85-F1A7-4D7D-9AB1-B79C2F083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C3017-9748-48EB-9DD3-15F5558E8D8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49042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56BFA894-3176-4D82-AC72-85B0D356B7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FFFC0-C13B-4310-A937-3326E0D3D9BD}" type="datetimeFigureOut">
              <a:rPr lang="zh-CN" altLang="en-US" smtClean="0"/>
              <a:t>2025/10/19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54500127-DE07-4263-8266-B256FB79FA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C7A5A98-E532-4642-A101-04DB471539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C3017-9748-48EB-9DD3-15F5558E8D8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29692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CB20E21-BB66-4C2E-86F7-9C9830AD25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03FCC7E-4F3E-4436-84D4-2F7A074AAB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08D36BEC-67AB-4747-BB50-66EB6B819C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224E189-C79D-4E39-829D-32A2790F7B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FFFC0-C13B-4310-A937-3326E0D3D9BD}" type="datetimeFigureOut">
              <a:rPr lang="zh-CN" altLang="en-US" smtClean="0"/>
              <a:t>2025/10/19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EC815CE5-E55E-4901-B9B4-EC4A4C19F6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6FF0F19E-E2BB-4C61-9F83-EC9AA14CA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C3017-9748-48EB-9DD3-15F5558E8D8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25463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A897AD4-1D19-4D40-8C7B-A6FE2A6C74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F4DFEC7A-AF19-48A6-823B-8E32E88A08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46B416DB-7287-470C-8EE8-CDE460038C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8B0E2E8-B8BE-4A01-9FD8-AE33A8AEF6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FFFC0-C13B-4310-A937-3326E0D3D9BD}" type="datetimeFigureOut">
              <a:rPr lang="zh-CN" altLang="en-US" smtClean="0"/>
              <a:t>2025/10/19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A46A6DC8-69B7-4C06-87F2-79E1C035D4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D2F71D0-AFBA-4E49-83A2-DBAA3A6883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C3017-9748-48EB-9DD3-15F5558E8D8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11699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8567898-1EA0-4C80-A767-354735960A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45072F83-5E2A-456F-BBBC-1FA8384C35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4B039E3-9AC1-434D-8F61-71D02ED009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FFFC0-C13B-4310-A937-3326E0D3D9BD}" type="datetimeFigureOut">
              <a:rPr lang="zh-CN" altLang="en-US" smtClean="0"/>
              <a:t>2025/10/19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BCBCD67-44C5-49BA-ACC5-77DDC47C08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9BCC29B-05B9-4D24-923D-30499B603B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C3017-9748-48EB-9DD3-15F5558E8D8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80839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594EBD2F-7D26-4060-A23C-2DF6E926561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6E6DAD53-AF4E-440B-AA08-8CE9A19F8A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6DFB5A4-F3D6-4593-8C77-8BA7001EED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FFFC0-C13B-4310-A937-3326E0D3D9BD}" type="datetimeFigureOut">
              <a:rPr lang="zh-CN" altLang="en-US" smtClean="0"/>
              <a:t>2025/10/19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5E18204-54F1-463C-AB86-C3097D3C4F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EDB5244-0A7C-4147-B7DD-61F94BBD10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C3017-9748-48EB-9DD3-15F5558E8D8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018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A2CB4767-E70A-4A02-B7C6-7CC9D1386B9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EF3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E0EB2F54-6478-45BC-B32C-7AC89281205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296" b="71342"/>
          <a:stretch/>
        </p:blipFill>
        <p:spPr>
          <a:xfrm>
            <a:off x="0" y="0"/>
            <a:ext cx="2493818" cy="3636293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C38EF575-CF47-488C-BDDA-F1059A1EE4A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14" r="82" b="82259"/>
          <a:stretch/>
        </p:blipFill>
        <p:spPr>
          <a:xfrm>
            <a:off x="10111143" y="0"/>
            <a:ext cx="2080857" cy="1878281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B6EBC239-F0AA-482B-92F8-CE62BD7F2B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546" r="796" b="4212"/>
          <a:stretch/>
        </p:blipFill>
        <p:spPr>
          <a:xfrm flipH="1">
            <a:off x="0" y="910413"/>
            <a:ext cx="12191999" cy="5947587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id="{F134602B-992C-4AEC-8010-41C8BB0A2D93}"/>
              </a:ext>
            </a:extLst>
          </p:cNvPr>
          <p:cNvSpPr/>
          <p:nvPr userDrawn="1"/>
        </p:nvSpPr>
        <p:spPr>
          <a:xfrm>
            <a:off x="5468587" y="528453"/>
            <a:ext cx="4821382" cy="4518559"/>
          </a:xfrm>
          <a:prstGeom prst="rect">
            <a:avLst/>
          </a:prstGeom>
          <a:solidFill>
            <a:srgbClr val="FEF3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5058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68776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8577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0200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8789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75947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76431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821801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9395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51626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747103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119509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1">
  <p:cSld name="Custom Layout 1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2"/>
          <p:cNvSpPr/>
          <p:nvPr/>
        </p:nvSpPr>
        <p:spPr>
          <a:xfrm>
            <a:off x="549850" y="436800"/>
            <a:ext cx="11092292" cy="5527597"/>
          </a:xfrm>
          <a:custGeom>
            <a:avLst/>
            <a:gdLst/>
            <a:ahLst/>
            <a:cxnLst/>
            <a:rect l="l" t="t" r="r" b="b"/>
            <a:pathLst>
              <a:path w="1695421" h="1144430" extrusionOk="0">
                <a:moveTo>
                  <a:pt x="1496" y="692981"/>
                </a:moveTo>
                <a:cubicBezTo>
                  <a:pt x="-4563" y="598651"/>
                  <a:pt x="6530" y="350896"/>
                  <a:pt x="45119" y="263744"/>
                </a:cubicBezTo>
                <a:cubicBezTo>
                  <a:pt x="136093" y="58680"/>
                  <a:pt x="323168" y="40038"/>
                  <a:pt x="422251" y="29878"/>
                </a:cubicBezTo>
                <a:cubicBezTo>
                  <a:pt x="790900" y="-7407"/>
                  <a:pt x="990186" y="-10576"/>
                  <a:pt x="1328914" y="29878"/>
                </a:cubicBezTo>
                <a:cubicBezTo>
                  <a:pt x="1448970" y="44232"/>
                  <a:pt x="1544884" y="147789"/>
                  <a:pt x="1601743" y="249762"/>
                </a:cubicBezTo>
                <a:cubicBezTo>
                  <a:pt x="1678642" y="387435"/>
                  <a:pt x="1702597" y="540488"/>
                  <a:pt x="1693556" y="696430"/>
                </a:cubicBezTo>
                <a:cubicBezTo>
                  <a:pt x="1687031" y="809774"/>
                  <a:pt x="1674913" y="935423"/>
                  <a:pt x="1590185" y="1011949"/>
                </a:cubicBezTo>
                <a:cubicBezTo>
                  <a:pt x="1529038" y="1067037"/>
                  <a:pt x="1442818" y="1083908"/>
                  <a:pt x="1360885" y="1095093"/>
                </a:cubicBezTo>
                <a:cubicBezTo>
                  <a:pt x="1059907" y="1136199"/>
                  <a:pt x="751938" y="1166586"/>
                  <a:pt x="450680" y="1125946"/>
                </a:cubicBezTo>
                <a:cubicBezTo>
                  <a:pt x="120060" y="1081298"/>
                  <a:pt x="11749" y="853490"/>
                  <a:pt x="1496" y="69298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14;p2"/>
          <p:cNvSpPr/>
          <p:nvPr/>
        </p:nvSpPr>
        <p:spPr>
          <a:xfrm>
            <a:off x="1950450" y="305500"/>
            <a:ext cx="8291099" cy="982730"/>
          </a:xfrm>
          <a:custGeom>
            <a:avLst/>
            <a:gdLst/>
            <a:ahLst/>
            <a:cxnLst/>
            <a:rect l="l" t="t" r="r" b="b"/>
            <a:pathLst>
              <a:path w="1851725" h="251177" extrusionOk="0">
                <a:moveTo>
                  <a:pt x="44313" y="967"/>
                </a:moveTo>
                <a:lnTo>
                  <a:pt x="1822220" y="967"/>
                </a:lnTo>
                <a:cubicBezTo>
                  <a:pt x="1825725" y="976"/>
                  <a:pt x="1828549" y="3819"/>
                  <a:pt x="1828540" y="7324"/>
                </a:cubicBezTo>
                <a:cubicBezTo>
                  <a:pt x="1828540" y="8992"/>
                  <a:pt x="1827878" y="10595"/>
                  <a:pt x="1826694" y="11779"/>
                </a:cubicBezTo>
                <a:lnTo>
                  <a:pt x="1794909" y="43564"/>
                </a:lnTo>
                <a:cubicBezTo>
                  <a:pt x="1791824" y="46668"/>
                  <a:pt x="1791852" y="51683"/>
                  <a:pt x="1794956" y="54768"/>
                </a:cubicBezTo>
                <a:cubicBezTo>
                  <a:pt x="1795851" y="55663"/>
                  <a:pt x="1796960" y="56325"/>
                  <a:pt x="1798171" y="56707"/>
                </a:cubicBezTo>
                <a:lnTo>
                  <a:pt x="1844777" y="71248"/>
                </a:lnTo>
                <a:cubicBezTo>
                  <a:pt x="1848962" y="72534"/>
                  <a:pt x="1851302" y="76971"/>
                  <a:pt x="1850015" y="81156"/>
                </a:cubicBezTo>
                <a:cubicBezTo>
                  <a:pt x="1849568" y="82591"/>
                  <a:pt x="1848720" y="83878"/>
                  <a:pt x="1847574" y="84857"/>
                </a:cubicBezTo>
                <a:lnTo>
                  <a:pt x="1808611" y="118226"/>
                </a:lnTo>
                <a:cubicBezTo>
                  <a:pt x="1805423" y="120994"/>
                  <a:pt x="1805088" y="125823"/>
                  <a:pt x="1807856" y="129011"/>
                </a:cubicBezTo>
                <a:cubicBezTo>
                  <a:pt x="1808415" y="129654"/>
                  <a:pt x="1809086" y="130194"/>
                  <a:pt x="1809823" y="130623"/>
                </a:cubicBezTo>
                <a:lnTo>
                  <a:pt x="1847760" y="152341"/>
                </a:lnTo>
                <a:cubicBezTo>
                  <a:pt x="1851535" y="154560"/>
                  <a:pt x="1852793" y="159416"/>
                  <a:pt x="1850575" y="163182"/>
                </a:cubicBezTo>
                <a:cubicBezTo>
                  <a:pt x="1850025" y="164123"/>
                  <a:pt x="1849288" y="164934"/>
                  <a:pt x="1848412" y="165577"/>
                </a:cubicBezTo>
                <a:lnTo>
                  <a:pt x="1809637" y="193541"/>
                </a:lnTo>
                <a:cubicBezTo>
                  <a:pt x="1805544" y="196673"/>
                  <a:pt x="1804771" y="202517"/>
                  <a:pt x="1807902" y="206609"/>
                </a:cubicBezTo>
                <a:cubicBezTo>
                  <a:pt x="1808201" y="207000"/>
                  <a:pt x="1808536" y="207373"/>
                  <a:pt x="1808891" y="207709"/>
                </a:cubicBezTo>
                <a:lnTo>
                  <a:pt x="1846175" y="241265"/>
                </a:lnTo>
                <a:cubicBezTo>
                  <a:pt x="1848645" y="243595"/>
                  <a:pt x="1848757" y="247491"/>
                  <a:pt x="1846427" y="249961"/>
                </a:cubicBezTo>
                <a:cubicBezTo>
                  <a:pt x="1845299" y="251163"/>
                  <a:pt x="1843724" y="251863"/>
                  <a:pt x="1842074" y="251891"/>
                </a:cubicBezTo>
                <a:lnTo>
                  <a:pt x="99774" y="251891"/>
                </a:lnTo>
                <a:cubicBezTo>
                  <a:pt x="90079" y="251919"/>
                  <a:pt x="80451" y="250371"/>
                  <a:pt x="71251" y="247323"/>
                </a:cubicBezTo>
                <a:lnTo>
                  <a:pt x="28001" y="232876"/>
                </a:lnTo>
                <a:cubicBezTo>
                  <a:pt x="23946" y="231533"/>
                  <a:pt x="21746" y="227152"/>
                  <a:pt x="23098" y="223098"/>
                </a:cubicBezTo>
                <a:cubicBezTo>
                  <a:pt x="23742" y="221150"/>
                  <a:pt x="25139" y="219537"/>
                  <a:pt x="26976" y="218614"/>
                </a:cubicBezTo>
                <a:lnTo>
                  <a:pt x="63608" y="199972"/>
                </a:lnTo>
                <a:cubicBezTo>
                  <a:pt x="67215" y="198220"/>
                  <a:pt x="68725" y="193867"/>
                  <a:pt x="66963" y="190250"/>
                </a:cubicBezTo>
                <a:cubicBezTo>
                  <a:pt x="66115" y="188507"/>
                  <a:pt x="64605" y="187174"/>
                  <a:pt x="62769" y="186550"/>
                </a:cubicBezTo>
                <a:cubicBezTo>
                  <a:pt x="44872" y="180305"/>
                  <a:pt x="5071" y="172102"/>
                  <a:pt x="6842" y="160358"/>
                </a:cubicBezTo>
                <a:cubicBezTo>
                  <a:pt x="8613" y="150291"/>
                  <a:pt x="44779" y="138266"/>
                  <a:pt x="67243" y="131742"/>
                </a:cubicBezTo>
                <a:cubicBezTo>
                  <a:pt x="71205" y="130623"/>
                  <a:pt x="73516" y="126503"/>
                  <a:pt x="72398" y="122542"/>
                </a:cubicBezTo>
                <a:cubicBezTo>
                  <a:pt x="71857" y="120622"/>
                  <a:pt x="70571" y="119000"/>
                  <a:pt x="68828" y="118040"/>
                </a:cubicBezTo>
                <a:cubicBezTo>
                  <a:pt x="42542" y="103405"/>
                  <a:pt x="-242" y="85136"/>
                  <a:pt x="-55" y="74044"/>
                </a:cubicBezTo>
                <a:cubicBezTo>
                  <a:pt x="-55" y="64723"/>
                  <a:pt x="48134" y="51207"/>
                  <a:pt x="69107" y="45522"/>
                </a:cubicBezTo>
                <a:cubicBezTo>
                  <a:pt x="72481" y="44580"/>
                  <a:pt x="74448" y="41085"/>
                  <a:pt x="73507" y="37710"/>
                </a:cubicBezTo>
                <a:cubicBezTo>
                  <a:pt x="73274" y="36853"/>
                  <a:pt x="72845" y="36051"/>
                  <a:pt x="72276" y="35362"/>
                </a:cubicBezTo>
                <a:lnTo>
                  <a:pt x="41610" y="7957"/>
                </a:lnTo>
                <a:cubicBezTo>
                  <a:pt x="39680" y="7212"/>
                  <a:pt x="38721" y="5040"/>
                  <a:pt x="39466" y="3110"/>
                </a:cubicBezTo>
                <a:cubicBezTo>
                  <a:pt x="40212" y="1181"/>
                  <a:pt x="42384" y="221"/>
                  <a:pt x="44313" y="96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15;p2"/>
          <p:cNvSpPr/>
          <p:nvPr/>
        </p:nvSpPr>
        <p:spPr>
          <a:xfrm rot="-7429286" flipH="1">
            <a:off x="11136629" y="-36628"/>
            <a:ext cx="972541" cy="718447"/>
          </a:xfrm>
          <a:custGeom>
            <a:avLst/>
            <a:gdLst/>
            <a:ahLst/>
            <a:cxnLst/>
            <a:rect l="l" t="t" r="r" b="b"/>
            <a:pathLst>
              <a:path w="535963" h="395933" extrusionOk="0">
                <a:moveTo>
                  <a:pt x="-56" y="108159"/>
                </a:moveTo>
                <a:cubicBezTo>
                  <a:pt x="7774" y="51068"/>
                  <a:pt x="53634" y="6746"/>
                  <a:pt x="110958" y="874"/>
                </a:cubicBezTo>
                <a:cubicBezTo>
                  <a:pt x="168460" y="-2025"/>
                  <a:pt x="220491" y="34793"/>
                  <a:pt x="236886" y="89983"/>
                </a:cubicBezTo>
                <a:cubicBezTo>
                  <a:pt x="242815" y="107460"/>
                  <a:pt x="240941" y="126643"/>
                  <a:pt x="231760" y="142647"/>
                </a:cubicBezTo>
                <a:cubicBezTo>
                  <a:pt x="221600" y="157654"/>
                  <a:pt x="198297" y="164366"/>
                  <a:pt x="184409" y="152621"/>
                </a:cubicBezTo>
                <a:cubicBezTo>
                  <a:pt x="170520" y="140876"/>
                  <a:pt x="173503" y="115337"/>
                  <a:pt x="184968" y="98931"/>
                </a:cubicBezTo>
                <a:cubicBezTo>
                  <a:pt x="216846" y="54749"/>
                  <a:pt x="289178" y="55775"/>
                  <a:pt x="329818" y="91941"/>
                </a:cubicBezTo>
                <a:cubicBezTo>
                  <a:pt x="370458" y="128107"/>
                  <a:pt x="382948" y="188134"/>
                  <a:pt x="375771" y="242104"/>
                </a:cubicBezTo>
                <a:cubicBezTo>
                  <a:pt x="374522" y="258313"/>
                  <a:pt x="369302" y="273967"/>
                  <a:pt x="360577" y="287684"/>
                </a:cubicBezTo>
                <a:cubicBezTo>
                  <a:pt x="351331" y="301443"/>
                  <a:pt x="335196" y="308916"/>
                  <a:pt x="318726" y="307072"/>
                </a:cubicBezTo>
                <a:cubicBezTo>
                  <a:pt x="299086" y="301835"/>
                  <a:pt x="285962" y="283346"/>
                  <a:pt x="287500" y="263076"/>
                </a:cubicBezTo>
                <a:cubicBezTo>
                  <a:pt x="289793" y="243258"/>
                  <a:pt x="300708" y="225457"/>
                  <a:pt x="317327" y="214420"/>
                </a:cubicBezTo>
                <a:cubicBezTo>
                  <a:pt x="363933" y="180491"/>
                  <a:pt x="434587" y="196337"/>
                  <a:pt x="475134" y="237630"/>
                </a:cubicBezTo>
                <a:cubicBezTo>
                  <a:pt x="515681" y="278922"/>
                  <a:pt x="531620" y="338857"/>
                  <a:pt x="535907" y="396647"/>
                </a:cubicBezTo>
              </a:path>
            </a:pathLst>
          </a:custGeom>
          <a:noFill/>
          <a:ln w="19050" cap="rnd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16;p2"/>
          <p:cNvSpPr/>
          <p:nvPr/>
        </p:nvSpPr>
        <p:spPr>
          <a:xfrm rot="-9469379">
            <a:off x="132391" y="51836"/>
            <a:ext cx="428598" cy="785508"/>
          </a:xfrm>
          <a:custGeom>
            <a:avLst/>
            <a:gdLst/>
            <a:ahLst/>
            <a:cxnLst/>
            <a:rect l="l" t="t" r="r" b="b"/>
            <a:pathLst>
              <a:path w="232781" h="426626" extrusionOk="0">
                <a:moveTo>
                  <a:pt x="232675" y="714"/>
                </a:moveTo>
                <a:cubicBezTo>
                  <a:pt x="233235" y="43777"/>
                  <a:pt x="229227" y="87773"/>
                  <a:pt x="211517" y="127108"/>
                </a:cubicBezTo>
                <a:cubicBezTo>
                  <a:pt x="193807" y="166443"/>
                  <a:pt x="160996" y="200465"/>
                  <a:pt x="119331" y="210998"/>
                </a:cubicBezTo>
                <a:cubicBezTo>
                  <a:pt x="77666" y="221531"/>
                  <a:pt x="28077" y="204753"/>
                  <a:pt x="8503" y="166350"/>
                </a:cubicBezTo>
                <a:cubicBezTo>
                  <a:pt x="-5246" y="138293"/>
                  <a:pt x="-2263" y="104933"/>
                  <a:pt x="16240" y="79757"/>
                </a:cubicBezTo>
                <a:cubicBezTo>
                  <a:pt x="35581" y="55242"/>
                  <a:pt x="66928" y="43507"/>
                  <a:pt x="97613" y="49277"/>
                </a:cubicBezTo>
                <a:cubicBezTo>
                  <a:pt x="145337" y="58598"/>
                  <a:pt x="173953" y="107813"/>
                  <a:pt x="190171" y="153673"/>
                </a:cubicBezTo>
                <a:cubicBezTo>
                  <a:pt x="221090" y="241422"/>
                  <a:pt x="229171" y="335602"/>
                  <a:pt x="213661" y="427341"/>
                </a:cubicBezTo>
              </a:path>
            </a:pathLst>
          </a:custGeom>
          <a:noFill/>
          <a:ln w="19050" cap="rnd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7;p2"/>
          <p:cNvSpPr/>
          <p:nvPr/>
        </p:nvSpPr>
        <p:spPr>
          <a:xfrm flipH="1">
            <a:off x="11373544" y="5559837"/>
            <a:ext cx="648886" cy="619436"/>
          </a:xfrm>
          <a:custGeom>
            <a:avLst/>
            <a:gdLst/>
            <a:ahLst/>
            <a:cxnLst/>
            <a:rect l="l" t="t" r="r" b="b"/>
            <a:pathLst>
              <a:path w="310101" h="296027" extrusionOk="0">
                <a:moveTo>
                  <a:pt x="28953" y="164195"/>
                </a:moveTo>
                <a:cubicBezTo>
                  <a:pt x="7235" y="135672"/>
                  <a:pt x="-9636" y="96990"/>
                  <a:pt x="6116" y="64739"/>
                </a:cubicBezTo>
                <a:cubicBezTo>
                  <a:pt x="24758" y="26895"/>
                  <a:pt x="79567" y="20836"/>
                  <a:pt x="116292" y="41436"/>
                </a:cubicBezTo>
                <a:cubicBezTo>
                  <a:pt x="153017" y="62036"/>
                  <a:pt x="175481" y="100345"/>
                  <a:pt x="196267" y="136884"/>
                </a:cubicBezTo>
                <a:cubicBezTo>
                  <a:pt x="186862" y="115660"/>
                  <a:pt x="181098" y="93000"/>
                  <a:pt x="179209" y="69865"/>
                </a:cubicBezTo>
                <a:cubicBezTo>
                  <a:pt x="177558" y="46320"/>
                  <a:pt x="187859" y="23521"/>
                  <a:pt x="206613" y="9185"/>
                </a:cubicBezTo>
                <a:cubicBezTo>
                  <a:pt x="230643" y="-4760"/>
                  <a:pt x="260992" y="-1227"/>
                  <a:pt x="281182" y="17853"/>
                </a:cubicBezTo>
                <a:cubicBezTo>
                  <a:pt x="300495" y="36934"/>
                  <a:pt x="310944" y="63238"/>
                  <a:pt x="309984" y="90372"/>
                </a:cubicBezTo>
                <a:cubicBezTo>
                  <a:pt x="308838" y="117235"/>
                  <a:pt x="302937" y="143679"/>
                  <a:pt x="292554" y="168482"/>
                </a:cubicBezTo>
                <a:cubicBezTo>
                  <a:pt x="277640" y="208377"/>
                  <a:pt x="226187" y="296741"/>
                  <a:pt x="226187" y="296741"/>
                </a:cubicBezTo>
                <a:cubicBezTo>
                  <a:pt x="226187" y="296741"/>
                  <a:pt x="159821" y="264583"/>
                  <a:pt x="131951" y="250135"/>
                </a:cubicBezTo>
                <a:cubicBezTo>
                  <a:pt x="91697" y="229443"/>
                  <a:pt x="56523" y="200090"/>
                  <a:pt x="28953" y="164195"/>
                </a:cubicBezTo>
                <a:close/>
              </a:path>
            </a:pathLst>
          </a:custGeom>
          <a:solidFill>
            <a:schemeClr val="accent5"/>
          </a:solidFill>
          <a:ln w="9525" cap="rnd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2"/>
          <p:cNvSpPr/>
          <p:nvPr/>
        </p:nvSpPr>
        <p:spPr>
          <a:xfrm flipH="1">
            <a:off x="11416219" y="5559837"/>
            <a:ext cx="648886" cy="619436"/>
          </a:xfrm>
          <a:custGeom>
            <a:avLst/>
            <a:gdLst/>
            <a:ahLst/>
            <a:cxnLst/>
            <a:rect l="l" t="t" r="r" b="b"/>
            <a:pathLst>
              <a:path w="310101" h="296027" extrusionOk="0">
                <a:moveTo>
                  <a:pt x="28953" y="164195"/>
                </a:moveTo>
                <a:cubicBezTo>
                  <a:pt x="7235" y="135672"/>
                  <a:pt x="-9636" y="96990"/>
                  <a:pt x="6116" y="64739"/>
                </a:cubicBezTo>
                <a:cubicBezTo>
                  <a:pt x="24758" y="26895"/>
                  <a:pt x="79567" y="20836"/>
                  <a:pt x="116292" y="41436"/>
                </a:cubicBezTo>
                <a:cubicBezTo>
                  <a:pt x="153017" y="62036"/>
                  <a:pt x="175481" y="100345"/>
                  <a:pt x="196267" y="136884"/>
                </a:cubicBezTo>
                <a:cubicBezTo>
                  <a:pt x="186862" y="115660"/>
                  <a:pt x="181098" y="93000"/>
                  <a:pt x="179209" y="69865"/>
                </a:cubicBezTo>
                <a:cubicBezTo>
                  <a:pt x="177558" y="46320"/>
                  <a:pt x="187859" y="23521"/>
                  <a:pt x="206613" y="9185"/>
                </a:cubicBezTo>
                <a:cubicBezTo>
                  <a:pt x="230643" y="-4760"/>
                  <a:pt x="260992" y="-1227"/>
                  <a:pt x="281182" y="17853"/>
                </a:cubicBezTo>
                <a:cubicBezTo>
                  <a:pt x="300495" y="36934"/>
                  <a:pt x="310944" y="63238"/>
                  <a:pt x="309984" y="90372"/>
                </a:cubicBezTo>
                <a:cubicBezTo>
                  <a:pt x="308838" y="117235"/>
                  <a:pt x="302937" y="143679"/>
                  <a:pt x="292554" y="168482"/>
                </a:cubicBezTo>
                <a:cubicBezTo>
                  <a:pt x="277640" y="208377"/>
                  <a:pt x="226187" y="296741"/>
                  <a:pt x="226187" y="296741"/>
                </a:cubicBezTo>
                <a:cubicBezTo>
                  <a:pt x="226187" y="296741"/>
                  <a:pt x="159821" y="264583"/>
                  <a:pt x="131951" y="250135"/>
                </a:cubicBezTo>
                <a:cubicBezTo>
                  <a:pt x="91697" y="229443"/>
                  <a:pt x="56523" y="200090"/>
                  <a:pt x="28953" y="164195"/>
                </a:cubicBezTo>
                <a:close/>
              </a:path>
            </a:pathLst>
          </a:custGeom>
          <a:noFill/>
          <a:ln w="19050" cap="rnd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9;p2"/>
          <p:cNvSpPr/>
          <p:nvPr/>
        </p:nvSpPr>
        <p:spPr>
          <a:xfrm rot="-704196" flipH="1">
            <a:off x="10764644" y="5952226"/>
            <a:ext cx="571684" cy="545738"/>
          </a:xfrm>
          <a:custGeom>
            <a:avLst/>
            <a:gdLst/>
            <a:ahLst/>
            <a:cxnLst/>
            <a:rect l="l" t="t" r="r" b="b"/>
            <a:pathLst>
              <a:path w="310101" h="296027" extrusionOk="0">
                <a:moveTo>
                  <a:pt x="28953" y="164195"/>
                </a:moveTo>
                <a:cubicBezTo>
                  <a:pt x="7235" y="135672"/>
                  <a:pt x="-9636" y="96990"/>
                  <a:pt x="6116" y="64739"/>
                </a:cubicBezTo>
                <a:cubicBezTo>
                  <a:pt x="24758" y="26895"/>
                  <a:pt x="79567" y="20836"/>
                  <a:pt x="116292" y="41436"/>
                </a:cubicBezTo>
                <a:cubicBezTo>
                  <a:pt x="153017" y="62036"/>
                  <a:pt x="175481" y="100345"/>
                  <a:pt x="196267" y="136884"/>
                </a:cubicBezTo>
                <a:cubicBezTo>
                  <a:pt x="186862" y="115660"/>
                  <a:pt x="181098" y="93000"/>
                  <a:pt x="179209" y="69865"/>
                </a:cubicBezTo>
                <a:cubicBezTo>
                  <a:pt x="177558" y="46320"/>
                  <a:pt x="187859" y="23521"/>
                  <a:pt x="206613" y="9185"/>
                </a:cubicBezTo>
                <a:cubicBezTo>
                  <a:pt x="230643" y="-4760"/>
                  <a:pt x="260992" y="-1227"/>
                  <a:pt x="281182" y="17853"/>
                </a:cubicBezTo>
                <a:cubicBezTo>
                  <a:pt x="300495" y="36934"/>
                  <a:pt x="310944" y="63238"/>
                  <a:pt x="309984" y="90372"/>
                </a:cubicBezTo>
                <a:cubicBezTo>
                  <a:pt x="308838" y="117235"/>
                  <a:pt x="302937" y="143679"/>
                  <a:pt x="292554" y="168482"/>
                </a:cubicBezTo>
                <a:cubicBezTo>
                  <a:pt x="277640" y="208377"/>
                  <a:pt x="226187" y="296741"/>
                  <a:pt x="226187" y="296741"/>
                </a:cubicBezTo>
                <a:cubicBezTo>
                  <a:pt x="226187" y="296741"/>
                  <a:pt x="159821" y="264583"/>
                  <a:pt x="131951" y="250135"/>
                </a:cubicBezTo>
                <a:cubicBezTo>
                  <a:pt x="91697" y="229443"/>
                  <a:pt x="56523" y="200090"/>
                  <a:pt x="28953" y="164195"/>
                </a:cubicBezTo>
                <a:close/>
              </a:path>
            </a:pathLst>
          </a:custGeom>
          <a:solidFill>
            <a:schemeClr val="accent2"/>
          </a:solidFill>
          <a:ln w="9525" cap="rnd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p2"/>
          <p:cNvSpPr/>
          <p:nvPr/>
        </p:nvSpPr>
        <p:spPr>
          <a:xfrm rot="-704196" flipH="1">
            <a:off x="10801428" y="5944575"/>
            <a:ext cx="571684" cy="545738"/>
          </a:xfrm>
          <a:custGeom>
            <a:avLst/>
            <a:gdLst/>
            <a:ahLst/>
            <a:cxnLst/>
            <a:rect l="l" t="t" r="r" b="b"/>
            <a:pathLst>
              <a:path w="310101" h="296027" extrusionOk="0">
                <a:moveTo>
                  <a:pt x="28953" y="164195"/>
                </a:moveTo>
                <a:cubicBezTo>
                  <a:pt x="7235" y="135672"/>
                  <a:pt x="-9636" y="96990"/>
                  <a:pt x="6116" y="64739"/>
                </a:cubicBezTo>
                <a:cubicBezTo>
                  <a:pt x="24758" y="26895"/>
                  <a:pt x="79567" y="20836"/>
                  <a:pt x="116292" y="41436"/>
                </a:cubicBezTo>
                <a:cubicBezTo>
                  <a:pt x="153017" y="62036"/>
                  <a:pt x="175481" y="100345"/>
                  <a:pt x="196267" y="136884"/>
                </a:cubicBezTo>
                <a:cubicBezTo>
                  <a:pt x="186862" y="115660"/>
                  <a:pt x="181098" y="93000"/>
                  <a:pt x="179209" y="69865"/>
                </a:cubicBezTo>
                <a:cubicBezTo>
                  <a:pt x="177558" y="46320"/>
                  <a:pt x="187859" y="23521"/>
                  <a:pt x="206613" y="9185"/>
                </a:cubicBezTo>
                <a:cubicBezTo>
                  <a:pt x="230643" y="-4760"/>
                  <a:pt x="260992" y="-1227"/>
                  <a:pt x="281182" y="17853"/>
                </a:cubicBezTo>
                <a:cubicBezTo>
                  <a:pt x="300495" y="36934"/>
                  <a:pt x="310944" y="63238"/>
                  <a:pt x="309984" y="90372"/>
                </a:cubicBezTo>
                <a:cubicBezTo>
                  <a:pt x="308838" y="117235"/>
                  <a:pt x="302937" y="143679"/>
                  <a:pt x="292554" y="168482"/>
                </a:cubicBezTo>
                <a:cubicBezTo>
                  <a:pt x="277640" y="208377"/>
                  <a:pt x="226187" y="296741"/>
                  <a:pt x="226187" y="296741"/>
                </a:cubicBezTo>
                <a:cubicBezTo>
                  <a:pt x="226187" y="296741"/>
                  <a:pt x="159821" y="264583"/>
                  <a:pt x="131951" y="250135"/>
                </a:cubicBezTo>
                <a:cubicBezTo>
                  <a:pt x="91697" y="229443"/>
                  <a:pt x="56523" y="200090"/>
                  <a:pt x="28953" y="164195"/>
                </a:cubicBezTo>
                <a:close/>
              </a:path>
            </a:pathLst>
          </a:custGeom>
          <a:noFill/>
          <a:ln w="19050" cap="rnd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1" name="Google Shape;21;p2"/>
          <p:cNvGrpSpPr/>
          <p:nvPr/>
        </p:nvGrpSpPr>
        <p:grpSpPr>
          <a:xfrm rot="3120626">
            <a:off x="485773" y="4968452"/>
            <a:ext cx="358018" cy="335911"/>
            <a:chOff x="2495301" y="1749451"/>
            <a:chExt cx="358028" cy="335921"/>
          </a:xfrm>
        </p:grpSpPr>
        <p:sp>
          <p:nvSpPr>
            <p:cNvPr id="22" name="Google Shape;22;p2"/>
            <p:cNvSpPr/>
            <p:nvPr/>
          </p:nvSpPr>
          <p:spPr>
            <a:xfrm>
              <a:off x="2649151" y="1749451"/>
              <a:ext cx="40770" cy="335921"/>
            </a:xfrm>
            <a:custGeom>
              <a:avLst/>
              <a:gdLst/>
              <a:ahLst/>
              <a:cxnLst/>
              <a:rect l="l" t="t" r="r" b="b"/>
              <a:pathLst>
                <a:path w="25927" h="221730" extrusionOk="0">
                  <a:moveTo>
                    <a:pt x="15192" y="221228"/>
                  </a:moveTo>
                  <a:cubicBezTo>
                    <a:pt x="2236" y="206688"/>
                    <a:pt x="-10068" y="70693"/>
                    <a:pt x="12396" y="1623"/>
                  </a:cubicBezTo>
                  <a:cubicBezTo>
                    <a:pt x="12666" y="896"/>
                    <a:pt x="13477" y="533"/>
                    <a:pt x="14195" y="803"/>
                  </a:cubicBezTo>
                  <a:cubicBezTo>
                    <a:pt x="14251" y="831"/>
                    <a:pt x="14307" y="850"/>
                    <a:pt x="14353" y="878"/>
                  </a:cubicBezTo>
                  <a:cubicBezTo>
                    <a:pt x="14736" y="989"/>
                    <a:pt x="15043" y="1260"/>
                    <a:pt x="15192" y="1623"/>
                  </a:cubicBezTo>
                  <a:cubicBezTo>
                    <a:pt x="33089" y="39560"/>
                    <a:pt x="24513" y="203891"/>
                    <a:pt x="17989" y="221135"/>
                  </a:cubicBezTo>
                  <a:cubicBezTo>
                    <a:pt x="17895" y="221918"/>
                    <a:pt x="17196" y="222496"/>
                    <a:pt x="16404" y="222440"/>
                  </a:cubicBezTo>
                  <a:cubicBezTo>
                    <a:pt x="15789" y="222328"/>
                    <a:pt x="15304" y="221844"/>
                    <a:pt x="15192" y="221228"/>
                  </a:cubicBezTo>
                  <a:close/>
                </a:path>
              </a:pathLst>
            </a:custGeom>
            <a:solidFill>
              <a:schemeClr val="accent5"/>
            </a:solidFill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2495301" y="1897668"/>
              <a:ext cx="348573" cy="39219"/>
            </a:xfrm>
            <a:custGeom>
              <a:avLst/>
              <a:gdLst/>
              <a:ahLst/>
              <a:cxnLst/>
              <a:rect l="l" t="t" r="r" b="b"/>
              <a:pathLst>
                <a:path w="221668" h="25887" extrusionOk="0">
                  <a:moveTo>
                    <a:pt x="220389" y="11393"/>
                  </a:moveTo>
                  <a:cubicBezTo>
                    <a:pt x="205941" y="24349"/>
                    <a:pt x="69853" y="36560"/>
                    <a:pt x="877" y="14189"/>
                  </a:cubicBezTo>
                  <a:cubicBezTo>
                    <a:pt x="122" y="13816"/>
                    <a:pt x="-242" y="12940"/>
                    <a:pt x="38" y="12138"/>
                  </a:cubicBezTo>
                  <a:cubicBezTo>
                    <a:pt x="224" y="11803"/>
                    <a:pt x="522" y="11542"/>
                    <a:pt x="877" y="11393"/>
                  </a:cubicBezTo>
                  <a:cubicBezTo>
                    <a:pt x="38813" y="-6504"/>
                    <a:pt x="203144" y="2072"/>
                    <a:pt x="220389" y="8596"/>
                  </a:cubicBezTo>
                  <a:cubicBezTo>
                    <a:pt x="221153" y="8690"/>
                    <a:pt x="221703" y="9389"/>
                    <a:pt x="221600" y="10153"/>
                  </a:cubicBezTo>
                  <a:cubicBezTo>
                    <a:pt x="221600" y="10162"/>
                    <a:pt x="221600" y="10172"/>
                    <a:pt x="221600" y="10181"/>
                  </a:cubicBezTo>
                  <a:cubicBezTo>
                    <a:pt x="221554" y="10833"/>
                    <a:pt x="221041" y="11346"/>
                    <a:pt x="220389" y="11393"/>
                  </a:cubicBezTo>
                  <a:close/>
                </a:path>
              </a:pathLst>
            </a:custGeom>
            <a:solidFill>
              <a:schemeClr val="accent5"/>
            </a:solidFill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2547034" y="1782360"/>
              <a:ext cx="244967" cy="241880"/>
            </a:xfrm>
            <a:custGeom>
              <a:avLst/>
              <a:gdLst/>
              <a:ahLst/>
              <a:cxnLst/>
              <a:rect l="l" t="t" r="r" b="b"/>
              <a:pathLst>
                <a:path w="155782" h="159657" extrusionOk="0">
                  <a:moveTo>
                    <a:pt x="297" y="158015"/>
                  </a:moveTo>
                  <a:cubicBezTo>
                    <a:pt x="1416" y="138627"/>
                    <a:pt x="88941" y="33765"/>
                    <a:pt x="153629" y="861"/>
                  </a:cubicBezTo>
                  <a:cubicBezTo>
                    <a:pt x="154319" y="516"/>
                    <a:pt x="155158" y="796"/>
                    <a:pt x="155503" y="1495"/>
                  </a:cubicBezTo>
                  <a:cubicBezTo>
                    <a:pt x="155540" y="1560"/>
                    <a:pt x="155568" y="1626"/>
                    <a:pt x="155587" y="1700"/>
                  </a:cubicBezTo>
                  <a:cubicBezTo>
                    <a:pt x="155773" y="2054"/>
                    <a:pt x="155773" y="2464"/>
                    <a:pt x="155587" y="2819"/>
                  </a:cubicBezTo>
                  <a:cubicBezTo>
                    <a:pt x="141419" y="42247"/>
                    <a:pt x="19126" y="151956"/>
                    <a:pt x="2348" y="159972"/>
                  </a:cubicBezTo>
                  <a:cubicBezTo>
                    <a:pt x="1807" y="160504"/>
                    <a:pt x="931" y="160504"/>
                    <a:pt x="390" y="159972"/>
                  </a:cubicBezTo>
                  <a:cubicBezTo>
                    <a:pt x="-169" y="159450"/>
                    <a:pt x="-206" y="158584"/>
                    <a:pt x="297" y="158015"/>
                  </a:cubicBezTo>
                  <a:close/>
                </a:path>
              </a:pathLst>
            </a:custGeom>
            <a:solidFill>
              <a:schemeClr val="accent5"/>
            </a:solidFill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2544190" y="1785399"/>
              <a:ext cx="309139" cy="291821"/>
            </a:xfrm>
            <a:custGeom>
              <a:avLst/>
              <a:gdLst/>
              <a:ahLst/>
              <a:cxnLst/>
              <a:rect l="l" t="t" r="r" b="b"/>
              <a:pathLst>
                <a:path w="196591" h="192621" extrusionOk="0">
                  <a:moveTo>
                    <a:pt x="194122" y="192920"/>
                  </a:moveTo>
                  <a:cubicBezTo>
                    <a:pt x="172218" y="189471"/>
                    <a:pt x="44984" y="79109"/>
                    <a:pt x="150" y="2956"/>
                  </a:cubicBezTo>
                  <a:cubicBezTo>
                    <a:pt x="-269" y="2247"/>
                    <a:pt x="-27" y="1334"/>
                    <a:pt x="681" y="914"/>
                  </a:cubicBezTo>
                  <a:cubicBezTo>
                    <a:pt x="747" y="877"/>
                    <a:pt x="821" y="840"/>
                    <a:pt x="896" y="812"/>
                  </a:cubicBezTo>
                  <a:cubicBezTo>
                    <a:pt x="1287" y="681"/>
                    <a:pt x="1716" y="681"/>
                    <a:pt x="2108" y="812"/>
                  </a:cubicBezTo>
                  <a:cubicBezTo>
                    <a:pt x="47967" y="21411"/>
                    <a:pt x="185547" y="171201"/>
                    <a:pt x="196080" y="190869"/>
                  </a:cubicBezTo>
                  <a:cubicBezTo>
                    <a:pt x="196676" y="191437"/>
                    <a:pt x="196686" y="192388"/>
                    <a:pt x="196117" y="192976"/>
                  </a:cubicBezTo>
                  <a:cubicBezTo>
                    <a:pt x="196108" y="192994"/>
                    <a:pt x="196089" y="193003"/>
                    <a:pt x="196080" y="193013"/>
                  </a:cubicBezTo>
                  <a:cubicBezTo>
                    <a:pt x="195492" y="193479"/>
                    <a:pt x="194663" y="193432"/>
                    <a:pt x="194122" y="192920"/>
                  </a:cubicBezTo>
                  <a:close/>
                </a:path>
              </a:pathLst>
            </a:custGeom>
            <a:solidFill>
              <a:schemeClr val="accent5"/>
            </a:solidFill>
            <a:ln w="9525" cap="flat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6" name="Google Shape;26;p2"/>
          <p:cNvGrpSpPr/>
          <p:nvPr/>
        </p:nvGrpSpPr>
        <p:grpSpPr>
          <a:xfrm rot="3120626">
            <a:off x="908698" y="5092552"/>
            <a:ext cx="358018" cy="335911"/>
            <a:chOff x="2495301" y="1749451"/>
            <a:chExt cx="358028" cy="335921"/>
          </a:xfrm>
        </p:grpSpPr>
        <p:sp>
          <p:nvSpPr>
            <p:cNvPr id="27" name="Google Shape;27;p2"/>
            <p:cNvSpPr/>
            <p:nvPr/>
          </p:nvSpPr>
          <p:spPr>
            <a:xfrm>
              <a:off x="2649151" y="1749451"/>
              <a:ext cx="40770" cy="335921"/>
            </a:xfrm>
            <a:custGeom>
              <a:avLst/>
              <a:gdLst/>
              <a:ahLst/>
              <a:cxnLst/>
              <a:rect l="l" t="t" r="r" b="b"/>
              <a:pathLst>
                <a:path w="25927" h="221730" extrusionOk="0">
                  <a:moveTo>
                    <a:pt x="15192" y="221228"/>
                  </a:moveTo>
                  <a:cubicBezTo>
                    <a:pt x="2236" y="206688"/>
                    <a:pt x="-10068" y="70693"/>
                    <a:pt x="12396" y="1623"/>
                  </a:cubicBezTo>
                  <a:cubicBezTo>
                    <a:pt x="12666" y="896"/>
                    <a:pt x="13477" y="533"/>
                    <a:pt x="14195" y="803"/>
                  </a:cubicBezTo>
                  <a:cubicBezTo>
                    <a:pt x="14251" y="831"/>
                    <a:pt x="14307" y="850"/>
                    <a:pt x="14353" y="878"/>
                  </a:cubicBezTo>
                  <a:cubicBezTo>
                    <a:pt x="14736" y="989"/>
                    <a:pt x="15043" y="1260"/>
                    <a:pt x="15192" y="1623"/>
                  </a:cubicBezTo>
                  <a:cubicBezTo>
                    <a:pt x="33089" y="39560"/>
                    <a:pt x="24513" y="203891"/>
                    <a:pt x="17989" y="221135"/>
                  </a:cubicBezTo>
                  <a:cubicBezTo>
                    <a:pt x="17895" y="221918"/>
                    <a:pt x="17196" y="222496"/>
                    <a:pt x="16404" y="222440"/>
                  </a:cubicBezTo>
                  <a:cubicBezTo>
                    <a:pt x="15789" y="222328"/>
                    <a:pt x="15304" y="221844"/>
                    <a:pt x="15192" y="221228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2495301" y="1897668"/>
              <a:ext cx="348573" cy="39219"/>
            </a:xfrm>
            <a:custGeom>
              <a:avLst/>
              <a:gdLst/>
              <a:ahLst/>
              <a:cxnLst/>
              <a:rect l="l" t="t" r="r" b="b"/>
              <a:pathLst>
                <a:path w="221668" h="25887" extrusionOk="0">
                  <a:moveTo>
                    <a:pt x="220389" y="11393"/>
                  </a:moveTo>
                  <a:cubicBezTo>
                    <a:pt x="205941" y="24349"/>
                    <a:pt x="69853" y="36560"/>
                    <a:pt x="877" y="14189"/>
                  </a:cubicBezTo>
                  <a:cubicBezTo>
                    <a:pt x="122" y="13816"/>
                    <a:pt x="-242" y="12940"/>
                    <a:pt x="38" y="12138"/>
                  </a:cubicBezTo>
                  <a:cubicBezTo>
                    <a:pt x="224" y="11803"/>
                    <a:pt x="522" y="11542"/>
                    <a:pt x="877" y="11393"/>
                  </a:cubicBezTo>
                  <a:cubicBezTo>
                    <a:pt x="38813" y="-6504"/>
                    <a:pt x="203144" y="2072"/>
                    <a:pt x="220389" y="8596"/>
                  </a:cubicBezTo>
                  <a:cubicBezTo>
                    <a:pt x="221153" y="8690"/>
                    <a:pt x="221703" y="9389"/>
                    <a:pt x="221600" y="10153"/>
                  </a:cubicBezTo>
                  <a:cubicBezTo>
                    <a:pt x="221600" y="10162"/>
                    <a:pt x="221600" y="10172"/>
                    <a:pt x="221600" y="10181"/>
                  </a:cubicBezTo>
                  <a:cubicBezTo>
                    <a:pt x="221554" y="10833"/>
                    <a:pt x="221041" y="11346"/>
                    <a:pt x="220389" y="11393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2547034" y="1782360"/>
              <a:ext cx="244967" cy="241880"/>
            </a:xfrm>
            <a:custGeom>
              <a:avLst/>
              <a:gdLst/>
              <a:ahLst/>
              <a:cxnLst/>
              <a:rect l="l" t="t" r="r" b="b"/>
              <a:pathLst>
                <a:path w="155782" h="159657" extrusionOk="0">
                  <a:moveTo>
                    <a:pt x="297" y="158015"/>
                  </a:moveTo>
                  <a:cubicBezTo>
                    <a:pt x="1416" y="138627"/>
                    <a:pt x="88941" y="33765"/>
                    <a:pt x="153629" y="861"/>
                  </a:cubicBezTo>
                  <a:cubicBezTo>
                    <a:pt x="154319" y="516"/>
                    <a:pt x="155158" y="796"/>
                    <a:pt x="155503" y="1495"/>
                  </a:cubicBezTo>
                  <a:cubicBezTo>
                    <a:pt x="155540" y="1560"/>
                    <a:pt x="155568" y="1626"/>
                    <a:pt x="155587" y="1700"/>
                  </a:cubicBezTo>
                  <a:cubicBezTo>
                    <a:pt x="155773" y="2054"/>
                    <a:pt x="155773" y="2464"/>
                    <a:pt x="155587" y="2819"/>
                  </a:cubicBezTo>
                  <a:cubicBezTo>
                    <a:pt x="141419" y="42247"/>
                    <a:pt x="19126" y="151956"/>
                    <a:pt x="2348" y="159972"/>
                  </a:cubicBezTo>
                  <a:cubicBezTo>
                    <a:pt x="1807" y="160504"/>
                    <a:pt x="931" y="160504"/>
                    <a:pt x="390" y="159972"/>
                  </a:cubicBezTo>
                  <a:cubicBezTo>
                    <a:pt x="-169" y="159450"/>
                    <a:pt x="-206" y="158584"/>
                    <a:pt x="297" y="158015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2544190" y="1785399"/>
              <a:ext cx="309139" cy="291821"/>
            </a:xfrm>
            <a:custGeom>
              <a:avLst/>
              <a:gdLst/>
              <a:ahLst/>
              <a:cxnLst/>
              <a:rect l="l" t="t" r="r" b="b"/>
              <a:pathLst>
                <a:path w="196591" h="192621" extrusionOk="0">
                  <a:moveTo>
                    <a:pt x="194122" y="192920"/>
                  </a:moveTo>
                  <a:cubicBezTo>
                    <a:pt x="172218" y="189471"/>
                    <a:pt x="44984" y="79109"/>
                    <a:pt x="150" y="2956"/>
                  </a:cubicBezTo>
                  <a:cubicBezTo>
                    <a:pt x="-269" y="2247"/>
                    <a:pt x="-27" y="1334"/>
                    <a:pt x="681" y="914"/>
                  </a:cubicBezTo>
                  <a:cubicBezTo>
                    <a:pt x="747" y="877"/>
                    <a:pt x="821" y="840"/>
                    <a:pt x="896" y="812"/>
                  </a:cubicBezTo>
                  <a:cubicBezTo>
                    <a:pt x="1287" y="681"/>
                    <a:pt x="1716" y="681"/>
                    <a:pt x="2108" y="812"/>
                  </a:cubicBezTo>
                  <a:cubicBezTo>
                    <a:pt x="47967" y="21411"/>
                    <a:pt x="185547" y="171201"/>
                    <a:pt x="196080" y="190869"/>
                  </a:cubicBezTo>
                  <a:cubicBezTo>
                    <a:pt x="196676" y="191437"/>
                    <a:pt x="196686" y="192388"/>
                    <a:pt x="196117" y="192976"/>
                  </a:cubicBezTo>
                  <a:cubicBezTo>
                    <a:pt x="196108" y="192994"/>
                    <a:pt x="196089" y="193003"/>
                    <a:pt x="196080" y="193013"/>
                  </a:cubicBezTo>
                  <a:cubicBezTo>
                    <a:pt x="195492" y="193479"/>
                    <a:pt x="194663" y="193432"/>
                    <a:pt x="194122" y="192920"/>
                  </a:cubicBezTo>
                  <a:close/>
                </a:path>
              </a:pathLst>
            </a:cu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1" name="Google Shape;31;p2"/>
          <p:cNvGrpSpPr/>
          <p:nvPr/>
        </p:nvGrpSpPr>
        <p:grpSpPr>
          <a:xfrm rot="-8363512">
            <a:off x="810461" y="4641111"/>
            <a:ext cx="358038" cy="335930"/>
            <a:chOff x="2495301" y="1749451"/>
            <a:chExt cx="358028" cy="335921"/>
          </a:xfrm>
        </p:grpSpPr>
        <p:sp>
          <p:nvSpPr>
            <p:cNvPr id="32" name="Google Shape;32;p2"/>
            <p:cNvSpPr/>
            <p:nvPr/>
          </p:nvSpPr>
          <p:spPr>
            <a:xfrm>
              <a:off x="2649151" y="1749451"/>
              <a:ext cx="40770" cy="335921"/>
            </a:xfrm>
            <a:custGeom>
              <a:avLst/>
              <a:gdLst/>
              <a:ahLst/>
              <a:cxnLst/>
              <a:rect l="l" t="t" r="r" b="b"/>
              <a:pathLst>
                <a:path w="25927" h="221730" extrusionOk="0">
                  <a:moveTo>
                    <a:pt x="15192" y="221228"/>
                  </a:moveTo>
                  <a:cubicBezTo>
                    <a:pt x="2236" y="206688"/>
                    <a:pt x="-10068" y="70693"/>
                    <a:pt x="12396" y="1623"/>
                  </a:cubicBezTo>
                  <a:cubicBezTo>
                    <a:pt x="12666" y="896"/>
                    <a:pt x="13477" y="533"/>
                    <a:pt x="14195" y="803"/>
                  </a:cubicBezTo>
                  <a:cubicBezTo>
                    <a:pt x="14251" y="831"/>
                    <a:pt x="14307" y="850"/>
                    <a:pt x="14353" y="878"/>
                  </a:cubicBezTo>
                  <a:cubicBezTo>
                    <a:pt x="14736" y="989"/>
                    <a:pt x="15043" y="1260"/>
                    <a:pt x="15192" y="1623"/>
                  </a:cubicBezTo>
                  <a:cubicBezTo>
                    <a:pt x="33089" y="39560"/>
                    <a:pt x="24513" y="203891"/>
                    <a:pt x="17989" y="221135"/>
                  </a:cubicBezTo>
                  <a:cubicBezTo>
                    <a:pt x="17895" y="221918"/>
                    <a:pt x="17196" y="222496"/>
                    <a:pt x="16404" y="222440"/>
                  </a:cubicBezTo>
                  <a:cubicBezTo>
                    <a:pt x="15789" y="222328"/>
                    <a:pt x="15304" y="221844"/>
                    <a:pt x="15192" y="221228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2495301" y="1897668"/>
              <a:ext cx="348573" cy="39219"/>
            </a:xfrm>
            <a:custGeom>
              <a:avLst/>
              <a:gdLst/>
              <a:ahLst/>
              <a:cxnLst/>
              <a:rect l="l" t="t" r="r" b="b"/>
              <a:pathLst>
                <a:path w="221668" h="25887" extrusionOk="0">
                  <a:moveTo>
                    <a:pt x="220389" y="11393"/>
                  </a:moveTo>
                  <a:cubicBezTo>
                    <a:pt x="205941" y="24349"/>
                    <a:pt x="69853" y="36560"/>
                    <a:pt x="877" y="14189"/>
                  </a:cubicBezTo>
                  <a:cubicBezTo>
                    <a:pt x="122" y="13816"/>
                    <a:pt x="-242" y="12940"/>
                    <a:pt x="38" y="12138"/>
                  </a:cubicBezTo>
                  <a:cubicBezTo>
                    <a:pt x="224" y="11803"/>
                    <a:pt x="522" y="11542"/>
                    <a:pt x="877" y="11393"/>
                  </a:cubicBezTo>
                  <a:cubicBezTo>
                    <a:pt x="38813" y="-6504"/>
                    <a:pt x="203144" y="2072"/>
                    <a:pt x="220389" y="8596"/>
                  </a:cubicBezTo>
                  <a:cubicBezTo>
                    <a:pt x="221153" y="8690"/>
                    <a:pt x="221703" y="9389"/>
                    <a:pt x="221600" y="10153"/>
                  </a:cubicBezTo>
                  <a:cubicBezTo>
                    <a:pt x="221600" y="10162"/>
                    <a:pt x="221600" y="10172"/>
                    <a:pt x="221600" y="10181"/>
                  </a:cubicBezTo>
                  <a:cubicBezTo>
                    <a:pt x="221554" y="10833"/>
                    <a:pt x="221041" y="11346"/>
                    <a:pt x="220389" y="11393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2547034" y="1782360"/>
              <a:ext cx="244967" cy="241880"/>
            </a:xfrm>
            <a:custGeom>
              <a:avLst/>
              <a:gdLst/>
              <a:ahLst/>
              <a:cxnLst/>
              <a:rect l="l" t="t" r="r" b="b"/>
              <a:pathLst>
                <a:path w="155782" h="159657" extrusionOk="0">
                  <a:moveTo>
                    <a:pt x="297" y="158015"/>
                  </a:moveTo>
                  <a:cubicBezTo>
                    <a:pt x="1416" y="138627"/>
                    <a:pt x="88941" y="33765"/>
                    <a:pt x="153629" y="861"/>
                  </a:cubicBezTo>
                  <a:cubicBezTo>
                    <a:pt x="154319" y="516"/>
                    <a:pt x="155158" y="796"/>
                    <a:pt x="155503" y="1495"/>
                  </a:cubicBezTo>
                  <a:cubicBezTo>
                    <a:pt x="155540" y="1560"/>
                    <a:pt x="155568" y="1626"/>
                    <a:pt x="155587" y="1700"/>
                  </a:cubicBezTo>
                  <a:cubicBezTo>
                    <a:pt x="155773" y="2054"/>
                    <a:pt x="155773" y="2464"/>
                    <a:pt x="155587" y="2819"/>
                  </a:cubicBezTo>
                  <a:cubicBezTo>
                    <a:pt x="141419" y="42247"/>
                    <a:pt x="19126" y="151956"/>
                    <a:pt x="2348" y="159972"/>
                  </a:cubicBezTo>
                  <a:cubicBezTo>
                    <a:pt x="1807" y="160504"/>
                    <a:pt x="931" y="160504"/>
                    <a:pt x="390" y="159972"/>
                  </a:cubicBezTo>
                  <a:cubicBezTo>
                    <a:pt x="-169" y="159450"/>
                    <a:pt x="-206" y="158584"/>
                    <a:pt x="297" y="158015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2544190" y="1785399"/>
              <a:ext cx="309139" cy="291821"/>
            </a:xfrm>
            <a:custGeom>
              <a:avLst/>
              <a:gdLst/>
              <a:ahLst/>
              <a:cxnLst/>
              <a:rect l="l" t="t" r="r" b="b"/>
              <a:pathLst>
                <a:path w="196591" h="192621" extrusionOk="0">
                  <a:moveTo>
                    <a:pt x="194122" y="192920"/>
                  </a:moveTo>
                  <a:cubicBezTo>
                    <a:pt x="172218" y="189471"/>
                    <a:pt x="44984" y="79109"/>
                    <a:pt x="150" y="2956"/>
                  </a:cubicBezTo>
                  <a:cubicBezTo>
                    <a:pt x="-269" y="2247"/>
                    <a:pt x="-27" y="1334"/>
                    <a:pt x="681" y="914"/>
                  </a:cubicBezTo>
                  <a:cubicBezTo>
                    <a:pt x="747" y="877"/>
                    <a:pt x="821" y="840"/>
                    <a:pt x="896" y="812"/>
                  </a:cubicBezTo>
                  <a:cubicBezTo>
                    <a:pt x="1287" y="681"/>
                    <a:pt x="1716" y="681"/>
                    <a:pt x="2108" y="812"/>
                  </a:cubicBezTo>
                  <a:cubicBezTo>
                    <a:pt x="47967" y="21411"/>
                    <a:pt x="185547" y="171201"/>
                    <a:pt x="196080" y="190869"/>
                  </a:cubicBezTo>
                  <a:cubicBezTo>
                    <a:pt x="196676" y="191437"/>
                    <a:pt x="196686" y="192388"/>
                    <a:pt x="196117" y="192976"/>
                  </a:cubicBezTo>
                  <a:cubicBezTo>
                    <a:pt x="196108" y="192994"/>
                    <a:pt x="196089" y="193003"/>
                    <a:pt x="196080" y="193013"/>
                  </a:cubicBezTo>
                  <a:cubicBezTo>
                    <a:pt x="195492" y="193479"/>
                    <a:pt x="194663" y="193432"/>
                    <a:pt x="194122" y="192920"/>
                  </a:cubicBezTo>
                  <a:close/>
                </a:path>
              </a:pathLst>
            </a:custGeom>
            <a:solidFill>
              <a:schemeClr val="accent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6" name="Google Shape;36;p2"/>
          <p:cNvSpPr/>
          <p:nvPr/>
        </p:nvSpPr>
        <p:spPr>
          <a:xfrm>
            <a:off x="591475" y="5703670"/>
            <a:ext cx="1292314" cy="1042826"/>
          </a:xfrm>
          <a:custGeom>
            <a:avLst/>
            <a:gdLst/>
            <a:ahLst/>
            <a:cxnLst/>
            <a:rect l="l" t="t" r="r" b="b"/>
            <a:pathLst>
              <a:path w="502846" h="405769" extrusionOk="0">
                <a:moveTo>
                  <a:pt x="37388" y="714"/>
                </a:moveTo>
                <a:cubicBezTo>
                  <a:pt x="17813" y="50395"/>
                  <a:pt x="-2041" y="101848"/>
                  <a:pt x="103" y="155258"/>
                </a:cubicBezTo>
                <a:cubicBezTo>
                  <a:pt x="2247" y="208668"/>
                  <a:pt x="31422" y="264874"/>
                  <a:pt x="82409" y="280999"/>
                </a:cubicBezTo>
                <a:cubicBezTo>
                  <a:pt x="125938" y="294794"/>
                  <a:pt x="174594" y="275966"/>
                  <a:pt x="207964" y="244740"/>
                </a:cubicBezTo>
                <a:cubicBezTo>
                  <a:pt x="241333" y="213515"/>
                  <a:pt x="262213" y="171570"/>
                  <a:pt x="281880" y="130371"/>
                </a:cubicBezTo>
                <a:cubicBezTo>
                  <a:pt x="290847" y="115009"/>
                  <a:pt x="295610" y="97550"/>
                  <a:pt x="295675" y="79757"/>
                </a:cubicBezTo>
                <a:cubicBezTo>
                  <a:pt x="294184" y="62140"/>
                  <a:pt x="279923" y="44336"/>
                  <a:pt x="262213" y="45642"/>
                </a:cubicBezTo>
                <a:cubicBezTo>
                  <a:pt x="241427" y="47319"/>
                  <a:pt x="231267" y="71647"/>
                  <a:pt x="228097" y="92247"/>
                </a:cubicBezTo>
                <a:cubicBezTo>
                  <a:pt x="216427" y="171747"/>
                  <a:pt x="239870" y="252384"/>
                  <a:pt x="292320" y="313251"/>
                </a:cubicBezTo>
                <a:cubicBezTo>
                  <a:pt x="345581" y="373446"/>
                  <a:pt x="422414" y="407477"/>
                  <a:pt x="502790" y="406462"/>
                </a:cubicBezTo>
              </a:path>
            </a:pathLst>
          </a:custGeom>
          <a:noFill/>
          <a:ln w="19050" cap="rnd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37;p2"/>
          <p:cNvSpPr/>
          <p:nvPr/>
        </p:nvSpPr>
        <p:spPr>
          <a:xfrm>
            <a:off x="5333108" y="6081505"/>
            <a:ext cx="1508191" cy="1160996"/>
          </a:xfrm>
          <a:custGeom>
            <a:avLst/>
            <a:gdLst/>
            <a:ahLst/>
            <a:cxnLst/>
            <a:rect l="l" t="t" r="r" b="b"/>
            <a:pathLst>
              <a:path w="1153492" h="887951" extrusionOk="0">
                <a:moveTo>
                  <a:pt x="167537" y="799761"/>
                </a:moveTo>
                <a:cubicBezTo>
                  <a:pt x="167444" y="737952"/>
                  <a:pt x="171079" y="676200"/>
                  <a:pt x="178350" y="614830"/>
                </a:cubicBezTo>
                <a:lnTo>
                  <a:pt x="175367" y="638599"/>
                </a:lnTo>
                <a:cubicBezTo>
                  <a:pt x="183476" y="571375"/>
                  <a:pt x="199788" y="505391"/>
                  <a:pt x="223837" y="442110"/>
                </a:cubicBezTo>
                <a:lnTo>
                  <a:pt x="215354" y="463455"/>
                </a:lnTo>
                <a:cubicBezTo>
                  <a:pt x="232971" y="418863"/>
                  <a:pt x="255901" y="376573"/>
                  <a:pt x="283771" y="337527"/>
                </a:cubicBezTo>
                <a:lnTo>
                  <a:pt x="270629" y="355610"/>
                </a:lnTo>
                <a:cubicBezTo>
                  <a:pt x="292999" y="324823"/>
                  <a:pt x="319098" y="296924"/>
                  <a:pt x="348273" y="272559"/>
                </a:cubicBezTo>
                <a:lnTo>
                  <a:pt x="331310" y="286541"/>
                </a:lnTo>
                <a:cubicBezTo>
                  <a:pt x="362628" y="261607"/>
                  <a:pt x="397116" y="240858"/>
                  <a:pt x="433842" y="224835"/>
                </a:cubicBezTo>
                <a:lnTo>
                  <a:pt x="413801" y="234156"/>
                </a:lnTo>
                <a:cubicBezTo>
                  <a:pt x="471311" y="208039"/>
                  <a:pt x="531992" y="189797"/>
                  <a:pt x="594351" y="179907"/>
                </a:cubicBezTo>
                <a:lnTo>
                  <a:pt x="572073" y="183170"/>
                </a:lnTo>
                <a:cubicBezTo>
                  <a:pt x="606375" y="178416"/>
                  <a:pt x="641236" y="178416"/>
                  <a:pt x="675537" y="183170"/>
                </a:cubicBezTo>
                <a:lnTo>
                  <a:pt x="653260" y="180001"/>
                </a:lnTo>
                <a:cubicBezTo>
                  <a:pt x="690079" y="185463"/>
                  <a:pt x="725871" y="195874"/>
                  <a:pt x="759894" y="210947"/>
                </a:cubicBezTo>
                <a:lnTo>
                  <a:pt x="739853" y="201625"/>
                </a:lnTo>
                <a:cubicBezTo>
                  <a:pt x="775274" y="217546"/>
                  <a:pt x="808456" y="238006"/>
                  <a:pt x="838656" y="262492"/>
                </a:cubicBezTo>
                <a:lnTo>
                  <a:pt x="821693" y="248604"/>
                </a:lnTo>
                <a:cubicBezTo>
                  <a:pt x="851240" y="272829"/>
                  <a:pt x="877526" y="300746"/>
                  <a:pt x="899990" y="331655"/>
                </a:cubicBezTo>
                <a:lnTo>
                  <a:pt x="886847" y="313572"/>
                </a:lnTo>
                <a:cubicBezTo>
                  <a:pt x="906701" y="341237"/>
                  <a:pt x="923293" y="371148"/>
                  <a:pt x="936155" y="402682"/>
                </a:cubicBezTo>
                <a:lnTo>
                  <a:pt x="927673" y="381336"/>
                </a:lnTo>
                <a:cubicBezTo>
                  <a:pt x="947247" y="433302"/>
                  <a:pt x="960297" y="487504"/>
                  <a:pt x="966542" y="542685"/>
                </a:cubicBezTo>
                <a:lnTo>
                  <a:pt x="963559" y="519009"/>
                </a:lnTo>
                <a:cubicBezTo>
                  <a:pt x="975024" y="610822"/>
                  <a:pt x="979033" y="703847"/>
                  <a:pt x="985650" y="796219"/>
                </a:cubicBezTo>
                <a:cubicBezTo>
                  <a:pt x="986117" y="819475"/>
                  <a:pt x="994878" y="841817"/>
                  <a:pt x="1010258" y="859229"/>
                </a:cubicBezTo>
                <a:cubicBezTo>
                  <a:pt x="1025638" y="875616"/>
                  <a:pt x="1047076" y="885030"/>
                  <a:pt x="1069540" y="885328"/>
                </a:cubicBezTo>
                <a:cubicBezTo>
                  <a:pt x="1092004" y="885086"/>
                  <a:pt x="1113442" y="875653"/>
                  <a:pt x="1128822" y="859229"/>
                </a:cubicBezTo>
                <a:cubicBezTo>
                  <a:pt x="1144854" y="842190"/>
                  <a:pt x="1153710" y="819615"/>
                  <a:pt x="1153430" y="796219"/>
                </a:cubicBezTo>
                <a:cubicBezTo>
                  <a:pt x="1147931" y="719599"/>
                  <a:pt x="1143549" y="642793"/>
                  <a:pt x="1136466" y="566454"/>
                </a:cubicBezTo>
                <a:cubicBezTo>
                  <a:pt x="1129102" y="487317"/>
                  <a:pt x="1118383" y="407995"/>
                  <a:pt x="1089394" y="333985"/>
                </a:cubicBezTo>
                <a:cubicBezTo>
                  <a:pt x="1064880" y="269530"/>
                  <a:pt x="1028062" y="210481"/>
                  <a:pt x="980897" y="160147"/>
                </a:cubicBezTo>
                <a:cubicBezTo>
                  <a:pt x="938858" y="115387"/>
                  <a:pt x="889084" y="78708"/>
                  <a:pt x="833809" y="51929"/>
                </a:cubicBezTo>
                <a:cubicBezTo>
                  <a:pt x="773875" y="22539"/>
                  <a:pt x="708721" y="5305"/>
                  <a:pt x="642075" y="1222"/>
                </a:cubicBezTo>
                <a:cubicBezTo>
                  <a:pt x="572353" y="-2413"/>
                  <a:pt x="502258" y="13899"/>
                  <a:pt x="435985" y="36083"/>
                </a:cubicBezTo>
                <a:cubicBezTo>
                  <a:pt x="398421" y="48583"/>
                  <a:pt x="361696" y="63748"/>
                  <a:pt x="326276" y="81477"/>
                </a:cubicBezTo>
                <a:cubicBezTo>
                  <a:pt x="291695" y="99271"/>
                  <a:pt x="259350" y="121017"/>
                  <a:pt x="229803" y="146258"/>
                </a:cubicBezTo>
                <a:cubicBezTo>
                  <a:pt x="178537" y="190189"/>
                  <a:pt x="135938" y="243216"/>
                  <a:pt x="103968" y="302666"/>
                </a:cubicBezTo>
                <a:cubicBezTo>
                  <a:pt x="21103" y="452270"/>
                  <a:pt x="969" y="628905"/>
                  <a:pt x="-56" y="799481"/>
                </a:cubicBezTo>
                <a:cubicBezTo>
                  <a:pt x="-56" y="846087"/>
                  <a:pt x="38720" y="890735"/>
                  <a:pt x="83834" y="888591"/>
                </a:cubicBezTo>
                <a:cubicBezTo>
                  <a:pt x="131185" y="886288"/>
                  <a:pt x="168284" y="846916"/>
                  <a:pt x="167724" y="79948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" name="Google Shape;38;p2"/>
          <p:cNvSpPr/>
          <p:nvPr/>
        </p:nvSpPr>
        <p:spPr>
          <a:xfrm>
            <a:off x="4976689" y="5721776"/>
            <a:ext cx="2184391" cy="1521061"/>
          </a:xfrm>
          <a:custGeom>
            <a:avLst/>
            <a:gdLst/>
            <a:ahLst/>
            <a:cxnLst/>
            <a:rect l="l" t="t" r="r" b="b"/>
            <a:pathLst>
              <a:path w="1670662" h="1163335" extrusionOk="0">
                <a:moveTo>
                  <a:pt x="174351" y="1052668"/>
                </a:moveTo>
                <a:cubicBezTo>
                  <a:pt x="173326" y="1045583"/>
                  <a:pt x="172301" y="1038500"/>
                  <a:pt x="171369" y="1031416"/>
                </a:cubicBezTo>
                <a:lnTo>
                  <a:pt x="174351" y="1054905"/>
                </a:lnTo>
                <a:cubicBezTo>
                  <a:pt x="164938" y="979105"/>
                  <a:pt x="164938" y="902430"/>
                  <a:pt x="174351" y="826631"/>
                </a:cubicBezTo>
                <a:lnTo>
                  <a:pt x="171369" y="850120"/>
                </a:lnTo>
                <a:cubicBezTo>
                  <a:pt x="181715" y="769809"/>
                  <a:pt x="202036" y="691111"/>
                  <a:pt x="231956" y="615881"/>
                </a:cubicBezTo>
                <a:lnTo>
                  <a:pt x="223567" y="637040"/>
                </a:lnTo>
                <a:cubicBezTo>
                  <a:pt x="251530" y="567206"/>
                  <a:pt x="287976" y="501110"/>
                  <a:pt x="332251" y="440271"/>
                </a:cubicBezTo>
                <a:lnTo>
                  <a:pt x="319108" y="458168"/>
                </a:lnTo>
                <a:cubicBezTo>
                  <a:pt x="358723" y="403900"/>
                  <a:pt x="405049" y="354825"/>
                  <a:pt x="456875" y="312106"/>
                </a:cubicBezTo>
                <a:lnTo>
                  <a:pt x="439817" y="325901"/>
                </a:lnTo>
                <a:cubicBezTo>
                  <a:pt x="487728" y="286967"/>
                  <a:pt x="540391" y="254408"/>
                  <a:pt x="596691" y="229055"/>
                </a:cubicBezTo>
                <a:lnTo>
                  <a:pt x="576650" y="238376"/>
                </a:lnTo>
                <a:cubicBezTo>
                  <a:pt x="637611" y="211419"/>
                  <a:pt x="701927" y="192945"/>
                  <a:pt x="767826" y="183475"/>
                </a:cubicBezTo>
                <a:lnTo>
                  <a:pt x="745829" y="185805"/>
                </a:lnTo>
                <a:cubicBezTo>
                  <a:pt x="816017" y="175925"/>
                  <a:pt x="887324" y="175925"/>
                  <a:pt x="957511" y="185805"/>
                </a:cubicBezTo>
                <a:lnTo>
                  <a:pt x="935233" y="182636"/>
                </a:lnTo>
                <a:cubicBezTo>
                  <a:pt x="1000854" y="192134"/>
                  <a:pt x="1064890" y="210543"/>
                  <a:pt x="1125570" y="237351"/>
                </a:cubicBezTo>
                <a:lnTo>
                  <a:pt x="1105530" y="228030"/>
                </a:lnTo>
                <a:cubicBezTo>
                  <a:pt x="1159219" y="252050"/>
                  <a:pt x="1209647" y="282950"/>
                  <a:pt x="1255414" y="319936"/>
                </a:cubicBezTo>
                <a:lnTo>
                  <a:pt x="1238449" y="306047"/>
                </a:lnTo>
                <a:cubicBezTo>
                  <a:pt x="1277877" y="338131"/>
                  <a:pt x="1313204" y="374912"/>
                  <a:pt x="1343684" y="415570"/>
                </a:cubicBezTo>
                <a:lnTo>
                  <a:pt x="1330541" y="397674"/>
                </a:lnTo>
                <a:cubicBezTo>
                  <a:pt x="1360928" y="439805"/>
                  <a:pt x="1386002" y="485553"/>
                  <a:pt x="1405110" y="533855"/>
                </a:cubicBezTo>
                <a:lnTo>
                  <a:pt x="1396627" y="512696"/>
                </a:lnTo>
                <a:cubicBezTo>
                  <a:pt x="1449572" y="645895"/>
                  <a:pt x="1463460" y="791397"/>
                  <a:pt x="1484526" y="932705"/>
                </a:cubicBezTo>
                <a:cubicBezTo>
                  <a:pt x="1491050" y="976141"/>
                  <a:pt x="1498134" y="1019485"/>
                  <a:pt x="1506617" y="1062548"/>
                </a:cubicBezTo>
                <a:cubicBezTo>
                  <a:pt x="1515938" y="1107849"/>
                  <a:pt x="1568602" y="1138329"/>
                  <a:pt x="1609801" y="1124254"/>
                </a:cubicBezTo>
                <a:cubicBezTo>
                  <a:pt x="1655381" y="1108688"/>
                  <a:pt x="1678032" y="1064133"/>
                  <a:pt x="1668431" y="1015477"/>
                </a:cubicBezTo>
                <a:cubicBezTo>
                  <a:pt x="1649044" y="917325"/>
                  <a:pt x="1637579" y="817776"/>
                  <a:pt x="1621826" y="718972"/>
                </a:cubicBezTo>
                <a:cubicBezTo>
                  <a:pt x="1606073" y="620169"/>
                  <a:pt x="1583889" y="524907"/>
                  <a:pt x="1545300" y="433280"/>
                </a:cubicBezTo>
                <a:cubicBezTo>
                  <a:pt x="1465138" y="242664"/>
                  <a:pt x="1298570" y="108254"/>
                  <a:pt x="1113452" y="44218"/>
                </a:cubicBezTo>
                <a:cubicBezTo>
                  <a:pt x="934674" y="-16835"/>
                  <a:pt x="740143" y="-13536"/>
                  <a:pt x="563507" y="53539"/>
                </a:cubicBezTo>
                <a:cubicBezTo>
                  <a:pt x="468899" y="90562"/>
                  <a:pt x="381933" y="144904"/>
                  <a:pt x="307177" y="213768"/>
                </a:cubicBezTo>
                <a:cubicBezTo>
                  <a:pt x="236524" y="279389"/>
                  <a:pt x="176682" y="355850"/>
                  <a:pt x="130076" y="440271"/>
                </a:cubicBezTo>
                <a:cubicBezTo>
                  <a:pt x="33044" y="614287"/>
                  <a:pt x="-11324" y="812780"/>
                  <a:pt x="2378" y="1011562"/>
                </a:cubicBezTo>
                <a:cubicBezTo>
                  <a:pt x="4615" y="1040830"/>
                  <a:pt x="8343" y="1070005"/>
                  <a:pt x="12631" y="1098994"/>
                </a:cubicBezTo>
                <a:cubicBezTo>
                  <a:pt x="15707" y="1119500"/>
                  <a:pt x="35001" y="1141871"/>
                  <a:pt x="51220" y="1151844"/>
                </a:cubicBezTo>
                <a:cubicBezTo>
                  <a:pt x="70609" y="1163757"/>
                  <a:pt x="94004" y="1167131"/>
                  <a:pt x="115909" y="1161165"/>
                </a:cubicBezTo>
                <a:cubicBezTo>
                  <a:pt x="137254" y="1154622"/>
                  <a:pt x="155151" y="1140044"/>
                  <a:pt x="165963" y="1120525"/>
                </a:cubicBezTo>
                <a:cubicBezTo>
                  <a:pt x="176216" y="1099366"/>
                  <a:pt x="179199" y="1075411"/>
                  <a:pt x="174445" y="105238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" name="Google Shape;39;p2"/>
          <p:cNvSpPr/>
          <p:nvPr/>
        </p:nvSpPr>
        <p:spPr>
          <a:xfrm>
            <a:off x="4673687" y="5358702"/>
            <a:ext cx="2844632" cy="1885168"/>
          </a:xfrm>
          <a:custGeom>
            <a:avLst/>
            <a:gdLst/>
            <a:ahLst/>
            <a:cxnLst/>
            <a:rect l="l" t="t" r="r" b="b"/>
            <a:pathLst>
              <a:path w="2175627" h="1441811" extrusionOk="0">
                <a:moveTo>
                  <a:pt x="167308" y="1358563"/>
                </a:moveTo>
                <a:cubicBezTo>
                  <a:pt x="171782" y="1239160"/>
                  <a:pt x="177561" y="1119663"/>
                  <a:pt x="193499" y="1001192"/>
                </a:cubicBezTo>
                <a:lnTo>
                  <a:pt x="190424" y="1023469"/>
                </a:lnTo>
                <a:cubicBezTo>
                  <a:pt x="206269" y="906769"/>
                  <a:pt x="232182" y="791094"/>
                  <a:pt x="277669" y="682224"/>
                </a:cubicBezTo>
                <a:lnTo>
                  <a:pt x="269280" y="702264"/>
                </a:lnTo>
                <a:cubicBezTo>
                  <a:pt x="298548" y="631974"/>
                  <a:pt x="336858" y="565775"/>
                  <a:pt x="383183" y="505309"/>
                </a:cubicBezTo>
                <a:lnTo>
                  <a:pt x="370042" y="522274"/>
                </a:lnTo>
                <a:cubicBezTo>
                  <a:pt x="416460" y="463169"/>
                  <a:pt x="470057" y="410122"/>
                  <a:pt x="529619" y="364374"/>
                </a:cubicBezTo>
                <a:lnTo>
                  <a:pt x="512560" y="377517"/>
                </a:lnTo>
                <a:cubicBezTo>
                  <a:pt x="582375" y="324312"/>
                  <a:pt x="658622" y="280121"/>
                  <a:pt x="739529" y="245997"/>
                </a:cubicBezTo>
                <a:lnTo>
                  <a:pt x="719490" y="254479"/>
                </a:lnTo>
                <a:cubicBezTo>
                  <a:pt x="811675" y="215768"/>
                  <a:pt x="908428" y="189352"/>
                  <a:pt x="1007511" y="175902"/>
                </a:cubicBezTo>
                <a:lnTo>
                  <a:pt x="985234" y="178885"/>
                </a:lnTo>
                <a:cubicBezTo>
                  <a:pt x="1082173" y="165695"/>
                  <a:pt x="1180418" y="165415"/>
                  <a:pt x="1277451" y="178046"/>
                </a:cubicBezTo>
                <a:lnTo>
                  <a:pt x="1255173" y="175063"/>
                </a:lnTo>
                <a:cubicBezTo>
                  <a:pt x="1341020" y="186500"/>
                  <a:pt x="1425003" y="209225"/>
                  <a:pt x="1504886" y="242641"/>
                </a:cubicBezTo>
                <a:lnTo>
                  <a:pt x="1484845" y="234159"/>
                </a:lnTo>
                <a:cubicBezTo>
                  <a:pt x="1554380" y="263791"/>
                  <a:pt x="1619908" y="302156"/>
                  <a:pt x="1679750" y="348342"/>
                </a:cubicBezTo>
                <a:lnTo>
                  <a:pt x="1662785" y="335293"/>
                </a:lnTo>
                <a:cubicBezTo>
                  <a:pt x="1720203" y="379689"/>
                  <a:pt x="1771934" y="431030"/>
                  <a:pt x="1816676" y="488159"/>
                </a:cubicBezTo>
                <a:lnTo>
                  <a:pt x="1803533" y="471194"/>
                </a:lnTo>
                <a:cubicBezTo>
                  <a:pt x="1845664" y="525546"/>
                  <a:pt x="1880712" y="585061"/>
                  <a:pt x="1907743" y="648295"/>
                </a:cubicBezTo>
                <a:lnTo>
                  <a:pt x="1899354" y="628255"/>
                </a:lnTo>
                <a:cubicBezTo>
                  <a:pt x="1928156" y="699505"/>
                  <a:pt x="1947358" y="774261"/>
                  <a:pt x="1956493" y="850563"/>
                </a:cubicBezTo>
                <a:lnTo>
                  <a:pt x="1953510" y="828286"/>
                </a:lnTo>
                <a:cubicBezTo>
                  <a:pt x="1973923" y="981338"/>
                  <a:pt x="1989676" y="1135230"/>
                  <a:pt x="2007479" y="1288655"/>
                </a:cubicBezTo>
                <a:cubicBezTo>
                  <a:pt x="2010182" y="1311678"/>
                  <a:pt x="2015029" y="1330973"/>
                  <a:pt x="2032086" y="1347937"/>
                </a:cubicBezTo>
                <a:cubicBezTo>
                  <a:pt x="2047933" y="1363550"/>
                  <a:pt x="2069184" y="1372377"/>
                  <a:pt x="2091369" y="1372545"/>
                </a:cubicBezTo>
                <a:cubicBezTo>
                  <a:pt x="2113553" y="1372470"/>
                  <a:pt x="2134899" y="1363634"/>
                  <a:pt x="2150651" y="1347937"/>
                </a:cubicBezTo>
                <a:cubicBezTo>
                  <a:pt x="2164726" y="1332650"/>
                  <a:pt x="2177775" y="1310653"/>
                  <a:pt x="2175259" y="1288655"/>
                </a:cubicBezTo>
                <a:cubicBezTo>
                  <a:pt x="2158667" y="1145669"/>
                  <a:pt x="2142635" y="1002590"/>
                  <a:pt x="2125298" y="859884"/>
                </a:cubicBezTo>
                <a:cubicBezTo>
                  <a:pt x="2116815" y="789976"/>
                  <a:pt x="2107401" y="720068"/>
                  <a:pt x="2086336" y="652396"/>
                </a:cubicBezTo>
                <a:cubicBezTo>
                  <a:pt x="2068532" y="595519"/>
                  <a:pt x="2044950" y="540636"/>
                  <a:pt x="2015868" y="488625"/>
                </a:cubicBezTo>
                <a:cubicBezTo>
                  <a:pt x="1898702" y="278807"/>
                  <a:pt x="1697739" y="123983"/>
                  <a:pt x="1470117" y="51279"/>
                </a:cubicBezTo>
                <a:cubicBezTo>
                  <a:pt x="1345029" y="12093"/>
                  <a:pt x="1213973" y="-4536"/>
                  <a:pt x="1083012" y="2157"/>
                </a:cubicBezTo>
                <a:cubicBezTo>
                  <a:pt x="955126" y="7740"/>
                  <a:pt x="829012" y="33662"/>
                  <a:pt x="709329" y="78962"/>
                </a:cubicBezTo>
                <a:cubicBezTo>
                  <a:pt x="593188" y="122949"/>
                  <a:pt x="484877" y="185363"/>
                  <a:pt x="388590" y="263800"/>
                </a:cubicBezTo>
                <a:cubicBezTo>
                  <a:pt x="296311" y="339543"/>
                  <a:pt x="219599" y="432558"/>
                  <a:pt x="162926" y="537654"/>
                </a:cubicBezTo>
                <a:cubicBezTo>
                  <a:pt x="42777" y="761360"/>
                  <a:pt x="15653" y="1018902"/>
                  <a:pt x="3815" y="1268521"/>
                </a:cubicBezTo>
                <a:cubicBezTo>
                  <a:pt x="2323" y="1298535"/>
                  <a:pt x="1112" y="1328549"/>
                  <a:pt x="-7" y="1358563"/>
                </a:cubicBezTo>
                <a:cubicBezTo>
                  <a:pt x="-1685" y="1402465"/>
                  <a:pt x="39794" y="1444504"/>
                  <a:pt x="83883" y="1442453"/>
                </a:cubicBezTo>
                <a:cubicBezTo>
                  <a:pt x="129837" y="1441558"/>
                  <a:pt x="166841" y="1404516"/>
                  <a:pt x="167773" y="135856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" name="Google Shape;40;p2"/>
          <p:cNvSpPr/>
          <p:nvPr/>
        </p:nvSpPr>
        <p:spPr>
          <a:xfrm>
            <a:off x="5667762" y="6452726"/>
            <a:ext cx="856468" cy="717020"/>
          </a:xfrm>
          <a:custGeom>
            <a:avLst/>
            <a:gdLst/>
            <a:ahLst/>
            <a:cxnLst/>
            <a:rect l="l" t="t" r="r" b="b"/>
            <a:pathLst>
              <a:path w="1153492" h="887951" extrusionOk="0">
                <a:moveTo>
                  <a:pt x="167537" y="799761"/>
                </a:moveTo>
                <a:cubicBezTo>
                  <a:pt x="167444" y="737952"/>
                  <a:pt x="171079" y="676200"/>
                  <a:pt x="178350" y="614830"/>
                </a:cubicBezTo>
                <a:lnTo>
                  <a:pt x="175367" y="638599"/>
                </a:lnTo>
                <a:cubicBezTo>
                  <a:pt x="183476" y="571375"/>
                  <a:pt x="199788" y="505391"/>
                  <a:pt x="223837" y="442110"/>
                </a:cubicBezTo>
                <a:lnTo>
                  <a:pt x="215354" y="463455"/>
                </a:lnTo>
                <a:cubicBezTo>
                  <a:pt x="232971" y="418863"/>
                  <a:pt x="255901" y="376573"/>
                  <a:pt x="283771" y="337527"/>
                </a:cubicBezTo>
                <a:lnTo>
                  <a:pt x="270629" y="355610"/>
                </a:lnTo>
                <a:cubicBezTo>
                  <a:pt x="292999" y="324823"/>
                  <a:pt x="319098" y="296924"/>
                  <a:pt x="348273" y="272559"/>
                </a:cubicBezTo>
                <a:lnTo>
                  <a:pt x="331310" y="286541"/>
                </a:lnTo>
                <a:cubicBezTo>
                  <a:pt x="362628" y="261607"/>
                  <a:pt x="397116" y="240858"/>
                  <a:pt x="433842" y="224835"/>
                </a:cubicBezTo>
                <a:lnTo>
                  <a:pt x="413801" y="234156"/>
                </a:lnTo>
                <a:cubicBezTo>
                  <a:pt x="471311" y="208039"/>
                  <a:pt x="531992" y="189797"/>
                  <a:pt x="594351" y="179907"/>
                </a:cubicBezTo>
                <a:lnTo>
                  <a:pt x="572073" y="183170"/>
                </a:lnTo>
                <a:cubicBezTo>
                  <a:pt x="606375" y="178416"/>
                  <a:pt x="641236" y="178416"/>
                  <a:pt x="675537" y="183170"/>
                </a:cubicBezTo>
                <a:lnTo>
                  <a:pt x="653260" y="180001"/>
                </a:lnTo>
                <a:cubicBezTo>
                  <a:pt x="690079" y="185463"/>
                  <a:pt x="725871" y="195874"/>
                  <a:pt x="759894" y="210947"/>
                </a:cubicBezTo>
                <a:lnTo>
                  <a:pt x="739853" y="201625"/>
                </a:lnTo>
                <a:cubicBezTo>
                  <a:pt x="775274" y="217546"/>
                  <a:pt x="808456" y="238006"/>
                  <a:pt x="838656" y="262492"/>
                </a:cubicBezTo>
                <a:lnTo>
                  <a:pt x="821693" y="248604"/>
                </a:lnTo>
                <a:cubicBezTo>
                  <a:pt x="851240" y="272829"/>
                  <a:pt x="877526" y="300746"/>
                  <a:pt x="899990" y="331655"/>
                </a:cubicBezTo>
                <a:lnTo>
                  <a:pt x="886847" y="313572"/>
                </a:lnTo>
                <a:cubicBezTo>
                  <a:pt x="906701" y="341237"/>
                  <a:pt x="923293" y="371148"/>
                  <a:pt x="936155" y="402682"/>
                </a:cubicBezTo>
                <a:lnTo>
                  <a:pt x="927673" y="381336"/>
                </a:lnTo>
                <a:cubicBezTo>
                  <a:pt x="947247" y="433302"/>
                  <a:pt x="960297" y="487504"/>
                  <a:pt x="966542" y="542685"/>
                </a:cubicBezTo>
                <a:lnTo>
                  <a:pt x="963559" y="519009"/>
                </a:lnTo>
                <a:cubicBezTo>
                  <a:pt x="975024" y="610822"/>
                  <a:pt x="979033" y="703847"/>
                  <a:pt x="985650" y="796219"/>
                </a:cubicBezTo>
                <a:cubicBezTo>
                  <a:pt x="986117" y="819475"/>
                  <a:pt x="994878" y="841817"/>
                  <a:pt x="1010258" y="859229"/>
                </a:cubicBezTo>
                <a:cubicBezTo>
                  <a:pt x="1025638" y="875616"/>
                  <a:pt x="1047076" y="885030"/>
                  <a:pt x="1069540" y="885328"/>
                </a:cubicBezTo>
                <a:cubicBezTo>
                  <a:pt x="1092004" y="885086"/>
                  <a:pt x="1113442" y="875653"/>
                  <a:pt x="1128822" y="859229"/>
                </a:cubicBezTo>
                <a:cubicBezTo>
                  <a:pt x="1144854" y="842190"/>
                  <a:pt x="1153710" y="819615"/>
                  <a:pt x="1153430" y="796219"/>
                </a:cubicBezTo>
                <a:cubicBezTo>
                  <a:pt x="1147931" y="719599"/>
                  <a:pt x="1143549" y="642793"/>
                  <a:pt x="1136466" y="566454"/>
                </a:cubicBezTo>
                <a:cubicBezTo>
                  <a:pt x="1129102" y="487317"/>
                  <a:pt x="1118383" y="407995"/>
                  <a:pt x="1089394" y="333985"/>
                </a:cubicBezTo>
                <a:cubicBezTo>
                  <a:pt x="1064880" y="269530"/>
                  <a:pt x="1028062" y="210481"/>
                  <a:pt x="980897" y="160147"/>
                </a:cubicBezTo>
                <a:cubicBezTo>
                  <a:pt x="938858" y="115387"/>
                  <a:pt x="889084" y="78708"/>
                  <a:pt x="833809" y="51929"/>
                </a:cubicBezTo>
                <a:cubicBezTo>
                  <a:pt x="773875" y="22539"/>
                  <a:pt x="708721" y="5305"/>
                  <a:pt x="642075" y="1222"/>
                </a:cubicBezTo>
                <a:cubicBezTo>
                  <a:pt x="572353" y="-2413"/>
                  <a:pt x="502258" y="13899"/>
                  <a:pt x="435985" y="36083"/>
                </a:cubicBezTo>
                <a:cubicBezTo>
                  <a:pt x="398421" y="48583"/>
                  <a:pt x="361696" y="63748"/>
                  <a:pt x="326276" y="81477"/>
                </a:cubicBezTo>
                <a:cubicBezTo>
                  <a:pt x="291695" y="99271"/>
                  <a:pt x="259350" y="121017"/>
                  <a:pt x="229803" y="146258"/>
                </a:cubicBezTo>
                <a:cubicBezTo>
                  <a:pt x="178537" y="190189"/>
                  <a:pt x="135938" y="243216"/>
                  <a:pt x="103968" y="302666"/>
                </a:cubicBezTo>
                <a:cubicBezTo>
                  <a:pt x="21103" y="452270"/>
                  <a:pt x="969" y="628905"/>
                  <a:pt x="-56" y="799481"/>
                </a:cubicBezTo>
                <a:cubicBezTo>
                  <a:pt x="-56" y="846087"/>
                  <a:pt x="38720" y="890735"/>
                  <a:pt x="83834" y="888591"/>
                </a:cubicBezTo>
                <a:cubicBezTo>
                  <a:pt x="131185" y="886288"/>
                  <a:pt x="168284" y="846916"/>
                  <a:pt x="167724" y="799481"/>
                </a:cubicBezTo>
                <a:close/>
              </a:path>
            </a:pathLst>
          </a:custGeom>
          <a:solidFill>
            <a:schemeClr val="accent5"/>
          </a:solidFill>
          <a:ln w="7620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0981537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7 Quote">
  <p:cSld name="007 Quote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3"/>
          <p:cNvSpPr txBox="1">
            <a:spLocks noGrp="1"/>
          </p:cNvSpPr>
          <p:nvPr>
            <p:ph type="title"/>
          </p:nvPr>
        </p:nvSpPr>
        <p:spPr>
          <a:xfrm>
            <a:off x="1272900" y="1893825"/>
            <a:ext cx="9646200" cy="31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 sz="50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>
            <a:endParaRPr/>
          </a:p>
        </p:txBody>
      </p:sp>
      <p:sp>
        <p:nvSpPr>
          <p:cNvPr id="43" name="Google Shape;43;p3"/>
          <p:cNvSpPr txBox="1">
            <a:spLocks noGrp="1"/>
          </p:cNvSpPr>
          <p:nvPr>
            <p:ph type="subTitle" idx="1"/>
          </p:nvPr>
        </p:nvSpPr>
        <p:spPr>
          <a:xfrm>
            <a:off x="632875" y="5919475"/>
            <a:ext cx="11379900" cy="71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3"/>
          <p:cNvSpPr/>
          <p:nvPr/>
        </p:nvSpPr>
        <p:spPr>
          <a:xfrm>
            <a:off x="511975" y="1086700"/>
            <a:ext cx="11143155" cy="4938215"/>
          </a:xfrm>
          <a:custGeom>
            <a:avLst/>
            <a:gdLst/>
            <a:ahLst/>
            <a:cxnLst/>
            <a:rect l="l" t="t" r="r" b="b"/>
            <a:pathLst>
              <a:path w="1695421" h="1144430" extrusionOk="0">
                <a:moveTo>
                  <a:pt x="1496" y="692981"/>
                </a:moveTo>
                <a:cubicBezTo>
                  <a:pt x="-4563" y="598651"/>
                  <a:pt x="6530" y="350896"/>
                  <a:pt x="45119" y="263744"/>
                </a:cubicBezTo>
                <a:cubicBezTo>
                  <a:pt x="136093" y="58680"/>
                  <a:pt x="323168" y="40038"/>
                  <a:pt x="422251" y="29878"/>
                </a:cubicBezTo>
                <a:cubicBezTo>
                  <a:pt x="790900" y="-7407"/>
                  <a:pt x="990186" y="-10576"/>
                  <a:pt x="1328914" y="29878"/>
                </a:cubicBezTo>
                <a:cubicBezTo>
                  <a:pt x="1448970" y="44232"/>
                  <a:pt x="1544884" y="147789"/>
                  <a:pt x="1601743" y="249762"/>
                </a:cubicBezTo>
                <a:cubicBezTo>
                  <a:pt x="1678642" y="387435"/>
                  <a:pt x="1702597" y="540488"/>
                  <a:pt x="1693556" y="696430"/>
                </a:cubicBezTo>
                <a:cubicBezTo>
                  <a:pt x="1687031" y="809774"/>
                  <a:pt x="1674913" y="935423"/>
                  <a:pt x="1590185" y="1011949"/>
                </a:cubicBezTo>
                <a:cubicBezTo>
                  <a:pt x="1529038" y="1067037"/>
                  <a:pt x="1442818" y="1083908"/>
                  <a:pt x="1360885" y="1095093"/>
                </a:cubicBezTo>
                <a:cubicBezTo>
                  <a:pt x="1059907" y="1136199"/>
                  <a:pt x="751938" y="1166586"/>
                  <a:pt x="450680" y="1125946"/>
                </a:cubicBezTo>
                <a:cubicBezTo>
                  <a:pt x="120060" y="1081298"/>
                  <a:pt x="11749" y="853490"/>
                  <a:pt x="1496" y="692981"/>
                </a:cubicBezTo>
                <a:close/>
              </a:path>
            </a:pathLst>
          </a:custGeom>
          <a:noFill/>
          <a:ln w="19050" cap="rnd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5" name="Google Shape;45;p3"/>
          <p:cNvGrpSpPr/>
          <p:nvPr/>
        </p:nvGrpSpPr>
        <p:grpSpPr>
          <a:xfrm>
            <a:off x="1523784" y="1086696"/>
            <a:ext cx="969047" cy="777202"/>
            <a:chOff x="9417497" y="1564911"/>
            <a:chExt cx="967692" cy="776116"/>
          </a:xfrm>
        </p:grpSpPr>
        <p:sp>
          <p:nvSpPr>
            <p:cNvPr id="46" name="Google Shape;46;p3"/>
            <p:cNvSpPr/>
            <p:nvPr/>
          </p:nvSpPr>
          <p:spPr>
            <a:xfrm>
              <a:off x="9921017" y="1988233"/>
              <a:ext cx="464172" cy="297268"/>
            </a:xfrm>
            <a:custGeom>
              <a:avLst/>
              <a:gdLst/>
              <a:ahLst/>
              <a:cxnLst/>
              <a:rect l="l" t="t" r="r" b="b"/>
              <a:pathLst>
                <a:path w="221562" h="141894" extrusionOk="0">
                  <a:moveTo>
                    <a:pt x="-56" y="35735"/>
                  </a:moveTo>
                  <a:cubicBezTo>
                    <a:pt x="19220" y="17214"/>
                    <a:pt x="43846" y="5245"/>
                    <a:pt x="70318" y="1526"/>
                  </a:cubicBezTo>
                  <a:cubicBezTo>
                    <a:pt x="101814" y="-2016"/>
                    <a:pt x="133515" y="6103"/>
                    <a:pt x="159428" y="24363"/>
                  </a:cubicBezTo>
                  <a:cubicBezTo>
                    <a:pt x="191781" y="46771"/>
                    <a:pt x="214068" y="80970"/>
                    <a:pt x="221506" y="119625"/>
                  </a:cubicBezTo>
                  <a:cubicBezTo>
                    <a:pt x="189721" y="139423"/>
                    <a:pt x="151757" y="146795"/>
                    <a:pt x="114873" y="140317"/>
                  </a:cubicBezTo>
                  <a:cubicBezTo>
                    <a:pt x="31542" y="124192"/>
                    <a:pt x="876" y="39090"/>
                    <a:pt x="-56" y="3573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" name="Google Shape;47;p3"/>
            <p:cNvSpPr/>
            <p:nvPr/>
          </p:nvSpPr>
          <p:spPr>
            <a:xfrm>
              <a:off x="9417497" y="1564911"/>
              <a:ext cx="759789" cy="776116"/>
            </a:xfrm>
            <a:custGeom>
              <a:avLst/>
              <a:gdLst/>
              <a:ahLst/>
              <a:cxnLst/>
              <a:rect l="l" t="t" r="r" b="b"/>
              <a:pathLst>
                <a:path w="362668" h="370461" extrusionOk="0">
                  <a:moveTo>
                    <a:pt x="76713" y="161264"/>
                  </a:moveTo>
                  <a:cubicBezTo>
                    <a:pt x="41200" y="163222"/>
                    <a:pt x="10440" y="143834"/>
                    <a:pt x="2144" y="117082"/>
                  </a:cubicBezTo>
                  <a:cubicBezTo>
                    <a:pt x="-9228" y="80544"/>
                    <a:pt x="25913" y="46988"/>
                    <a:pt x="51825" y="34218"/>
                  </a:cubicBezTo>
                  <a:cubicBezTo>
                    <a:pt x="55647" y="32260"/>
                    <a:pt x="103185" y="9889"/>
                    <a:pt x="140190" y="39717"/>
                  </a:cubicBezTo>
                  <a:cubicBezTo>
                    <a:pt x="172440" y="65723"/>
                    <a:pt x="168153" y="108507"/>
                    <a:pt x="168153" y="111489"/>
                  </a:cubicBezTo>
                  <a:cubicBezTo>
                    <a:pt x="167500" y="106829"/>
                    <a:pt x="160789" y="57613"/>
                    <a:pt x="196116" y="25922"/>
                  </a:cubicBezTo>
                  <a:cubicBezTo>
                    <a:pt x="223147" y="1407"/>
                    <a:pt x="272642" y="-10524"/>
                    <a:pt x="298648" y="14830"/>
                  </a:cubicBezTo>
                  <a:cubicBezTo>
                    <a:pt x="317291" y="33472"/>
                    <a:pt x="317291" y="66562"/>
                    <a:pt x="306944" y="89398"/>
                  </a:cubicBezTo>
                  <a:cubicBezTo>
                    <a:pt x="297660" y="108954"/>
                    <a:pt x="280845" y="123924"/>
                    <a:pt x="260338" y="130877"/>
                  </a:cubicBezTo>
                  <a:cubicBezTo>
                    <a:pt x="279857" y="123150"/>
                    <a:pt x="301594" y="123150"/>
                    <a:pt x="321112" y="130877"/>
                  </a:cubicBezTo>
                  <a:cubicBezTo>
                    <a:pt x="329035" y="134140"/>
                    <a:pt x="358396" y="146630"/>
                    <a:pt x="362498" y="175059"/>
                  </a:cubicBezTo>
                  <a:cubicBezTo>
                    <a:pt x="363859" y="196433"/>
                    <a:pt x="353037" y="216744"/>
                    <a:pt x="334534" y="227537"/>
                  </a:cubicBezTo>
                  <a:cubicBezTo>
                    <a:pt x="317878" y="237483"/>
                    <a:pt x="297651" y="239496"/>
                    <a:pt x="279354" y="233037"/>
                  </a:cubicBezTo>
                  <a:cubicBezTo>
                    <a:pt x="283641" y="234901"/>
                    <a:pt x="312443" y="247578"/>
                    <a:pt x="317943" y="274516"/>
                  </a:cubicBezTo>
                  <a:cubicBezTo>
                    <a:pt x="323442" y="301454"/>
                    <a:pt x="301911" y="323451"/>
                    <a:pt x="287556" y="337992"/>
                  </a:cubicBezTo>
                  <a:cubicBezTo>
                    <a:pt x="274972" y="350856"/>
                    <a:pt x="255118" y="371082"/>
                    <a:pt x="224080" y="371175"/>
                  </a:cubicBezTo>
                  <a:cubicBezTo>
                    <a:pt x="200385" y="370308"/>
                    <a:pt x="178219" y="359226"/>
                    <a:pt x="163306" y="340789"/>
                  </a:cubicBezTo>
                  <a:cubicBezTo>
                    <a:pt x="144990" y="315939"/>
                    <a:pt x="141802" y="283035"/>
                    <a:pt x="155010" y="255128"/>
                  </a:cubicBezTo>
                  <a:cubicBezTo>
                    <a:pt x="148364" y="276324"/>
                    <a:pt x="140646" y="297166"/>
                    <a:pt x="131894" y="317579"/>
                  </a:cubicBezTo>
                  <a:cubicBezTo>
                    <a:pt x="115395" y="356262"/>
                    <a:pt x="109430" y="360363"/>
                    <a:pt x="104956" y="362134"/>
                  </a:cubicBezTo>
                  <a:cubicBezTo>
                    <a:pt x="80534" y="372294"/>
                    <a:pt x="43530" y="340136"/>
                    <a:pt x="25260" y="314503"/>
                  </a:cubicBezTo>
                  <a:cubicBezTo>
                    <a:pt x="15939" y="300894"/>
                    <a:pt x="-6525" y="269948"/>
                    <a:pt x="2424" y="231639"/>
                  </a:cubicBezTo>
                  <a:cubicBezTo>
                    <a:pt x="12257" y="196237"/>
                    <a:pt x="40836" y="169169"/>
                    <a:pt x="76713" y="16126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" name="Google Shape;48;p3"/>
            <p:cNvSpPr/>
            <p:nvPr/>
          </p:nvSpPr>
          <p:spPr>
            <a:xfrm>
              <a:off x="9696544" y="1861301"/>
              <a:ext cx="183168" cy="183168"/>
            </a:xfrm>
            <a:custGeom>
              <a:avLst/>
              <a:gdLst/>
              <a:ahLst/>
              <a:cxnLst/>
              <a:rect l="l" t="t" r="r" b="b"/>
              <a:pathLst>
                <a:path w="87431" h="87431" extrusionOk="0">
                  <a:moveTo>
                    <a:pt x="87432" y="43716"/>
                  </a:moveTo>
                  <a:cubicBezTo>
                    <a:pt x="87432" y="67860"/>
                    <a:pt x="67860" y="87432"/>
                    <a:pt x="43716" y="87432"/>
                  </a:cubicBezTo>
                  <a:cubicBezTo>
                    <a:pt x="19572" y="87432"/>
                    <a:pt x="0" y="67860"/>
                    <a:pt x="0" y="43716"/>
                  </a:cubicBezTo>
                  <a:cubicBezTo>
                    <a:pt x="0" y="19572"/>
                    <a:pt x="19572" y="0"/>
                    <a:pt x="43716" y="0"/>
                  </a:cubicBezTo>
                  <a:cubicBezTo>
                    <a:pt x="67860" y="0"/>
                    <a:pt x="87432" y="19572"/>
                    <a:pt x="87432" y="4371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" name="Google Shape;49;p3"/>
            <p:cNvSpPr/>
            <p:nvPr/>
          </p:nvSpPr>
          <p:spPr>
            <a:xfrm>
              <a:off x="10015296" y="2057859"/>
              <a:ext cx="318886" cy="141184"/>
            </a:xfrm>
            <a:custGeom>
              <a:avLst/>
              <a:gdLst/>
              <a:ahLst/>
              <a:cxnLst/>
              <a:rect l="l" t="t" r="r" b="b"/>
              <a:pathLst>
                <a:path w="152213" h="67391" extrusionOk="0">
                  <a:moveTo>
                    <a:pt x="-56" y="714"/>
                  </a:moveTo>
                  <a:cubicBezTo>
                    <a:pt x="23862" y="14919"/>
                    <a:pt x="48600" y="27679"/>
                    <a:pt x="74047" y="38930"/>
                  </a:cubicBezTo>
                  <a:cubicBezTo>
                    <a:pt x="99493" y="50172"/>
                    <a:pt x="125574" y="59912"/>
                    <a:pt x="152158" y="68105"/>
                  </a:cubicBezTo>
                  <a:cubicBezTo>
                    <a:pt x="124623" y="62932"/>
                    <a:pt x="97788" y="54580"/>
                    <a:pt x="72182" y="43218"/>
                  </a:cubicBezTo>
                  <a:cubicBezTo>
                    <a:pt x="46522" y="31930"/>
                    <a:pt x="22277" y="17659"/>
                    <a:pt x="-56" y="714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" name="Google Shape;50;p3"/>
            <p:cNvSpPr/>
            <p:nvPr/>
          </p:nvSpPr>
          <p:spPr>
            <a:xfrm>
              <a:off x="10118162" y="2087528"/>
              <a:ext cx="114236" cy="35248"/>
            </a:xfrm>
            <a:custGeom>
              <a:avLst/>
              <a:gdLst/>
              <a:ahLst/>
              <a:cxnLst/>
              <a:rect l="l" t="t" r="r" b="b"/>
              <a:pathLst>
                <a:path w="54528" h="16825" extrusionOk="0">
                  <a:moveTo>
                    <a:pt x="-56" y="15255"/>
                  </a:moveTo>
                  <a:cubicBezTo>
                    <a:pt x="9377" y="14910"/>
                    <a:pt x="18754" y="13568"/>
                    <a:pt x="27907" y="11247"/>
                  </a:cubicBezTo>
                  <a:cubicBezTo>
                    <a:pt x="37126" y="8739"/>
                    <a:pt x="46037" y="5207"/>
                    <a:pt x="54472" y="714"/>
                  </a:cubicBezTo>
                  <a:cubicBezTo>
                    <a:pt x="47621" y="8031"/>
                    <a:pt x="38822" y="13232"/>
                    <a:pt x="29119" y="15721"/>
                  </a:cubicBezTo>
                  <a:cubicBezTo>
                    <a:pt x="19546" y="18293"/>
                    <a:pt x="9433" y="18135"/>
                    <a:pt x="-56" y="1525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" name="Google Shape;51;p3"/>
            <p:cNvSpPr/>
            <p:nvPr/>
          </p:nvSpPr>
          <p:spPr>
            <a:xfrm>
              <a:off x="10193703" y="2136914"/>
              <a:ext cx="77134" cy="21069"/>
            </a:xfrm>
            <a:custGeom>
              <a:avLst/>
              <a:gdLst/>
              <a:ahLst/>
              <a:cxnLst/>
              <a:rect l="l" t="t" r="r" b="b"/>
              <a:pathLst>
                <a:path w="36818" h="10057" extrusionOk="0">
                  <a:moveTo>
                    <a:pt x="-56" y="8450"/>
                  </a:moveTo>
                  <a:cubicBezTo>
                    <a:pt x="6469" y="7332"/>
                    <a:pt x="12434" y="6586"/>
                    <a:pt x="18586" y="5281"/>
                  </a:cubicBezTo>
                  <a:cubicBezTo>
                    <a:pt x="24738" y="3976"/>
                    <a:pt x="30424" y="2392"/>
                    <a:pt x="36762" y="714"/>
                  </a:cubicBezTo>
                  <a:cubicBezTo>
                    <a:pt x="32102" y="5505"/>
                    <a:pt x="26080" y="8758"/>
                    <a:pt x="19518" y="10035"/>
                  </a:cubicBezTo>
                  <a:cubicBezTo>
                    <a:pt x="12975" y="11405"/>
                    <a:pt x="6180" y="10855"/>
                    <a:pt x="-56" y="845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" name="Google Shape;52;p3"/>
            <p:cNvSpPr/>
            <p:nvPr/>
          </p:nvSpPr>
          <p:spPr>
            <a:xfrm>
              <a:off x="10153102" y="2136914"/>
              <a:ext cx="26579" cy="67174"/>
            </a:xfrm>
            <a:custGeom>
              <a:avLst/>
              <a:gdLst/>
              <a:ahLst/>
              <a:cxnLst/>
              <a:rect l="l" t="t" r="r" b="b"/>
              <a:pathLst>
                <a:path w="12687" h="32064" extrusionOk="0">
                  <a:moveTo>
                    <a:pt x="-56" y="714"/>
                  </a:moveTo>
                  <a:cubicBezTo>
                    <a:pt x="11278" y="7024"/>
                    <a:pt x="15800" y="21034"/>
                    <a:pt x="10291" y="32778"/>
                  </a:cubicBezTo>
                  <a:cubicBezTo>
                    <a:pt x="9787" y="27148"/>
                    <a:pt x="8697" y="21584"/>
                    <a:pt x="7028" y="16187"/>
                  </a:cubicBezTo>
                  <a:cubicBezTo>
                    <a:pt x="5173" y="10809"/>
                    <a:pt x="2796" y="5626"/>
                    <a:pt x="-56" y="714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" name="Google Shape;53;p3"/>
            <p:cNvSpPr/>
            <p:nvPr/>
          </p:nvSpPr>
          <p:spPr>
            <a:xfrm>
              <a:off x="10222981" y="2166191"/>
              <a:ext cx="33524" cy="87483"/>
            </a:xfrm>
            <a:custGeom>
              <a:avLst/>
              <a:gdLst/>
              <a:ahLst/>
              <a:cxnLst/>
              <a:rect l="l" t="t" r="r" b="b"/>
              <a:pathLst>
                <a:path w="16002" h="41758" extrusionOk="0">
                  <a:moveTo>
                    <a:pt x="-56" y="714"/>
                  </a:moveTo>
                  <a:cubicBezTo>
                    <a:pt x="6795" y="5001"/>
                    <a:pt x="11856" y="11620"/>
                    <a:pt x="14205" y="19356"/>
                  </a:cubicBezTo>
                  <a:cubicBezTo>
                    <a:pt x="16787" y="26906"/>
                    <a:pt x="16489" y="35137"/>
                    <a:pt x="13366" y="42472"/>
                  </a:cubicBezTo>
                  <a:cubicBezTo>
                    <a:pt x="13217" y="35099"/>
                    <a:pt x="12024" y="27792"/>
                    <a:pt x="9824" y="20754"/>
                  </a:cubicBezTo>
                  <a:cubicBezTo>
                    <a:pt x="7401" y="13679"/>
                    <a:pt x="4083" y="6940"/>
                    <a:pt x="-56" y="714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4" name="Google Shape;54;p3"/>
          <p:cNvGrpSpPr/>
          <p:nvPr/>
        </p:nvGrpSpPr>
        <p:grpSpPr>
          <a:xfrm>
            <a:off x="709567" y="1197851"/>
            <a:ext cx="1101396" cy="960077"/>
            <a:chOff x="8316334" y="844291"/>
            <a:chExt cx="981899" cy="855912"/>
          </a:xfrm>
        </p:grpSpPr>
        <p:sp>
          <p:nvSpPr>
            <p:cNvPr id="55" name="Google Shape;55;p3"/>
            <p:cNvSpPr/>
            <p:nvPr/>
          </p:nvSpPr>
          <p:spPr>
            <a:xfrm>
              <a:off x="8316334" y="1331125"/>
              <a:ext cx="420586" cy="313823"/>
            </a:xfrm>
            <a:custGeom>
              <a:avLst/>
              <a:gdLst/>
              <a:ahLst/>
              <a:cxnLst/>
              <a:rect l="l" t="t" r="r" b="b"/>
              <a:pathLst>
                <a:path w="200757" h="149796" extrusionOk="0">
                  <a:moveTo>
                    <a:pt x="199695" y="7999"/>
                  </a:moveTo>
                  <a:cubicBezTo>
                    <a:pt x="203060" y="34536"/>
                    <a:pt x="197934" y="61455"/>
                    <a:pt x="185061" y="84898"/>
                  </a:cubicBezTo>
                  <a:cubicBezTo>
                    <a:pt x="169075" y="112274"/>
                    <a:pt x="143610" y="132836"/>
                    <a:pt x="113475" y="142689"/>
                  </a:cubicBezTo>
                  <a:cubicBezTo>
                    <a:pt x="76153" y="155179"/>
                    <a:pt x="35429" y="152634"/>
                    <a:pt x="-56" y="135605"/>
                  </a:cubicBezTo>
                  <a:cubicBezTo>
                    <a:pt x="3159" y="98283"/>
                    <a:pt x="19938" y="63431"/>
                    <a:pt x="47109" y="37640"/>
                  </a:cubicBezTo>
                  <a:cubicBezTo>
                    <a:pt x="109839" y="-19965"/>
                    <a:pt x="196060" y="6694"/>
                    <a:pt x="199695" y="799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" name="Google Shape;56;p3"/>
            <p:cNvSpPr/>
            <p:nvPr/>
          </p:nvSpPr>
          <p:spPr>
            <a:xfrm>
              <a:off x="8378405" y="1424459"/>
              <a:ext cx="302874" cy="171453"/>
            </a:xfrm>
            <a:custGeom>
              <a:avLst/>
              <a:gdLst/>
              <a:ahLst/>
              <a:cxnLst/>
              <a:rect l="l" t="t" r="r" b="b"/>
              <a:pathLst>
                <a:path w="144570" h="81839" extrusionOk="0">
                  <a:moveTo>
                    <a:pt x="144514" y="714"/>
                  </a:moveTo>
                  <a:cubicBezTo>
                    <a:pt x="118975" y="11452"/>
                    <a:pt x="94078" y="23653"/>
                    <a:pt x="69945" y="37253"/>
                  </a:cubicBezTo>
                  <a:cubicBezTo>
                    <a:pt x="45757" y="50992"/>
                    <a:pt x="22389" y="66120"/>
                    <a:pt x="-56" y="82553"/>
                  </a:cubicBezTo>
                  <a:cubicBezTo>
                    <a:pt x="20516" y="63510"/>
                    <a:pt x="43259" y="46956"/>
                    <a:pt x="67708" y="33244"/>
                  </a:cubicBezTo>
                  <a:cubicBezTo>
                    <a:pt x="91962" y="19458"/>
                    <a:pt x="117735" y="8543"/>
                    <a:pt x="144514" y="714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" name="Google Shape;57;p3"/>
            <p:cNvSpPr/>
            <p:nvPr/>
          </p:nvSpPr>
          <p:spPr>
            <a:xfrm>
              <a:off x="8526029" y="1469744"/>
              <a:ext cx="46222" cy="111113"/>
            </a:xfrm>
            <a:custGeom>
              <a:avLst/>
              <a:gdLst/>
              <a:ahLst/>
              <a:cxnLst/>
              <a:rect l="l" t="t" r="r" b="b"/>
              <a:pathLst>
                <a:path w="22063" h="53037" extrusionOk="0">
                  <a:moveTo>
                    <a:pt x="22007" y="714"/>
                  </a:moveTo>
                  <a:cubicBezTo>
                    <a:pt x="16545" y="8553"/>
                    <a:pt x="11950" y="16960"/>
                    <a:pt x="8305" y="25788"/>
                  </a:cubicBezTo>
                  <a:cubicBezTo>
                    <a:pt x="4782" y="34810"/>
                    <a:pt x="2256" y="44187"/>
                    <a:pt x="755" y="53751"/>
                  </a:cubicBezTo>
                  <a:cubicBezTo>
                    <a:pt x="-997" y="43861"/>
                    <a:pt x="103" y="33682"/>
                    <a:pt x="3924" y="24389"/>
                  </a:cubicBezTo>
                  <a:cubicBezTo>
                    <a:pt x="7541" y="14919"/>
                    <a:pt x="13823" y="6698"/>
                    <a:pt x="22007" y="714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" name="Google Shape;58;p3"/>
            <p:cNvSpPr/>
            <p:nvPr/>
          </p:nvSpPr>
          <p:spPr>
            <a:xfrm>
              <a:off x="8464322" y="1509953"/>
              <a:ext cx="33753" cy="71471"/>
            </a:xfrm>
            <a:custGeom>
              <a:avLst/>
              <a:gdLst/>
              <a:ahLst/>
              <a:cxnLst/>
              <a:rect l="l" t="t" r="r" b="b"/>
              <a:pathLst>
                <a:path w="16111" h="34115" extrusionOk="0">
                  <a:moveTo>
                    <a:pt x="16055" y="714"/>
                  </a:moveTo>
                  <a:cubicBezTo>
                    <a:pt x="13072" y="6679"/>
                    <a:pt x="10089" y="11899"/>
                    <a:pt x="7480" y="17492"/>
                  </a:cubicBezTo>
                  <a:cubicBezTo>
                    <a:pt x="4870" y="23084"/>
                    <a:pt x="2726" y="28677"/>
                    <a:pt x="302" y="34829"/>
                  </a:cubicBezTo>
                  <a:cubicBezTo>
                    <a:pt x="-676" y="28248"/>
                    <a:pt x="358" y="21518"/>
                    <a:pt x="3285" y="15534"/>
                  </a:cubicBezTo>
                  <a:cubicBezTo>
                    <a:pt x="6026" y="9466"/>
                    <a:pt x="10463" y="4321"/>
                    <a:pt x="16055" y="714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" name="Google Shape;59;p3"/>
            <p:cNvSpPr/>
            <p:nvPr/>
          </p:nvSpPr>
          <p:spPr>
            <a:xfrm>
              <a:off x="8468780" y="1463497"/>
              <a:ext cx="66784" cy="28002"/>
            </a:xfrm>
            <a:custGeom>
              <a:avLst/>
              <a:gdLst/>
              <a:ahLst/>
              <a:cxnLst/>
              <a:rect l="l" t="t" r="r" b="b"/>
              <a:pathLst>
                <a:path w="31878" h="13366" extrusionOk="0">
                  <a:moveTo>
                    <a:pt x="31822" y="11992"/>
                  </a:moveTo>
                  <a:cubicBezTo>
                    <a:pt x="19882" y="17231"/>
                    <a:pt x="5928" y="12300"/>
                    <a:pt x="-56" y="714"/>
                  </a:cubicBezTo>
                  <a:cubicBezTo>
                    <a:pt x="4744" y="3743"/>
                    <a:pt x="9871" y="6213"/>
                    <a:pt x="15231" y="8078"/>
                  </a:cubicBezTo>
                  <a:cubicBezTo>
                    <a:pt x="20609" y="9970"/>
                    <a:pt x="26164" y="11284"/>
                    <a:pt x="31822" y="1199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" name="Google Shape;60;p3"/>
            <p:cNvSpPr/>
            <p:nvPr/>
          </p:nvSpPr>
          <p:spPr>
            <a:xfrm>
              <a:off x="8384652" y="1495899"/>
              <a:ext cx="86312" cy="34710"/>
            </a:xfrm>
            <a:custGeom>
              <a:avLst/>
              <a:gdLst/>
              <a:ahLst/>
              <a:cxnLst/>
              <a:rect l="l" t="t" r="r" b="b"/>
              <a:pathLst>
                <a:path w="41199" h="16568" extrusionOk="0">
                  <a:moveTo>
                    <a:pt x="41143" y="15255"/>
                  </a:moveTo>
                  <a:cubicBezTo>
                    <a:pt x="33640" y="17958"/>
                    <a:pt x="25437" y="17958"/>
                    <a:pt x="17934" y="15255"/>
                  </a:cubicBezTo>
                  <a:cubicBezTo>
                    <a:pt x="10356" y="12784"/>
                    <a:pt x="3952" y="7611"/>
                    <a:pt x="-56" y="714"/>
                  </a:cubicBezTo>
                  <a:cubicBezTo>
                    <a:pt x="5947" y="4964"/>
                    <a:pt x="12499" y="8385"/>
                    <a:pt x="19425" y="10874"/>
                  </a:cubicBezTo>
                  <a:cubicBezTo>
                    <a:pt x="26453" y="13223"/>
                    <a:pt x="33752" y="14695"/>
                    <a:pt x="41143" y="1525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" name="Google Shape;61;p3"/>
            <p:cNvSpPr/>
            <p:nvPr/>
          </p:nvSpPr>
          <p:spPr>
            <a:xfrm>
              <a:off x="8486339" y="844291"/>
              <a:ext cx="811894" cy="855912"/>
            </a:xfrm>
            <a:custGeom>
              <a:avLst/>
              <a:gdLst/>
              <a:ahLst/>
              <a:cxnLst/>
              <a:rect l="l" t="t" r="r" b="b"/>
              <a:pathLst>
                <a:path w="387539" h="408550" extrusionOk="0">
                  <a:moveTo>
                    <a:pt x="93718" y="264247"/>
                  </a:moveTo>
                  <a:cubicBezTo>
                    <a:pt x="87100" y="269094"/>
                    <a:pt x="59417" y="288482"/>
                    <a:pt x="34343" y="279440"/>
                  </a:cubicBezTo>
                  <a:cubicBezTo>
                    <a:pt x="-145" y="266857"/>
                    <a:pt x="-8348" y="207761"/>
                    <a:pt x="8151" y="168892"/>
                  </a:cubicBezTo>
                  <a:cubicBezTo>
                    <a:pt x="10481" y="163486"/>
                    <a:pt x="27818" y="122287"/>
                    <a:pt x="67526" y="117812"/>
                  </a:cubicBezTo>
                  <a:cubicBezTo>
                    <a:pt x="85217" y="116181"/>
                    <a:pt x="102890" y="121084"/>
                    <a:pt x="117207" y="131608"/>
                  </a:cubicBezTo>
                  <a:cubicBezTo>
                    <a:pt x="107756" y="123377"/>
                    <a:pt x="99805" y="113572"/>
                    <a:pt x="93718" y="102619"/>
                  </a:cubicBezTo>
                  <a:cubicBezTo>
                    <a:pt x="90922" y="97493"/>
                    <a:pt x="72373" y="64123"/>
                    <a:pt x="81321" y="40540"/>
                  </a:cubicBezTo>
                  <a:cubicBezTo>
                    <a:pt x="97074" y="-1218"/>
                    <a:pt x="199606" y="-16784"/>
                    <a:pt x="237356" y="26652"/>
                  </a:cubicBezTo>
                  <a:cubicBezTo>
                    <a:pt x="255067" y="47065"/>
                    <a:pt x="255998" y="77918"/>
                    <a:pt x="256744" y="83325"/>
                  </a:cubicBezTo>
                  <a:cubicBezTo>
                    <a:pt x="257593" y="100391"/>
                    <a:pt x="254395" y="117412"/>
                    <a:pt x="247423" y="133006"/>
                  </a:cubicBezTo>
                  <a:cubicBezTo>
                    <a:pt x="258869" y="119733"/>
                    <a:pt x="273634" y="109722"/>
                    <a:pt x="290207" y="104017"/>
                  </a:cubicBezTo>
                  <a:cubicBezTo>
                    <a:pt x="297943" y="101407"/>
                    <a:pt x="331592" y="90036"/>
                    <a:pt x="357878" y="106814"/>
                  </a:cubicBezTo>
                  <a:cubicBezTo>
                    <a:pt x="391248" y="128066"/>
                    <a:pt x="395162" y="183340"/>
                    <a:pt x="375868" y="218667"/>
                  </a:cubicBezTo>
                  <a:cubicBezTo>
                    <a:pt x="366752" y="236778"/>
                    <a:pt x="350934" y="250620"/>
                    <a:pt x="331779" y="257256"/>
                  </a:cubicBezTo>
                  <a:cubicBezTo>
                    <a:pt x="293004" y="269560"/>
                    <a:pt x="259913" y="242995"/>
                    <a:pt x="257210" y="240758"/>
                  </a:cubicBezTo>
                  <a:cubicBezTo>
                    <a:pt x="271900" y="253043"/>
                    <a:pt x="284083" y="268041"/>
                    <a:pt x="293096" y="284940"/>
                  </a:cubicBezTo>
                  <a:cubicBezTo>
                    <a:pt x="303070" y="303582"/>
                    <a:pt x="319102" y="334062"/>
                    <a:pt x="306892" y="365008"/>
                  </a:cubicBezTo>
                  <a:cubicBezTo>
                    <a:pt x="298409" y="386633"/>
                    <a:pt x="275293" y="410775"/>
                    <a:pt x="247516" y="409190"/>
                  </a:cubicBezTo>
                  <a:cubicBezTo>
                    <a:pt x="219739" y="407606"/>
                    <a:pt x="203334" y="381227"/>
                    <a:pt x="197742" y="371906"/>
                  </a:cubicBezTo>
                  <a:cubicBezTo>
                    <a:pt x="184282" y="347969"/>
                    <a:pt x="180926" y="319652"/>
                    <a:pt x="188420" y="293236"/>
                  </a:cubicBezTo>
                  <a:cubicBezTo>
                    <a:pt x="192652" y="315215"/>
                    <a:pt x="185941" y="337874"/>
                    <a:pt x="170431" y="354009"/>
                  </a:cubicBezTo>
                  <a:cubicBezTo>
                    <a:pt x="154156" y="370396"/>
                    <a:pt x="130042" y="376240"/>
                    <a:pt x="108073" y="369109"/>
                  </a:cubicBezTo>
                  <a:cubicBezTo>
                    <a:pt x="79587" y="357020"/>
                    <a:pt x="64273" y="325878"/>
                    <a:pt x="72093" y="295939"/>
                  </a:cubicBezTo>
                  <a:cubicBezTo>
                    <a:pt x="75719" y="283327"/>
                    <a:pt x="83297" y="272217"/>
                    <a:pt x="93718" y="26424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" name="Google Shape;62;p3"/>
            <p:cNvSpPr/>
            <p:nvPr/>
          </p:nvSpPr>
          <p:spPr>
            <a:xfrm>
              <a:off x="8753957" y="1161924"/>
              <a:ext cx="220272" cy="220272"/>
            </a:xfrm>
            <a:custGeom>
              <a:avLst/>
              <a:gdLst/>
              <a:ahLst/>
              <a:cxnLst/>
              <a:rect l="l" t="t" r="r" b="b"/>
              <a:pathLst>
                <a:path w="105142" h="105142" extrusionOk="0">
                  <a:moveTo>
                    <a:pt x="105142" y="52571"/>
                  </a:moveTo>
                  <a:cubicBezTo>
                    <a:pt x="105142" y="81605"/>
                    <a:pt x="81605" y="105142"/>
                    <a:pt x="52571" y="105142"/>
                  </a:cubicBezTo>
                  <a:cubicBezTo>
                    <a:pt x="23537" y="105142"/>
                    <a:pt x="0" y="81605"/>
                    <a:pt x="0" y="52571"/>
                  </a:cubicBezTo>
                  <a:cubicBezTo>
                    <a:pt x="0" y="23537"/>
                    <a:pt x="23536" y="0"/>
                    <a:pt x="52571" y="0"/>
                  </a:cubicBezTo>
                  <a:cubicBezTo>
                    <a:pt x="81605" y="0"/>
                    <a:pt x="105142" y="23537"/>
                    <a:pt x="105142" y="5257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3" name="Google Shape;63;p3"/>
          <p:cNvGrpSpPr/>
          <p:nvPr/>
        </p:nvGrpSpPr>
        <p:grpSpPr>
          <a:xfrm rot="10800000">
            <a:off x="5477080" y="671351"/>
            <a:ext cx="1237846" cy="872004"/>
            <a:chOff x="621403" y="597265"/>
            <a:chExt cx="1588204" cy="1118814"/>
          </a:xfrm>
        </p:grpSpPr>
        <p:sp>
          <p:nvSpPr>
            <p:cNvPr id="64" name="Google Shape;64;p3"/>
            <p:cNvSpPr/>
            <p:nvPr/>
          </p:nvSpPr>
          <p:spPr>
            <a:xfrm>
              <a:off x="1448058" y="597265"/>
              <a:ext cx="761549" cy="1118814"/>
            </a:xfrm>
            <a:custGeom>
              <a:avLst/>
              <a:gdLst/>
              <a:ahLst/>
              <a:cxnLst/>
              <a:rect l="l" t="t" r="r" b="b"/>
              <a:pathLst>
                <a:path w="761549" h="1118814" extrusionOk="0">
                  <a:moveTo>
                    <a:pt x="-524" y="1117297"/>
                  </a:moveTo>
                  <a:lnTo>
                    <a:pt x="-524" y="996558"/>
                  </a:lnTo>
                  <a:cubicBezTo>
                    <a:pt x="160246" y="977266"/>
                    <a:pt x="278895" y="901864"/>
                    <a:pt x="338058" y="740612"/>
                  </a:cubicBezTo>
                  <a:cubicBezTo>
                    <a:pt x="312656" y="732412"/>
                    <a:pt x="292400" y="726464"/>
                    <a:pt x="272463" y="719551"/>
                  </a:cubicBezTo>
                  <a:cubicBezTo>
                    <a:pt x="93848" y="657011"/>
                    <a:pt x="-5830" y="480325"/>
                    <a:pt x="31308" y="291741"/>
                  </a:cubicBezTo>
                  <a:cubicBezTo>
                    <a:pt x="64909" y="120199"/>
                    <a:pt x="237095" y="-11311"/>
                    <a:pt x="412334" y="425"/>
                  </a:cubicBezTo>
                  <a:cubicBezTo>
                    <a:pt x="596255" y="11358"/>
                    <a:pt x="744051" y="156019"/>
                    <a:pt x="758954" y="339651"/>
                  </a:cubicBezTo>
                  <a:cubicBezTo>
                    <a:pt x="792877" y="741255"/>
                    <a:pt x="404456" y="1143502"/>
                    <a:pt x="-524" y="111729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" name="Google Shape;65;p3"/>
            <p:cNvSpPr/>
            <p:nvPr/>
          </p:nvSpPr>
          <p:spPr>
            <a:xfrm>
              <a:off x="621403" y="597265"/>
              <a:ext cx="761549" cy="1118814"/>
            </a:xfrm>
            <a:custGeom>
              <a:avLst/>
              <a:gdLst/>
              <a:ahLst/>
              <a:cxnLst/>
              <a:rect l="l" t="t" r="r" b="b"/>
              <a:pathLst>
                <a:path w="761549" h="1118814" extrusionOk="0">
                  <a:moveTo>
                    <a:pt x="-524" y="1117297"/>
                  </a:moveTo>
                  <a:lnTo>
                    <a:pt x="-524" y="996558"/>
                  </a:lnTo>
                  <a:cubicBezTo>
                    <a:pt x="160246" y="977266"/>
                    <a:pt x="278895" y="901864"/>
                    <a:pt x="338058" y="740612"/>
                  </a:cubicBezTo>
                  <a:cubicBezTo>
                    <a:pt x="312656" y="732412"/>
                    <a:pt x="292400" y="726464"/>
                    <a:pt x="272463" y="719551"/>
                  </a:cubicBezTo>
                  <a:cubicBezTo>
                    <a:pt x="93848" y="657011"/>
                    <a:pt x="-5830" y="480325"/>
                    <a:pt x="31308" y="291741"/>
                  </a:cubicBezTo>
                  <a:cubicBezTo>
                    <a:pt x="64909" y="120199"/>
                    <a:pt x="237095" y="-11311"/>
                    <a:pt x="412334" y="425"/>
                  </a:cubicBezTo>
                  <a:cubicBezTo>
                    <a:pt x="596255" y="11358"/>
                    <a:pt x="744051" y="156019"/>
                    <a:pt x="758954" y="339651"/>
                  </a:cubicBezTo>
                  <a:cubicBezTo>
                    <a:pt x="792877" y="741255"/>
                    <a:pt x="404456" y="1143502"/>
                    <a:pt x="-524" y="111729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6" name="Google Shape;66;p3"/>
          <p:cNvGrpSpPr/>
          <p:nvPr/>
        </p:nvGrpSpPr>
        <p:grpSpPr>
          <a:xfrm flipH="1">
            <a:off x="10316867" y="4890701"/>
            <a:ext cx="1101396" cy="960077"/>
            <a:chOff x="8316334" y="844291"/>
            <a:chExt cx="981899" cy="855912"/>
          </a:xfrm>
        </p:grpSpPr>
        <p:sp>
          <p:nvSpPr>
            <p:cNvPr id="67" name="Google Shape;67;p3"/>
            <p:cNvSpPr/>
            <p:nvPr/>
          </p:nvSpPr>
          <p:spPr>
            <a:xfrm>
              <a:off x="8316334" y="1331125"/>
              <a:ext cx="420586" cy="313823"/>
            </a:xfrm>
            <a:custGeom>
              <a:avLst/>
              <a:gdLst/>
              <a:ahLst/>
              <a:cxnLst/>
              <a:rect l="l" t="t" r="r" b="b"/>
              <a:pathLst>
                <a:path w="200757" h="149796" extrusionOk="0">
                  <a:moveTo>
                    <a:pt x="199695" y="7999"/>
                  </a:moveTo>
                  <a:cubicBezTo>
                    <a:pt x="203060" y="34536"/>
                    <a:pt x="197934" y="61455"/>
                    <a:pt x="185061" y="84898"/>
                  </a:cubicBezTo>
                  <a:cubicBezTo>
                    <a:pt x="169075" y="112274"/>
                    <a:pt x="143610" y="132836"/>
                    <a:pt x="113475" y="142689"/>
                  </a:cubicBezTo>
                  <a:cubicBezTo>
                    <a:pt x="76153" y="155179"/>
                    <a:pt x="35429" y="152634"/>
                    <a:pt x="-56" y="135605"/>
                  </a:cubicBezTo>
                  <a:cubicBezTo>
                    <a:pt x="3159" y="98283"/>
                    <a:pt x="19938" y="63431"/>
                    <a:pt x="47109" y="37640"/>
                  </a:cubicBezTo>
                  <a:cubicBezTo>
                    <a:pt x="109839" y="-19965"/>
                    <a:pt x="196060" y="6694"/>
                    <a:pt x="199695" y="799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" name="Google Shape;68;p3"/>
            <p:cNvSpPr/>
            <p:nvPr/>
          </p:nvSpPr>
          <p:spPr>
            <a:xfrm>
              <a:off x="8378405" y="1424459"/>
              <a:ext cx="302874" cy="171453"/>
            </a:xfrm>
            <a:custGeom>
              <a:avLst/>
              <a:gdLst/>
              <a:ahLst/>
              <a:cxnLst/>
              <a:rect l="l" t="t" r="r" b="b"/>
              <a:pathLst>
                <a:path w="144570" h="81839" extrusionOk="0">
                  <a:moveTo>
                    <a:pt x="144514" y="714"/>
                  </a:moveTo>
                  <a:cubicBezTo>
                    <a:pt x="118975" y="11452"/>
                    <a:pt x="94078" y="23653"/>
                    <a:pt x="69945" y="37253"/>
                  </a:cubicBezTo>
                  <a:cubicBezTo>
                    <a:pt x="45757" y="50992"/>
                    <a:pt x="22389" y="66120"/>
                    <a:pt x="-56" y="82553"/>
                  </a:cubicBezTo>
                  <a:cubicBezTo>
                    <a:pt x="20516" y="63510"/>
                    <a:pt x="43259" y="46956"/>
                    <a:pt x="67708" y="33244"/>
                  </a:cubicBezTo>
                  <a:cubicBezTo>
                    <a:pt x="91962" y="19458"/>
                    <a:pt x="117735" y="8543"/>
                    <a:pt x="144514" y="714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" name="Google Shape;69;p3"/>
            <p:cNvSpPr/>
            <p:nvPr/>
          </p:nvSpPr>
          <p:spPr>
            <a:xfrm>
              <a:off x="8526029" y="1469744"/>
              <a:ext cx="46222" cy="111113"/>
            </a:xfrm>
            <a:custGeom>
              <a:avLst/>
              <a:gdLst/>
              <a:ahLst/>
              <a:cxnLst/>
              <a:rect l="l" t="t" r="r" b="b"/>
              <a:pathLst>
                <a:path w="22063" h="53037" extrusionOk="0">
                  <a:moveTo>
                    <a:pt x="22007" y="714"/>
                  </a:moveTo>
                  <a:cubicBezTo>
                    <a:pt x="16545" y="8553"/>
                    <a:pt x="11950" y="16960"/>
                    <a:pt x="8305" y="25788"/>
                  </a:cubicBezTo>
                  <a:cubicBezTo>
                    <a:pt x="4782" y="34810"/>
                    <a:pt x="2256" y="44187"/>
                    <a:pt x="755" y="53751"/>
                  </a:cubicBezTo>
                  <a:cubicBezTo>
                    <a:pt x="-997" y="43861"/>
                    <a:pt x="103" y="33682"/>
                    <a:pt x="3924" y="24389"/>
                  </a:cubicBezTo>
                  <a:cubicBezTo>
                    <a:pt x="7541" y="14919"/>
                    <a:pt x="13823" y="6698"/>
                    <a:pt x="22007" y="714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" name="Google Shape;70;p3"/>
            <p:cNvSpPr/>
            <p:nvPr/>
          </p:nvSpPr>
          <p:spPr>
            <a:xfrm>
              <a:off x="8464322" y="1509953"/>
              <a:ext cx="33753" cy="71471"/>
            </a:xfrm>
            <a:custGeom>
              <a:avLst/>
              <a:gdLst/>
              <a:ahLst/>
              <a:cxnLst/>
              <a:rect l="l" t="t" r="r" b="b"/>
              <a:pathLst>
                <a:path w="16111" h="34115" extrusionOk="0">
                  <a:moveTo>
                    <a:pt x="16055" y="714"/>
                  </a:moveTo>
                  <a:cubicBezTo>
                    <a:pt x="13072" y="6679"/>
                    <a:pt x="10089" y="11899"/>
                    <a:pt x="7480" y="17492"/>
                  </a:cubicBezTo>
                  <a:cubicBezTo>
                    <a:pt x="4870" y="23084"/>
                    <a:pt x="2726" y="28677"/>
                    <a:pt x="302" y="34829"/>
                  </a:cubicBezTo>
                  <a:cubicBezTo>
                    <a:pt x="-676" y="28248"/>
                    <a:pt x="358" y="21518"/>
                    <a:pt x="3285" y="15534"/>
                  </a:cubicBezTo>
                  <a:cubicBezTo>
                    <a:pt x="6026" y="9466"/>
                    <a:pt x="10463" y="4321"/>
                    <a:pt x="16055" y="714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" name="Google Shape;71;p3"/>
            <p:cNvSpPr/>
            <p:nvPr/>
          </p:nvSpPr>
          <p:spPr>
            <a:xfrm>
              <a:off x="8468780" y="1463497"/>
              <a:ext cx="66784" cy="28002"/>
            </a:xfrm>
            <a:custGeom>
              <a:avLst/>
              <a:gdLst/>
              <a:ahLst/>
              <a:cxnLst/>
              <a:rect l="l" t="t" r="r" b="b"/>
              <a:pathLst>
                <a:path w="31878" h="13366" extrusionOk="0">
                  <a:moveTo>
                    <a:pt x="31822" y="11992"/>
                  </a:moveTo>
                  <a:cubicBezTo>
                    <a:pt x="19882" y="17231"/>
                    <a:pt x="5928" y="12300"/>
                    <a:pt x="-56" y="714"/>
                  </a:cubicBezTo>
                  <a:cubicBezTo>
                    <a:pt x="4744" y="3743"/>
                    <a:pt x="9871" y="6213"/>
                    <a:pt x="15231" y="8078"/>
                  </a:cubicBezTo>
                  <a:cubicBezTo>
                    <a:pt x="20609" y="9970"/>
                    <a:pt x="26164" y="11284"/>
                    <a:pt x="31822" y="1199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" name="Google Shape;72;p3"/>
            <p:cNvSpPr/>
            <p:nvPr/>
          </p:nvSpPr>
          <p:spPr>
            <a:xfrm>
              <a:off x="8384652" y="1495899"/>
              <a:ext cx="86312" cy="34710"/>
            </a:xfrm>
            <a:custGeom>
              <a:avLst/>
              <a:gdLst/>
              <a:ahLst/>
              <a:cxnLst/>
              <a:rect l="l" t="t" r="r" b="b"/>
              <a:pathLst>
                <a:path w="41199" h="16568" extrusionOk="0">
                  <a:moveTo>
                    <a:pt x="41143" y="15255"/>
                  </a:moveTo>
                  <a:cubicBezTo>
                    <a:pt x="33640" y="17958"/>
                    <a:pt x="25437" y="17958"/>
                    <a:pt x="17934" y="15255"/>
                  </a:cubicBezTo>
                  <a:cubicBezTo>
                    <a:pt x="10356" y="12784"/>
                    <a:pt x="3952" y="7611"/>
                    <a:pt x="-56" y="714"/>
                  </a:cubicBezTo>
                  <a:cubicBezTo>
                    <a:pt x="5947" y="4964"/>
                    <a:pt x="12499" y="8385"/>
                    <a:pt x="19425" y="10874"/>
                  </a:cubicBezTo>
                  <a:cubicBezTo>
                    <a:pt x="26453" y="13223"/>
                    <a:pt x="33752" y="14695"/>
                    <a:pt x="41143" y="1525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" name="Google Shape;73;p3"/>
            <p:cNvSpPr/>
            <p:nvPr/>
          </p:nvSpPr>
          <p:spPr>
            <a:xfrm>
              <a:off x="8486339" y="844291"/>
              <a:ext cx="811894" cy="855912"/>
            </a:xfrm>
            <a:custGeom>
              <a:avLst/>
              <a:gdLst/>
              <a:ahLst/>
              <a:cxnLst/>
              <a:rect l="l" t="t" r="r" b="b"/>
              <a:pathLst>
                <a:path w="387539" h="408550" extrusionOk="0">
                  <a:moveTo>
                    <a:pt x="93718" y="264247"/>
                  </a:moveTo>
                  <a:cubicBezTo>
                    <a:pt x="87100" y="269094"/>
                    <a:pt x="59417" y="288482"/>
                    <a:pt x="34343" y="279440"/>
                  </a:cubicBezTo>
                  <a:cubicBezTo>
                    <a:pt x="-145" y="266857"/>
                    <a:pt x="-8348" y="207761"/>
                    <a:pt x="8151" y="168892"/>
                  </a:cubicBezTo>
                  <a:cubicBezTo>
                    <a:pt x="10481" y="163486"/>
                    <a:pt x="27818" y="122287"/>
                    <a:pt x="67526" y="117812"/>
                  </a:cubicBezTo>
                  <a:cubicBezTo>
                    <a:pt x="85217" y="116181"/>
                    <a:pt x="102890" y="121084"/>
                    <a:pt x="117207" y="131608"/>
                  </a:cubicBezTo>
                  <a:cubicBezTo>
                    <a:pt x="107756" y="123377"/>
                    <a:pt x="99805" y="113572"/>
                    <a:pt x="93718" y="102619"/>
                  </a:cubicBezTo>
                  <a:cubicBezTo>
                    <a:pt x="90922" y="97493"/>
                    <a:pt x="72373" y="64123"/>
                    <a:pt x="81321" y="40540"/>
                  </a:cubicBezTo>
                  <a:cubicBezTo>
                    <a:pt x="97074" y="-1218"/>
                    <a:pt x="199606" y="-16784"/>
                    <a:pt x="237356" y="26652"/>
                  </a:cubicBezTo>
                  <a:cubicBezTo>
                    <a:pt x="255067" y="47065"/>
                    <a:pt x="255998" y="77918"/>
                    <a:pt x="256744" y="83325"/>
                  </a:cubicBezTo>
                  <a:cubicBezTo>
                    <a:pt x="257593" y="100391"/>
                    <a:pt x="254395" y="117412"/>
                    <a:pt x="247423" y="133006"/>
                  </a:cubicBezTo>
                  <a:cubicBezTo>
                    <a:pt x="258869" y="119733"/>
                    <a:pt x="273634" y="109722"/>
                    <a:pt x="290207" y="104017"/>
                  </a:cubicBezTo>
                  <a:cubicBezTo>
                    <a:pt x="297943" y="101407"/>
                    <a:pt x="331592" y="90036"/>
                    <a:pt x="357878" y="106814"/>
                  </a:cubicBezTo>
                  <a:cubicBezTo>
                    <a:pt x="391248" y="128066"/>
                    <a:pt x="395162" y="183340"/>
                    <a:pt x="375868" y="218667"/>
                  </a:cubicBezTo>
                  <a:cubicBezTo>
                    <a:pt x="366752" y="236778"/>
                    <a:pt x="350934" y="250620"/>
                    <a:pt x="331779" y="257256"/>
                  </a:cubicBezTo>
                  <a:cubicBezTo>
                    <a:pt x="293004" y="269560"/>
                    <a:pt x="259913" y="242995"/>
                    <a:pt x="257210" y="240758"/>
                  </a:cubicBezTo>
                  <a:cubicBezTo>
                    <a:pt x="271900" y="253043"/>
                    <a:pt x="284083" y="268041"/>
                    <a:pt x="293096" y="284940"/>
                  </a:cubicBezTo>
                  <a:cubicBezTo>
                    <a:pt x="303070" y="303582"/>
                    <a:pt x="319102" y="334062"/>
                    <a:pt x="306892" y="365008"/>
                  </a:cubicBezTo>
                  <a:cubicBezTo>
                    <a:pt x="298409" y="386633"/>
                    <a:pt x="275293" y="410775"/>
                    <a:pt x="247516" y="409190"/>
                  </a:cubicBezTo>
                  <a:cubicBezTo>
                    <a:pt x="219739" y="407606"/>
                    <a:pt x="203334" y="381227"/>
                    <a:pt x="197742" y="371906"/>
                  </a:cubicBezTo>
                  <a:cubicBezTo>
                    <a:pt x="184282" y="347969"/>
                    <a:pt x="180926" y="319652"/>
                    <a:pt x="188420" y="293236"/>
                  </a:cubicBezTo>
                  <a:cubicBezTo>
                    <a:pt x="192652" y="315215"/>
                    <a:pt x="185941" y="337874"/>
                    <a:pt x="170431" y="354009"/>
                  </a:cubicBezTo>
                  <a:cubicBezTo>
                    <a:pt x="154156" y="370396"/>
                    <a:pt x="130042" y="376240"/>
                    <a:pt x="108073" y="369109"/>
                  </a:cubicBezTo>
                  <a:cubicBezTo>
                    <a:pt x="79587" y="357020"/>
                    <a:pt x="64273" y="325878"/>
                    <a:pt x="72093" y="295939"/>
                  </a:cubicBezTo>
                  <a:cubicBezTo>
                    <a:pt x="75719" y="283327"/>
                    <a:pt x="83297" y="272217"/>
                    <a:pt x="93718" y="26424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" name="Google Shape;74;p3"/>
            <p:cNvSpPr/>
            <p:nvPr/>
          </p:nvSpPr>
          <p:spPr>
            <a:xfrm>
              <a:off x="8753957" y="1161924"/>
              <a:ext cx="220272" cy="220272"/>
            </a:xfrm>
            <a:custGeom>
              <a:avLst/>
              <a:gdLst/>
              <a:ahLst/>
              <a:cxnLst/>
              <a:rect l="l" t="t" r="r" b="b"/>
              <a:pathLst>
                <a:path w="105142" h="105142" extrusionOk="0">
                  <a:moveTo>
                    <a:pt x="105142" y="52571"/>
                  </a:moveTo>
                  <a:cubicBezTo>
                    <a:pt x="105142" y="81605"/>
                    <a:pt x="81605" y="105142"/>
                    <a:pt x="52571" y="105142"/>
                  </a:cubicBezTo>
                  <a:cubicBezTo>
                    <a:pt x="23537" y="105142"/>
                    <a:pt x="0" y="81605"/>
                    <a:pt x="0" y="52571"/>
                  </a:cubicBezTo>
                  <a:cubicBezTo>
                    <a:pt x="0" y="23537"/>
                    <a:pt x="23536" y="0"/>
                    <a:pt x="52571" y="0"/>
                  </a:cubicBezTo>
                  <a:cubicBezTo>
                    <a:pt x="81605" y="0"/>
                    <a:pt x="105142" y="23537"/>
                    <a:pt x="105142" y="5257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5" name="Google Shape;75;p3"/>
          <p:cNvGrpSpPr/>
          <p:nvPr/>
        </p:nvGrpSpPr>
        <p:grpSpPr>
          <a:xfrm flipH="1">
            <a:off x="9639159" y="5308171"/>
            <a:ext cx="969047" cy="777202"/>
            <a:chOff x="9417497" y="1564911"/>
            <a:chExt cx="967692" cy="776116"/>
          </a:xfrm>
        </p:grpSpPr>
        <p:sp>
          <p:nvSpPr>
            <p:cNvPr id="76" name="Google Shape;76;p3"/>
            <p:cNvSpPr/>
            <p:nvPr/>
          </p:nvSpPr>
          <p:spPr>
            <a:xfrm>
              <a:off x="9921017" y="1988233"/>
              <a:ext cx="464172" cy="297268"/>
            </a:xfrm>
            <a:custGeom>
              <a:avLst/>
              <a:gdLst/>
              <a:ahLst/>
              <a:cxnLst/>
              <a:rect l="l" t="t" r="r" b="b"/>
              <a:pathLst>
                <a:path w="221562" h="141894" extrusionOk="0">
                  <a:moveTo>
                    <a:pt x="-56" y="35735"/>
                  </a:moveTo>
                  <a:cubicBezTo>
                    <a:pt x="19220" y="17214"/>
                    <a:pt x="43846" y="5245"/>
                    <a:pt x="70318" y="1526"/>
                  </a:cubicBezTo>
                  <a:cubicBezTo>
                    <a:pt x="101814" y="-2016"/>
                    <a:pt x="133515" y="6103"/>
                    <a:pt x="159428" y="24363"/>
                  </a:cubicBezTo>
                  <a:cubicBezTo>
                    <a:pt x="191781" y="46771"/>
                    <a:pt x="214068" y="80970"/>
                    <a:pt x="221506" y="119625"/>
                  </a:cubicBezTo>
                  <a:cubicBezTo>
                    <a:pt x="189721" y="139423"/>
                    <a:pt x="151757" y="146795"/>
                    <a:pt x="114873" y="140317"/>
                  </a:cubicBezTo>
                  <a:cubicBezTo>
                    <a:pt x="31542" y="124192"/>
                    <a:pt x="876" y="39090"/>
                    <a:pt x="-56" y="3573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" name="Google Shape;77;p3"/>
            <p:cNvSpPr/>
            <p:nvPr/>
          </p:nvSpPr>
          <p:spPr>
            <a:xfrm>
              <a:off x="9417497" y="1564911"/>
              <a:ext cx="759789" cy="776116"/>
            </a:xfrm>
            <a:custGeom>
              <a:avLst/>
              <a:gdLst/>
              <a:ahLst/>
              <a:cxnLst/>
              <a:rect l="l" t="t" r="r" b="b"/>
              <a:pathLst>
                <a:path w="362668" h="370461" extrusionOk="0">
                  <a:moveTo>
                    <a:pt x="76713" y="161264"/>
                  </a:moveTo>
                  <a:cubicBezTo>
                    <a:pt x="41200" y="163222"/>
                    <a:pt x="10440" y="143834"/>
                    <a:pt x="2144" y="117082"/>
                  </a:cubicBezTo>
                  <a:cubicBezTo>
                    <a:pt x="-9228" y="80544"/>
                    <a:pt x="25913" y="46988"/>
                    <a:pt x="51825" y="34218"/>
                  </a:cubicBezTo>
                  <a:cubicBezTo>
                    <a:pt x="55647" y="32260"/>
                    <a:pt x="103185" y="9889"/>
                    <a:pt x="140190" y="39717"/>
                  </a:cubicBezTo>
                  <a:cubicBezTo>
                    <a:pt x="172440" y="65723"/>
                    <a:pt x="168153" y="108507"/>
                    <a:pt x="168153" y="111489"/>
                  </a:cubicBezTo>
                  <a:cubicBezTo>
                    <a:pt x="167500" y="106829"/>
                    <a:pt x="160789" y="57613"/>
                    <a:pt x="196116" y="25922"/>
                  </a:cubicBezTo>
                  <a:cubicBezTo>
                    <a:pt x="223147" y="1407"/>
                    <a:pt x="272642" y="-10524"/>
                    <a:pt x="298648" y="14830"/>
                  </a:cubicBezTo>
                  <a:cubicBezTo>
                    <a:pt x="317291" y="33472"/>
                    <a:pt x="317291" y="66562"/>
                    <a:pt x="306944" y="89398"/>
                  </a:cubicBezTo>
                  <a:cubicBezTo>
                    <a:pt x="297660" y="108954"/>
                    <a:pt x="280845" y="123924"/>
                    <a:pt x="260338" y="130877"/>
                  </a:cubicBezTo>
                  <a:cubicBezTo>
                    <a:pt x="279857" y="123150"/>
                    <a:pt x="301594" y="123150"/>
                    <a:pt x="321112" y="130877"/>
                  </a:cubicBezTo>
                  <a:cubicBezTo>
                    <a:pt x="329035" y="134140"/>
                    <a:pt x="358396" y="146630"/>
                    <a:pt x="362498" y="175059"/>
                  </a:cubicBezTo>
                  <a:cubicBezTo>
                    <a:pt x="363859" y="196433"/>
                    <a:pt x="353037" y="216744"/>
                    <a:pt x="334534" y="227537"/>
                  </a:cubicBezTo>
                  <a:cubicBezTo>
                    <a:pt x="317878" y="237483"/>
                    <a:pt x="297651" y="239496"/>
                    <a:pt x="279354" y="233037"/>
                  </a:cubicBezTo>
                  <a:cubicBezTo>
                    <a:pt x="283641" y="234901"/>
                    <a:pt x="312443" y="247578"/>
                    <a:pt x="317943" y="274516"/>
                  </a:cubicBezTo>
                  <a:cubicBezTo>
                    <a:pt x="323442" y="301454"/>
                    <a:pt x="301911" y="323451"/>
                    <a:pt x="287556" y="337992"/>
                  </a:cubicBezTo>
                  <a:cubicBezTo>
                    <a:pt x="274972" y="350856"/>
                    <a:pt x="255118" y="371082"/>
                    <a:pt x="224080" y="371175"/>
                  </a:cubicBezTo>
                  <a:cubicBezTo>
                    <a:pt x="200385" y="370308"/>
                    <a:pt x="178219" y="359226"/>
                    <a:pt x="163306" y="340789"/>
                  </a:cubicBezTo>
                  <a:cubicBezTo>
                    <a:pt x="144990" y="315939"/>
                    <a:pt x="141802" y="283035"/>
                    <a:pt x="155010" y="255128"/>
                  </a:cubicBezTo>
                  <a:cubicBezTo>
                    <a:pt x="148364" y="276324"/>
                    <a:pt x="140646" y="297166"/>
                    <a:pt x="131894" y="317579"/>
                  </a:cubicBezTo>
                  <a:cubicBezTo>
                    <a:pt x="115395" y="356262"/>
                    <a:pt x="109430" y="360363"/>
                    <a:pt x="104956" y="362134"/>
                  </a:cubicBezTo>
                  <a:cubicBezTo>
                    <a:pt x="80534" y="372294"/>
                    <a:pt x="43530" y="340136"/>
                    <a:pt x="25260" y="314503"/>
                  </a:cubicBezTo>
                  <a:cubicBezTo>
                    <a:pt x="15939" y="300894"/>
                    <a:pt x="-6525" y="269948"/>
                    <a:pt x="2424" y="231639"/>
                  </a:cubicBezTo>
                  <a:cubicBezTo>
                    <a:pt x="12257" y="196237"/>
                    <a:pt x="40836" y="169169"/>
                    <a:pt x="76713" y="16126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" name="Google Shape;78;p3"/>
            <p:cNvSpPr/>
            <p:nvPr/>
          </p:nvSpPr>
          <p:spPr>
            <a:xfrm>
              <a:off x="9696544" y="1861301"/>
              <a:ext cx="183168" cy="183168"/>
            </a:xfrm>
            <a:custGeom>
              <a:avLst/>
              <a:gdLst/>
              <a:ahLst/>
              <a:cxnLst/>
              <a:rect l="l" t="t" r="r" b="b"/>
              <a:pathLst>
                <a:path w="87431" h="87431" extrusionOk="0">
                  <a:moveTo>
                    <a:pt x="87432" y="43716"/>
                  </a:moveTo>
                  <a:cubicBezTo>
                    <a:pt x="87432" y="67860"/>
                    <a:pt x="67860" y="87432"/>
                    <a:pt x="43716" y="87432"/>
                  </a:cubicBezTo>
                  <a:cubicBezTo>
                    <a:pt x="19572" y="87432"/>
                    <a:pt x="0" y="67860"/>
                    <a:pt x="0" y="43716"/>
                  </a:cubicBezTo>
                  <a:cubicBezTo>
                    <a:pt x="0" y="19572"/>
                    <a:pt x="19572" y="0"/>
                    <a:pt x="43716" y="0"/>
                  </a:cubicBezTo>
                  <a:cubicBezTo>
                    <a:pt x="67860" y="0"/>
                    <a:pt x="87432" y="19572"/>
                    <a:pt x="87432" y="4371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" name="Google Shape;79;p3"/>
            <p:cNvSpPr/>
            <p:nvPr/>
          </p:nvSpPr>
          <p:spPr>
            <a:xfrm>
              <a:off x="10015296" y="2057859"/>
              <a:ext cx="318886" cy="141184"/>
            </a:xfrm>
            <a:custGeom>
              <a:avLst/>
              <a:gdLst/>
              <a:ahLst/>
              <a:cxnLst/>
              <a:rect l="l" t="t" r="r" b="b"/>
              <a:pathLst>
                <a:path w="152213" h="67391" extrusionOk="0">
                  <a:moveTo>
                    <a:pt x="-56" y="714"/>
                  </a:moveTo>
                  <a:cubicBezTo>
                    <a:pt x="23862" y="14919"/>
                    <a:pt x="48600" y="27679"/>
                    <a:pt x="74047" y="38930"/>
                  </a:cubicBezTo>
                  <a:cubicBezTo>
                    <a:pt x="99493" y="50172"/>
                    <a:pt x="125574" y="59912"/>
                    <a:pt x="152158" y="68105"/>
                  </a:cubicBezTo>
                  <a:cubicBezTo>
                    <a:pt x="124623" y="62932"/>
                    <a:pt x="97788" y="54580"/>
                    <a:pt x="72182" y="43218"/>
                  </a:cubicBezTo>
                  <a:cubicBezTo>
                    <a:pt x="46522" y="31930"/>
                    <a:pt x="22277" y="17659"/>
                    <a:pt x="-56" y="714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" name="Google Shape;80;p3"/>
            <p:cNvSpPr/>
            <p:nvPr/>
          </p:nvSpPr>
          <p:spPr>
            <a:xfrm>
              <a:off x="10118162" y="2087528"/>
              <a:ext cx="114236" cy="35248"/>
            </a:xfrm>
            <a:custGeom>
              <a:avLst/>
              <a:gdLst/>
              <a:ahLst/>
              <a:cxnLst/>
              <a:rect l="l" t="t" r="r" b="b"/>
              <a:pathLst>
                <a:path w="54528" h="16825" extrusionOk="0">
                  <a:moveTo>
                    <a:pt x="-56" y="15255"/>
                  </a:moveTo>
                  <a:cubicBezTo>
                    <a:pt x="9377" y="14910"/>
                    <a:pt x="18754" y="13568"/>
                    <a:pt x="27907" y="11247"/>
                  </a:cubicBezTo>
                  <a:cubicBezTo>
                    <a:pt x="37126" y="8739"/>
                    <a:pt x="46037" y="5207"/>
                    <a:pt x="54472" y="714"/>
                  </a:cubicBezTo>
                  <a:cubicBezTo>
                    <a:pt x="47621" y="8031"/>
                    <a:pt x="38822" y="13232"/>
                    <a:pt x="29119" y="15721"/>
                  </a:cubicBezTo>
                  <a:cubicBezTo>
                    <a:pt x="19546" y="18293"/>
                    <a:pt x="9433" y="18135"/>
                    <a:pt x="-56" y="1525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" name="Google Shape;81;p3"/>
            <p:cNvSpPr/>
            <p:nvPr/>
          </p:nvSpPr>
          <p:spPr>
            <a:xfrm>
              <a:off x="10193703" y="2136914"/>
              <a:ext cx="77134" cy="21069"/>
            </a:xfrm>
            <a:custGeom>
              <a:avLst/>
              <a:gdLst/>
              <a:ahLst/>
              <a:cxnLst/>
              <a:rect l="l" t="t" r="r" b="b"/>
              <a:pathLst>
                <a:path w="36818" h="10057" extrusionOk="0">
                  <a:moveTo>
                    <a:pt x="-56" y="8450"/>
                  </a:moveTo>
                  <a:cubicBezTo>
                    <a:pt x="6469" y="7332"/>
                    <a:pt x="12434" y="6586"/>
                    <a:pt x="18586" y="5281"/>
                  </a:cubicBezTo>
                  <a:cubicBezTo>
                    <a:pt x="24738" y="3976"/>
                    <a:pt x="30424" y="2392"/>
                    <a:pt x="36762" y="714"/>
                  </a:cubicBezTo>
                  <a:cubicBezTo>
                    <a:pt x="32102" y="5505"/>
                    <a:pt x="26080" y="8758"/>
                    <a:pt x="19518" y="10035"/>
                  </a:cubicBezTo>
                  <a:cubicBezTo>
                    <a:pt x="12975" y="11405"/>
                    <a:pt x="6180" y="10855"/>
                    <a:pt x="-56" y="845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" name="Google Shape;82;p3"/>
            <p:cNvSpPr/>
            <p:nvPr/>
          </p:nvSpPr>
          <p:spPr>
            <a:xfrm>
              <a:off x="10153102" y="2136914"/>
              <a:ext cx="26579" cy="67174"/>
            </a:xfrm>
            <a:custGeom>
              <a:avLst/>
              <a:gdLst/>
              <a:ahLst/>
              <a:cxnLst/>
              <a:rect l="l" t="t" r="r" b="b"/>
              <a:pathLst>
                <a:path w="12687" h="32064" extrusionOk="0">
                  <a:moveTo>
                    <a:pt x="-56" y="714"/>
                  </a:moveTo>
                  <a:cubicBezTo>
                    <a:pt x="11278" y="7024"/>
                    <a:pt x="15800" y="21034"/>
                    <a:pt x="10291" y="32778"/>
                  </a:cubicBezTo>
                  <a:cubicBezTo>
                    <a:pt x="9787" y="27148"/>
                    <a:pt x="8697" y="21584"/>
                    <a:pt x="7028" y="16187"/>
                  </a:cubicBezTo>
                  <a:cubicBezTo>
                    <a:pt x="5173" y="10809"/>
                    <a:pt x="2796" y="5626"/>
                    <a:pt x="-56" y="714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" name="Google Shape;83;p3"/>
            <p:cNvSpPr/>
            <p:nvPr/>
          </p:nvSpPr>
          <p:spPr>
            <a:xfrm>
              <a:off x="10222981" y="2166191"/>
              <a:ext cx="33524" cy="87483"/>
            </a:xfrm>
            <a:custGeom>
              <a:avLst/>
              <a:gdLst/>
              <a:ahLst/>
              <a:cxnLst/>
              <a:rect l="l" t="t" r="r" b="b"/>
              <a:pathLst>
                <a:path w="16002" h="41758" extrusionOk="0">
                  <a:moveTo>
                    <a:pt x="-56" y="714"/>
                  </a:moveTo>
                  <a:cubicBezTo>
                    <a:pt x="6795" y="5001"/>
                    <a:pt x="11856" y="11620"/>
                    <a:pt x="14205" y="19356"/>
                  </a:cubicBezTo>
                  <a:cubicBezTo>
                    <a:pt x="16787" y="26906"/>
                    <a:pt x="16489" y="35137"/>
                    <a:pt x="13366" y="42472"/>
                  </a:cubicBezTo>
                  <a:cubicBezTo>
                    <a:pt x="13217" y="35099"/>
                    <a:pt x="12024" y="27792"/>
                    <a:pt x="9824" y="20754"/>
                  </a:cubicBezTo>
                  <a:cubicBezTo>
                    <a:pt x="7401" y="13679"/>
                    <a:pt x="4083" y="6940"/>
                    <a:pt x="-56" y="714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4" name="Google Shape;84;p3"/>
          <p:cNvGrpSpPr/>
          <p:nvPr/>
        </p:nvGrpSpPr>
        <p:grpSpPr>
          <a:xfrm rot="10800000">
            <a:off x="5558993" y="671351"/>
            <a:ext cx="1237846" cy="872004"/>
            <a:chOff x="621403" y="597265"/>
            <a:chExt cx="1588204" cy="1118814"/>
          </a:xfrm>
        </p:grpSpPr>
        <p:sp>
          <p:nvSpPr>
            <p:cNvPr id="85" name="Google Shape;85;p3"/>
            <p:cNvSpPr/>
            <p:nvPr/>
          </p:nvSpPr>
          <p:spPr>
            <a:xfrm>
              <a:off x="1448058" y="597265"/>
              <a:ext cx="761549" cy="1118814"/>
            </a:xfrm>
            <a:custGeom>
              <a:avLst/>
              <a:gdLst/>
              <a:ahLst/>
              <a:cxnLst/>
              <a:rect l="l" t="t" r="r" b="b"/>
              <a:pathLst>
                <a:path w="761549" h="1118814" extrusionOk="0">
                  <a:moveTo>
                    <a:pt x="-524" y="1117297"/>
                  </a:moveTo>
                  <a:lnTo>
                    <a:pt x="-524" y="996558"/>
                  </a:lnTo>
                  <a:cubicBezTo>
                    <a:pt x="160246" y="977266"/>
                    <a:pt x="278895" y="901864"/>
                    <a:pt x="338058" y="740612"/>
                  </a:cubicBezTo>
                  <a:cubicBezTo>
                    <a:pt x="312656" y="732412"/>
                    <a:pt x="292400" y="726464"/>
                    <a:pt x="272463" y="719551"/>
                  </a:cubicBezTo>
                  <a:cubicBezTo>
                    <a:pt x="93848" y="657011"/>
                    <a:pt x="-5830" y="480325"/>
                    <a:pt x="31308" y="291741"/>
                  </a:cubicBezTo>
                  <a:cubicBezTo>
                    <a:pt x="64909" y="120199"/>
                    <a:pt x="237095" y="-11311"/>
                    <a:pt x="412334" y="425"/>
                  </a:cubicBezTo>
                  <a:cubicBezTo>
                    <a:pt x="596255" y="11358"/>
                    <a:pt x="744051" y="156019"/>
                    <a:pt x="758954" y="339651"/>
                  </a:cubicBezTo>
                  <a:cubicBezTo>
                    <a:pt x="792877" y="741255"/>
                    <a:pt x="404456" y="1143502"/>
                    <a:pt x="-524" y="1117297"/>
                  </a:cubicBezTo>
                  <a:close/>
                </a:path>
              </a:pathLst>
            </a:custGeom>
            <a:noFill/>
            <a:ln w="1905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" name="Google Shape;86;p3"/>
            <p:cNvSpPr/>
            <p:nvPr/>
          </p:nvSpPr>
          <p:spPr>
            <a:xfrm>
              <a:off x="621403" y="597265"/>
              <a:ext cx="761549" cy="1118814"/>
            </a:xfrm>
            <a:custGeom>
              <a:avLst/>
              <a:gdLst/>
              <a:ahLst/>
              <a:cxnLst/>
              <a:rect l="l" t="t" r="r" b="b"/>
              <a:pathLst>
                <a:path w="761549" h="1118814" extrusionOk="0">
                  <a:moveTo>
                    <a:pt x="-524" y="1117297"/>
                  </a:moveTo>
                  <a:lnTo>
                    <a:pt x="-524" y="996558"/>
                  </a:lnTo>
                  <a:cubicBezTo>
                    <a:pt x="160246" y="977266"/>
                    <a:pt x="278895" y="901864"/>
                    <a:pt x="338058" y="740612"/>
                  </a:cubicBezTo>
                  <a:cubicBezTo>
                    <a:pt x="312656" y="732412"/>
                    <a:pt x="292400" y="726464"/>
                    <a:pt x="272463" y="719551"/>
                  </a:cubicBezTo>
                  <a:cubicBezTo>
                    <a:pt x="93848" y="657011"/>
                    <a:pt x="-5830" y="480325"/>
                    <a:pt x="31308" y="291741"/>
                  </a:cubicBezTo>
                  <a:cubicBezTo>
                    <a:pt x="64909" y="120199"/>
                    <a:pt x="237095" y="-11311"/>
                    <a:pt x="412334" y="425"/>
                  </a:cubicBezTo>
                  <a:cubicBezTo>
                    <a:pt x="596255" y="11358"/>
                    <a:pt x="744051" y="156019"/>
                    <a:pt x="758954" y="339651"/>
                  </a:cubicBezTo>
                  <a:cubicBezTo>
                    <a:pt x="792877" y="741255"/>
                    <a:pt x="404456" y="1143502"/>
                    <a:pt x="-524" y="1117297"/>
                  </a:cubicBezTo>
                  <a:close/>
                </a:path>
              </a:pathLst>
            </a:custGeom>
            <a:noFill/>
            <a:ln w="1905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7" name="Google Shape;87;p3"/>
          <p:cNvSpPr/>
          <p:nvPr/>
        </p:nvSpPr>
        <p:spPr>
          <a:xfrm rot="7429286">
            <a:off x="82817" y="-36628"/>
            <a:ext cx="972541" cy="718447"/>
          </a:xfrm>
          <a:custGeom>
            <a:avLst/>
            <a:gdLst/>
            <a:ahLst/>
            <a:cxnLst/>
            <a:rect l="l" t="t" r="r" b="b"/>
            <a:pathLst>
              <a:path w="535963" h="395933" extrusionOk="0">
                <a:moveTo>
                  <a:pt x="-56" y="108159"/>
                </a:moveTo>
                <a:cubicBezTo>
                  <a:pt x="7774" y="51068"/>
                  <a:pt x="53634" y="6746"/>
                  <a:pt x="110958" y="874"/>
                </a:cubicBezTo>
                <a:cubicBezTo>
                  <a:pt x="168460" y="-2025"/>
                  <a:pt x="220491" y="34793"/>
                  <a:pt x="236886" y="89983"/>
                </a:cubicBezTo>
                <a:cubicBezTo>
                  <a:pt x="242815" y="107460"/>
                  <a:pt x="240941" y="126643"/>
                  <a:pt x="231760" y="142647"/>
                </a:cubicBezTo>
                <a:cubicBezTo>
                  <a:pt x="221600" y="157654"/>
                  <a:pt x="198297" y="164366"/>
                  <a:pt x="184409" y="152621"/>
                </a:cubicBezTo>
                <a:cubicBezTo>
                  <a:pt x="170520" y="140876"/>
                  <a:pt x="173503" y="115337"/>
                  <a:pt x="184968" y="98931"/>
                </a:cubicBezTo>
                <a:cubicBezTo>
                  <a:pt x="216846" y="54749"/>
                  <a:pt x="289178" y="55775"/>
                  <a:pt x="329818" y="91941"/>
                </a:cubicBezTo>
                <a:cubicBezTo>
                  <a:pt x="370458" y="128107"/>
                  <a:pt x="382948" y="188134"/>
                  <a:pt x="375771" y="242104"/>
                </a:cubicBezTo>
                <a:cubicBezTo>
                  <a:pt x="374522" y="258313"/>
                  <a:pt x="369302" y="273967"/>
                  <a:pt x="360577" y="287684"/>
                </a:cubicBezTo>
                <a:cubicBezTo>
                  <a:pt x="351331" y="301443"/>
                  <a:pt x="335196" y="308916"/>
                  <a:pt x="318726" y="307072"/>
                </a:cubicBezTo>
                <a:cubicBezTo>
                  <a:pt x="299086" y="301835"/>
                  <a:pt x="285962" y="283346"/>
                  <a:pt x="287500" y="263076"/>
                </a:cubicBezTo>
                <a:cubicBezTo>
                  <a:pt x="289793" y="243258"/>
                  <a:pt x="300708" y="225457"/>
                  <a:pt x="317327" y="214420"/>
                </a:cubicBezTo>
                <a:cubicBezTo>
                  <a:pt x="363933" y="180491"/>
                  <a:pt x="434587" y="196337"/>
                  <a:pt x="475134" y="237630"/>
                </a:cubicBezTo>
                <a:cubicBezTo>
                  <a:pt x="515681" y="278922"/>
                  <a:pt x="531620" y="338857"/>
                  <a:pt x="535907" y="396647"/>
                </a:cubicBezTo>
              </a:path>
            </a:pathLst>
          </a:custGeom>
          <a:noFill/>
          <a:ln w="19050" cap="rnd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3"/>
          <p:cNvSpPr/>
          <p:nvPr/>
        </p:nvSpPr>
        <p:spPr>
          <a:xfrm rot="9469379" flipH="1">
            <a:off x="11630998" y="51836"/>
            <a:ext cx="428598" cy="785508"/>
          </a:xfrm>
          <a:custGeom>
            <a:avLst/>
            <a:gdLst/>
            <a:ahLst/>
            <a:cxnLst/>
            <a:rect l="l" t="t" r="r" b="b"/>
            <a:pathLst>
              <a:path w="232781" h="426626" extrusionOk="0">
                <a:moveTo>
                  <a:pt x="232675" y="714"/>
                </a:moveTo>
                <a:cubicBezTo>
                  <a:pt x="233235" y="43777"/>
                  <a:pt x="229227" y="87773"/>
                  <a:pt x="211517" y="127108"/>
                </a:cubicBezTo>
                <a:cubicBezTo>
                  <a:pt x="193807" y="166443"/>
                  <a:pt x="160996" y="200465"/>
                  <a:pt x="119331" y="210998"/>
                </a:cubicBezTo>
                <a:cubicBezTo>
                  <a:pt x="77666" y="221531"/>
                  <a:pt x="28077" y="204753"/>
                  <a:pt x="8503" y="166350"/>
                </a:cubicBezTo>
                <a:cubicBezTo>
                  <a:pt x="-5246" y="138293"/>
                  <a:pt x="-2263" y="104933"/>
                  <a:pt x="16240" y="79757"/>
                </a:cubicBezTo>
                <a:cubicBezTo>
                  <a:pt x="35581" y="55242"/>
                  <a:pt x="66928" y="43507"/>
                  <a:pt x="97613" y="49277"/>
                </a:cubicBezTo>
                <a:cubicBezTo>
                  <a:pt x="145337" y="58598"/>
                  <a:pt x="173953" y="107813"/>
                  <a:pt x="190171" y="153673"/>
                </a:cubicBezTo>
                <a:cubicBezTo>
                  <a:pt x="221090" y="241422"/>
                  <a:pt x="229171" y="335602"/>
                  <a:pt x="213661" y="427341"/>
                </a:cubicBezTo>
              </a:path>
            </a:pathLst>
          </a:custGeom>
          <a:noFill/>
          <a:ln w="19050" cap="rnd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7372796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2 Intro">
  <p:cSld name="002 Intro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4"/>
          <p:cNvSpPr txBox="1">
            <a:spLocks noGrp="1"/>
          </p:cNvSpPr>
          <p:nvPr>
            <p:ph type="title"/>
          </p:nvPr>
        </p:nvSpPr>
        <p:spPr>
          <a:xfrm>
            <a:off x="2069274" y="2719975"/>
            <a:ext cx="8053500" cy="13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R="0"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ldrich"/>
              <a:buNone/>
              <a:defRPr sz="7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0"/>
              <a:buFont typeface="Abril Fatface"/>
              <a:buNone/>
              <a:defRPr sz="7000">
                <a:solidFill>
                  <a:schemeClr val="dk1"/>
                </a:solidFill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91" name="Google Shape;91;p4"/>
          <p:cNvSpPr txBox="1">
            <a:spLocks noGrp="1"/>
          </p:cNvSpPr>
          <p:nvPr>
            <p:ph type="body" idx="1"/>
          </p:nvPr>
        </p:nvSpPr>
        <p:spPr>
          <a:xfrm>
            <a:off x="2069236" y="4124275"/>
            <a:ext cx="8053500" cy="223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marL="914400" lvl="1" indent="-349250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ctr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92" name="Google Shape;92;p4"/>
          <p:cNvSpPr/>
          <p:nvPr/>
        </p:nvSpPr>
        <p:spPr>
          <a:xfrm rot="-7429286" flipH="1">
            <a:off x="11136629" y="-36628"/>
            <a:ext cx="972541" cy="718447"/>
          </a:xfrm>
          <a:custGeom>
            <a:avLst/>
            <a:gdLst/>
            <a:ahLst/>
            <a:cxnLst/>
            <a:rect l="l" t="t" r="r" b="b"/>
            <a:pathLst>
              <a:path w="535963" h="395933" extrusionOk="0">
                <a:moveTo>
                  <a:pt x="-56" y="108159"/>
                </a:moveTo>
                <a:cubicBezTo>
                  <a:pt x="7774" y="51068"/>
                  <a:pt x="53634" y="6746"/>
                  <a:pt x="110958" y="874"/>
                </a:cubicBezTo>
                <a:cubicBezTo>
                  <a:pt x="168460" y="-2025"/>
                  <a:pt x="220491" y="34793"/>
                  <a:pt x="236886" y="89983"/>
                </a:cubicBezTo>
                <a:cubicBezTo>
                  <a:pt x="242815" y="107460"/>
                  <a:pt x="240941" y="126643"/>
                  <a:pt x="231760" y="142647"/>
                </a:cubicBezTo>
                <a:cubicBezTo>
                  <a:pt x="221600" y="157654"/>
                  <a:pt x="198297" y="164366"/>
                  <a:pt x="184409" y="152621"/>
                </a:cubicBezTo>
                <a:cubicBezTo>
                  <a:pt x="170520" y="140876"/>
                  <a:pt x="173503" y="115337"/>
                  <a:pt x="184968" y="98931"/>
                </a:cubicBezTo>
                <a:cubicBezTo>
                  <a:pt x="216846" y="54749"/>
                  <a:pt x="289178" y="55775"/>
                  <a:pt x="329818" y="91941"/>
                </a:cubicBezTo>
                <a:cubicBezTo>
                  <a:pt x="370458" y="128107"/>
                  <a:pt x="382948" y="188134"/>
                  <a:pt x="375771" y="242104"/>
                </a:cubicBezTo>
                <a:cubicBezTo>
                  <a:pt x="374522" y="258313"/>
                  <a:pt x="369302" y="273967"/>
                  <a:pt x="360577" y="287684"/>
                </a:cubicBezTo>
                <a:cubicBezTo>
                  <a:pt x="351331" y="301443"/>
                  <a:pt x="335196" y="308916"/>
                  <a:pt x="318726" y="307072"/>
                </a:cubicBezTo>
                <a:cubicBezTo>
                  <a:pt x="299086" y="301835"/>
                  <a:pt x="285962" y="283346"/>
                  <a:pt x="287500" y="263076"/>
                </a:cubicBezTo>
                <a:cubicBezTo>
                  <a:pt x="289793" y="243258"/>
                  <a:pt x="300708" y="225457"/>
                  <a:pt x="317327" y="214420"/>
                </a:cubicBezTo>
                <a:cubicBezTo>
                  <a:pt x="363933" y="180491"/>
                  <a:pt x="434587" y="196337"/>
                  <a:pt x="475134" y="237630"/>
                </a:cubicBezTo>
                <a:cubicBezTo>
                  <a:pt x="515681" y="278922"/>
                  <a:pt x="531620" y="338857"/>
                  <a:pt x="535907" y="396647"/>
                </a:cubicBezTo>
              </a:path>
            </a:pathLst>
          </a:custGeom>
          <a:noFill/>
          <a:ln w="19050" cap="rnd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4"/>
          <p:cNvSpPr/>
          <p:nvPr/>
        </p:nvSpPr>
        <p:spPr>
          <a:xfrm>
            <a:off x="4216676" y="6210778"/>
            <a:ext cx="4037142" cy="231756"/>
          </a:xfrm>
          <a:custGeom>
            <a:avLst/>
            <a:gdLst/>
            <a:ahLst/>
            <a:cxnLst/>
            <a:rect l="l" t="t" r="r" b="b"/>
            <a:pathLst>
              <a:path w="1666519" h="95668" extrusionOk="0">
                <a:moveTo>
                  <a:pt x="-56" y="96382"/>
                </a:moveTo>
                <a:cubicBezTo>
                  <a:pt x="416970" y="37752"/>
                  <a:pt x="839962" y="-21157"/>
                  <a:pt x="1261835" y="8764"/>
                </a:cubicBezTo>
                <a:cubicBezTo>
                  <a:pt x="1397848" y="18308"/>
                  <a:pt x="1533051" y="37211"/>
                  <a:pt x="1666464" y="65343"/>
                </a:cubicBezTo>
              </a:path>
            </a:pathLst>
          </a:custGeom>
          <a:noFill/>
          <a:ln w="19050" cap="rnd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4"/>
          <p:cNvSpPr/>
          <p:nvPr/>
        </p:nvSpPr>
        <p:spPr>
          <a:xfrm>
            <a:off x="4902661" y="6338244"/>
            <a:ext cx="2724772" cy="208413"/>
          </a:xfrm>
          <a:custGeom>
            <a:avLst/>
            <a:gdLst/>
            <a:ahLst/>
            <a:cxnLst/>
            <a:rect l="l" t="t" r="r" b="b"/>
            <a:pathLst>
              <a:path w="1124777" h="86032" extrusionOk="0">
                <a:moveTo>
                  <a:pt x="-56" y="86746"/>
                </a:moveTo>
                <a:cubicBezTo>
                  <a:pt x="369218" y="7088"/>
                  <a:pt x="748261" y="-17445"/>
                  <a:pt x="1124721" y="13948"/>
                </a:cubicBezTo>
              </a:path>
            </a:pathLst>
          </a:custGeom>
          <a:noFill/>
          <a:ln w="19050" cap="rnd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4"/>
          <p:cNvSpPr/>
          <p:nvPr/>
        </p:nvSpPr>
        <p:spPr>
          <a:xfrm rot="-9469379">
            <a:off x="132391" y="51836"/>
            <a:ext cx="428598" cy="785508"/>
          </a:xfrm>
          <a:custGeom>
            <a:avLst/>
            <a:gdLst/>
            <a:ahLst/>
            <a:cxnLst/>
            <a:rect l="l" t="t" r="r" b="b"/>
            <a:pathLst>
              <a:path w="232781" h="426626" extrusionOk="0">
                <a:moveTo>
                  <a:pt x="232675" y="714"/>
                </a:moveTo>
                <a:cubicBezTo>
                  <a:pt x="233235" y="43777"/>
                  <a:pt x="229227" y="87773"/>
                  <a:pt x="211517" y="127108"/>
                </a:cubicBezTo>
                <a:cubicBezTo>
                  <a:pt x="193807" y="166443"/>
                  <a:pt x="160996" y="200465"/>
                  <a:pt x="119331" y="210998"/>
                </a:cubicBezTo>
                <a:cubicBezTo>
                  <a:pt x="77666" y="221531"/>
                  <a:pt x="28077" y="204753"/>
                  <a:pt x="8503" y="166350"/>
                </a:cubicBezTo>
                <a:cubicBezTo>
                  <a:pt x="-5246" y="138293"/>
                  <a:pt x="-2263" y="104933"/>
                  <a:pt x="16240" y="79757"/>
                </a:cubicBezTo>
                <a:cubicBezTo>
                  <a:pt x="35581" y="55242"/>
                  <a:pt x="66928" y="43507"/>
                  <a:pt x="97613" y="49277"/>
                </a:cubicBezTo>
                <a:cubicBezTo>
                  <a:pt x="145337" y="58598"/>
                  <a:pt x="173953" y="107813"/>
                  <a:pt x="190171" y="153673"/>
                </a:cubicBezTo>
                <a:cubicBezTo>
                  <a:pt x="221090" y="241422"/>
                  <a:pt x="229171" y="335602"/>
                  <a:pt x="213661" y="427341"/>
                </a:cubicBezTo>
              </a:path>
            </a:pathLst>
          </a:custGeom>
          <a:noFill/>
          <a:ln w="19050" cap="rnd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3756115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1 Title">
  <p:cSld name="001 Title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6"/>
          <p:cNvSpPr txBox="1">
            <a:spLocks noGrp="1"/>
          </p:cNvSpPr>
          <p:nvPr>
            <p:ph type="title"/>
          </p:nvPr>
        </p:nvSpPr>
        <p:spPr>
          <a:xfrm>
            <a:off x="2266950" y="2036975"/>
            <a:ext cx="7658100" cy="239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0"/>
              <a:buNone/>
              <a:defRPr sz="7000"/>
            </a:lvl9pPr>
          </a:lstStyle>
          <a:p>
            <a:endParaRPr/>
          </a:p>
        </p:txBody>
      </p:sp>
      <p:sp>
        <p:nvSpPr>
          <p:cNvPr id="100" name="Google Shape;100;p6"/>
          <p:cNvSpPr txBox="1">
            <a:spLocks noGrp="1"/>
          </p:cNvSpPr>
          <p:nvPr>
            <p:ph type="subTitle" idx="1"/>
          </p:nvPr>
        </p:nvSpPr>
        <p:spPr>
          <a:xfrm>
            <a:off x="432800" y="5715300"/>
            <a:ext cx="11379900" cy="71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1pPr>
            <a:lvl2pPr lvl="1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2pPr>
            <a:lvl3pPr lvl="2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3pPr>
            <a:lvl4pPr lvl="3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4pPr>
            <a:lvl5pPr lvl="4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5pPr>
            <a:lvl6pPr lvl="5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6pPr>
            <a:lvl7pPr lvl="6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7pPr>
            <a:lvl8pPr lvl="7" algn="ctr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None/>
              <a:defRPr/>
            </a:lvl8pPr>
            <a:lvl9pPr lvl="8" algn="ctr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900"/>
              <a:buNone/>
              <a:defRPr/>
            </a:lvl9pPr>
          </a:lstStyle>
          <a:p>
            <a:endParaRPr/>
          </a:p>
        </p:txBody>
      </p:sp>
      <p:grpSp>
        <p:nvGrpSpPr>
          <p:cNvPr id="101" name="Google Shape;101;p6"/>
          <p:cNvGrpSpPr/>
          <p:nvPr/>
        </p:nvGrpSpPr>
        <p:grpSpPr>
          <a:xfrm>
            <a:off x="2650076" y="1744276"/>
            <a:ext cx="358028" cy="335921"/>
            <a:chOff x="2495301" y="1749451"/>
            <a:chExt cx="358028" cy="335921"/>
          </a:xfrm>
        </p:grpSpPr>
        <p:sp>
          <p:nvSpPr>
            <p:cNvPr id="102" name="Google Shape;102;p6"/>
            <p:cNvSpPr/>
            <p:nvPr/>
          </p:nvSpPr>
          <p:spPr>
            <a:xfrm>
              <a:off x="2649151" y="1749451"/>
              <a:ext cx="40770" cy="335921"/>
            </a:xfrm>
            <a:custGeom>
              <a:avLst/>
              <a:gdLst/>
              <a:ahLst/>
              <a:cxnLst/>
              <a:rect l="l" t="t" r="r" b="b"/>
              <a:pathLst>
                <a:path w="25927" h="221730" extrusionOk="0">
                  <a:moveTo>
                    <a:pt x="15192" y="221228"/>
                  </a:moveTo>
                  <a:cubicBezTo>
                    <a:pt x="2236" y="206688"/>
                    <a:pt x="-10068" y="70693"/>
                    <a:pt x="12396" y="1623"/>
                  </a:cubicBezTo>
                  <a:cubicBezTo>
                    <a:pt x="12666" y="896"/>
                    <a:pt x="13477" y="533"/>
                    <a:pt x="14195" y="803"/>
                  </a:cubicBezTo>
                  <a:cubicBezTo>
                    <a:pt x="14251" y="831"/>
                    <a:pt x="14307" y="850"/>
                    <a:pt x="14353" y="878"/>
                  </a:cubicBezTo>
                  <a:cubicBezTo>
                    <a:pt x="14736" y="989"/>
                    <a:pt x="15043" y="1260"/>
                    <a:pt x="15192" y="1623"/>
                  </a:cubicBezTo>
                  <a:cubicBezTo>
                    <a:pt x="33089" y="39560"/>
                    <a:pt x="24513" y="203891"/>
                    <a:pt x="17989" y="221135"/>
                  </a:cubicBezTo>
                  <a:cubicBezTo>
                    <a:pt x="17895" y="221918"/>
                    <a:pt x="17196" y="222496"/>
                    <a:pt x="16404" y="222440"/>
                  </a:cubicBezTo>
                  <a:cubicBezTo>
                    <a:pt x="15789" y="222328"/>
                    <a:pt x="15304" y="221844"/>
                    <a:pt x="15192" y="22122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" name="Google Shape;103;p6"/>
            <p:cNvSpPr/>
            <p:nvPr/>
          </p:nvSpPr>
          <p:spPr>
            <a:xfrm>
              <a:off x="2495301" y="1897668"/>
              <a:ext cx="348573" cy="39219"/>
            </a:xfrm>
            <a:custGeom>
              <a:avLst/>
              <a:gdLst/>
              <a:ahLst/>
              <a:cxnLst/>
              <a:rect l="l" t="t" r="r" b="b"/>
              <a:pathLst>
                <a:path w="221668" h="25887" extrusionOk="0">
                  <a:moveTo>
                    <a:pt x="220389" y="11393"/>
                  </a:moveTo>
                  <a:cubicBezTo>
                    <a:pt x="205941" y="24349"/>
                    <a:pt x="69853" y="36560"/>
                    <a:pt x="877" y="14189"/>
                  </a:cubicBezTo>
                  <a:cubicBezTo>
                    <a:pt x="122" y="13816"/>
                    <a:pt x="-242" y="12940"/>
                    <a:pt x="38" y="12138"/>
                  </a:cubicBezTo>
                  <a:cubicBezTo>
                    <a:pt x="224" y="11803"/>
                    <a:pt x="522" y="11542"/>
                    <a:pt x="877" y="11393"/>
                  </a:cubicBezTo>
                  <a:cubicBezTo>
                    <a:pt x="38813" y="-6504"/>
                    <a:pt x="203144" y="2072"/>
                    <a:pt x="220389" y="8596"/>
                  </a:cubicBezTo>
                  <a:cubicBezTo>
                    <a:pt x="221153" y="8690"/>
                    <a:pt x="221703" y="9389"/>
                    <a:pt x="221600" y="10153"/>
                  </a:cubicBezTo>
                  <a:cubicBezTo>
                    <a:pt x="221600" y="10162"/>
                    <a:pt x="221600" y="10172"/>
                    <a:pt x="221600" y="10181"/>
                  </a:cubicBezTo>
                  <a:cubicBezTo>
                    <a:pt x="221554" y="10833"/>
                    <a:pt x="221041" y="11346"/>
                    <a:pt x="220389" y="1139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" name="Google Shape;104;p6"/>
            <p:cNvSpPr/>
            <p:nvPr/>
          </p:nvSpPr>
          <p:spPr>
            <a:xfrm>
              <a:off x="2547034" y="1782360"/>
              <a:ext cx="244967" cy="241880"/>
            </a:xfrm>
            <a:custGeom>
              <a:avLst/>
              <a:gdLst/>
              <a:ahLst/>
              <a:cxnLst/>
              <a:rect l="l" t="t" r="r" b="b"/>
              <a:pathLst>
                <a:path w="155782" h="159657" extrusionOk="0">
                  <a:moveTo>
                    <a:pt x="297" y="158015"/>
                  </a:moveTo>
                  <a:cubicBezTo>
                    <a:pt x="1416" y="138627"/>
                    <a:pt x="88941" y="33765"/>
                    <a:pt x="153629" y="861"/>
                  </a:cubicBezTo>
                  <a:cubicBezTo>
                    <a:pt x="154319" y="516"/>
                    <a:pt x="155158" y="796"/>
                    <a:pt x="155503" y="1495"/>
                  </a:cubicBezTo>
                  <a:cubicBezTo>
                    <a:pt x="155540" y="1560"/>
                    <a:pt x="155568" y="1626"/>
                    <a:pt x="155587" y="1700"/>
                  </a:cubicBezTo>
                  <a:cubicBezTo>
                    <a:pt x="155773" y="2054"/>
                    <a:pt x="155773" y="2464"/>
                    <a:pt x="155587" y="2819"/>
                  </a:cubicBezTo>
                  <a:cubicBezTo>
                    <a:pt x="141419" y="42247"/>
                    <a:pt x="19126" y="151956"/>
                    <a:pt x="2348" y="159972"/>
                  </a:cubicBezTo>
                  <a:cubicBezTo>
                    <a:pt x="1807" y="160504"/>
                    <a:pt x="931" y="160504"/>
                    <a:pt x="390" y="159972"/>
                  </a:cubicBezTo>
                  <a:cubicBezTo>
                    <a:pt x="-169" y="159450"/>
                    <a:pt x="-206" y="158584"/>
                    <a:pt x="297" y="15801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" name="Google Shape;105;p6"/>
            <p:cNvSpPr/>
            <p:nvPr/>
          </p:nvSpPr>
          <p:spPr>
            <a:xfrm>
              <a:off x="2544190" y="1785399"/>
              <a:ext cx="309139" cy="291821"/>
            </a:xfrm>
            <a:custGeom>
              <a:avLst/>
              <a:gdLst/>
              <a:ahLst/>
              <a:cxnLst/>
              <a:rect l="l" t="t" r="r" b="b"/>
              <a:pathLst>
                <a:path w="196591" h="192621" extrusionOk="0">
                  <a:moveTo>
                    <a:pt x="194122" y="192920"/>
                  </a:moveTo>
                  <a:cubicBezTo>
                    <a:pt x="172218" y="189471"/>
                    <a:pt x="44984" y="79109"/>
                    <a:pt x="150" y="2956"/>
                  </a:cubicBezTo>
                  <a:cubicBezTo>
                    <a:pt x="-269" y="2247"/>
                    <a:pt x="-27" y="1334"/>
                    <a:pt x="681" y="914"/>
                  </a:cubicBezTo>
                  <a:cubicBezTo>
                    <a:pt x="747" y="877"/>
                    <a:pt x="821" y="840"/>
                    <a:pt x="896" y="812"/>
                  </a:cubicBezTo>
                  <a:cubicBezTo>
                    <a:pt x="1287" y="681"/>
                    <a:pt x="1716" y="681"/>
                    <a:pt x="2108" y="812"/>
                  </a:cubicBezTo>
                  <a:cubicBezTo>
                    <a:pt x="47967" y="21411"/>
                    <a:pt x="185547" y="171201"/>
                    <a:pt x="196080" y="190869"/>
                  </a:cubicBezTo>
                  <a:cubicBezTo>
                    <a:pt x="196676" y="191437"/>
                    <a:pt x="196686" y="192388"/>
                    <a:pt x="196117" y="192976"/>
                  </a:cubicBezTo>
                  <a:cubicBezTo>
                    <a:pt x="196108" y="192994"/>
                    <a:pt x="196089" y="193003"/>
                    <a:pt x="196080" y="193013"/>
                  </a:cubicBezTo>
                  <a:cubicBezTo>
                    <a:pt x="195492" y="193479"/>
                    <a:pt x="194663" y="193432"/>
                    <a:pt x="194122" y="19292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6" name="Google Shape;106;p6"/>
          <p:cNvGrpSpPr/>
          <p:nvPr/>
        </p:nvGrpSpPr>
        <p:grpSpPr>
          <a:xfrm rot="3120626">
            <a:off x="2081936" y="2126765"/>
            <a:ext cx="358018" cy="335911"/>
            <a:chOff x="2495301" y="1749451"/>
            <a:chExt cx="358028" cy="335921"/>
          </a:xfrm>
        </p:grpSpPr>
        <p:sp>
          <p:nvSpPr>
            <p:cNvPr id="107" name="Google Shape;107;p6"/>
            <p:cNvSpPr/>
            <p:nvPr/>
          </p:nvSpPr>
          <p:spPr>
            <a:xfrm>
              <a:off x="2649151" y="1749451"/>
              <a:ext cx="40770" cy="335921"/>
            </a:xfrm>
            <a:custGeom>
              <a:avLst/>
              <a:gdLst/>
              <a:ahLst/>
              <a:cxnLst/>
              <a:rect l="l" t="t" r="r" b="b"/>
              <a:pathLst>
                <a:path w="25927" h="221730" extrusionOk="0">
                  <a:moveTo>
                    <a:pt x="15192" y="221228"/>
                  </a:moveTo>
                  <a:cubicBezTo>
                    <a:pt x="2236" y="206688"/>
                    <a:pt x="-10068" y="70693"/>
                    <a:pt x="12396" y="1623"/>
                  </a:cubicBezTo>
                  <a:cubicBezTo>
                    <a:pt x="12666" y="896"/>
                    <a:pt x="13477" y="533"/>
                    <a:pt x="14195" y="803"/>
                  </a:cubicBezTo>
                  <a:cubicBezTo>
                    <a:pt x="14251" y="831"/>
                    <a:pt x="14307" y="850"/>
                    <a:pt x="14353" y="878"/>
                  </a:cubicBezTo>
                  <a:cubicBezTo>
                    <a:pt x="14736" y="989"/>
                    <a:pt x="15043" y="1260"/>
                    <a:pt x="15192" y="1623"/>
                  </a:cubicBezTo>
                  <a:cubicBezTo>
                    <a:pt x="33089" y="39560"/>
                    <a:pt x="24513" y="203891"/>
                    <a:pt x="17989" y="221135"/>
                  </a:cubicBezTo>
                  <a:cubicBezTo>
                    <a:pt x="17895" y="221918"/>
                    <a:pt x="17196" y="222496"/>
                    <a:pt x="16404" y="222440"/>
                  </a:cubicBezTo>
                  <a:cubicBezTo>
                    <a:pt x="15789" y="222328"/>
                    <a:pt x="15304" y="221844"/>
                    <a:pt x="15192" y="22122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" name="Google Shape;108;p6"/>
            <p:cNvSpPr/>
            <p:nvPr/>
          </p:nvSpPr>
          <p:spPr>
            <a:xfrm>
              <a:off x="2495301" y="1897668"/>
              <a:ext cx="348573" cy="39219"/>
            </a:xfrm>
            <a:custGeom>
              <a:avLst/>
              <a:gdLst/>
              <a:ahLst/>
              <a:cxnLst/>
              <a:rect l="l" t="t" r="r" b="b"/>
              <a:pathLst>
                <a:path w="221668" h="25887" extrusionOk="0">
                  <a:moveTo>
                    <a:pt x="220389" y="11393"/>
                  </a:moveTo>
                  <a:cubicBezTo>
                    <a:pt x="205941" y="24349"/>
                    <a:pt x="69853" y="36560"/>
                    <a:pt x="877" y="14189"/>
                  </a:cubicBezTo>
                  <a:cubicBezTo>
                    <a:pt x="122" y="13816"/>
                    <a:pt x="-242" y="12940"/>
                    <a:pt x="38" y="12138"/>
                  </a:cubicBezTo>
                  <a:cubicBezTo>
                    <a:pt x="224" y="11803"/>
                    <a:pt x="522" y="11542"/>
                    <a:pt x="877" y="11393"/>
                  </a:cubicBezTo>
                  <a:cubicBezTo>
                    <a:pt x="38813" y="-6504"/>
                    <a:pt x="203144" y="2072"/>
                    <a:pt x="220389" y="8596"/>
                  </a:cubicBezTo>
                  <a:cubicBezTo>
                    <a:pt x="221153" y="8690"/>
                    <a:pt x="221703" y="9389"/>
                    <a:pt x="221600" y="10153"/>
                  </a:cubicBezTo>
                  <a:cubicBezTo>
                    <a:pt x="221600" y="10162"/>
                    <a:pt x="221600" y="10172"/>
                    <a:pt x="221600" y="10181"/>
                  </a:cubicBezTo>
                  <a:cubicBezTo>
                    <a:pt x="221554" y="10833"/>
                    <a:pt x="221041" y="11346"/>
                    <a:pt x="220389" y="1139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6"/>
            <p:cNvSpPr/>
            <p:nvPr/>
          </p:nvSpPr>
          <p:spPr>
            <a:xfrm>
              <a:off x="2547034" y="1782360"/>
              <a:ext cx="244967" cy="241880"/>
            </a:xfrm>
            <a:custGeom>
              <a:avLst/>
              <a:gdLst/>
              <a:ahLst/>
              <a:cxnLst/>
              <a:rect l="l" t="t" r="r" b="b"/>
              <a:pathLst>
                <a:path w="155782" h="159657" extrusionOk="0">
                  <a:moveTo>
                    <a:pt x="297" y="158015"/>
                  </a:moveTo>
                  <a:cubicBezTo>
                    <a:pt x="1416" y="138627"/>
                    <a:pt x="88941" y="33765"/>
                    <a:pt x="153629" y="861"/>
                  </a:cubicBezTo>
                  <a:cubicBezTo>
                    <a:pt x="154319" y="516"/>
                    <a:pt x="155158" y="796"/>
                    <a:pt x="155503" y="1495"/>
                  </a:cubicBezTo>
                  <a:cubicBezTo>
                    <a:pt x="155540" y="1560"/>
                    <a:pt x="155568" y="1626"/>
                    <a:pt x="155587" y="1700"/>
                  </a:cubicBezTo>
                  <a:cubicBezTo>
                    <a:pt x="155773" y="2054"/>
                    <a:pt x="155773" y="2464"/>
                    <a:pt x="155587" y="2819"/>
                  </a:cubicBezTo>
                  <a:cubicBezTo>
                    <a:pt x="141419" y="42247"/>
                    <a:pt x="19126" y="151956"/>
                    <a:pt x="2348" y="159972"/>
                  </a:cubicBezTo>
                  <a:cubicBezTo>
                    <a:pt x="1807" y="160504"/>
                    <a:pt x="931" y="160504"/>
                    <a:pt x="390" y="159972"/>
                  </a:cubicBezTo>
                  <a:cubicBezTo>
                    <a:pt x="-169" y="159450"/>
                    <a:pt x="-206" y="158584"/>
                    <a:pt x="297" y="15801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" name="Google Shape;110;p6"/>
            <p:cNvSpPr/>
            <p:nvPr/>
          </p:nvSpPr>
          <p:spPr>
            <a:xfrm>
              <a:off x="2544190" y="1785399"/>
              <a:ext cx="309139" cy="291821"/>
            </a:xfrm>
            <a:custGeom>
              <a:avLst/>
              <a:gdLst/>
              <a:ahLst/>
              <a:cxnLst/>
              <a:rect l="l" t="t" r="r" b="b"/>
              <a:pathLst>
                <a:path w="196591" h="192621" extrusionOk="0">
                  <a:moveTo>
                    <a:pt x="194122" y="192920"/>
                  </a:moveTo>
                  <a:cubicBezTo>
                    <a:pt x="172218" y="189471"/>
                    <a:pt x="44984" y="79109"/>
                    <a:pt x="150" y="2956"/>
                  </a:cubicBezTo>
                  <a:cubicBezTo>
                    <a:pt x="-269" y="2247"/>
                    <a:pt x="-27" y="1334"/>
                    <a:pt x="681" y="914"/>
                  </a:cubicBezTo>
                  <a:cubicBezTo>
                    <a:pt x="747" y="877"/>
                    <a:pt x="821" y="840"/>
                    <a:pt x="896" y="812"/>
                  </a:cubicBezTo>
                  <a:cubicBezTo>
                    <a:pt x="1287" y="681"/>
                    <a:pt x="1716" y="681"/>
                    <a:pt x="2108" y="812"/>
                  </a:cubicBezTo>
                  <a:cubicBezTo>
                    <a:pt x="47967" y="21411"/>
                    <a:pt x="185547" y="171201"/>
                    <a:pt x="196080" y="190869"/>
                  </a:cubicBezTo>
                  <a:cubicBezTo>
                    <a:pt x="196676" y="191437"/>
                    <a:pt x="196686" y="192388"/>
                    <a:pt x="196117" y="192976"/>
                  </a:cubicBezTo>
                  <a:cubicBezTo>
                    <a:pt x="196108" y="192994"/>
                    <a:pt x="196089" y="193003"/>
                    <a:pt x="196080" y="193013"/>
                  </a:cubicBezTo>
                  <a:cubicBezTo>
                    <a:pt x="195492" y="193479"/>
                    <a:pt x="194663" y="193432"/>
                    <a:pt x="194122" y="19292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1" name="Google Shape;111;p6"/>
          <p:cNvSpPr/>
          <p:nvPr/>
        </p:nvSpPr>
        <p:spPr>
          <a:xfrm>
            <a:off x="3960651" y="4283803"/>
            <a:ext cx="4037142" cy="231756"/>
          </a:xfrm>
          <a:custGeom>
            <a:avLst/>
            <a:gdLst/>
            <a:ahLst/>
            <a:cxnLst/>
            <a:rect l="l" t="t" r="r" b="b"/>
            <a:pathLst>
              <a:path w="1666519" h="95668" extrusionOk="0">
                <a:moveTo>
                  <a:pt x="-56" y="96382"/>
                </a:moveTo>
                <a:cubicBezTo>
                  <a:pt x="416970" y="37752"/>
                  <a:pt x="839962" y="-21157"/>
                  <a:pt x="1261835" y="8764"/>
                </a:cubicBezTo>
                <a:cubicBezTo>
                  <a:pt x="1397848" y="18308"/>
                  <a:pt x="1533051" y="37211"/>
                  <a:pt x="1666464" y="65343"/>
                </a:cubicBezTo>
              </a:path>
            </a:pathLst>
          </a:custGeom>
          <a:noFill/>
          <a:ln w="19050" cap="rnd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6"/>
          <p:cNvSpPr/>
          <p:nvPr/>
        </p:nvSpPr>
        <p:spPr>
          <a:xfrm>
            <a:off x="4646636" y="4411269"/>
            <a:ext cx="2724772" cy="208413"/>
          </a:xfrm>
          <a:custGeom>
            <a:avLst/>
            <a:gdLst/>
            <a:ahLst/>
            <a:cxnLst/>
            <a:rect l="l" t="t" r="r" b="b"/>
            <a:pathLst>
              <a:path w="1124777" h="86032" extrusionOk="0">
                <a:moveTo>
                  <a:pt x="-56" y="86746"/>
                </a:moveTo>
                <a:cubicBezTo>
                  <a:pt x="369218" y="7088"/>
                  <a:pt x="748261" y="-17445"/>
                  <a:pt x="1124721" y="13948"/>
                </a:cubicBezTo>
              </a:path>
            </a:pathLst>
          </a:custGeom>
          <a:noFill/>
          <a:ln w="19050" cap="rnd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6"/>
          <p:cNvSpPr/>
          <p:nvPr/>
        </p:nvSpPr>
        <p:spPr>
          <a:xfrm>
            <a:off x="-83922" y="-17300"/>
            <a:ext cx="250550" cy="788765"/>
          </a:xfrm>
          <a:custGeom>
            <a:avLst/>
            <a:gdLst/>
            <a:ahLst/>
            <a:cxnLst/>
            <a:rect l="l" t="t" r="r" b="b"/>
            <a:pathLst>
              <a:path w="149137" h="469503" extrusionOk="0">
                <a:moveTo>
                  <a:pt x="74513" y="470218"/>
                </a:moveTo>
                <a:cubicBezTo>
                  <a:pt x="33332" y="470218"/>
                  <a:pt x="-56" y="436830"/>
                  <a:pt x="-56" y="395649"/>
                </a:cubicBezTo>
                <a:lnTo>
                  <a:pt x="-56" y="75283"/>
                </a:lnTo>
                <a:cubicBezTo>
                  <a:pt x="-56" y="34102"/>
                  <a:pt x="33332" y="714"/>
                  <a:pt x="74513" y="714"/>
                </a:cubicBezTo>
                <a:cubicBezTo>
                  <a:pt x="115693" y="714"/>
                  <a:pt x="149082" y="34102"/>
                  <a:pt x="149082" y="75283"/>
                </a:cubicBezTo>
                <a:lnTo>
                  <a:pt x="149082" y="395649"/>
                </a:lnTo>
                <a:cubicBezTo>
                  <a:pt x="149082" y="436830"/>
                  <a:pt x="115693" y="470218"/>
                  <a:pt x="74513" y="47021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6"/>
          <p:cNvSpPr/>
          <p:nvPr/>
        </p:nvSpPr>
        <p:spPr>
          <a:xfrm>
            <a:off x="-148981" y="-100750"/>
            <a:ext cx="648655" cy="1333364"/>
          </a:xfrm>
          <a:custGeom>
            <a:avLst/>
            <a:gdLst/>
            <a:ahLst/>
            <a:cxnLst/>
            <a:rect l="l" t="t" r="r" b="b"/>
            <a:pathLst>
              <a:path w="386104" h="793669" extrusionOk="0">
                <a:moveTo>
                  <a:pt x="131777" y="794382"/>
                </a:moveTo>
                <a:cubicBezTo>
                  <a:pt x="104616" y="794261"/>
                  <a:pt x="77631" y="789917"/>
                  <a:pt x="51802" y="781519"/>
                </a:cubicBezTo>
                <a:cubicBezTo>
                  <a:pt x="12579" y="768964"/>
                  <a:pt x="-9037" y="726991"/>
                  <a:pt x="3510" y="687768"/>
                </a:cubicBezTo>
                <a:cubicBezTo>
                  <a:pt x="3519" y="687759"/>
                  <a:pt x="3519" y="687759"/>
                  <a:pt x="3519" y="687749"/>
                </a:cubicBezTo>
                <a:cubicBezTo>
                  <a:pt x="16074" y="648563"/>
                  <a:pt x="58001" y="626957"/>
                  <a:pt x="97196" y="639466"/>
                </a:cubicBezTo>
                <a:cubicBezTo>
                  <a:pt x="117190" y="646559"/>
                  <a:pt x="138964" y="646913"/>
                  <a:pt x="159181" y="640491"/>
                </a:cubicBezTo>
                <a:cubicBezTo>
                  <a:pt x="198983" y="625857"/>
                  <a:pt x="216786" y="576362"/>
                  <a:pt x="225361" y="552593"/>
                </a:cubicBezTo>
                <a:cubicBezTo>
                  <a:pt x="241394" y="507945"/>
                  <a:pt x="237851" y="473550"/>
                  <a:pt x="231327" y="411192"/>
                </a:cubicBezTo>
                <a:cubicBezTo>
                  <a:pt x="229835" y="396278"/>
                  <a:pt x="228157" y="380525"/>
                  <a:pt x="226666" y="363375"/>
                </a:cubicBezTo>
                <a:cubicBezTo>
                  <a:pt x="218463" y="265456"/>
                  <a:pt x="218463" y="167026"/>
                  <a:pt x="226666" y="69107"/>
                </a:cubicBezTo>
                <a:cubicBezTo>
                  <a:pt x="230078" y="28085"/>
                  <a:pt x="266085" y="-2413"/>
                  <a:pt x="307107" y="970"/>
                </a:cubicBezTo>
                <a:cubicBezTo>
                  <a:pt x="348157" y="4335"/>
                  <a:pt x="378702" y="40333"/>
                  <a:pt x="375338" y="81374"/>
                </a:cubicBezTo>
                <a:cubicBezTo>
                  <a:pt x="375338" y="81393"/>
                  <a:pt x="375338" y="81402"/>
                  <a:pt x="375338" y="81411"/>
                </a:cubicBezTo>
                <a:cubicBezTo>
                  <a:pt x="367788" y="170950"/>
                  <a:pt x="367788" y="260973"/>
                  <a:pt x="375338" y="350511"/>
                </a:cubicBezTo>
                <a:cubicBezTo>
                  <a:pt x="376736" y="366730"/>
                  <a:pt x="378321" y="381644"/>
                  <a:pt x="379812" y="395719"/>
                </a:cubicBezTo>
                <a:cubicBezTo>
                  <a:pt x="387082" y="465813"/>
                  <a:pt x="393421" y="526214"/>
                  <a:pt x="365737" y="603206"/>
                </a:cubicBezTo>
                <a:cubicBezTo>
                  <a:pt x="352035" y="641050"/>
                  <a:pt x="315776" y="741718"/>
                  <a:pt x="210913" y="780307"/>
                </a:cubicBezTo>
                <a:cubicBezTo>
                  <a:pt x="185588" y="789675"/>
                  <a:pt x="158780" y="794448"/>
                  <a:pt x="131777" y="79438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6"/>
          <p:cNvSpPr/>
          <p:nvPr/>
        </p:nvSpPr>
        <p:spPr>
          <a:xfrm>
            <a:off x="-149120" y="-63677"/>
            <a:ext cx="1124604" cy="1651769"/>
          </a:xfrm>
          <a:custGeom>
            <a:avLst/>
            <a:gdLst/>
            <a:ahLst/>
            <a:cxnLst/>
            <a:rect l="l" t="t" r="r" b="b"/>
            <a:pathLst>
              <a:path w="669407" h="983196" extrusionOk="0">
                <a:moveTo>
                  <a:pt x="74535" y="983910"/>
                </a:moveTo>
                <a:cubicBezTo>
                  <a:pt x="34035" y="983920"/>
                  <a:pt x="926" y="951603"/>
                  <a:pt x="-34" y="911113"/>
                </a:cubicBezTo>
                <a:cubicBezTo>
                  <a:pt x="-1022" y="869941"/>
                  <a:pt x="31546" y="835761"/>
                  <a:pt x="72717" y="834773"/>
                </a:cubicBezTo>
                <a:cubicBezTo>
                  <a:pt x="72736" y="834773"/>
                  <a:pt x="72745" y="834773"/>
                  <a:pt x="72764" y="834773"/>
                </a:cubicBezTo>
                <a:cubicBezTo>
                  <a:pt x="133071" y="833468"/>
                  <a:pt x="247907" y="818927"/>
                  <a:pt x="339907" y="737554"/>
                </a:cubicBezTo>
                <a:cubicBezTo>
                  <a:pt x="411865" y="673891"/>
                  <a:pt x="437872" y="597737"/>
                  <a:pt x="467885" y="509653"/>
                </a:cubicBezTo>
                <a:cubicBezTo>
                  <a:pt x="514090" y="372390"/>
                  <a:pt x="529992" y="226748"/>
                  <a:pt x="514491" y="82746"/>
                </a:cubicBezTo>
                <a:cubicBezTo>
                  <a:pt x="510371" y="41771"/>
                  <a:pt x="540254" y="5214"/>
                  <a:pt x="581230" y="1093"/>
                </a:cubicBezTo>
                <a:cubicBezTo>
                  <a:pt x="581230" y="1093"/>
                  <a:pt x="581230" y="1093"/>
                  <a:pt x="581230" y="1093"/>
                </a:cubicBezTo>
                <a:cubicBezTo>
                  <a:pt x="622206" y="-3027"/>
                  <a:pt x="658763" y="26857"/>
                  <a:pt x="662882" y="67832"/>
                </a:cubicBezTo>
                <a:cubicBezTo>
                  <a:pt x="662882" y="67832"/>
                  <a:pt x="662882" y="67832"/>
                  <a:pt x="662882" y="67832"/>
                </a:cubicBezTo>
                <a:cubicBezTo>
                  <a:pt x="680481" y="233152"/>
                  <a:pt x="662072" y="400316"/>
                  <a:pt x="608914" y="557843"/>
                </a:cubicBezTo>
                <a:cubicBezTo>
                  <a:pt x="576662" y="652359"/>
                  <a:pt x="540124" y="759365"/>
                  <a:pt x="438617" y="849220"/>
                </a:cubicBezTo>
                <a:cubicBezTo>
                  <a:pt x="344008" y="933110"/>
                  <a:pt x="214910" y="980741"/>
                  <a:pt x="76026" y="98391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6"/>
          <p:cNvSpPr/>
          <p:nvPr/>
        </p:nvSpPr>
        <p:spPr>
          <a:xfrm>
            <a:off x="-121226" y="-91457"/>
            <a:ext cx="1548034" cy="1985839"/>
          </a:xfrm>
          <a:custGeom>
            <a:avLst/>
            <a:gdLst/>
            <a:ahLst/>
            <a:cxnLst/>
            <a:rect l="l" t="t" r="r" b="b"/>
            <a:pathLst>
              <a:path w="921449" h="1182047" extrusionOk="0">
                <a:moveTo>
                  <a:pt x="74528" y="1182762"/>
                </a:moveTo>
                <a:cubicBezTo>
                  <a:pt x="33916" y="1182771"/>
                  <a:pt x="770" y="1150287"/>
                  <a:pt x="-41" y="1109684"/>
                </a:cubicBezTo>
                <a:cubicBezTo>
                  <a:pt x="-870" y="1068531"/>
                  <a:pt x="31791" y="1034491"/>
                  <a:pt x="72944" y="1033624"/>
                </a:cubicBezTo>
                <a:cubicBezTo>
                  <a:pt x="210392" y="1031778"/>
                  <a:pt x="344075" y="988463"/>
                  <a:pt x="456507" y="909373"/>
                </a:cubicBezTo>
                <a:cubicBezTo>
                  <a:pt x="618414" y="793885"/>
                  <a:pt x="679281" y="635893"/>
                  <a:pt x="711905" y="551070"/>
                </a:cubicBezTo>
                <a:cubicBezTo>
                  <a:pt x="768102" y="402809"/>
                  <a:pt x="785654" y="242682"/>
                  <a:pt x="762891" y="85761"/>
                </a:cubicBezTo>
                <a:cubicBezTo>
                  <a:pt x="757084" y="44990"/>
                  <a:pt x="785420" y="7231"/>
                  <a:pt x="826191" y="1414"/>
                </a:cubicBezTo>
                <a:cubicBezTo>
                  <a:pt x="826219" y="1414"/>
                  <a:pt x="826247" y="1405"/>
                  <a:pt x="826275" y="1405"/>
                </a:cubicBezTo>
                <a:cubicBezTo>
                  <a:pt x="866905" y="-4131"/>
                  <a:pt x="904386" y="24186"/>
                  <a:pt x="910165" y="64789"/>
                </a:cubicBezTo>
                <a:cubicBezTo>
                  <a:pt x="936618" y="246904"/>
                  <a:pt x="916149" y="432767"/>
                  <a:pt x="850696" y="604760"/>
                </a:cubicBezTo>
                <a:cubicBezTo>
                  <a:pt x="815090" y="697039"/>
                  <a:pt x="741080" y="889240"/>
                  <a:pt x="543100" y="1030734"/>
                </a:cubicBezTo>
                <a:cubicBezTo>
                  <a:pt x="406285" y="1127320"/>
                  <a:pt x="243473" y="1180310"/>
                  <a:pt x="76019" y="118276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6"/>
          <p:cNvSpPr/>
          <p:nvPr/>
        </p:nvSpPr>
        <p:spPr>
          <a:xfrm>
            <a:off x="-177425" y="-45107"/>
            <a:ext cx="2022434" cy="2292157"/>
          </a:xfrm>
          <a:custGeom>
            <a:avLst/>
            <a:gdLst/>
            <a:ahLst/>
            <a:cxnLst/>
            <a:rect l="l" t="t" r="r" b="b"/>
            <a:pathLst>
              <a:path w="1203830" h="1364379" extrusionOk="0">
                <a:moveTo>
                  <a:pt x="74786" y="1365092"/>
                </a:moveTo>
                <a:cubicBezTo>
                  <a:pt x="35954" y="1365232"/>
                  <a:pt x="3517" y="1335554"/>
                  <a:pt x="217" y="1296862"/>
                </a:cubicBezTo>
                <a:cubicBezTo>
                  <a:pt x="-3278" y="1255830"/>
                  <a:pt x="27146" y="1219739"/>
                  <a:pt x="68168" y="1216234"/>
                </a:cubicBezTo>
                <a:cubicBezTo>
                  <a:pt x="224567" y="1203213"/>
                  <a:pt x="376464" y="1157316"/>
                  <a:pt x="513903" y="1081544"/>
                </a:cubicBezTo>
                <a:cubicBezTo>
                  <a:pt x="575702" y="1047522"/>
                  <a:pt x="763615" y="943965"/>
                  <a:pt x="901101" y="725944"/>
                </a:cubicBezTo>
                <a:cubicBezTo>
                  <a:pt x="1059560" y="474834"/>
                  <a:pt x="1062450" y="214775"/>
                  <a:pt x="1050239" y="82229"/>
                </a:cubicBezTo>
                <a:cubicBezTo>
                  <a:pt x="1046409" y="41225"/>
                  <a:pt x="1076534" y="4882"/>
                  <a:pt x="1117538" y="1042"/>
                </a:cubicBezTo>
                <a:cubicBezTo>
                  <a:pt x="1158541" y="-2789"/>
                  <a:pt x="1194884" y="27337"/>
                  <a:pt x="1198724" y="68341"/>
                </a:cubicBezTo>
                <a:cubicBezTo>
                  <a:pt x="1212799" y="219809"/>
                  <a:pt x="1209257" y="517058"/>
                  <a:pt x="1027310" y="805546"/>
                </a:cubicBezTo>
                <a:cubicBezTo>
                  <a:pt x="869410" y="1056004"/>
                  <a:pt x="656050" y="1173543"/>
                  <a:pt x="585955" y="1212226"/>
                </a:cubicBezTo>
                <a:cubicBezTo>
                  <a:pt x="430339" y="1298008"/>
                  <a:pt x="258384" y="1350001"/>
                  <a:pt x="81311" y="136481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6"/>
          <p:cNvSpPr/>
          <p:nvPr/>
        </p:nvSpPr>
        <p:spPr>
          <a:xfrm>
            <a:off x="9959871" y="5848480"/>
            <a:ext cx="1508191" cy="1160996"/>
          </a:xfrm>
          <a:custGeom>
            <a:avLst/>
            <a:gdLst/>
            <a:ahLst/>
            <a:cxnLst/>
            <a:rect l="l" t="t" r="r" b="b"/>
            <a:pathLst>
              <a:path w="1153492" h="887951" extrusionOk="0">
                <a:moveTo>
                  <a:pt x="167537" y="799761"/>
                </a:moveTo>
                <a:cubicBezTo>
                  <a:pt x="167444" y="737952"/>
                  <a:pt x="171079" y="676200"/>
                  <a:pt x="178350" y="614830"/>
                </a:cubicBezTo>
                <a:lnTo>
                  <a:pt x="175367" y="638599"/>
                </a:lnTo>
                <a:cubicBezTo>
                  <a:pt x="183476" y="571375"/>
                  <a:pt x="199788" y="505391"/>
                  <a:pt x="223837" y="442110"/>
                </a:cubicBezTo>
                <a:lnTo>
                  <a:pt x="215354" y="463455"/>
                </a:lnTo>
                <a:cubicBezTo>
                  <a:pt x="232971" y="418863"/>
                  <a:pt x="255901" y="376573"/>
                  <a:pt x="283771" y="337527"/>
                </a:cubicBezTo>
                <a:lnTo>
                  <a:pt x="270629" y="355610"/>
                </a:lnTo>
                <a:cubicBezTo>
                  <a:pt x="292999" y="324823"/>
                  <a:pt x="319098" y="296924"/>
                  <a:pt x="348273" y="272559"/>
                </a:cubicBezTo>
                <a:lnTo>
                  <a:pt x="331310" y="286541"/>
                </a:lnTo>
                <a:cubicBezTo>
                  <a:pt x="362628" y="261607"/>
                  <a:pt x="397116" y="240858"/>
                  <a:pt x="433842" y="224835"/>
                </a:cubicBezTo>
                <a:lnTo>
                  <a:pt x="413801" y="234156"/>
                </a:lnTo>
                <a:cubicBezTo>
                  <a:pt x="471311" y="208039"/>
                  <a:pt x="531992" y="189797"/>
                  <a:pt x="594351" y="179907"/>
                </a:cubicBezTo>
                <a:lnTo>
                  <a:pt x="572073" y="183170"/>
                </a:lnTo>
                <a:cubicBezTo>
                  <a:pt x="606375" y="178416"/>
                  <a:pt x="641236" y="178416"/>
                  <a:pt x="675537" y="183170"/>
                </a:cubicBezTo>
                <a:lnTo>
                  <a:pt x="653260" y="180001"/>
                </a:lnTo>
                <a:cubicBezTo>
                  <a:pt x="690079" y="185463"/>
                  <a:pt x="725871" y="195874"/>
                  <a:pt x="759894" y="210947"/>
                </a:cubicBezTo>
                <a:lnTo>
                  <a:pt x="739853" y="201625"/>
                </a:lnTo>
                <a:cubicBezTo>
                  <a:pt x="775274" y="217546"/>
                  <a:pt x="808456" y="238006"/>
                  <a:pt x="838656" y="262492"/>
                </a:cubicBezTo>
                <a:lnTo>
                  <a:pt x="821693" y="248604"/>
                </a:lnTo>
                <a:cubicBezTo>
                  <a:pt x="851240" y="272829"/>
                  <a:pt x="877526" y="300746"/>
                  <a:pt x="899990" y="331655"/>
                </a:cubicBezTo>
                <a:lnTo>
                  <a:pt x="886847" y="313572"/>
                </a:lnTo>
                <a:cubicBezTo>
                  <a:pt x="906701" y="341237"/>
                  <a:pt x="923293" y="371148"/>
                  <a:pt x="936155" y="402682"/>
                </a:cubicBezTo>
                <a:lnTo>
                  <a:pt x="927673" y="381336"/>
                </a:lnTo>
                <a:cubicBezTo>
                  <a:pt x="947247" y="433302"/>
                  <a:pt x="960297" y="487504"/>
                  <a:pt x="966542" y="542685"/>
                </a:cubicBezTo>
                <a:lnTo>
                  <a:pt x="963559" y="519009"/>
                </a:lnTo>
                <a:cubicBezTo>
                  <a:pt x="975024" y="610822"/>
                  <a:pt x="979033" y="703847"/>
                  <a:pt x="985650" y="796219"/>
                </a:cubicBezTo>
                <a:cubicBezTo>
                  <a:pt x="986117" y="819475"/>
                  <a:pt x="994878" y="841817"/>
                  <a:pt x="1010258" y="859229"/>
                </a:cubicBezTo>
                <a:cubicBezTo>
                  <a:pt x="1025638" y="875616"/>
                  <a:pt x="1047076" y="885030"/>
                  <a:pt x="1069540" y="885328"/>
                </a:cubicBezTo>
                <a:cubicBezTo>
                  <a:pt x="1092004" y="885086"/>
                  <a:pt x="1113442" y="875653"/>
                  <a:pt x="1128822" y="859229"/>
                </a:cubicBezTo>
                <a:cubicBezTo>
                  <a:pt x="1144854" y="842190"/>
                  <a:pt x="1153710" y="819615"/>
                  <a:pt x="1153430" y="796219"/>
                </a:cubicBezTo>
                <a:cubicBezTo>
                  <a:pt x="1147931" y="719599"/>
                  <a:pt x="1143549" y="642793"/>
                  <a:pt x="1136466" y="566454"/>
                </a:cubicBezTo>
                <a:cubicBezTo>
                  <a:pt x="1129102" y="487317"/>
                  <a:pt x="1118383" y="407995"/>
                  <a:pt x="1089394" y="333985"/>
                </a:cubicBezTo>
                <a:cubicBezTo>
                  <a:pt x="1064880" y="269530"/>
                  <a:pt x="1028062" y="210481"/>
                  <a:pt x="980897" y="160147"/>
                </a:cubicBezTo>
                <a:cubicBezTo>
                  <a:pt x="938858" y="115387"/>
                  <a:pt x="889084" y="78708"/>
                  <a:pt x="833809" y="51929"/>
                </a:cubicBezTo>
                <a:cubicBezTo>
                  <a:pt x="773875" y="22539"/>
                  <a:pt x="708721" y="5305"/>
                  <a:pt x="642075" y="1222"/>
                </a:cubicBezTo>
                <a:cubicBezTo>
                  <a:pt x="572353" y="-2413"/>
                  <a:pt x="502258" y="13899"/>
                  <a:pt x="435985" y="36083"/>
                </a:cubicBezTo>
                <a:cubicBezTo>
                  <a:pt x="398421" y="48583"/>
                  <a:pt x="361696" y="63748"/>
                  <a:pt x="326276" y="81477"/>
                </a:cubicBezTo>
                <a:cubicBezTo>
                  <a:pt x="291695" y="99271"/>
                  <a:pt x="259350" y="121017"/>
                  <a:pt x="229803" y="146258"/>
                </a:cubicBezTo>
                <a:cubicBezTo>
                  <a:pt x="178537" y="190189"/>
                  <a:pt x="135938" y="243216"/>
                  <a:pt x="103968" y="302666"/>
                </a:cubicBezTo>
                <a:cubicBezTo>
                  <a:pt x="21103" y="452270"/>
                  <a:pt x="969" y="628905"/>
                  <a:pt x="-56" y="799481"/>
                </a:cubicBezTo>
                <a:cubicBezTo>
                  <a:pt x="-56" y="846087"/>
                  <a:pt x="38720" y="890735"/>
                  <a:pt x="83834" y="888591"/>
                </a:cubicBezTo>
                <a:cubicBezTo>
                  <a:pt x="131185" y="886288"/>
                  <a:pt x="168284" y="846916"/>
                  <a:pt x="167724" y="79948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6"/>
          <p:cNvSpPr/>
          <p:nvPr/>
        </p:nvSpPr>
        <p:spPr>
          <a:xfrm>
            <a:off x="9603451" y="5488751"/>
            <a:ext cx="2184391" cy="1521061"/>
          </a:xfrm>
          <a:custGeom>
            <a:avLst/>
            <a:gdLst/>
            <a:ahLst/>
            <a:cxnLst/>
            <a:rect l="l" t="t" r="r" b="b"/>
            <a:pathLst>
              <a:path w="1670662" h="1163335" extrusionOk="0">
                <a:moveTo>
                  <a:pt x="174351" y="1052668"/>
                </a:moveTo>
                <a:cubicBezTo>
                  <a:pt x="173326" y="1045583"/>
                  <a:pt x="172301" y="1038500"/>
                  <a:pt x="171369" y="1031416"/>
                </a:cubicBezTo>
                <a:lnTo>
                  <a:pt x="174351" y="1054905"/>
                </a:lnTo>
                <a:cubicBezTo>
                  <a:pt x="164938" y="979105"/>
                  <a:pt x="164938" y="902430"/>
                  <a:pt x="174351" y="826631"/>
                </a:cubicBezTo>
                <a:lnTo>
                  <a:pt x="171369" y="850120"/>
                </a:lnTo>
                <a:cubicBezTo>
                  <a:pt x="181715" y="769809"/>
                  <a:pt x="202036" y="691111"/>
                  <a:pt x="231956" y="615881"/>
                </a:cubicBezTo>
                <a:lnTo>
                  <a:pt x="223567" y="637040"/>
                </a:lnTo>
                <a:cubicBezTo>
                  <a:pt x="251530" y="567206"/>
                  <a:pt x="287976" y="501110"/>
                  <a:pt x="332251" y="440271"/>
                </a:cubicBezTo>
                <a:lnTo>
                  <a:pt x="319108" y="458168"/>
                </a:lnTo>
                <a:cubicBezTo>
                  <a:pt x="358723" y="403900"/>
                  <a:pt x="405049" y="354825"/>
                  <a:pt x="456875" y="312106"/>
                </a:cubicBezTo>
                <a:lnTo>
                  <a:pt x="439817" y="325901"/>
                </a:lnTo>
                <a:cubicBezTo>
                  <a:pt x="487728" y="286967"/>
                  <a:pt x="540391" y="254408"/>
                  <a:pt x="596691" y="229055"/>
                </a:cubicBezTo>
                <a:lnTo>
                  <a:pt x="576650" y="238376"/>
                </a:lnTo>
                <a:cubicBezTo>
                  <a:pt x="637611" y="211419"/>
                  <a:pt x="701927" y="192945"/>
                  <a:pt x="767826" y="183475"/>
                </a:cubicBezTo>
                <a:lnTo>
                  <a:pt x="745829" y="185805"/>
                </a:lnTo>
                <a:cubicBezTo>
                  <a:pt x="816017" y="175925"/>
                  <a:pt x="887324" y="175925"/>
                  <a:pt x="957511" y="185805"/>
                </a:cubicBezTo>
                <a:lnTo>
                  <a:pt x="935233" y="182636"/>
                </a:lnTo>
                <a:cubicBezTo>
                  <a:pt x="1000854" y="192134"/>
                  <a:pt x="1064890" y="210543"/>
                  <a:pt x="1125570" y="237351"/>
                </a:cubicBezTo>
                <a:lnTo>
                  <a:pt x="1105530" y="228030"/>
                </a:lnTo>
                <a:cubicBezTo>
                  <a:pt x="1159219" y="252050"/>
                  <a:pt x="1209647" y="282950"/>
                  <a:pt x="1255414" y="319936"/>
                </a:cubicBezTo>
                <a:lnTo>
                  <a:pt x="1238449" y="306047"/>
                </a:lnTo>
                <a:cubicBezTo>
                  <a:pt x="1277877" y="338131"/>
                  <a:pt x="1313204" y="374912"/>
                  <a:pt x="1343684" y="415570"/>
                </a:cubicBezTo>
                <a:lnTo>
                  <a:pt x="1330541" y="397674"/>
                </a:lnTo>
                <a:cubicBezTo>
                  <a:pt x="1360928" y="439805"/>
                  <a:pt x="1386002" y="485553"/>
                  <a:pt x="1405110" y="533855"/>
                </a:cubicBezTo>
                <a:lnTo>
                  <a:pt x="1396627" y="512696"/>
                </a:lnTo>
                <a:cubicBezTo>
                  <a:pt x="1449572" y="645895"/>
                  <a:pt x="1463460" y="791397"/>
                  <a:pt x="1484526" y="932705"/>
                </a:cubicBezTo>
                <a:cubicBezTo>
                  <a:pt x="1491050" y="976141"/>
                  <a:pt x="1498134" y="1019485"/>
                  <a:pt x="1506617" y="1062548"/>
                </a:cubicBezTo>
                <a:cubicBezTo>
                  <a:pt x="1515938" y="1107849"/>
                  <a:pt x="1568602" y="1138329"/>
                  <a:pt x="1609801" y="1124254"/>
                </a:cubicBezTo>
                <a:cubicBezTo>
                  <a:pt x="1655381" y="1108688"/>
                  <a:pt x="1678032" y="1064133"/>
                  <a:pt x="1668431" y="1015477"/>
                </a:cubicBezTo>
                <a:cubicBezTo>
                  <a:pt x="1649044" y="917325"/>
                  <a:pt x="1637579" y="817776"/>
                  <a:pt x="1621826" y="718972"/>
                </a:cubicBezTo>
                <a:cubicBezTo>
                  <a:pt x="1606073" y="620169"/>
                  <a:pt x="1583889" y="524907"/>
                  <a:pt x="1545300" y="433280"/>
                </a:cubicBezTo>
                <a:cubicBezTo>
                  <a:pt x="1465138" y="242664"/>
                  <a:pt x="1298570" y="108254"/>
                  <a:pt x="1113452" y="44218"/>
                </a:cubicBezTo>
                <a:cubicBezTo>
                  <a:pt x="934674" y="-16835"/>
                  <a:pt x="740143" y="-13536"/>
                  <a:pt x="563507" y="53539"/>
                </a:cubicBezTo>
                <a:cubicBezTo>
                  <a:pt x="468899" y="90562"/>
                  <a:pt x="381933" y="144904"/>
                  <a:pt x="307177" y="213768"/>
                </a:cubicBezTo>
                <a:cubicBezTo>
                  <a:pt x="236524" y="279389"/>
                  <a:pt x="176682" y="355850"/>
                  <a:pt x="130076" y="440271"/>
                </a:cubicBezTo>
                <a:cubicBezTo>
                  <a:pt x="33044" y="614287"/>
                  <a:pt x="-11324" y="812780"/>
                  <a:pt x="2378" y="1011562"/>
                </a:cubicBezTo>
                <a:cubicBezTo>
                  <a:pt x="4615" y="1040830"/>
                  <a:pt x="8343" y="1070005"/>
                  <a:pt x="12631" y="1098994"/>
                </a:cubicBezTo>
                <a:cubicBezTo>
                  <a:pt x="15707" y="1119500"/>
                  <a:pt x="35001" y="1141871"/>
                  <a:pt x="51220" y="1151844"/>
                </a:cubicBezTo>
                <a:cubicBezTo>
                  <a:pt x="70609" y="1163757"/>
                  <a:pt x="94004" y="1167131"/>
                  <a:pt x="115909" y="1161165"/>
                </a:cubicBezTo>
                <a:cubicBezTo>
                  <a:pt x="137254" y="1154622"/>
                  <a:pt x="155151" y="1140044"/>
                  <a:pt x="165963" y="1120525"/>
                </a:cubicBezTo>
                <a:cubicBezTo>
                  <a:pt x="176216" y="1099366"/>
                  <a:pt x="179199" y="1075411"/>
                  <a:pt x="174445" y="105238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6"/>
          <p:cNvSpPr/>
          <p:nvPr/>
        </p:nvSpPr>
        <p:spPr>
          <a:xfrm>
            <a:off x="9300450" y="5125677"/>
            <a:ext cx="2844632" cy="1885168"/>
          </a:xfrm>
          <a:custGeom>
            <a:avLst/>
            <a:gdLst/>
            <a:ahLst/>
            <a:cxnLst/>
            <a:rect l="l" t="t" r="r" b="b"/>
            <a:pathLst>
              <a:path w="2175627" h="1441811" extrusionOk="0">
                <a:moveTo>
                  <a:pt x="167308" y="1358563"/>
                </a:moveTo>
                <a:cubicBezTo>
                  <a:pt x="171782" y="1239160"/>
                  <a:pt x="177561" y="1119663"/>
                  <a:pt x="193499" y="1001192"/>
                </a:cubicBezTo>
                <a:lnTo>
                  <a:pt x="190424" y="1023469"/>
                </a:lnTo>
                <a:cubicBezTo>
                  <a:pt x="206269" y="906769"/>
                  <a:pt x="232182" y="791094"/>
                  <a:pt x="277669" y="682224"/>
                </a:cubicBezTo>
                <a:lnTo>
                  <a:pt x="269280" y="702264"/>
                </a:lnTo>
                <a:cubicBezTo>
                  <a:pt x="298548" y="631974"/>
                  <a:pt x="336858" y="565775"/>
                  <a:pt x="383183" y="505309"/>
                </a:cubicBezTo>
                <a:lnTo>
                  <a:pt x="370042" y="522274"/>
                </a:lnTo>
                <a:cubicBezTo>
                  <a:pt x="416460" y="463169"/>
                  <a:pt x="470057" y="410122"/>
                  <a:pt x="529619" y="364374"/>
                </a:cubicBezTo>
                <a:lnTo>
                  <a:pt x="512560" y="377517"/>
                </a:lnTo>
                <a:cubicBezTo>
                  <a:pt x="582375" y="324312"/>
                  <a:pt x="658622" y="280121"/>
                  <a:pt x="739529" y="245997"/>
                </a:cubicBezTo>
                <a:lnTo>
                  <a:pt x="719490" y="254479"/>
                </a:lnTo>
                <a:cubicBezTo>
                  <a:pt x="811675" y="215768"/>
                  <a:pt x="908428" y="189352"/>
                  <a:pt x="1007511" y="175902"/>
                </a:cubicBezTo>
                <a:lnTo>
                  <a:pt x="985234" y="178885"/>
                </a:lnTo>
                <a:cubicBezTo>
                  <a:pt x="1082173" y="165695"/>
                  <a:pt x="1180418" y="165415"/>
                  <a:pt x="1277451" y="178046"/>
                </a:cubicBezTo>
                <a:lnTo>
                  <a:pt x="1255173" y="175063"/>
                </a:lnTo>
                <a:cubicBezTo>
                  <a:pt x="1341020" y="186500"/>
                  <a:pt x="1425003" y="209225"/>
                  <a:pt x="1504886" y="242641"/>
                </a:cubicBezTo>
                <a:lnTo>
                  <a:pt x="1484845" y="234159"/>
                </a:lnTo>
                <a:cubicBezTo>
                  <a:pt x="1554380" y="263791"/>
                  <a:pt x="1619908" y="302156"/>
                  <a:pt x="1679750" y="348342"/>
                </a:cubicBezTo>
                <a:lnTo>
                  <a:pt x="1662785" y="335293"/>
                </a:lnTo>
                <a:cubicBezTo>
                  <a:pt x="1720203" y="379689"/>
                  <a:pt x="1771934" y="431030"/>
                  <a:pt x="1816676" y="488159"/>
                </a:cubicBezTo>
                <a:lnTo>
                  <a:pt x="1803533" y="471194"/>
                </a:lnTo>
                <a:cubicBezTo>
                  <a:pt x="1845664" y="525546"/>
                  <a:pt x="1880712" y="585061"/>
                  <a:pt x="1907743" y="648295"/>
                </a:cubicBezTo>
                <a:lnTo>
                  <a:pt x="1899354" y="628255"/>
                </a:lnTo>
                <a:cubicBezTo>
                  <a:pt x="1928156" y="699505"/>
                  <a:pt x="1947358" y="774261"/>
                  <a:pt x="1956493" y="850563"/>
                </a:cubicBezTo>
                <a:lnTo>
                  <a:pt x="1953510" y="828286"/>
                </a:lnTo>
                <a:cubicBezTo>
                  <a:pt x="1973923" y="981338"/>
                  <a:pt x="1989676" y="1135230"/>
                  <a:pt x="2007479" y="1288655"/>
                </a:cubicBezTo>
                <a:cubicBezTo>
                  <a:pt x="2010182" y="1311678"/>
                  <a:pt x="2015029" y="1330973"/>
                  <a:pt x="2032086" y="1347937"/>
                </a:cubicBezTo>
                <a:cubicBezTo>
                  <a:pt x="2047933" y="1363550"/>
                  <a:pt x="2069184" y="1372377"/>
                  <a:pt x="2091369" y="1372545"/>
                </a:cubicBezTo>
                <a:cubicBezTo>
                  <a:pt x="2113553" y="1372470"/>
                  <a:pt x="2134899" y="1363634"/>
                  <a:pt x="2150651" y="1347937"/>
                </a:cubicBezTo>
                <a:cubicBezTo>
                  <a:pt x="2164726" y="1332650"/>
                  <a:pt x="2177775" y="1310653"/>
                  <a:pt x="2175259" y="1288655"/>
                </a:cubicBezTo>
                <a:cubicBezTo>
                  <a:pt x="2158667" y="1145669"/>
                  <a:pt x="2142635" y="1002590"/>
                  <a:pt x="2125298" y="859884"/>
                </a:cubicBezTo>
                <a:cubicBezTo>
                  <a:pt x="2116815" y="789976"/>
                  <a:pt x="2107401" y="720068"/>
                  <a:pt x="2086336" y="652396"/>
                </a:cubicBezTo>
                <a:cubicBezTo>
                  <a:pt x="2068532" y="595519"/>
                  <a:pt x="2044950" y="540636"/>
                  <a:pt x="2015868" y="488625"/>
                </a:cubicBezTo>
                <a:cubicBezTo>
                  <a:pt x="1898702" y="278807"/>
                  <a:pt x="1697739" y="123983"/>
                  <a:pt x="1470117" y="51279"/>
                </a:cubicBezTo>
                <a:cubicBezTo>
                  <a:pt x="1345029" y="12093"/>
                  <a:pt x="1213973" y="-4536"/>
                  <a:pt x="1083012" y="2157"/>
                </a:cubicBezTo>
                <a:cubicBezTo>
                  <a:pt x="955126" y="7740"/>
                  <a:pt x="829012" y="33662"/>
                  <a:pt x="709329" y="78962"/>
                </a:cubicBezTo>
                <a:cubicBezTo>
                  <a:pt x="593188" y="122949"/>
                  <a:pt x="484877" y="185363"/>
                  <a:pt x="388590" y="263800"/>
                </a:cubicBezTo>
                <a:cubicBezTo>
                  <a:pt x="296311" y="339543"/>
                  <a:pt x="219599" y="432558"/>
                  <a:pt x="162926" y="537654"/>
                </a:cubicBezTo>
                <a:cubicBezTo>
                  <a:pt x="42777" y="761360"/>
                  <a:pt x="15653" y="1018902"/>
                  <a:pt x="3815" y="1268521"/>
                </a:cubicBezTo>
                <a:cubicBezTo>
                  <a:pt x="2323" y="1298535"/>
                  <a:pt x="1112" y="1328549"/>
                  <a:pt x="-7" y="1358563"/>
                </a:cubicBezTo>
                <a:cubicBezTo>
                  <a:pt x="-1685" y="1402465"/>
                  <a:pt x="39794" y="1444504"/>
                  <a:pt x="83883" y="1442453"/>
                </a:cubicBezTo>
                <a:cubicBezTo>
                  <a:pt x="129837" y="1441558"/>
                  <a:pt x="166841" y="1404516"/>
                  <a:pt x="167773" y="135856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6"/>
          <p:cNvSpPr/>
          <p:nvPr/>
        </p:nvSpPr>
        <p:spPr>
          <a:xfrm rot="3560054" flipH="1">
            <a:off x="237327" y="4206068"/>
            <a:ext cx="972034" cy="718073"/>
          </a:xfrm>
          <a:custGeom>
            <a:avLst/>
            <a:gdLst/>
            <a:ahLst/>
            <a:cxnLst/>
            <a:rect l="l" t="t" r="r" b="b"/>
            <a:pathLst>
              <a:path w="535963" h="395933" extrusionOk="0">
                <a:moveTo>
                  <a:pt x="-56" y="108159"/>
                </a:moveTo>
                <a:cubicBezTo>
                  <a:pt x="7774" y="51068"/>
                  <a:pt x="53634" y="6746"/>
                  <a:pt x="110958" y="874"/>
                </a:cubicBezTo>
                <a:cubicBezTo>
                  <a:pt x="168460" y="-2025"/>
                  <a:pt x="220491" y="34793"/>
                  <a:pt x="236886" y="89983"/>
                </a:cubicBezTo>
                <a:cubicBezTo>
                  <a:pt x="242815" y="107460"/>
                  <a:pt x="240941" y="126643"/>
                  <a:pt x="231760" y="142647"/>
                </a:cubicBezTo>
                <a:cubicBezTo>
                  <a:pt x="221600" y="157654"/>
                  <a:pt x="198297" y="164366"/>
                  <a:pt x="184409" y="152621"/>
                </a:cubicBezTo>
                <a:cubicBezTo>
                  <a:pt x="170520" y="140876"/>
                  <a:pt x="173503" y="115337"/>
                  <a:pt x="184968" y="98931"/>
                </a:cubicBezTo>
                <a:cubicBezTo>
                  <a:pt x="216846" y="54749"/>
                  <a:pt x="289178" y="55775"/>
                  <a:pt x="329818" y="91941"/>
                </a:cubicBezTo>
                <a:cubicBezTo>
                  <a:pt x="370458" y="128107"/>
                  <a:pt x="382948" y="188134"/>
                  <a:pt x="375771" y="242104"/>
                </a:cubicBezTo>
                <a:cubicBezTo>
                  <a:pt x="374522" y="258313"/>
                  <a:pt x="369302" y="273967"/>
                  <a:pt x="360577" y="287684"/>
                </a:cubicBezTo>
                <a:cubicBezTo>
                  <a:pt x="351331" y="301443"/>
                  <a:pt x="335196" y="308916"/>
                  <a:pt x="318726" y="307072"/>
                </a:cubicBezTo>
                <a:cubicBezTo>
                  <a:pt x="299086" y="301835"/>
                  <a:pt x="285962" y="283346"/>
                  <a:pt x="287500" y="263076"/>
                </a:cubicBezTo>
                <a:cubicBezTo>
                  <a:pt x="289793" y="243258"/>
                  <a:pt x="300708" y="225457"/>
                  <a:pt x="317327" y="214420"/>
                </a:cubicBezTo>
                <a:cubicBezTo>
                  <a:pt x="363933" y="180491"/>
                  <a:pt x="434587" y="196337"/>
                  <a:pt x="475134" y="237630"/>
                </a:cubicBezTo>
                <a:cubicBezTo>
                  <a:pt x="515681" y="278922"/>
                  <a:pt x="531620" y="338857"/>
                  <a:pt x="535907" y="396647"/>
                </a:cubicBezTo>
              </a:path>
            </a:pathLst>
          </a:custGeom>
          <a:noFill/>
          <a:ln w="19050" cap="rnd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6"/>
          <p:cNvSpPr/>
          <p:nvPr/>
        </p:nvSpPr>
        <p:spPr>
          <a:xfrm>
            <a:off x="10611054" y="297921"/>
            <a:ext cx="1252316" cy="639993"/>
          </a:xfrm>
          <a:custGeom>
            <a:avLst/>
            <a:gdLst/>
            <a:ahLst/>
            <a:cxnLst/>
            <a:rect l="l" t="t" r="r" b="b"/>
            <a:pathLst>
              <a:path w="889745" h="454702" extrusionOk="0">
                <a:moveTo>
                  <a:pt x="353596" y="20875"/>
                </a:moveTo>
                <a:cubicBezTo>
                  <a:pt x="389557" y="-4805"/>
                  <a:pt x="437514" y="-6054"/>
                  <a:pt x="474770" y="17706"/>
                </a:cubicBezTo>
                <a:cubicBezTo>
                  <a:pt x="510871" y="42546"/>
                  <a:pt x="528422" y="86710"/>
                  <a:pt x="519232" y="129559"/>
                </a:cubicBezTo>
                <a:cubicBezTo>
                  <a:pt x="535358" y="97867"/>
                  <a:pt x="559686" y="68785"/>
                  <a:pt x="592496" y="54990"/>
                </a:cubicBezTo>
                <a:cubicBezTo>
                  <a:pt x="625306" y="41195"/>
                  <a:pt x="667065" y="46788"/>
                  <a:pt x="690181" y="74098"/>
                </a:cubicBezTo>
                <a:cubicBezTo>
                  <a:pt x="713298" y="101409"/>
                  <a:pt x="706679" y="150159"/>
                  <a:pt x="674428" y="164979"/>
                </a:cubicBezTo>
                <a:cubicBezTo>
                  <a:pt x="715161" y="145219"/>
                  <a:pt x="758318" y="124899"/>
                  <a:pt x="803619" y="128627"/>
                </a:cubicBezTo>
                <a:cubicBezTo>
                  <a:pt x="848920" y="132355"/>
                  <a:pt x="894500" y="170106"/>
                  <a:pt x="889279" y="215127"/>
                </a:cubicBezTo>
                <a:cubicBezTo>
                  <a:pt x="886017" y="243836"/>
                  <a:pt x="862901" y="267511"/>
                  <a:pt x="836056" y="278138"/>
                </a:cubicBezTo>
                <a:cubicBezTo>
                  <a:pt x="809212" y="288763"/>
                  <a:pt x="782926" y="286899"/>
                  <a:pt x="750489" y="284290"/>
                </a:cubicBezTo>
                <a:cubicBezTo>
                  <a:pt x="781248" y="292585"/>
                  <a:pt x="796535" y="302093"/>
                  <a:pt x="805669" y="324091"/>
                </a:cubicBezTo>
                <a:cubicBezTo>
                  <a:pt x="814804" y="346088"/>
                  <a:pt x="811635" y="361375"/>
                  <a:pt x="796908" y="380017"/>
                </a:cubicBezTo>
                <a:cubicBezTo>
                  <a:pt x="781360" y="398286"/>
                  <a:pt x="760826" y="411634"/>
                  <a:pt x="737812" y="418420"/>
                </a:cubicBezTo>
                <a:cubicBezTo>
                  <a:pt x="658900" y="443326"/>
                  <a:pt x="572716" y="419483"/>
                  <a:pt x="517834" y="357553"/>
                </a:cubicBezTo>
                <a:cubicBezTo>
                  <a:pt x="486328" y="388499"/>
                  <a:pt x="454078" y="419911"/>
                  <a:pt x="414370" y="439020"/>
                </a:cubicBezTo>
                <a:cubicBezTo>
                  <a:pt x="374662" y="458128"/>
                  <a:pt x="325167" y="462975"/>
                  <a:pt x="287323" y="440325"/>
                </a:cubicBezTo>
                <a:cubicBezTo>
                  <a:pt x="249480" y="417674"/>
                  <a:pt x="230837" y="362680"/>
                  <a:pt x="256190" y="326607"/>
                </a:cubicBezTo>
                <a:cubicBezTo>
                  <a:pt x="215737" y="355596"/>
                  <a:pt x="173233" y="385610"/>
                  <a:pt x="123924" y="392973"/>
                </a:cubicBezTo>
                <a:cubicBezTo>
                  <a:pt x="74616" y="400337"/>
                  <a:pt x="16918" y="377128"/>
                  <a:pt x="2750" y="329497"/>
                </a:cubicBezTo>
                <a:cubicBezTo>
                  <a:pt x="-6982" y="291821"/>
                  <a:pt x="9163" y="252225"/>
                  <a:pt x="42458" y="232091"/>
                </a:cubicBezTo>
                <a:cubicBezTo>
                  <a:pt x="74895" y="212703"/>
                  <a:pt x="111341" y="220533"/>
                  <a:pt x="150023" y="235447"/>
                </a:cubicBezTo>
                <a:cubicBezTo>
                  <a:pt x="121500" y="201984"/>
                  <a:pt x="86454" y="173461"/>
                  <a:pt x="105655" y="135618"/>
                </a:cubicBezTo>
                <a:cubicBezTo>
                  <a:pt x="124856" y="97774"/>
                  <a:pt x="172580" y="80623"/>
                  <a:pt x="214525" y="86962"/>
                </a:cubicBezTo>
                <a:cubicBezTo>
                  <a:pt x="238947" y="90690"/>
                  <a:pt x="305406" y="114925"/>
                  <a:pt x="305406" y="114925"/>
                </a:cubicBezTo>
                <a:cubicBezTo>
                  <a:pt x="305406" y="114925"/>
                  <a:pt x="314727" y="78946"/>
                  <a:pt x="319388" y="67387"/>
                </a:cubicBezTo>
                <a:cubicBezTo>
                  <a:pt x="326267" y="49015"/>
                  <a:pt x="338114" y="32918"/>
                  <a:pt x="353596" y="20875"/>
                </a:cubicBezTo>
                <a:close/>
              </a:path>
            </a:pathLst>
          </a:custGeom>
          <a:noFill/>
          <a:ln w="19050" cap="rnd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6"/>
          <p:cNvSpPr/>
          <p:nvPr/>
        </p:nvSpPr>
        <p:spPr>
          <a:xfrm rot="1147042">
            <a:off x="11267817" y="1096337"/>
            <a:ext cx="769442" cy="789377"/>
          </a:xfrm>
          <a:custGeom>
            <a:avLst/>
            <a:gdLst/>
            <a:ahLst/>
            <a:cxnLst/>
            <a:rect l="l" t="t" r="r" b="b"/>
            <a:pathLst>
              <a:path w="503991" h="491594" extrusionOk="0">
                <a:moveTo>
                  <a:pt x="128445" y="203014"/>
                </a:moveTo>
                <a:lnTo>
                  <a:pt x="92559" y="20693"/>
                </a:lnTo>
                <a:lnTo>
                  <a:pt x="236103" y="132546"/>
                </a:lnTo>
                <a:lnTo>
                  <a:pt x="352151" y="0"/>
                </a:lnTo>
                <a:lnTo>
                  <a:pt x="342457" y="190523"/>
                </a:lnTo>
                <a:lnTo>
                  <a:pt x="503992" y="287183"/>
                </a:lnTo>
                <a:lnTo>
                  <a:pt x="291378" y="303775"/>
                </a:lnTo>
                <a:lnTo>
                  <a:pt x="249992" y="491595"/>
                </a:lnTo>
                <a:lnTo>
                  <a:pt x="183626" y="305173"/>
                </a:lnTo>
                <a:lnTo>
                  <a:pt x="0" y="316172"/>
                </a:lnTo>
                <a:lnTo>
                  <a:pt x="128445" y="20301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6"/>
          <p:cNvSpPr/>
          <p:nvPr/>
        </p:nvSpPr>
        <p:spPr>
          <a:xfrm>
            <a:off x="601625" y="5404045"/>
            <a:ext cx="1292314" cy="1042826"/>
          </a:xfrm>
          <a:custGeom>
            <a:avLst/>
            <a:gdLst/>
            <a:ahLst/>
            <a:cxnLst/>
            <a:rect l="l" t="t" r="r" b="b"/>
            <a:pathLst>
              <a:path w="502846" h="405769" extrusionOk="0">
                <a:moveTo>
                  <a:pt x="37388" y="714"/>
                </a:moveTo>
                <a:cubicBezTo>
                  <a:pt x="17813" y="50395"/>
                  <a:pt x="-2041" y="101848"/>
                  <a:pt x="103" y="155258"/>
                </a:cubicBezTo>
                <a:cubicBezTo>
                  <a:pt x="2247" y="208668"/>
                  <a:pt x="31422" y="264874"/>
                  <a:pt x="82409" y="280999"/>
                </a:cubicBezTo>
                <a:cubicBezTo>
                  <a:pt x="125938" y="294794"/>
                  <a:pt x="174594" y="275966"/>
                  <a:pt x="207964" y="244740"/>
                </a:cubicBezTo>
                <a:cubicBezTo>
                  <a:pt x="241333" y="213515"/>
                  <a:pt x="262213" y="171570"/>
                  <a:pt x="281880" y="130371"/>
                </a:cubicBezTo>
                <a:cubicBezTo>
                  <a:pt x="290847" y="115009"/>
                  <a:pt x="295610" y="97550"/>
                  <a:pt x="295675" y="79757"/>
                </a:cubicBezTo>
                <a:cubicBezTo>
                  <a:pt x="294184" y="62140"/>
                  <a:pt x="279923" y="44336"/>
                  <a:pt x="262213" y="45642"/>
                </a:cubicBezTo>
                <a:cubicBezTo>
                  <a:pt x="241427" y="47319"/>
                  <a:pt x="231267" y="71647"/>
                  <a:pt x="228097" y="92247"/>
                </a:cubicBezTo>
                <a:cubicBezTo>
                  <a:pt x="216427" y="171747"/>
                  <a:pt x="239870" y="252384"/>
                  <a:pt x="292320" y="313251"/>
                </a:cubicBezTo>
                <a:cubicBezTo>
                  <a:pt x="345581" y="373446"/>
                  <a:pt x="422414" y="407477"/>
                  <a:pt x="502790" y="406462"/>
                </a:cubicBezTo>
              </a:path>
            </a:pathLst>
          </a:custGeom>
          <a:noFill/>
          <a:ln w="19050" cap="rnd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6"/>
          <p:cNvSpPr/>
          <p:nvPr/>
        </p:nvSpPr>
        <p:spPr>
          <a:xfrm flipH="1">
            <a:off x="10398319" y="1060437"/>
            <a:ext cx="648886" cy="619436"/>
          </a:xfrm>
          <a:custGeom>
            <a:avLst/>
            <a:gdLst/>
            <a:ahLst/>
            <a:cxnLst/>
            <a:rect l="l" t="t" r="r" b="b"/>
            <a:pathLst>
              <a:path w="310101" h="296027" extrusionOk="0">
                <a:moveTo>
                  <a:pt x="28953" y="164195"/>
                </a:moveTo>
                <a:cubicBezTo>
                  <a:pt x="7235" y="135672"/>
                  <a:pt x="-9636" y="96990"/>
                  <a:pt x="6116" y="64739"/>
                </a:cubicBezTo>
                <a:cubicBezTo>
                  <a:pt x="24758" y="26895"/>
                  <a:pt x="79567" y="20836"/>
                  <a:pt x="116292" y="41436"/>
                </a:cubicBezTo>
                <a:cubicBezTo>
                  <a:pt x="153017" y="62036"/>
                  <a:pt x="175481" y="100345"/>
                  <a:pt x="196267" y="136884"/>
                </a:cubicBezTo>
                <a:cubicBezTo>
                  <a:pt x="186862" y="115660"/>
                  <a:pt x="181098" y="93000"/>
                  <a:pt x="179209" y="69865"/>
                </a:cubicBezTo>
                <a:cubicBezTo>
                  <a:pt x="177558" y="46320"/>
                  <a:pt x="187859" y="23521"/>
                  <a:pt x="206613" y="9185"/>
                </a:cubicBezTo>
                <a:cubicBezTo>
                  <a:pt x="230643" y="-4760"/>
                  <a:pt x="260992" y="-1227"/>
                  <a:pt x="281182" y="17853"/>
                </a:cubicBezTo>
                <a:cubicBezTo>
                  <a:pt x="300495" y="36934"/>
                  <a:pt x="310944" y="63238"/>
                  <a:pt x="309984" y="90372"/>
                </a:cubicBezTo>
                <a:cubicBezTo>
                  <a:pt x="308838" y="117235"/>
                  <a:pt x="302937" y="143679"/>
                  <a:pt x="292554" y="168482"/>
                </a:cubicBezTo>
                <a:cubicBezTo>
                  <a:pt x="277640" y="208377"/>
                  <a:pt x="226187" y="296741"/>
                  <a:pt x="226187" y="296741"/>
                </a:cubicBezTo>
                <a:cubicBezTo>
                  <a:pt x="226187" y="296741"/>
                  <a:pt x="159821" y="264583"/>
                  <a:pt x="131951" y="250135"/>
                </a:cubicBezTo>
                <a:cubicBezTo>
                  <a:pt x="91697" y="229443"/>
                  <a:pt x="56523" y="200090"/>
                  <a:pt x="28953" y="164195"/>
                </a:cubicBezTo>
                <a:close/>
              </a:path>
            </a:pathLst>
          </a:custGeom>
          <a:solidFill>
            <a:schemeClr val="accent4"/>
          </a:solidFill>
          <a:ln w="9525" cap="rnd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6"/>
          <p:cNvSpPr/>
          <p:nvPr/>
        </p:nvSpPr>
        <p:spPr>
          <a:xfrm>
            <a:off x="10294524" y="6219701"/>
            <a:ext cx="856468" cy="717020"/>
          </a:xfrm>
          <a:custGeom>
            <a:avLst/>
            <a:gdLst/>
            <a:ahLst/>
            <a:cxnLst/>
            <a:rect l="l" t="t" r="r" b="b"/>
            <a:pathLst>
              <a:path w="1153492" h="887951" extrusionOk="0">
                <a:moveTo>
                  <a:pt x="167537" y="799761"/>
                </a:moveTo>
                <a:cubicBezTo>
                  <a:pt x="167444" y="737952"/>
                  <a:pt x="171079" y="676200"/>
                  <a:pt x="178350" y="614830"/>
                </a:cubicBezTo>
                <a:lnTo>
                  <a:pt x="175367" y="638599"/>
                </a:lnTo>
                <a:cubicBezTo>
                  <a:pt x="183476" y="571375"/>
                  <a:pt x="199788" y="505391"/>
                  <a:pt x="223837" y="442110"/>
                </a:cubicBezTo>
                <a:lnTo>
                  <a:pt x="215354" y="463455"/>
                </a:lnTo>
                <a:cubicBezTo>
                  <a:pt x="232971" y="418863"/>
                  <a:pt x="255901" y="376573"/>
                  <a:pt x="283771" y="337527"/>
                </a:cubicBezTo>
                <a:lnTo>
                  <a:pt x="270629" y="355610"/>
                </a:lnTo>
                <a:cubicBezTo>
                  <a:pt x="292999" y="324823"/>
                  <a:pt x="319098" y="296924"/>
                  <a:pt x="348273" y="272559"/>
                </a:cubicBezTo>
                <a:lnTo>
                  <a:pt x="331310" y="286541"/>
                </a:lnTo>
                <a:cubicBezTo>
                  <a:pt x="362628" y="261607"/>
                  <a:pt x="397116" y="240858"/>
                  <a:pt x="433842" y="224835"/>
                </a:cubicBezTo>
                <a:lnTo>
                  <a:pt x="413801" y="234156"/>
                </a:lnTo>
                <a:cubicBezTo>
                  <a:pt x="471311" y="208039"/>
                  <a:pt x="531992" y="189797"/>
                  <a:pt x="594351" y="179907"/>
                </a:cubicBezTo>
                <a:lnTo>
                  <a:pt x="572073" y="183170"/>
                </a:lnTo>
                <a:cubicBezTo>
                  <a:pt x="606375" y="178416"/>
                  <a:pt x="641236" y="178416"/>
                  <a:pt x="675537" y="183170"/>
                </a:cubicBezTo>
                <a:lnTo>
                  <a:pt x="653260" y="180001"/>
                </a:lnTo>
                <a:cubicBezTo>
                  <a:pt x="690079" y="185463"/>
                  <a:pt x="725871" y="195874"/>
                  <a:pt x="759894" y="210947"/>
                </a:cubicBezTo>
                <a:lnTo>
                  <a:pt x="739853" y="201625"/>
                </a:lnTo>
                <a:cubicBezTo>
                  <a:pt x="775274" y="217546"/>
                  <a:pt x="808456" y="238006"/>
                  <a:pt x="838656" y="262492"/>
                </a:cubicBezTo>
                <a:lnTo>
                  <a:pt x="821693" y="248604"/>
                </a:lnTo>
                <a:cubicBezTo>
                  <a:pt x="851240" y="272829"/>
                  <a:pt x="877526" y="300746"/>
                  <a:pt x="899990" y="331655"/>
                </a:cubicBezTo>
                <a:lnTo>
                  <a:pt x="886847" y="313572"/>
                </a:lnTo>
                <a:cubicBezTo>
                  <a:pt x="906701" y="341237"/>
                  <a:pt x="923293" y="371148"/>
                  <a:pt x="936155" y="402682"/>
                </a:cubicBezTo>
                <a:lnTo>
                  <a:pt x="927673" y="381336"/>
                </a:lnTo>
                <a:cubicBezTo>
                  <a:pt x="947247" y="433302"/>
                  <a:pt x="960297" y="487504"/>
                  <a:pt x="966542" y="542685"/>
                </a:cubicBezTo>
                <a:lnTo>
                  <a:pt x="963559" y="519009"/>
                </a:lnTo>
                <a:cubicBezTo>
                  <a:pt x="975024" y="610822"/>
                  <a:pt x="979033" y="703847"/>
                  <a:pt x="985650" y="796219"/>
                </a:cubicBezTo>
                <a:cubicBezTo>
                  <a:pt x="986117" y="819475"/>
                  <a:pt x="994878" y="841817"/>
                  <a:pt x="1010258" y="859229"/>
                </a:cubicBezTo>
                <a:cubicBezTo>
                  <a:pt x="1025638" y="875616"/>
                  <a:pt x="1047076" y="885030"/>
                  <a:pt x="1069540" y="885328"/>
                </a:cubicBezTo>
                <a:cubicBezTo>
                  <a:pt x="1092004" y="885086"/>
                  <a:pt x="1113442" y="875653"/>
                  <a:pt x="1128822" y="859229"/>
                </a:cubicBezTo>
                <a:cubicBezTo>
                  <a:pt x="1144854" y="842190"/>
                  <a:pt x="1153710" y="819615"/>
                  <a:pt x="1153430" y="796219"/>
                </a:cubicBezTo>
                <a:cubicBezTo>
                  <a:pt x="1147931" y="719599"/>
                  <a:pt x="1143549" y="642793"/>
                  <a:pt x="1136466" y="566454"/>
                </a:cubicBezTo>
                <a:cubicBezTo>
                  <a:pt x="1129102" y="487317"/>
                  <a:pt x="1118383" y="407995"/>
                  <a:pt x="1089394" y="333985"/>
                </a:cubicBezTo>
                <a:cubicBezTo>
                  <a:pt x="1064880" y="269530"/>
                  <a:pt x="1028062" y="210481"/>
                  <a:pt x="980897" y="160147"/>
                </a:cubicBezTo>
                <a:cubicBezTo>
                  <a:pt x="938858" y="115387"/>
                  <a:pt x="889084" y="78708"/>
                  <a:pt x="833809" y="51929"/>
                </a:cubicBezTo>
                <a:cubicBezTo>
                  <a:pt x="773875" y="22539"/>
                  <a:pt x="708721" y="5305"/>
                  <a:pt x="642075" y="1222"/>
                </a:cubicBezTo>
                <a:cubicBezTo>
                  <a:pt x="572353" y="-2413"/>
                  <a:pt x="502258" y="13899"/>
                  <a:pt x="435985" y="36083"/>
                </a:cubicBezTo>
                <a:cubicBezTo>
                  <a:pt x="398421" y="48583"/>
                  <a:pt x="361696" y="63748"/>
                  <a:pt x="326276" y="81477"/>
                </a:cubicBezTo>
                <a:cubicBezTo>
                  <a:pt x="291695" y="99271"/>
                  <a:pt x="259350" y="121017"/>
                  <a:pt x="229803" y="146258"/>
                </a:cubicBezTo>
                <a:cubicBezTo>
                  <a:pt x="178537" y="190189"/>
                  <a:pt x="135938" y="243216"/>
                  <a:pt x="103968" y="302666"/>
                </a:cubicBezTo>
                <a:cubicBezTo>
                  <a:pt x="21103" y="452270"/>
                  <a:pt x="969" y="628905"/>
                  <a:pt x="-56" y="799481"/>
                </a:cubicBezTo>
                <a:cubicBezTo>
                  <a:pt x="-56" y="846087"/>
                  <a:pt x="38720" y="890735"/>
                  <a:pt x="83834" y="888591"/>
                </a:cubicBezTo>
                <a:cubicBezTo>
                  <a:pt x="131185" y="886288"/>
                  <a:pt x="168284" y="846916"/>
                  <a:pt x="167724" y="799481"/>
                </a:cubicBezTo>
                <a:close/>
              </a:path>
            </a:pathLst>
          </a:custGeom>
          <a:solidFill>
            <a:schemeClr val="accent5"/>
          </a:solidFill>
          <a:ln w="7620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12180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430EF7A1-72BC-42EB-8189-8629476F13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9391E3F-5500-4C6B-8828-F93E6A5FF9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0563BB0-9A8D-465B-8FB3-997AA49419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6FFFC0-C13B-4310-A937-3326E0D3D9BD}" type="datetimeFigureOut">
              <a:rPr lang="zh-CN" altLang="en-US" smtClean="0"/>
              <a:t>2025/10/19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CD9C3DE-27C6-4776-9CD3-9BDEE019AD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829AEC9-4F7E-4BEE-9DF0-FEBE9216AF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2C3017-9748-48EB-9DD3-15F5558E8D86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C2FB108-B80C-6025-B09A-E68EA00E0DC9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 descr="A round pink circle with white text and a black background&#10;&#10;AI-generated content may be incorrect.">
            <a:extLst>
              <a:ext uri="{FF2B5EF4-FFF2-40B4-BE49-F238E27FC236}">
                <a16:creationId xmlns:a16="http://schemas.microsoft.com/office/drawing/2014/main" id="{71B62A88-34E9-422D-BAF0-222E0442EBDB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40310" y="-72829"/>
            <a:ext cx="1535378" cy="1535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74955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701" r:id="rId12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16">
          <p15:clr>
            <a:srgbClr val="F26B43"/>
          </p15:clr>
        </p15:guide>
        <p15:guide id="2" pos="7256">
          <p15:clr>
            <a:srgbClr val="F26B43"/>
          </p15:clr>
        </p15:guide>
        <p15:guide id="3" orient="horz" pos="648">
          <p15:clr>
            <a:srgbClr val="F26B43"/>
          </p15:clr>
        </p15:guide>
        <p15:guide id="4" orient="horz" pos="712">
          <p15:clr>
            <a:srgbClr val="F26B43"/>
          </p15:clr>
        </p15:guide>
        <p15:guide id="5" orient="horz" pos="3928">
          <p15:clr>
            <a:srgbClr val="F26B43"/>
          </p15:clr>
        </p15:guide>
        <p15:guide id="6" orient="horz" pos="3864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A round pink circle with white text and a black background&#10;&#10;AI-generated content may be incorrect.">
            <a:extLst>
              <a:ext uri="{FF2B5EF4-FFF2-40B4-BE49-F238E27FC236}">
                <a16:creationId xmlns:a16="http://schemas.microsoft.com/office/drawing/2014/main" id="{A83511B8-2EF7-A52E-C8A3-FA437132193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40310" y="-72829"/>
            <a:ext cx="1535378" cy="1535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397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9B7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5335790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14.gif"/><Relationship Id="rId4" Type="http://schemas.openxmlformats.org/officeDocument/2006/relationships/image" Target="../media/image13.gi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3" Type="http://schemas.openxmlformats.org/officeDocument/2006/relationships/image" Target="../media/image15.png"/><Relationship Id="rId7" Type="http://schemas.openxmlformats.org/officeDocument/2006/relationships/image" Target="../media/image13.gif"/><Relationship Id="rId12" Type="http://schemas.openxmlformats.org/officeDocument/2006/relationships/slide" Target="slide7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6.xml"/><Relationship Id="rId6" Type="http://schemas.openxmlformats.org/officeDocument/2006/relationships/slide" Target="slide4.xml"/><Relationship Id="rId11" Type="http://schemas.openxmlformats.org/officeDocument/2006/relationships/image" Target="../media/image14.gif"/><Relationship Id="rId5" Type="http://schemas.openxmlformats.org/officeDocument/2006/relationships/image" Target="../media/image17.png"/><Relationship Id="rId10" Type="http://schemas.openxmlformats.org/officeDocument/2006/relationships/slide" Target="slide6.xml"/><Relationship Id="rId4" Type="http://schemas.openxmlformats.org/officeDocument/2006/relationships/image" Target="../media/image16.png"/><Relationship Id="rId9" Type="http://schemas.openxmlformats.org/officeDocument/2006/relationships/image" Target="../media/image12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13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12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14.gi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7.svg"/><Relationship Id="rId7" Type="http://schemas.openxmlformats.org/officeDocument/2006/relationships/image" Target="../media/image1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Relationship Id="rId6" Type="http://schemas.openxmlformats.org/officeDocument/2006/relationships/audio" Target="../media/audio1.wav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media1.wav"/><Relationship Id="rId7" Type="http://schemas.openxmlformats.org/officeDocument/2006/relationships/image" Target="../media/image25.png"/><Relationship Id="rId2" Type="http://schemas.microsoft.com/office/2007/relationships/media" Target="../media/media1.wav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24.gif"/><Relationship Id="rId5" Type="http://schemas.openxmlformats.org/officeDocument/2006/relationships/image" Target="../media/image23.png"/><Relationship Id="rId4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4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5.xml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6.xml"/><Relationship Id="rId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7.xml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microsoft.com/office/2007/relationships/hdphoto" Target="../media/hdphoto1.wdp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9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sv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audio" Target="../media/audio2.wav"/><Relationship Id="rId7" Type="http://schemas.openxmlformats.org/officeDocument/2006/relationships/image" Target="../media/image42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0.xml"/><Relationship Id="rId6" Type="http://schemas.openxmlformats.org/officeDocument/2006/relationships/image" Target="../media/image41.png"/><Relationship Id="rId5" Type="http://schemas.openxmlformats.org/officeDocument/2006/relationships/image" Target="../media/image40.gif"/><Relationship Id="rId4" Type="http://schemas.openxmlformats.org/officeDocument/2006/relationships/image" Target="../media/image3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gif"/><Relationship Id="rId7" Type="http://schemas.openxmlformats.org/officeDocument/2006/relationships/image" Target="../media/image46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1.xml"/><Relationship Id="rId6" Type="http://schemas.openxmlformats.org/officeDocument/2006/relationships/image" Target="../media/image45.png"/><Relationship Id="rId5" Type="http://schemas.openxmlformats.org/officeDocument/2006/relationships/image" Target="../media/image44.jpeg"/><Relationship Id="rId4" Type="http://schemas.openxmlformats.org/officeDocument/2006/relationships/image" Target="../media/image4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2.xml"/><Relationship Id="rId4" Type="http://schemas.openxmlformats.org/officeDocument/2006/relationships/image" Target="../media/image4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3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.xml"/><Relationship Id="rId1" Type="http://schemas.openxmlformats.org/officeDocument/2006/relationships/themeOverride" Target="../theme/themeOverride14.xml"/><Relationship Id="rId4" Type="http://schemas.openxmlformats.org/officeDocument/2006/relationships/image" Target="../media/image5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2.xml"/><Relationship Id="rId1" Type="http://schemas.openxmlformats.org/officeDocument/2006/relationships/themeOverride" Target="../theme/themeOverride15.xml"/><Relationship Id="rId4" Type="http://schemas.openxmlformats.org/officeDocument/2006/relationships/image" Target="../media/image5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3.xml"/><Relationship Id="rId1" Type="http://schemas.openxmlformats.org/officeDocument/2006/relationships/themeOverride" Target="../theme/themeOverride17.xml"/><Relationship Id="rId4" Type="http://schemas.openxmlformats.org/officeDocument/2006/relationships/image" Target="../media/image5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4.xml"/><Relationship Id="rId1" Type="http://schemas.openxmlformats.org/officeDocument/2006/relationships/themeOverride" Target="../theme/themeOverride18.xml"/><Relationship Id="rId4" Type="http://schemas.openxmlformats.org/officeDocument/2006/relationships/image" Target="../media/image5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5.xml"/><Relationship Id="rId1" Type="http://schemas.openxmlformats.org/officeDocument/2006/relationships/themeOverride" Target="../theme/themeOverride20.xml"/><Relationship Id="rId5" Type="http://schemas.openxmlformats.org/officeDocument/2006/relationships/image" Target="../media/image57.png"/><Relationship Id="rId4" Type="http://schemas.openxmlformats.org/officeDocument/2006/relationships/image" Target="../media/image5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sv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7" Type="http://schemas.openxmlformats.org/officeDocument/2006/relationships/image" Target="../media/image59.sv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1.xml"/><Relationship Id="rId6" Type="http://schemas.openxmlformats.org/officeDocument/2006/relationships/image" Target="../media/image58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2.xml"/><Relationship Id="rId4" Type="http://schemas.openxmlformats.org/officeDocument/2006/relationships/image" Target="../media/image3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3.xml"/><Relationship Id="rId4" Type="http://schemas.openxmlformats.org/officeDocument/2006/relationships/image" Target="../media/image64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facebook.com/huongthaoGADT" TargetMode="Externa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EFDCF2">
                <a:alpha val="100000"/>
              </a:srgbClr>
            </a:gs>
            <a:gs pos="50000">
              <a:srgbClr val="BB80C5">
                <a:alpha val="100000"/>
              </a:srgbClr>
            </a:gs>
            <a:gs pos="100000">
              <a:srgbClr val="54205E">
                <a:alpha val="100000"/>
              </a:srgb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099156" y="859526"/>
            <a:ext cx="3785271" cy="1889806"/>
          </a:xfrm>
          <a:custGeom>
            <a:avLst/>
            <a:gdLst/>
            <a:ahLst/>
            <a:cxnLst/>
            <a:rect l="l" t="t" r="r" b="b"/>
            <a:pathLst>
              <a:path w="5677906" h="2834709">
                <a:moveTo>
                  <a:pt x="0" y="0"/>
                </a:moveTo>
                <a:lnTo>
                  <a:pt x="5677906" y="0"/>
                </a:lnTo>
                <a:lnTo>
                  <a:pt x="5677906" y="2834709"/>
                </a:lnTo>
                <a:lnTo>
                  <a:pt x="0" y="283470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851982" y="1957574"/>
            <a:ext cx="7409997" cy="2787325"/>
            <a:chOff x="0" y="0"/>
            <a:chExt cx="2927406" cy="110116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927406" cy="1101166"/>
            </a:xfrm>
            <a:custGeom>
              <a:avLst/>
              <a:gdLst/>
              <a:ahLst/>
              <a:cxnLst/>
              <a:rect l="l" t="t" r="r" b="b"/>
              <a:pathLst>
                <a:path w="2927406" h="1101166">
                  <a:moveTo>
                    <a:pt x="35523" y="0"/>
                  </a:moveTo>
                  <a:lnTo>
                    <a:pt x="2891883" y="0"/>
                  </a:lnTo>
                  <a:cubicBezTo>
                    <a:pt x="2901305" y="0"/>
                    <a:pt x="2910340" y="3743"/>
                    <a:pt x="2917002" y="10404"/>
                  </a:cubicBezTo>
                  <a:cubicBezTo>
                    <a:pt x="2923664" y="17066"/>
                    <a:pt x="2927406" y="26102"/>
                    <a:pt x="2927406" y="35523"/>
                  </a:cubicBezTo>
                  <a:lnTo>
                    <a:pt x="2927406" y="1065643"/>
                  </a:lnTo>
                  <a:cubicBezTo>
                    <a:pt x="2927406" y="1075064"/>
                    <a:pt x="2923664" y="1084099"/>
                    <a:pt x="2917002" y="1090761"/>
                  </a:cubicBezTo>
                  <a:cubicBezTo>
                    <a:pt x="2910340" y="1097423"/>
                    <a:pt x="2901305" y="1101166"/>
                    <a:pt x="2891883" y="1101166"/>
                  </a:cubicBezTo>
                  <a:lnTo>
                    <a:pt x="35523" y="1101166"/>
                  </a:lnTo>
                  <a:cubicBezTo>
                    <a:pt x="26102" y="1101166"/>
                    <a:pt x="17066" y="1097423"/>
                    <a:pt x="10404" y="1090761"/>
                  </a:cubicBezTo>
                  <a:cubicBezTo>
                    <a:pt x="3743" y="1084099"/>
                    <a:pt x="0" y="1075064"/>
                    <a:pt x="0" y="1065643"/>
                  </a:cubicBezTo>
                  <a:lnTo>
                    <a:pt x="0" y="35523"/>
                  </a:lnTo>
                  <a:cubicBezTo>
                    <a:pt x="0" y="26102"/>
                    <a:pt x="3743" y="17066"/>
                    <a:pt x="10404" y="10404"/>
                  </a:cubicBezTo>
                  <a:cubicBezTo>
                    <a:pt x="17066" y="3743"/>
                    <a:pt x="26102" y="0"/>
                    <a:pt x="35523" y="0"/>
                  </a:cubicBezTo>
                  <a:close/>
                </a:path>
              </a:pathLst>
            </a:custGeom>
            <a:solidFill>
              <a:srgbClr val="7A4095"/>
            </a:solidFill>
          </p:spPr>
          <p:txBody>
            <a:bodyPr/>
            <a:lstStyle/>
            <a:p>
              <a:pPr defTabSz="609630"/>
              <a:endParaRPr lang="en-US"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2927406" cy="113926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773"/>
                </a:lnSpc>
                <a:spcBef>
                  <a:spcPct val="0"/>
                </a:spcBef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6" name="Freeform 6"/>
          <p:cNvSpPr/>
          <p:nvPr/>
        </p:nvSpPr>
        <p:spPr>
          <a:xfrm>
            <a:off x="-2728693" y="773922"/>
            <a:ext cx="3414493" cy="1704695"/>
          </a:xfrm>
          <a:custGeom>
            <a:avLst/>
            <a:gdLst/>
            <a:ahLst/>
            <a:cxnLst/>
            <a:rect l="l" t="t" r="r" b="b"/>
            <a:pathLst>
              <a:path w="5121740" h="2557042">
                <a:moveTo>
                  <a:pt x="0" y="0"/>
                </a:moveTo>
                <a:lnTo>
                  <a:pt x="5121740" y="0"/>
                </a:lnTo>
                <a:lnTo>
                  <a:pt x="5121740" y="2557042"/>
                </a:lnTo>
                <a:lnTo>
                  <a:pt x="0" y="255704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7636146" y="1399637"/>
            <a:ext cx="4018422" cy="4999592"/>
          </a:xfrm>
          <a:custGeom>
            <a:avLst/>
            <a:gdLst/>
            <a:ahLst/>
            <a:cxnLst/>
            <a:rect l="l" t="t" r="r" b="b"/>
            <a:pathLst>
              <a:path w="6027633" h="7499388">
                <a:moveTo>
                  <a:pt x="0" y="0"/>
                </a:moveTo>
                <a:lnTo>
                  <a:pt x="6027632" y="0"/>
                </a:lnTo>
                <a:lnTo>
                  <a:pt x="6027632" y="7499388"/>
                </a:lnTo>
                <a:lnTo>
                  <a:pt x="0" y="749938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Freeform 9"/>
          <p:cNvSpPr/>
          <p:nvPr/>
        </p:nvSpPr>
        <p:spPr>
          <a:xfrm rot="-553233">
            <a:off x="8069361" y="4869527"/>
            <a:ext cx="5388484" cy="2690215"/>
          </a:xfrm>
          <a:custGeom>
            <a:avLst/>
            <a:gdLst/>
            <a:ahLst/>
            <a:cxnLst/>
            <a:rect l="l" t="t" r="r" b="b"/>
            <a:pathLst>
              <a:path w="8082726" h="4035322">
                <a:moveTo>
                  <a:pt x="0" y="0"/>
                </a:moveTo>
                <a:lnTo>
                  <a:pt x="8082727" y="0"/>
                </a:lnTo>
                <a:lnTo>
                  <a:pt x="8082727" y="4035322"/>
                </a:lnTo>
                <a:lnTo>
                  <a:pt x="0" y="403532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" name="Freeform 11"/>
          <p:cNvSpPr/>
          <p:nvPr/>
        </p:nvSpPr>
        <p:spPr>
          <a:xfrm>
            <a:off x="8578828" y="456791"/>
            <a:ext cx="611198" cy="634262"/>
          </a:xfrm>
          <a:custGeom>
            <a:avLst/>
            <a:gdLst/>
            <a:ahLst/>
            <a:cxnLst/>
            <a:rect l="l" t="t" r="r" b="b"/>
            <a:pathLst>
              <a:path w="916797" h="951393">
                <a:moveTo>
                  <a:pt x="0" y="0"/>
                </a:moveTo>
                <a:lnTo>
                  <a:pt x="916797" y="0"/>
                </a:lnTo>
                <a:lnTo>
                  <a:pt x="916797" y="951393"/>
                </a:lnTo>
                <a:lnTo>
                  <a:pt x="0" y="95139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" name="Freeform 12"/>
          <p:cNvSpPr/>
          <p:nvPr/>
        </p:nvSpPr>
        <p:spPr>
          <a:xfrm>
            <a:off x="11200601" y="542394"/>
            <a:ext cx="611198" cy="634262"/>
          </a:xfrm>
          <a:custGeom>
            <a:avLst/>
            <a:gdLst/>
            <a:ahLst/>
            <a:cxnLst/>
            <a:rect l="l" t="t" r="r" b="b"/>
            <a:pathLst>
              <a:path w="916797" h="951393">
                <a:moveTo>
                  <a:pt x="0" y="0"/>
                </a:moveTo>
                <a:lnTo>
                  <a:pt x="916798" y="0"/>
                </a:lnTo>
                <a:lnTo>
                  <a:pt x="916798" y="951394"/>
                </a:lnTo>
                <a:lnTo>
                  <a:pt x="0" y="95139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" name="Freeform 13"/>
          <p:cNvSpPr/>
          <p:nvPr/>
        </p:nvSpPr>
        <p:spPr>
          <a:xfrm rot="-300415">
            <a:off x="2748242" y="5216653"/>
            <a:ext cx="5388484" cy="2690215"/>
          </a:xfrm>
          <a:custGeom>
            <a:avLst/>
            <a:gdLst/>
            <a:ahLst/>
            <a:cxnLst/>
            <a:rect l="l" t="t" r="r" b="b"/>
            <a:pathLst>
              <a:path w="8082726" h="4035322">
                <a:moveTo>
                  <a:pt x="0" y="0"/>
                </a:moveTo>
                <a:lnTo>
                  <a:pt x="8082727" y="0"/>
                </a:lnTo>
                <a:lnTo>
                  <a:pt x="8082727" y="4035322"/>
                </a:lnTo>
                <a:lnTo>
                  <a:pt x="0" y="403532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" name="Freeform 14"/>
          <p:cNvSpPr/>
          <p:nvPr/>
        </p:nvSpPr>
        <p:spPr>
          <a:xfrm>
            <a:off x="-1319994" y="4509422"/>
            <a:ext cx="3785271" cy="1889806"/>
          </a:xfrm>
          <a:custGeom>
            <a:avLst/>
            <a:gdLst/>
            <a:ahLst/>
            <a:cxnLst/>
            <a:rect l="l" t="t" r="r" b="b"/>
            <a:pathLst>
              <a:path w="5677906" h="2834709">
                <a:moveTo>
                  <a:pt x="0" y="0"/>
                </a:moveTo>
                <a:lnTo>
                  <a:pt x="5677906" y="0"/>
                </a:lnTo>
                <a:lnTo>
                  <a:pt x="5677906" y="2834710"/>
                </a:lnTo>
                <a:lnTo>
                  <a:pt x="0" y="283471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" name="Freeform 15"/>
          <p:cNvSpPr/>
          <p:nvPr/>
        </p:nvSpPr>
        <p:spPr>
          <a:xfrm>
            <a:off x="6686192" y="4455195"/>
            <a:ext cx="611198" cy="634262"/>
          </a:xfrm>
          <a:custGeom>
            <a:avLst/>
            <a:gdLst/>
            <a:ahLst/>
            <a:cxnLst/>
            <a:rect l="l" t="t" r="r" b="b"/>
            <a:pathLst>
              <a:path w="916797" h="951393">
                <a:moveTo>
                  <a:pt x="0" y="0"/>
                </a:moveTo>
                <a:lnTo>
                  <a:pt x="916797" y="0"/>
                </a:lnTo>
                <a:lnTo>
                  <a:pt x="916797" y="951393"/>
                </a:lnTo>
                <a:lnTo>
                  <a:pt x="0" y="95139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17" name="Picture 16" descr="A close up of a text&#10;&#10;AI-generated content may be incorrect.">
            <a:extLst>
              <a:ext uri="{FF2B5EF4-FFF2-40B4-BE49-F238E27FC236}">
                <a16:creationId xmlns:a16="http://schemas.microsoft.com/office/drawing/2014/main" id="{85045CBF-4858-D944-FF02-F5480E6B28E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358" y="2222229"/>
            <a:ext cx="7103117" cy="24733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8"/>
          <p:cNvSpPr txBox="1">
            <a:spLocks noGrp="1"/>
          </p:cNvSpPr>
          <p:nvPr>
            <p:ph type="title"/>
          </p:nvPr>
        </p:nvSpPr>
        <p:spPr>
          <a:xfrm>
            <a:off x="1272900" y="1623513"/>
            <a:ext cx="9646200" cy="3160800"/>
          </a:xfrm>
          <a:prstGeom prst="rect">
            <a:avLst/>
          </a:prstGeom>
          <a:noFill/>
          <a:ln>
            <a:noFill/>
          </a:ln>
          <a:effectLst>
            <a:outerShdw dist="47625" algn="bl" rotWithShape="0">
              <a:srgbClr val="000000"/>
            </a:outerShdw>
          </a:effectLst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</a:pPr>
            <a:r>
              <a:rPr lang="en-US" sz="4800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GAME HỘP QUÀ MAY MẮN</a:t>
            </a:r>
            <a:endParaRPr sz="4800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7" name="Google Shape;137;p8" descr="Powerpuff Girls Box Sticker by Cartoon Network for iOS &amp; Android | GIPHY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02710" y="1902656"/>
            <a:ext cx="3810000" cy="457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8" descr="Animated illustration of a gift | UGOKAWA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342520" y="3173571"/>
            <a:ext cx="3580228" cy="35802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8" descr="Ôn tập các số đến 100 000 (tiep theo) - Quizizz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922748" y="2530605"/>
            <a:ext cx="2670224" cy="27038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Google Shape;144;p9" descr="80+ Free Cartoon Candy &amp; Candy Images - Pixabay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86437" y="2994513"/>
            <a:ext cx="1361342" cy="13613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9" descr="Cartoon Candy Png Download - Cartoon Candy Transparent Background Clipart -  Full Size Clipart (#5296278) - P… | Clip art, Background clipart,  Transparent backgroun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912114" y="2836396"/>
            <a:ext cx="1726809" cy="19066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9" descr="Free Candy cartoon icon 18800795 PNG with Transparent Background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742191" y="3101847"/>
            <a:ext cx="2194560" cy="10504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1" descr="Animated illustration of a gift | UGOKAWA">
            <a:hlinkClick r:id="rId6" action="ppaction://hlinksldjump"/>
          </p:cNvPr>
          <p:cNvPicPr preferRelativeResize="0"/>
          <p:nvPr/>
        </p:nvPicPr>
        <p:blipFill rotWithShape="1">
          <a:blip r:embed="rId7">
            <a:alphaModFix/>
          </a:blip>
          <a:srcRect l="13508" t="16717" r="11415" b="18832"/>
          <a:stretch/>
        </p:blipFill>
        <p:spPr>
          <a:xfrm>
            <a:off x="217600" y="1951944"/>
            <a:ext cx="3902439" cy="33502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2" descr="Powerpuff Girls Box Sticker by Cartoon Network for iOS &amp; Android | GIPHY">
            <a:hlinkClick r:id="rId8" action="ppaction://hlinksldjump"/>
          </p:cNvPr>
          <p:cNvPicPr preferRelativeResize="0"/>
          <p:nvPr/>
        </p:nvPicPr>
        <p:blipFill rotWithShape="1">
          <a:blip r:embed="rId9">
            <a:alphaModFix/>
          </a:blip>
          <a:srcRect l="18927" t="12847" r="16923" b="12692"/>
          <a:stretch/>
        </p:blipFill>
        <p:spPr>
          <a:xfrm>
            <a:off x="4384064" y="1234439"/>
            <a:ext cx="2973340" cy="41415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3" descr="Ôn tập các số đến 100 000 (tiep theo) - Quizizz">
            <a:hlinkClick r:id="rId10" action="ppaction://hlinksldjump"/>
          </p:cNvPr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8454684" y="1826435"/>
            <a:ext cx="3165230" cy="3205128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9">
            <a:hlinkClick r:id="rId12" action="ppaction://hlinksldjump"/>
          </p:cNvPr>
          <p:cNvSpPr/>
          <p:nvPr/>
        </p:nvSpPr>
        <p:spPr>
          <a:xfrm>
            <a:off x="10691446" y="6217920"/>
            <a:ext cx="1500554" cy="534572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25400" cap="flat" cmpd="sng">
            <a:solidFill>
              <a:srgbClr val="A1573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7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" dur="2000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8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2000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2000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9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0"/>
          <p:cNvSpPr txBox="1"/>
          <p:nvPr/>
        </p:nvSpPr>
        <p:spPr>
          <a:xfrm>
            <a:off x="2504047" y="956604"/>
            <a:ext cx="6443003" cy="1323399"/>
          </a:xfrm>
          <a:prstGeom prst="rect">
            <a:avLst/>
          </a:prstGeom>
          <a:solidFill>
            <a:srgbClr val="CCEC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buClr>
                <a:srgbClr val="000000"/>
              </a:buClr>
            </a:pPr>
            <a:r>
              <a:rPr lang="en-US" sz="4000" kern="0" dirty="0" err="1">
                <a:solidFill>
                  <a:srgbClr val="000000"/>
                </a:solidFill>
                <a:ea typeface="Arial"/>
                <a:cs typeface="Arial"/>
                <a:sym typeface="Arial"/>
              </a:rPr>
              <a:t>Bài</a:t>
            </a:r>
            <a:r>
              <a:rPr lang="en-US" sz="4000" kern="0" dirty="0">
                <a:solidFill>
                  <a:srgbClr val="000000"/>
                </a:solidFill>
                <a:ea typeface="Arial"/>
                <a:cs typeface="Arial"/>
                <a:sym typeface="Arial"/>
              </a:rPr>
              <a:t> </a:t>
            </a:r>
            <a:r>
              <a:rPr lang="en-US" sz="4000" kern="0" dirty="0" err="1">
                <a:solidFill>
                  <a:srgbClr val="000000"/>
                </a:solidFill>
                <a:ea typeface="Arial"/>
                <a:cs typeface="Arial"/>
                <a:sym typeface="Arial"/>
              </a:rPr>
              <a:t>đọc</a:t>
            </a:r>
            <a:r>
              <a:rPr lang="en-US" sz="4000" kern="0" dirty="0">
                <a:solidFill>
                  <a:srgbClr val="000000"/>
                </a:solidFill>
                <a:ea typeface="Arial"/>
                <a:cs typeface="Arial"/>
                <a:sym typeface="Arial"/>
              </a:rPr>
              <a:t> “</a:t>
            </a:r>
            <a:r>
              <a:rPr lang="en-US" sz="4000" kern="0" dirty="0" err="1">
                <a:solidFill>
                  <a:srgbClr val="000000"/>
                </a:solidFill>
                <a:ea typeface="Arial"/>
                <a:cs typeface="Arial"/>
                <a:sym typeface="Arial"/>
              </a:rPr>
              <a:t>Để</a:t>
            </a:r>
            <a:r>
              <a:rPr lang="en-US" sz="4000" kern="0" dirty="0">
                <a:solidFill>
                  <a:srgbClr val="000000"/>
                </a:solidFill>
                <a:ea typeface="Arial"/>
                <a:cs typeface="Arial"/>
                <a:sym typeface="Arial"/>
              </a:rPr>
              <a:t> </a:t>
            </a:r>
            <a:r>
              <a:rPr lang="en-US" sz="4000" kern="0" dirty="0" err="1">
                <a:solidFill>
                  <a:srgbClr val="000000"/>
                </a:solidFill>
                <a:ea typeface="Arial"/>
                <a:cs typeface="Arial"/>
                <a:sym typeface="Arial"/>
              </a:rPr>
              <a:t>cháu</a:t>
            </a:r>
            <a:r>
              <a:rPr lang="en-US" sz="4000" kern="0" dirty="0">
                <a:solidFill>
                  <a:srgbClr val="000000"/>
                </a:solidFill>
                <a:ea typeface="Arial"/>
                <a:cs typeface="Arial"/>
                <a:sym typeface="Arial"/>
              </a:rPr>
              <a:t> </a:t>
            </a:r>
            <a:r>
              <a:rPr lang="en-US" sz="4000" kern="0" dirty="0" err="1">
                <a:solidFill>
                  <a:srgbClr val="000000"/>
                </a:solidFill>
                <a:ea typeface="Arial"/>
                <a:cs typeface="Arial"/>
                <a:sym typeface="Arial"/>
              </a:rPr>
              <a:t>nắm</a:t>
            </a:r>
            <a:r>
              <a:rPr lang="en-US" sz="4000" kern="0" dirty="0">
                <a:solidFill>
                  <a:srgbClr val="000000"/>
                </a:solidFill>
                <a:ea typeface="Arial"/>
                <a:cs typeface="Arial"/>
                <a:sym typeface="Arial"/>
              </a:rPr>
              <a:t> </a:t>
            </a:r>
            <a:r>
              <a:rPr lang="en-US" sz="4000" kern="0" dirty="0" err="1">
                <a:solidFill>
                  <a:srgbClr val="000000"/>
                </a:solidFill>
                <a:ea typeface="Arial"/>
                <a:cs typeface="Arial"/>
                <a:sym typeface="Arial"/>
              </a:rPr>
              <a:t>tay</a:t>
            </a:r>
            <a:r>
              <a:rPr lang="en-US" sz="4000" kern="0" dirty="0">
                <a:solidFill>
                  <a:srgbClr val="000000"/>
                </a:solidFill>
                <a:ea typeface="Arial"/>
                <a:cs typeface="Arial"/>
                <a:sym typeface="Arial"/>
              </a:rPr>
              <a:t> </a:t>
            </a:r>
            <a:r>
              <a:rPr lang="en-US" sz="4000" kern="0" dirty="0" err="1">
                <a:solidFill>
                  <a:srgbClr val="000000"/>
                </a:solidFill>
                <a:ea typeface="Arial"/>
                <a:cs typeface="Arial"/>
                <a:sym typeface="Arial"/>
              </a:rPr>
              <a:t>ông</a:t>
            </a:r>
            <a:r>
              <a:rPr lang="en-US" sz="4000" kern="0" dirty="0">
                <a:solidFill>
                  <a:srgbClr val="000000"/>
                </a:solidFill>
                <a:ea typeface="Arial"/>
                <a:cs typeface="Arial"/>
                <a:sym typeface="Arial"/>
              </a:rPr>
              <a:t>” </a:t>
            </a:r>
            <a:r>
              <a:rPr lang="en-US" sz="4000" kern="0" dirty="0" err="1">
                <a:solidFill>
                  <a:srgbClr val="000000"/>
                </a:solidFill>
                <a:ea typeface="Arial"/>
                <a:cs typeface="Arial"/>
                <a:sym typeface="Arial"/>
              </a:rPr>
              <a:t>là</a:t>
            </a:r>
            <a:r>
              <a:rPr lang="en-US" sz="4000" kern="0" dirty="0">
                <a:solidFill>
                  <a:srgbClr val="000000"/>
                </a:solidFill>
                <a:ea typeface="Arial"/>
                <a:cs typeface="Arial"/>
                <a:sym typeface="Arial"/>
              </a:rPr>
              <a:t> </a:t>
            </a:r>
            <a:r>
              <a:rPr lang="en-US" sz="4000" kern="0" dirty="0" err="1">
                <a:solidFill>
                  <a:srgbClr val="000000"/>
                </a:solidFill>
                <a:ea typeface="Arial"/>
                <a:cs typeface="Arial"/>
                <a:sym typeface="Arial"/>
              </a:rPr>
              <a:t>của</a:t>
            </a:r>
            <a:r>
              <a:rPr lang="en-US" sz="4000" kern="0" dirty="0">
                <a:solidFill>
                  <a:srgbClr val="000000"/>
                </a:solidFill>
                <a:ea typeface="Arial"/>
                <a:cs typeface="Arial"/>
                <a:sym typeface="Arial"/>
              </a:rPr>
              <a:t> </a:t>
            </a:r>
            <a:r>
              <a:rPr lang="en-US" sz="4000" kern="0" dirty="0" err="1">
                <a:solidFill>
                  <a:srgbClr val="000000"/>
                </a:solidFill>
                <a:ea typeface="Arial"/>
                <a:cs typeface="Arial"/>
                <a:sym typeface="Arial"/>
              </a:rPr>
              <a:t>tác</a:t>
            </a:r>
            <a:r>
              <a:rPr lang="en-US" sz="4000" kern="0" dirty="0">
                <a:solidFill>
                  <a:srgbClr val="000000"/>
                </a:solidFill>
                <a:ea typeface="Arial"/>
                <a:cs typeface="Arial"/>
                <a:sym typeface="Arial"/>
              </a:rPr>
              <a:t> </a:t>
            </a:r>
            <a:r>
              <a:rPr lang="en-US" sz="4000" kern="0" dirty="0" err="1">
                <a:solidFill>
                  <a:srgbClr val="000000"/>
                </a:solidFill>
                <a:ea typeface="Arial"/>
                <a:cs typeface="Arial"/>
                <a:sym typeface="Arial"/>
              </a:rPr>
              <a:t>giả</a:t>
            </a:r>
            <a:r>
              <a:rPr lang="en-US" sz="4000" kern="0" dirty="0">
                <a:solidFill>
                  <a:srgbClr val="000000"/>
                </a:solidFill>
                <a:ea typeface="Arial"/>
                <a:cs typeface="Arial"/>
                <a:sym typeface="Arial"/>
              </a:rPr>
              <a:t> </a:t>
            </a:r>
            <a:r>
              <a:rPr lang="en-US" sz="4000" kern="0" dirty="0" err="1">
                <a:solidFill>
                  <a:srgbClr val="000000"/>
                </a:solidFill>
                <a:ea typeface="Arial"/>
                <a:cs typeface="Arial"/>
                <a:sym typeface="Arial"/>
              </a:rPr>
              <a:t>nào</a:t>
            </a:r>
            <a:r>
              <a:rPr lang="en-US" sz="4000" kern="0" dirty="0">
                <a:solidFill>
                  <a:srgbClr val="000000"/>
                </a:solidFill>
                <a:ea typeface="Arial"/>
                <a:cs typeface="Arial"/>
                <a:sym typeface="Arial"/>
              </a:rPr>
              <a:t>?</a:t>
            </a:r>
            <a:endParaRPr kumimoji="0" sz="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56" name="Google Shape;156;p10"/>
          <p:cNvSpPr txBox="1"/>
          <p:nvPr/>
        </p:nvSpPr>
        <p:spPr>
          <a:xfrm>
            <a:off x="1827533" y="3658983"/>
            <a:ext cx="7796033" cy="1323439"/>
          </a:xfrm>
          <a:prstGeom prst="rect">
            <a:avLst/>
          </a:prstGeom>
          <a:solidFill>
            <a:srgbClr val="FDDB8B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8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Dương</a:t>
            </a:r>
            <a:r>
              <a:rPr kumimoji="0" lang="en-US" sz="80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/>
                <a:sym typeface="Arial"/>
              </a:rPr>
              <a:t> Thuỵ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/>
              <a:sym typeface="Arial"/>
            </a:endParaRPr>
          </a:p>
        </p:txBody>
      </p:sp>
      <p:pic>
        <p:nvPicPr>
          <p:cNvPr id="157" name="Google Shape;157;p10" descr="Animated illustration of a gift | UGOKAWA">
            <a:hlinkClick r:id="rId3" action="ppaction://hlinksldjump"/>
          </p:cNvPr>
          <p:cNvPicPr preferRelativeResize="0"/>
          <p:nvPr/>
        </p:nvPicPr>
        <p:blipFill rotWithShape="1">
          <a:blip r:embed="rId4">
            <a:alphaModFix/>
          </a:blip>
          <a:srcRect l="13508" t="16717" r="11415" b="18832"/>
          <a:stretch/>
        </p:blipFill>
        <p:spPr>
          <a:xfrm>
            <a:off x="10965318" y="300379"/>
            <a:ext cx="992222" cy="8518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1"/>
          <p:cNvSpPr txBox="1"/>
          <p:nvPr/>
        </p:nvSpPr>
        <p:spPr>
          <a:xfrm>
            <a:off x="850605" y="956604"/>
            <a:ext cx="10515600" cy="1754286"/>
          </a:xfrm>
          <a:prstGeom prst="rect">
            <a:avLst/>
          </a:prstGeom>
          <a:solidFill>
            <a:srgbClr val="CCEC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buClr>
                <a:srgbClr val="000000"/>
              </a:buClr>
            </a:pPr>
            <a:r>
              <a:rPr lang="vi-VN" sz="5400" kern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Hè năm nay, Dương được đi du lịch ở đâu và cùng với ai?</a:t>
            </a:r>
            <a:endParaRPr kumimoji="0" sz="105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63" name="Google Shape;163;p11"/>
          <p:cNvSpPr txBox="1"/>
          <p:nvPr/>
        </p:nvSpPr>
        <p:spPr>
          <a:xfrm>
            <a:off x="1827533" y="3658983"/>
            <a:ext cx="7796033" cy="1569620"/>
          </a:xfrm>
          <a:prstGeom prst="rect">
            <a:avLst/>
          </a:prstGeom>
          <a:solidFill>
            <a:srgbClr val="FDDB8B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buClr>
                <a:srgbClr val="000000"/>
              </a:buClr>
            </a:pPr>
            <a:r>
              <a:rPr lang="en-US" sz="4800" kern="0" dirty="0">
                <a:solidFill>
                  <a:srgbClr val="000000"/>
                </a:solidFill>
                <a:ea typeface="Arial"/>
                <a:cs typeface="Arial"/>
                <a:sym typeface="Arial"/>
              </a:rPr>
              <a:t>Ở Nha Trang </a:t>
            </a:r>
            <a:r>
              <a:rPr lang="en-US" sz="4800" kern="0" dirty="0" err="1">
                <a:solidFill>
                  <a:srgbClr val="000000"/>
                </a:solidFill>
                <a:ea typeface="Arial"/>
                <a:cs typeface="Arial"/>
                <a:sym typeface="Arial"/>
              </a:rPr>
              <a:t>và</a:t>
            </a:r>
            <a:r>
              <a:rPr lang="en-US" sz="4800" kern="0" dirty="0">
                <a:solidFill>
                  <a:srgbClr val="000000"/>
                </a:solidFill>
                <a:ea typeface="Arial"/>
                <a:cs typeface="Arial"/>
                <a:sym typeface="Arial"/>
              </a:rPr>
              <a:t> </a:t>
            </a:r>
            <a:r>
              <a:rPr lang="en-US" sz="4800" kern="0" dirty="0" err="1">
                <a:solidFill>
                  <a:srgbClr val="000000"/>
                </a:solidFill>
                <a:ea typeface="Arial"/>
                <a:cs typeface="Arial"/>
                <a:sym typeface="Arial"/>
              </a:rPr>
              <a:t>cùng</a:t>
            </a:r>
            <a:r>
              <a:rPr lang="en-US" sz="4800" kern="0" dirty="0">
                <a:solidFill>
                  <a:srgbClr val="000000"/>
                </a:solidFill>
                <a:ea typeface="Arial"/>
                <a:cs typeface="Arial"/>
                <a:sym typeface="Arial"/>
              </a:rPr>
              <a:t> </a:t>
            </a:r>
            <a:r>
              <a:rPr lang="en-US" sz="4800" kern="0" dirty="0" err="1">
                <a:solidFill>
                  <a:srgbClr val="000000"/>
                </a:solidFill>
                <a:ea typeface="Arial"/>
                <a:cs typeface="Arial"/>
                <a:sym typeface="Arial"/>
              </a:rPr>
              <a:t>với</a:t>
            </a:r>
            <a:r>
              <a:rPr lang="en-US" sz="4800" kern="0" dirty="0">
                <a:solidFill>
                  <a:srgbClr val="000000"/>
                </a:solidFill>
                <a:ea typeface="Arial"/>
                <a:cs typeface="Arial"/>
                <a:sym typeface="Arial"/>
              </a:rPr>
              <a:t> </a:t>
            </a:r>
            <a:r>
              <a:rPr lang="en-US" sz="4800" kern="0" dirty="0" err="1">
                <a:solidFill>
                  <a:srgbClr val="000000"/>
                </a:solidFill>
                <a:ea typeface="Arial"/>
                <a:cs typeface="Arial"/>
                <a:sym typeface="Arial"/>
              </a:rPr>
              <a:t>bố</a:t>
            </a:r>
            <a:r>
              <a:rPr lang="en-US" sz="4800" kern="0" dirty="0">
                <a:solidFill>
                  <a:srgbClr val="000000"/>
                </a:solidFill>
                <a:ea typeface="Arial"/>
                <a:cs typeface="Arial"/>
                <a:sym typeface="Arial"/>
              </a:rPr>
              <a:t>, </a:t>
            </a:r>
            <a:r>
              <a:rPr lang="en-US" sz="4800" kern="0" dirty="0" err="1">
                <a:solidFill>
                  <a:srgbClr val="000000"/>
                </a:solidFill>
                <a:ea typeface="Arial"/>
                <a:cs typeface="Arial"/>
                <a:sym typeface="Arial"/>
              </a:rPr>
              <a:t>mẹ</a:t>
            </a:r>
            <a:r>
              <a:rPr lang="en-US" sz="4800" kern="0" dirty="0">
                <a:solidFill>
                  <a:srgbClr val="000000"/>
                </a:solidFill>
                <a:ea typeface="Arial"/>
                <a:cs typeface="Arial"/>
                <a:sym typeface="Arial"/>
              </a:rPr>
              <a:t>, </a:t>
            </a:r>
            <a:r>
              <a:rPr lang="en-US" sz="4800" kern="0" dirty="0" err="1">
                <a:solidFill>
                  <a:srgbClr val="000000"/>
                </a:solidFill>
                <a:ea typeface="Arial"/>
                <a:cs typeface="Arial"/>
                <a:sym typeface="Arial"/>
              </a:rPr>
              <a:t>ông</a:t>
            </a:r>
            <a:r>
              <a:rPr lang="en-US" sz="4800" kern="0" dirty="0">
                <a:solidFill>
                  <a:srgbClr val="000000"/>
                </a:solidFill>
                <a:ea typeface="Arial"/>
                <a:cs typeface="Arial"/>
                <a:sym typeface="Arial"/>
              </a:rPr>
              <a:t> </a:t>
            </a:r>
            <a:r>
              <a:rPr lang="en-US" sz="4800" kern="0" dirty="0" err="1">
                <a:solidFill>
                  <a:srgbClr val="000000"/>
                </a:solidFill>
                <a:ea typeface="Arial"/>
                <a:cs typeface="Arial"/>
                <a:sym typeface="Arial"/>
              </a:rPr>
              <a:t>ngoại</a:t>
            </a:r>
            <a:r>
              <a:rPr lang="en-US" sz="4800" kern="0" dirty="0">
                <a:solidFill>
                  <a:srgbClr val="000000"/>
                </a:solidFill>
                <a:ea typeface="Arial"/>
                <a:cs typeface="Arial"/>
                <a:sym typeface="Arial"/>
              </a:rPr>
              <a:t>.</a:t>
            </a:r>
            <a:endParaRPr kumimoji="0" sz="9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64" name="Google Shape;164;p11" descr="Powerpuff Girls Box Sticker by Cartoon Network for iOS &amp; Android | GIPHY">
            <a:hlinkClick r:id="rId3" action="ppaction://hlinksldjump"/>
          </p:cNvPr>
          <p:cNvPicPr preferRelativeResize="0"/>
          <p:nvPr/>
        </p:nvPicPr>
        <p:blipFill rotWithShape="1">
          <a:blip r:embed="rId4">
            <a:alphaModFix/>
          </a:blip>
          <a:srcRect l="18927" t="12847" r="16923" b="12692"/>
          <a:stretch/>
        </p:blipFill>
        <p:spPr>
          <a:xfrm>
            <a:off x="11108421" y="0"/>
            <a:ext cx="736576" cy="10259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2"/>
          <p:cNvSpPr txBox="1"/>
          <p:nvPr/>
        </p:nvSpPr>
        <p:spPr>
          <a:xfrm>
            <a:off x="2286000" y="956604"/>
            <a:ext cx="7293935" cy="1323399"/>
          </a:xfrm>
          <a:prstGeom prst="rect">
            <a:avLst/>
          </a:prstGeom>
          <a:solidFill>
            <a:srgbClr val="CCEC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buClr>
                <a:srgbClr val="000000"/>
              </a:buClr>
            </a:pPr>
            <a:r>
              <a:rPr lang="vi-VN" sz="4000" ker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Điểm tham quan cuối cùng của gia đình Dương là ở đâu?</a:t>
            </a:r>
            <a:endParaRPr kumimoji="0" sz="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70" name="Google Shape;170;p12"/>
          <p:cNvSpPr txBox="1"/>
          <p:nvPr/>
        </p:nvSpPr>
        <p:spPr>
          <a:xfrm>
            <a:off x="1827533" y="3658983"/>
            <a:ext cx="7796033" cy="830956"/>
          </a:xfrm>
          <a:prstGeom prst="rect">
            <a:avLst/>
          </a:prstGeom>
          <a:solidFill>
            <a:srgbClr val="FDDB8B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>
              <a:buClr>
                <a:srgbClr val="000000"/>
              </a:buClr>
            </a:pPr>
            <a:r>
              <a:rPr lang="en-US" sz="4800" kern="0" dirty="0" err="1">
                <a:solidFill>
                  <a:srgbClr val="000000"/>
                </a:solidFill>
                <a:ea typeface="Arial"/>
                <a:cs typeface="Arial"/>
                <a:sym typeface="Arial"/>
              </a:rPr>
              <a:t>Tháp</a:t>
            </a:r>
            <a:r>
              <a:rPr lang="en-US" sz="4800" kern="0" dirty="0">
                <a:solidFill>
                  <a:srgbClr val="000000"/>
                </a:solidFill>
                <a:ea typeface="Arial"/>
                <a:cs typeface="Arial"/>
                <a:sym typeface="Arial"/>
              </a:rPr>
              <a:t> </a:t>
            </a:r>
            <a:r>
              <a:rPr lang="en-US" sz="4800" kern="0" dirty="0" err="1">
                <a:solidFill>
                  <a:srgbClr val="000000"/>
                </a:solidFill>
                <a:ea typeface="Arial"/>
                <a:cs typeface="Arial"/>
                <a:sym typeface="Arial"/>
              </a:rPr>
              <a:t>Bà</a:t>
            </a:r>
            <a:r>
              <a:rPr lang="en-US" sz="4800" kern="0" dirty="0">
                <a:solidFill>
                  <a:srgbClr val="000000"/>
                </a:solidFill>
                <a:ea typeface="Arial"/>
                <a:cs typeface="Arial"/>
                <a:sym typeface="Arial"/>
              </a:rPr>
              <a:t> </a:t>
            </a:r>
            <a:r>
              <a:rPr lang="en-US" sz="4800" kern="0" dirty="0" err="1">
                <a:solidFill>
                  <a:srgbClr val="000000"/>
                </a:solidFill>
                <a:ea typeface="Arial"/>
                <a:cs typeface="Arial"/>
                <a:sym typeface="Arial"/>
              </a:rPr>
              <a:t>Pô</a:t>
            </a:r>
            <a:r>
              <a:rPr lang="en-US" sz="4800" kern="0" dirty="0">
                <a:solidFill>
                  <a:srgbClr val="000000"/>
                </a:solidFill>
                <a:ea typeface="Arial"/>
                <a:cs typeface="Arial"/>
                <a:sym typeface="Arial"/>
              </a:rPr>
              <a:t>-</a:t>
            </a:r>
            <a:r>
              <a:rPr lang="en-US" sz="4800" kern="0" dirty="0" err="1">
                <a:solidFill>
                  <a:srgbClr val="000000"/>
                </a:solidFill>
                <a:ea typeface="Arial"/>
                <a:cs typeface="Arial"/>
                <a:sym typeface="Arial"/>
              </a:rPr>
              <a:t>na</a:t>
            </a:r>
            <a:r>
              <a:rPr lang="en-US" sz="4800" kern="0" dirty="0">
                <a:solidFill>
                  <a:srgbClr val="000000"/>
                </a:solidFill>
                <a:ea typeface="Arial"/>
                <a:cs typeface="Arial"/>
                <a:sym typeface="Arial"/>
              </a:rPr>
              <a:t>-ga.</a:t>
            </a:r>
            <a:endParaRPr kumimoji="0" sz="9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71" name="Google Shape;171;p12" descr="Ôn tập các số đến 100 000 (tiep theo) - Quizizz">
            <a:hlinkClick r:id="rId3" action="ppaction://hlinksldjump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015004" y="-83282"/>
            <a:ext cx="1026941" cy="10398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AE81B7">
                <a:alpha val="100000"/>
              </a:srgbClr>
            </a:gs>
            <a:gs pos="50000">
              <a:srgbClr val="BA73C5">
                <a:alpha val="100000"/>
              </a:srgbClr>
            </a:gs>
            <a:gs pos="100000">
              <a:srgbClr val="54205E">
                <a:alpha val="100000"/>
              </a:srgb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53233">
            <a:off x="-30995" y="720182"/>
            <a:ext cx="2457631" cy="1291766"/>
          </a:xfrm>
          <a:custGeom>
            <a:avLst/>
            <a:gdLst/>
            <a:ahLst/>
            <a:cxnLst/>
            <a:rect l="l" t="t" r="r" b="b"/>
            <a:pathLst>
              <a:path w="5054464" h="2523454">
                <a:moveTo>
                  <a:pt x="0" y="0"/>
                </a:moveTo>
                <a:lnTo>
                  <a:pt x="5054464" y="0"/>
                </a:lnTo>
                <a:lnTo>
                  <a:pt x="5054464" y="2523454"/>
                </a:lnTo>
                <a:lnTo>
                  <a:pt x="0" y="252345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Freeform 3"/>
          <p:cNvSpPr/>
          <p:nvPr/>
        </p:nvSpPr>
        <p:spPr>
          <a:xfrm rot="454044">
            <a:off x="9705844" y="2062616"/>
            <a:ext cx="3600713" cy="1797665"/>
          </a:xfrm>
          <a:custGeom>
            <a:avLst/>
            <a:gdLst/>
            <a:ahLst/>
            <a:cxnLst/>
            <a:rect l="l" t="t" r="r" b="b"/>
            <a:pathLst>
              <a:path w="5401070" h="2696498">
                <a:moveTo>
                  <a:pt x="0" y="0"/>
                </a:moveTo>
                <a:lnTo>
                  <a:pt x="5401070" y="0"/>
                </a:lnTo>
                <a:lnTo>
                  <a:pt x="5401070" y="2696498"/>
                </a:lnTo>
                <a:lnTo>
                  <a:pt x="0" y="269649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Freeform 4"/>
          <p:cNvSpPr/>
          <p:nvPr/>
        </p:nvSpPr>
        <p:spPr>
          <a:xfrm rot="21407715">
            <a:off x="4280239" y="440053"/>
            <a:ext cx="3205143" cy="1507963"/>
          </a:xfrm>
          <a:custGeom>
            <a:avLst/>
            <a:gdLst/>
            <a:ahLst/>
            <a:cxnLst/>
            <a:rect l="l" t="t" r="r" b="b"/>
            <a:pathLst>
              <a:path w="3898050" h="1946112">
                <a:moveTo>
                  <a:pt x="0" y="0"/>
                </a:moveTo>
                <a:lnTo>
                  <a:pt x="3898050" y="0"/>
                </a:lnTo>
                <a:lnTo>
                  <a:pt x="3898050" y="1946112"/>
                </a:lnTo>
                <a:lnTo>
                  <a:pt x="0" y="19461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reeform 5"/>
          <p:cNvSpPr/>
          <p:nvPr/>
        </p:nvSpPr>
        <p:spPr>
          <a:xfrm>
            <a:off x="0" y="2392680"/>
            <a:ext cx="12192000" cy="4465320"/>
          </a:xfrm>
          <a:custGeom>
            <a:avLst/>
            <a:gdLst/>
            <a:ahLst/>
            <a:cxnLst/>
            <a:rect l="l" t="t" r="r" b="b"/>
            <a:pathLst>
              <a:path w="18288000" h="6697980">
                <a:moveTo>
                  <a:pt x="0" y="0"/>
                </a:moveTo>
                <a:lnTo>
                  <a:pt x="18288000" y="0"/>
                </a:lnTo>
                <a:lnTo>
                  <a:pt x="18288000" y="6697980"/>
                </a:lnTo>
                <a:lnTo>
                  <a:pt x="0" y="66979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2537278" y="697642"/>
            <a:ext cx="611198" cy="634262"/>
          </a:xfrm>
          <a:custGeom>
            <a:avLst/>
            <a:gdLst/>
            <a:ahLst/>
            <a:cxnLst/>
            <a:rect l="l" t="t" r="r" b="b"/>
            <a:pathLst>
              <a:path w="916797" h="951393">
                <a:moveTo>
                  <a:pt x="0" y="0"/>
                </a:moveTo>
                <a:lnTo>
                  <a:pt x="916797" y="0"/>
                </a:lnTo>
                <a:lnTo>
                  <a:pt x="916797" y="951393"/>
                </a:lnTo>
                <a:lnTo>
                  <a:pt x="0" y="95139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10441662" y="835552"/>
            <a:ext cx="611198" cy="634262"/>
          </a:xfrm>
          <a:custGeom>
            <a:avLst/>
            <a:gdLst/>
            <a:ahLst/>
            <a:cxnLst/>
            <a:rect l="l" t="t" r="r" b="b"/>
            <a:pathLst>
              <a:path w="916797" h="951393">
                <a:moveTo>
                  <a:pt x="0" y="0"/>
                </a:moveTo>
                <a:lnTo>
                  <a:pt x="916798" y="0"/>
                </a:lnTo>
                <a:lnTo>
                  <a:pt x="916798" y="951393"/>
                </a:lnTo>
                <a:lnTo>
                  <a:pt x="0" y="95139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Freeform 10"/>
          <p:cNvSpPr/>
          <p:nvPr/>
        </p:nvSpPr>
        <p:spPr>
          <a:xfrm rot="-1832857">
            <a:off x="320817" y="539077"/>
            <a:ext cx="305599" cy="317131"/>
          </a:xfrm>
          <a:custGeom>
            <a:avLst/>
            <a:gdLst/>
            <a:ahLst/>
            <a:cxnLst/>
            <a:rect l="l" t="t" r="r" b="b"/>
            <a:pathLst>
              <a:path w="458399" h="475697">
                <a:moveTo>
                  <a:pt x="0" y="0"/>
                </a:moveTo>
                <a:lnTo>
                  <a:pt x="458399" y="0"/>
                </a:lnTo>
                <a:lnTo>
                  <a:pt x="458399" y="475696"/>
                </a:lnTo>
                <a:lnTo>
                  <a:pt x="0" y="47569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" name="Freeform 11"/>
          <p:cNvSpPr/>
          <p:nvPr/>
        </p:nvSpPr>
        <p:spPr>
          <a:xfrm rot="-1069094">
            <a:off x="11845210" y="341361"/>
            <a:ext cx="305599" cy="317131"/>
          </a:xfrm>
          <a:custGeom>
            <a:avLst/>
            <a:gdLst/>
            <a:ahLst/>
            <a:cxnLst/>
            <a:rect l="l" t="t" r="r" b="b"/>
            <a:pathLst>
              <a:path w="458399" h="475697">
                <a:moveTo>
                  <a:pt x="0" y="0"/>
                </a:moveTo>
                <a:lnTo>
                  <a:pt x="458399" y="0"/>
                </a:lnTo>
                <a:lnTo>
                  <a:pt x="458399" y="475696"/>
                </a:lnTo>
                <a:lnTo>
                  <a:pt x="0" y="47569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6FA24D70-D966-4CBE-F529-14824ACA196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96762" y="885095"/>
            <a:ext cx="1798476" cy="707197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8528E77E-3602-397D-436F-F07FAA63400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88874" y="2606187"/>
            <a:ext cx="7669433" cy="15180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BB5C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>
            <a:extLst>
              <a:ext uri="{FF2B5EF4-FFF2-40B4-BE49-F238E27FC236}">
                <a16:creationId xmlns:a16="http://schemas.microsoft.com/office/drawing/2014/main" id="{E684B581-1E76-46D3-9B81-7CA2E4B2C565}"/>
              </a:ext>
            </a:extLst>
          </p:cNvPr>
          <p:cNvSpPr/>
          <p:nvPr/>
        </p:nvSpPr>
        <p:spPr>
          <a:xfrm>
            <a:off x="446567" y="255181"/>
            <a:ext cx="11430000" cy="6337005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127000" algn="ctr" rotWithShape="0">
              <a:prstClr val="black">
                <a:alpha val="7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7" name="TextBox 13">
            <a:extLst>
              <a:ext uri="{FF2B5EF4-FFF2-40B4-BE49-F238E27FC236}">
                <a16:creationId xmlns:a16="http://schemas.microsoft.com/office/drawing/2014/main" id="{77E96438-A431-48A3-B6F0-86DB5D0D88B2}"/>
              </a:ext>
            </a:extLst>
          </p:cNvPr>
          <p:cNvSpPr txBox="1"/>
          <p:nvPr/>
        </p:nvSpPr>
        <p:spPr>
          <a:xfrm>
            <a:off x="1963180" y="535477"/>
            <a:ext cx="9328061" cy="5514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ts val="4320"/>
              </a:lnSpc>
              <a:spcBef>
                <a:spcPct val="0"/>
              </a:spcBef>
            </a:pPr>
            <a:r>
              <a:rPr lang="en-US" sz="36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Em</a:t>
            </a:r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yêu</a:t>
            </a:r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thích</a:t>
            </a:r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điều</a:t>
            </a:r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gì</a:t>
            </a:r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ở </a:t>
            </a:r>
            <a:r>
              <a:rPr lang="en-US" sz="36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anh</a:t>
            </a:r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chị</a:t>
            </a:r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em</a:t>
            </a:r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của</a:t>
            </a:r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mình</a:t>
            </a:r>
            <a:r>
              <a:rPr lang="en-US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?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108DD7FD-EA0F-4742-8F10-D6D0BEF379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821" y="453987"/>
            <a:ext cx="1368465" cy="7286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Freeform 6">
            <a:extLst>
              <a:ext uri="{FF2B5EF4-FFF2-40B4-BE49-F238E27FC236}">
                <a16:creationId xmlns:a16="http://schemas.microsoft.com/office/drawing/2014/main" id="{FAFA747B-09D5-423A-8FB3-2DD46312C3FB}"/>
              </a:ext>
            </a:extLst>
          </p:cNvPr>
          <p:cNvSpPr/>
          <p:nvPr/>
        </p:nvSpPr>
        <p:spPr>
          <a:xfrm>
            <a:off x="3657600" y="1329070"/>
            <a:ext cx="3807366" cy="4678328"/>
          </a:xfrm>
          <a:custGeom>
            <a:avLst/>
            <a:gdLst/>
            <a:ahLst/>
            <a:cxnLst/>
            <a:rect l="l" t="t" r="r" b="b"/>
            <a:pathLst>
              <a:path w="7691703" h="8570143">
                <a:moveTo>
                  <a:pt x="0" y="0"/>
                </a:moveTo>
                <a:lnTo>
                  <a:pt x="7691703" y="0"/>
                </a:lnTo>
                <a:lnTo>
                  <a:pt x="7691703" y="8570143"/>
                </a:lnTo>
                <a:lnTo>
                  <a:pt x="0" y="857014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259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2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7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6" presetClass="entr" presetSubtype="2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0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6" presetClass="entr" presetSubtype="2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7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6" presetClass="entr" presetSubtype="2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10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1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6" name="uỷn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7" grpId="0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BB5C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CF72A10-DDBD-99CF-5D1C-7AB09F38A3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>
            <a:extLst>
              <a:ext uri="{FF2B5EF4-FFF2-40B4-BE49-F238E27FC236}">
                <a16:creationId xmlns:a16="http://schemas.microsoft.com/office/drawing/2014/main" id="{15D55015-5C7A-E415-AF90-43A0D563E9B5}"/>
              </a:ext>
            </a:extLst>
          </p:cNvPr>
          <p:cNvSpPr/>
          <p:nvPr/>
        </p:nvSpPr>
        <p:spPr>
          <a:xfrm>
            <a:off x="446567" y="255181"/>
            <a:ext cx="11430000" cy="6337005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127000" algn="ctr" rotWithShape="0">
              <a:prstClr val="black">
                <a:alpha val="7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id="{1D68BED4-E54D-66B6-D38E-ED14F03AD960}"/>
              </a:ext>
            </a:extLst>
          </p:cNvPr>
          <p:cNvSpPr/>
          <p:nvPr/>
        </p:nvSpPr>
        <p:spPr>
          <a:xfrm>
            <a:off x="839972" y="1360947"/>
            <a:ext cx="4610986" cy="4976057"/>
          </a:xfrm>
          <a:custGeom>
            <a:avLst/>
            <a:gdLst/>
            <a:ahLst/>
            <a:cxnLst/>
            <a:rect l="l" t="t" r="r" b="b"/>
            <a:pathLst>
              <a:path w="7464349" h="8157758">
                <a:moveTo>
                  <a:pt x="0" y="0"/>
                </a:moveTo>
                <a:lnTo>
                  <a:pt x="7464349" y="0"/>
                </a:lnTo>
                <a:lnTo>
                  <a:pt x="7464349" y="8157758"/>
                </a:lnTo>
                <a:lnTo>
                  <a:pt x="0" y="815775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4" name="Speech Bubble: Rectangle with Corners Rounded 3">
            <a:extLst>
              <a:ext uri="{FF2B5EF4-FFF2-40B4-BE49-F238E27FC236}">
                <a16:creationId xmlns:a16="http://schemas.microsoft.com/office/drawing/2014/main" id="{37DD8001-1FA0-EE5A-7B9F-A30F71A1688E}"/>
              </a:ext>
            </a:extLst>
          </p:cNvPr>
          <p:cNvSpPr/>
          <p:nvPr/>
        </p:nvSpPr>
        <p:spPr>
          <a:xfrm>
            <a:off x="5837274" y="1467293"/>
            <a:ext cx="5826642" cy="2115879"/>
          </a:xfrm>
          <a:prstGeom prst="wedgeRoundRectCallout">
            <a:avLst>
              <a:gd name="adj1" fmla="val -60067"/>
              <a:gd name="adj2" fmla="val 6219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latin typeface="Cambria" panose="02040503050406030204" pitchFamily="18" charset="0"/>
                <a:ea typeface="Cambria" panose="02040503050406030204" pitchFamily="18" charset="0"/>
              </a:rPr>
              <a:t>Tớ</a:t>
            </a: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latin typeface="Cambria" panose="02040503050406030204" pitchFamily="18" charset="0"/>
                <a:ea typeface="Cambria" panose="02040503050406030204" pitchFamily="18" charset="0"/>
              </a:rPr>
              <a:t>có</a:t>
            </a: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latin typeface="Cambria" panose="02040503050406030204" pitchFamily="18" charset="0"/>
                <a:ea typeface="Cambria" panose="02040503050406030204" pitchFamily="18" charset="0"/>
              </a:rPr>
              <a:t>một</a:t>
            </a: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latin typeface="Cambria" panose="02040503050406030204" pitchFamily="18" charset="0"/>
                <a:ea typeface="Cambria" panose="02040503050406030204" pitchFamily="18" charset="0"/>
              </a:rPr>
              <a:t>chị</a:t>
            </a: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latin typeface="Cambria" panose="02040503050406030204" pitchFamily="18" charset="0"/>
                <a:ea typeface="Cambria" panose="02040503050406030204" pitchFamily="18" charset="0"/>
              </a:rPr>
              <a:t>gái</a:t>
            </a: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</a:rPr>
              <a:t>. </a:t>
            </a:r>
            <a:r>
              <a:rPr lang="en-US" sz="3200" dirty="0" err="1">
                <a:latin typeface="Cambria" panose="02040503050406030204" pitchFamily="18" charset="0"/>
                <a:ea typeface="Cambria" panose="02040503050406030204" pitchFamily="18" charset="0"/>
              </a:rPr>
              <a:t>Chị</a:t>
            </a: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latin typeface="Cambria" panose="02040503050406030204" pitchFamily="18" charset="0"/>
                <a:ea typeface="Cambria" panose="02040503050406030204" pitchFamily="18" charset="0"/>
              </a:rPr>
              <a:t>tớ</a:t>
            </a: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latin typeface="Cambria" panose="02040503050406030204" pitchFamily="18" charset="0"/>
                <a:ea typeface="Cambria" panose="02040503050406030204" pitchFamily="18" charset="0"/>
              </a:rPr>
              <a:t>hiền</a:t>
            </a: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3200" dirty="0" err="1">
                <a:latin typeface="Cambria" panose="02040503050406030204" pitchFamily="18" charset="0"/>
                <a:ea typeface="Cambria" panose="02040503050406030204" pitchFamily="18" charset="0"/>
              </a:rPr>
              <a:t>chịu</a:t>
            </a: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latin typeface="Cambria" panose="02040503050406030204" pitchFamily="18" charset="0"/>
                <a:ea typeface="Cambria" panose="02040503050406030204" pitchFamily="18" charset="0"/>
              </a:rPr>
              <a:t>khó</a:t>
            </a: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3200" dirty="0" err="1">
                <a:latin typeface="Cambria" panose="02040503050406030204" pitchFamily="18" charset="0"/>
                <a:ea typeface="Cambria" panose="02040503050406030204" pitchFamily="18" charset="0"/>
              </a:rPr>
              <a:t>thông</a:t>
            </a: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latin typeface="Cambria" panose="02040503050406030204" pitchFamily="18" charset="0"/>
                <a:ea typeface="Cambria" panose="02040503050406030204" pitchFamily="18" charset="0"/>
              </a:rPr>
              <a:t>minh</a:t>
            </a: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</a:rPr>
              <a:t>. </a:t>
            </a:r>
            <a:r>
              <a:rPr lang="en-US" sz="3200" dirty="0" err="1">
                <a:latin typeface="Cambria" panose="02040503050406030204" pitchFamily="18" charset="0"/>
                <a:ea typeface="Cambria" panose="02040503050406030204" pitchFamily="18" charset="0"/>
              </a:rPr>
              <a:t>Tớ</a:t>
            </a: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latin typeface="Cambria" panose="02040503050406030204" pitchFamily="18" charset="0"/>
                <a:ea typeface="Cambria" panose="02040503050406030204" pitchFamily="18" charset="0"/>
              </a:rPr>
              <a:t>thích</a:t>
            </a: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latin typeface="Cambria" panose="02040503050406030204" pitchFamily="18" charset="0"/>
                <a:ea typeface="Cambria" panose="02040503050406030204" pitchFamily="18" charset="0"/>
              </a:rPr>
              <a:t>nhất</a:t>
            </a: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latin typeface="Cambria" panose="02040503050406030204" pitchFamily="18" charset="0"/>
                <a:ea typeface="Cambria" panose="02040503050406030204" pitchFamily="18" charset="0"/>
              </a:rPr>
              <a:t>vì</a:t>
            </a: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latin typeface="Cambria" panose="02040503050406030204" pitchFamily="18" charset="0"/>
                <a:ea typeface="Cambria" panose="02040503050406030204" pitchFamily="18" charset="0"/>
              </a:rPr>
              <a:t>chị</a:t>
            </a: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latin typeface="Cambria" panose="02040503050406030204" pitchFamily="18" charset="0"/>
                <a:ea typeface="Cambria" panose="02040503050406030204" pitchFamily="18" charset="0"/>
              </a:rPr>
              <a:t>tớ</a:t>
            </a: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latin typeface="Cambria" panose="02040503050406030204" pitchFamily="18" charset="0"/>
                <a:ea typeface="Cambria" panose="02040503050406030204" pitchFamily="18" charset="0"/>
              </a:rPr>
              <a:t>rất</a:t>
            </a: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latin typeface="Cambria" panose="02040503050406030204" pitchFamily="18" charset="0"/>
                <a:ea typeface="Cambria" panose="02040503050406030204" pitchFamily="18" charset="0"/>
              </a:rPr>
              <a:t>khéo</a:t>
            </a: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3200" dirty="0" err="1">
                <a:latin typeface="Cambria" panose="02040503050406030204" pitchFamily="18" charset="0"/>
                <a:ea typeface="Cambria" panose="02040503050406030204" pitchFamily="18" charset="0"/>
              </a:rPr>
              <a:t>tay</a:t>
            </a:r>
            <a:r>
              <a:rPr lang="en-US" sz="3200" dirty="0"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</p:txBody>
      </p:sp>
      <p:pic>
        <p:nvPicPr>
          <p:cNvPr id="7" name="Picture 6" descr="A white underwear on a black background&#10;&#10;AI-generated content may be incorrect.">
            <a:extLst>
              <a:ext uri="{FF2B5EF4-FFF2-40B4-BE49-F238E27FC236}">
                <a16:creationId xmlns:a16="http://schemas.microsoft.com/office/drawing/2014/main" id="{A7672576-4131-D02B-7074-0548525BC01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65669">
            <a:off x="2317897" y="3058757"/>
            <a:ext cx="704407" cy="269788"/>
          </a:xfrm>
          <a:prstGeom prst="rect">
            <a:avLst/>
          </a:prstGeom>
        </p:spPr>
      </p:pic>
      <p:pic>
        <p:nvPicPr>
          <p:cNvPr id="8" name="tải xuống (6)">
            <a:hlinkClick r:id="" action="ppaction://media"/>
            <a:extLst>
              <a:ext uri="{FF2B5EF4-FFF2-40B4-BE49-F238E27FC236}">
                <a16:creationId xmlns:a16="http://schemas.microsoft.com/office/drawing/2014/main" id="{7E993606-48B1-9D6C-3359-6EAD6B8F5085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007730" y="759047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7482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741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BB5C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圆角 3">
            <a:extLst>
              <a:ext uri="{FF2B5EF4-FFF2-40B4-BE49-F238E27FC236}">
                <a16:creationId xmlns:a16="http://schemas.microsoft.com/office/drawing/2014/main" id="{4C46A30C-E484-46B9-B632-A945EDF1378A}"/>
              </a:ext>
            </a:extLst>
          </p:cNvPr>
          <p:cNvSpPr/>
          <p:nvPr/>
        </p:nvSpPr>
        <p:spPr>
          <a:xfrm>
            <a:off x="711200" y="534454"/>
            <a:ext cx="10769600" cy="5789093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127000" algn="ctr" rotWithShape="0">
              <a:prstClr val="black">
                <a:alpha val="7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91F0F06-62C6-4199-A56D-36BCF588CC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8938" y="837975"/>
            <a:ext cx="7334124" cy="5182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60505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BB5C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圆角 3">
            <a:extLst>
              <a:ext uri="{FF2B5EF4-FFF2-40B4-BE49-F238E27FC236}">
                <a16:creationId xmlns:a16="http://schemas.microsoft.com/office/drawing/2014/main" id="{4C46A30C-E484-46B9-B632-A945EDF1378A}"/>
              </a:ext>
            </a:extLst>
          </p:cNvPr>
          <p:cNvSpPr/>
          <p:nvPr/>
        </p:nvSpPr>
        <p:spPr>
          <a:xfrm>
            <a:off x="419100" y="295276"/>
            <a:ext cx="11239500" cy="6267450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127000" algn="ctr" rotWithShape="0">
              <a:prstClr val="black">
                <a:alpha val="7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DABC1ED6-3E60-4FB9-8AA3-57134EA6C1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7389" y="3307446"/>
            <a:ext cx="2403828" cy="3172265"/>
          </a:xfrm>
          <a:prstGeom prst="rect">
            <a:avLst/>
          </a:prstGeom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A67C8BD3-3ECA-44A5-8E70-97D23D8EE5F4}"/>
              </a:ext>
            </a:extLst>
          </p:cNvPr>
          <p:cNvGrpSpPr/>
          <p:nvPr/>
        </p:nvGrpSpPr>
        <p:grpSpPr>
          <a:xfrm>
            <a:off x="762599" y="378289"/>
            <a:ext cx="10333408" cy="3954393"/>
            <a:chOff x="786659" y="435458"/>
            <a:chExt cx="10333408" cy="3954393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54E5CE15-825A-403A-862F-B2F057E84934}"/>
                </a:ext>
              </a:extLst>
            </p:cNvPr>
            <p:cNvGrpSpPr/>
            <p:nvPr/>
          </p:nvGrpSpPr>
          <p:grpSpPr>
            <a:xfrm>
              <a:off x="786659" y="2424091"/>
              <a:ext cx="3046467" cy="1965760"/>
              <a:chOff x="705587" y="2554858"/>
              <a:chExt cx="3152141" cy="1876089"/>
            </a:xfrm>
          </p:grpSpPr>
          <p:pic>
            <p:nvPicPr>
              <p:cNvPr id="34" name="Picture 33">
                <a:extLst>
                  <a:ext uri="{FF2B5EF4-FFF2-40B4-BE49-F238E27FC236}">
                    <a16:creationId xmlns:a16="http://schemas.microsoft.com/office/drawing/2014/main" id="{C4A4007C-0B5F-46C1-9B9C-7741A23C38F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705587" y="2554858"/>
                <a:ext cx="3152141" cy="1876089"/>
              </a:xfrm>
              <a:prstGeom prst="rect">
                <a:avLst/>
              </a:prstGeom>
            </p:spPr>
          </p:pic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8B750BBD-C70A-406D-A400-8B4BF47234C4}"/>
                  </a:ext>
                </a:extLst>
              </p:cNvPr>
              <p:cNvSpPr txBox="1"/>
              <p:nvPr/>
            </p:nvSpPr>
            <p:spPr>
              <a:xfrm>
                <a:off x="832493" y="3054830"/>
                <a:ext cx="2890604" cy="8224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457200"/>
                <a:r>
                  <a:rPr lang="en-US" sz="5000" dirty="0">
                    <a:solidFill>
                      <a:prstClr val="white"/>
                    </a:solidFill>
                    <a:latin typeface="Arial-Rounded" panose="020B0500000000000000" pitchFamily="34" charset="0"/>
                    <a:ea typeface="Arial-Rounded" panose="020B0500000000000000" pitchFamily="34" charset="0"/>
                    <a:cs typeface="Arial-Rounded" panose="020B0500000000000000" pitchFamily="34" charset="0"/>
                  </a:rPr>
                  <a:t>MẮT DÕI </a:t>
                </a:r>
              </a:p>
            </p:txBody>
          </p:sp>
        </p:grp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8DF4A8A-5249-46D0-B851-B60B2C8FFAF3}"/>
                </a:ext>
              </a:extLst>
            </p:cNvPr>
            <p:cNvGrpSpPr/>
            <p:nvPr/>
          </p:nvGrpSpPr>
          <p:grpSpPr>
            <a:xfrm>
              <a:off x="4203175" y="435458"/>
              <a:ext cx="3626506" cy="1988633"/>
              <a:chOff x="4112621" y="566225"/>
              <a:chExt cx="3752300" cy="1897918"/>
            </a:xfrm>
          </p:grpSpPr>
          <p:pic>
            <p:nvPicPr>
              <p:cNvPr id="32" name="Picture 31">
                <a:extLst>
                  <a:ext uri="{FF2B5EF4-FFF2-40B4-BE49-F238E27FC236}">
                    <a16:creationId xmlns:a16="http://schemas.microsoft.com/office/drawing/2014/main" id="{B104DC4F-8611-4614-AA81-9A8797AB4B8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4112621" y="566225"/>
                <a:ext cx="3752300" cy="1897918"/>
              </a:xfrm>
              <a:prstGeom prst="rect">
                <a:avLst/>
              </a:prstGeom>
            </p:spPr>
          </p:pic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3FAA489B-3BDB-4B25-922A-A8E5C0EFACAF}"/>
                  </a:ext>
                </a:extLst>
              </p:cNvPr>
              <p:cNvSpPr txBox="1"/>
              <p:nvPr/>
            </p:nvSpPr>
            <p:spPr>
              <a:xfrm>
                <a:off x="4650696" y="983617"/>
                <a:ext cx="2890604" cy="8224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457200"/>
                <a:r>
                  <a:rPr lang="en-US" sz="5000" dirty="0">
                    <a:solidFill>
                      <a:prstClr val="white"/>
                    </a:solidFill>
                    <a:latin typeface="Arial-Rounded" panose="020B0500000000000000" pitchFamily="34" charset="0"/>
                    <a:ea typeface="Arial-Rounded" panose="020B0500000000000000" pitchFamily="34" charset="0"/>
                    <a:cs typeface="Arial-Rounded" panose="020B0500000000000000" pitchFamily="34" charset="0"/>
                  </a:rPr>
                  <a:t>TAI NGHE</a:t>
                </a:r>
              </a:p>
            </p:txBody>
          </p:sp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D4AF27AD-B861-4324-A76E-D40AAD235790}"/>
                </a:ext>
              </a:extLst>
            </p:cNvPr>
            <p:cNvGrpSpPr/>
            <p:nvPr/>
          </p:nvGrpSpPr>
          <p:grpSpPr>
            <a:xfrm>
              <a:off x="8196251" y="2424091"/>
              <a:ext cx="2923816" cy="1965760"/>
              <a:chOff x="8116216" y="2554859"/>
              <a:chExt cx="3025235" cy="1876089"/>
            </a:xfrm>
          </p:grpSpPr>
          <p:pic>
            <p:nvPicPr>
              <p:cNvPr id="30" name="Picture 29">
                <a:extLst>
                  <a:ext uri="{FF2B5EF4-FFF2-40B4-BE49-F238E27FC236}">
                    <a16:creationId xmlns:a16="http://schemas.microsoft.com/office/drawing/2014/main" id="{01D4FE0F-46A5-4144-A43A-5A4797B0930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8116216" y="2554859"/>
                <a:ext cx="2890603" cy="1876089"/>
              </a:xfrm>
              <a:prstGeom prst="rect">
                <a:avLst/>
              </a:prstGeom>
            </p:spPr>
          </p:pic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85B27C75-5441-49C3-B45B-D979755EDA49}"/>
                  </a:ext>
                </a:extLst>
              </p:cNvPr>
              <p:cNvSpPr txBox="1"/>
              <p:nvPr/>
            </p:nvSpPr>
            <p:spPr>
              <a:xfrm>
                <a:off x="8250847" y="3074093"/>
                <a:ext cx="2890604" cy="8224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defTabSz="457200"/>
                <a:r>
                  <a:rPr lang="en-US" sz="5000" dirty="0">
                    <a:solidFill>
                      <a:prstClr val="white"/>
                    </a:solidFill>
                    <a:latin typeface="Arial-Rounded" panose="020B0500000000000000" pitchFamily="34" charset="0"/>
                    <a:ea typeface="Arial-Rounded" panose="020B0500000000000000" pitchFamily="34" charset="0"/>
                    <a:cs typeface="Arial-Rounded" panose="020B0500000000000000" pitchFamily="34" charset="0"/>
                  </a:rPr>
                  <a:t>TAY DÒ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890858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ôi yêu em tôi">
            <a:hlinkClick r:id="" action="ppaction://media"/>
            <a:extLst>
              <a:ext uri="{FF2B5EF4-FFF2-40B4-BE49-F238E27FC236}">
                <a16:creationId xmlns:a16="http://schemas.microsoft.com/office/drawing/2014/main" id="{88F3A6E7-C011-55CB-7E96-B351AE72868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3125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58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DEE01725-E80E-4B6A-8213-A54D7C6AA1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7214"/>
            <a:ext cx="12192000" cy="6803571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B6E6A62A-1512-4888-BD39-4A30DF1E26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6461" y="-240079"/>
            <a:ext cx="3816427" cy="1127858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40FA6237-15A7-4D84-8902-EF95C55E7045}"/>
              </a:ext>
            </a:extLst>
          </p:cNvPr>
          <p:cNvSpPr txBox="1"/>
          <p:nvPr/>
        </p:nvSpPr>
        <p:spPr>
          <a:xfrm>
            <a:off x="6400800" y="609600"/>
            <a:ext cx="13144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(</a:t>
            </a:r>
            <a:r>
              <a:rPr lang="en-US" sz="2400" dirty="0" err="1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Trích</a:t>
            </a:r>
            <a:r>
              <a:rPr lang="en-US" sz="2400" dirty="0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)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8564678-71F1-4020-9BD1-C3F5B1070B18}"/>
              </a:ext>
            </a:extLst>
          </p:cNvPr>
          <p:cNvSpPr txBox="1"/>
          <p:nvPr/>
        </p:nvSpPr>
        <p:spPr>
          <a:xfrm>
            <a:off x="2352675" y="228600"/>
            <a:ext cx="317182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vi-VN" sz="24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Tôi yêu em tôi</a:t>
            </a:r>
          </a:p>
          <a:p>
            <a:pPr algn="l"/>
            <a:r>
              <a:rPr lang="vi-VN" sz="24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Nó cười rúc rích</a:t>
            </a:r>
          </a:p>
          <a:p>
            <a:pPr algn="l"/>
            <a:r>
              <a:rPr lang="vi-VN" sz="24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Mỗi khi tôi đùa</a:t>
            </a:r>
          </a:p>
          <a:p>
            <a:pPr algn="l"/>
            <a:r>
              <a:rPr lang="vi-VN" sz="24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Nó vui, nó thích.</a:t>
            </a:r>
          </a:p>
          <a:p>
            <a:pPr algn="l"/>
            <a:br>
              <a:rPr lang="vi-VN" sz="24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</a:br>
            <a:r>
              <a:rPr lang="vi-VN" sz="24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Mắt nó đen ngời</a:t>
            </a:r>
          </a:p>
          <a:p>
            <a:pPr algn="l"/>
            <a:r>
              <a:rPr lang="vi-VN" sz="24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Trong veo như nước</a:t>
            </a:r>
          </a:p>
          <a:p>
            <a:pPr algn="l"/>
            <a:r>
              <a:rPr lang="vi-VN" sz="24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Miệng nó tươi hồng</a:t>
            </a:r>
          </a:p>
          <a:p>
            <a:pPr algn="l"/>
            <a:r>
              <a:rPr lang="vi-VN" sz="24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Nói như khướu hót.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4D16F0E-92D9-421E-98AE-9D59D68A2322}"/>
              </a:ext>
            </a:extLst>
          </p:cNvPr>
          <p:cNvSpPr txBox="1"/>
          <p:nvPr/>
        </p:nvSpPr>
        <p:spPr>
          <a:xfrm>
            <a:off x="6231787" y="1584030"/>
            <a:ext cx="343852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vi-VN" sz="24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Hoa lan, hoa lí</a:t>
            </a:r>
          </a:p>
          <a:p>
            <a:pPr algn="l"/>
            <a:r>
              <a:rPr lang="vi-VN" sz="24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Nó nhặt cài đầu</a:t>
            </a:r>
          </a:p>
          <a:p>
            <a:pPr algn="l"/>
            <a:r>
              <a:rPr lang="vi-VN" sz="24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Hương thơm theo nó</a:t>
            </a:r>
          </a:p>
          <a:p>
            <a:pPr algn="l"/>
            <a:r>
              <a:rPr lang="vi-VN" sz="24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Sân trước vườn sau.</a:t>
            </a:r>
          </a:p>
          <a:p>
            <a:pPr algn="l"/>
            <a:br>
              <a:rPr lang="vi-VN" sz="24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</a:br>
            <a:r>
              <a:rPr lang="en-US" sz="2400" b="1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Tôi</a:t>
            </a:r>
            <a:r>
              <a:rPr lang="en-US" sz="24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2400" b="1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đi</a:t>
            </a:r>
            <a:r>
              <a:rPr lang="en-US" sz="24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2400" b="1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đâu</a:t>
            </a:r>
            <a:r>
              <a:rPr lang="en-US" sz="24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2400" b="1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lâu</a:t>
            </a:r>
            <a:endParaRPr lang="en-US" sz="2400" b="1" i="0" dirty="0">
              <a:solidFill>
                <a:srgbClr val="000000"/>
              </a:solidFill>
              <a:effectLst/>
              <a:latin typeface="Cambria" panose="02040503050406030204" pitchFamily="18" charset="0"/>
              <a:ea typeface="Cambria" panose="02040503050406030204" pitchFamily="18" charset="0"/>
              <a:cs typeface="Arial-Rounded" panose="020B0500000000000000" pitchFamily="34" charset="0"/>
            </a:endParaRPr>
          </a:p>
          <a:p>
            <a:pPr algn="l"/>
            <a:r>
              <a:rPr lang="en-US" sz="2400" b="1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Nó</a:t>
            </a:r>
            <a:r>
              <a:rPr lang="en-US" sz="24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2400" b="1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mong</a:t>
            </a:r>
            <a:r>
              <a:rPr lang="en-US" sz="24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, </a:t>
            </a:r>
            <a:r>
              <a:rPr lang="en-US" sz="2400" b="1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nó</a:t>
            </a:r>
            <a:r>
              <a:rPr lang="en-US" sz="24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2400" b="1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nhắc</a:t>
            </a:r>
            <a:endParaRPr lang="en-US" sz="2400" b="1" i="0" dirty="0">
              <a:solidFill>
                <a:srgbClr val="000000"/>
              </a:solidFill>
              <a:effectLst/>
              <a:latin typeface="Cambria" panose="02040503050406030204" pitchFamily="18" charset="0"/>
              <a:ea typeface="Cambria" panose="02040503050406030204" pitchFamily="18" charset="0"/>
              <a:cs typeface="Arial-Rounded" panose="020B0500000000000000" pitchFamily="34" charset="0"/>
            </a:endParaRPr>
          </a:p>
          <a:p>
            <a:pPr algn="l"/>
            <a:r>
              <a:rPr lang="en-US" sz="2400" b="1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Nó</a:t>
            </a:r>
            <a:r>
              <a:rPr lang="en-US" sz="24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2400" b="1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nấp</a:t>
            </a:r>
            <a:r>
              <a:rPr lang="en-US" sz="24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2400" b="1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sau</a:t>
            </a:r>
            <a:r>
              <a:rPr lang="en-US" sz="24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2400" b="1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cây</a:t>
            </a:r>
            <a:endParaRPr lang="en-US" sz="2400" b="1" i="0" dirty="0">
              <a:solidFill>
                <a:srgbClr val="000000"/>
              </a:solidFill>
              <a:effectLst/>
              <a:latin typeface="Cambria" panose="02040503050406030204" pitchFamily="18" charset="0"/>
              <a:ea typeface="Cambria" panose="02040503050406030204" pitchFamily="18" charset="0"/>
              <a:cs typeface="Arial-Rounded" panose="020B0500000000000000" pitchFamily="34" charset="0"/>
            </a:endParaRPr>
          </a:p>
          <a:p>
            <a:pPr algn="l"/>
            <a:r>
              <a:rPr lang="en-US" sz="2400" b="1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Òa</a:t>
            </a:r>
            <a:r>
              <a:rPr lang="en-US" sz="24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2400" b="1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ra</a:t>
            </a:r>
            <a:r>
              <a:rPr lang="en-US" sz="24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2400" b="1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ôm</a:t>
            </a:r>
            <a:r>
              <a:rPr lang="en-US" sz="24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2400" b="1" i="0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chặt</a:t>
            </a:r>
            <a:r>
              <a:rPr lang="en-US" sz="24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.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E8CB3629-09AC-41C6-81AC-8CBB00D97292}"/>
              </a:ext>
            </a:extLst>
          </p:cNvPr>
          <p:cNvSpPr/>
          <p:nvPr/>
        </p:nvSpPr>
        <p:spPr>
          <a:xfrm>
            <a:off x="9496425" y="2752725"/>
            <a:ext cx="2581275" cy="4105275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5BA927C-DF42-42E4-ABFE-14B7B0ED8A97}"/>
              </a:ext>
            </a:extLst>
          </p:cNvPr>
          <p:cNvSpPr txBox="1"/>
          <p:nvPr/>
        </p:nvSpPr>
        <p:spPr>
          <a:xfrm>
            <a:off x="9207796" y="2899410"/>
            <a:ext cx="328900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1" dirty="0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Nó thích vẽ lắm</a:t>
            </a:r>
          </a:p>
          <a:p>
            <a:r>
              <a:rPr lang="vi-VN" sz="2400" b="1" dirty="0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Vẽ thỏ có đôi</a:t>
            </a:r>
          </a:p>
          <a:p>
            <a:r>
              <a:rPr lang="vi-VN" sz="2400" b="1" dirty="0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Nó sợ thỏ một</a:t>
            </a:r>
          </a:p>
          <a:p>
            <a:r>
              <a:rPr lang="vi-VN" sz="2400" b="1" dirty="0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Không có bạn chơi.</a:t>
            </a:r>
          </a:p>
          <a:p>
            <a:br>
              <a:rPr lang="vi-VN" sz="2400" b="1" dirty="0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</a:br>
            <a:r>
              <a:rPr lang="vi-VN" sz="2400" b="1" dirty="0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Kìa, tiếng nó đấy!</a:t>
            </a:r>
          </a:p>
          <a:p>
            <a:r>
              <a:rPr lang="vi-VN" sz="2400" b="1" dirty="0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Đang ở trường về</a:t>
            </a:r>
          </a:p>
          <a:p>
            <a:r>
              <a:rPr lang="vi-VN" sz="2400" b="1" dirty="0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Cùng bạn bắt bướm</a:t>
            </a:r>
          </a:p>
          <a:p>
            <a:r>
              <a:rPr lang="vi-VN" sz="2400" b="1" dirty="0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Cười dưới hàng tre….</a:t>
            </a:r>
            <a:endParaRPr lang="en-US" sz="2400" b="1" dirty="0">
              <a:latin typeface="Cambria" panose="02040503050406030204" pitchFamily="18" charset="0"/>
              <a:ea typeface="Cambria" panose="02040503050406030204" pitchFamily="18" charset="0"/>
              <a:cs typeface="Arial-Rounded" panose="020B0500000000000000" pitchFamily="34" charset="0"/>
            </a:endParaRPr>
          </a:p>
          <a:p>
            <a:r>
              <a:rPr lang="en-US" sz="2400" b="1" dirty="0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                (</a:t>
            </a:r>
            <a:r>
              <a:rPr lang="en-US" sz="2400" b="1" dirty="0" err="1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Phạm</a:t>
            </a:r>
            <a:r>
              <a:rPr lang="en-US" sz="2400" b="1" dirty="0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2400" b="1" dirty="0" err="1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Hổ</a:t>
            </a:r>
            <a:r>
              <a:rPr lang="en-US" sz="2400" b="1" dirty="0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)</a:t>
            </a:r>
            <a:endParaRPr lang="vi-VN" sz="2400" b="1" dirty="0">
              <a:latin typeface="Cambria" panose="02040503050406030204" pitchFamily="18" charset="0"/>
              <a:ea typeface="Cambria" panose="02040503050406030204" pitchFamily="18" charset="0"/>
              <a:cs typeface="Arial-Rounded" panose="020B05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96559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  <p:bldP spid="25" grpId="0" animBg="1"/>
      <p:bldP spid="2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DEE01725-E80E-4B6A-8213-A54D7C6AA1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7214"/>
            <a:ext cx="12192000" cy="6803571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B6E6A62A-1512-4888-BD39-4A30DF1E26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8870" y="-176284"/>
            <a:ext cx="3816427" cy="1127858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40FA6237-15A7-4D84-8902-EF95C55E7045}"/>
              </a:ext>
            </a:extLst>
          </p:cNvPr>
          <p:cNvSpPr txBox="1"/>
          <p:nvPr/>
        </p:nvSpPr>
        <p:spPr>
          <a:xfrm>
            <a:off x="6400800" y="609600"/>
            <a:ext cx="13144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(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Trích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)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8564678-71F1-4020-9BD1-C3F5B1070B18}"/>
              </a:ext>
            </a:extLst>
          </p:cNvPr>
          <p:cNvSpPr txBox="1"/>
          <p:nvPr/>
        </p:nvSpPr>
        <p:spPr>
          <a:xfrm>
            <a:off x="2352675" y="228600"/>
            <a:ext cx="317182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Tôi yêu em tôi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Nó cười rúc rích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Mỗi khi tôi đùa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Nó vui, nó thích.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</a:br>
            <a: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Mắt nó đen ngời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Trong veo như nước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Miệng nó tươi hồng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Nói như khướu hót.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4D16F0E-92D9-421E-98AE-9D59D68A2322}"/>
              </a:ext>
            </a:extLst>
          </p:cNvPr>
          <p:cNvSpPr txBox="1"/>
          <p:nvPr/>
        </p:nvSpPr>
        <p:spPr>
          <a:xfrm>
            <a:off x="6086474" y="1631783"/>
            <a:ext cx="343852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Hoa lan, hoa lí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Nó nhặt cài đầu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Hương thơm theo nó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Sân trước vườn sau.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</a:b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Tôi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đi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đâu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lâu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Nó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mong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,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nó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nhắc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Nó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nấp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sau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cây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Òa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ra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ôm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chặt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.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E8CB3629-09AC-41C6-81AC-8CBB00D97292}"/>
              </a:ext>
            </a:extLst>
          </p:cNvPr>
          <p:cNvSpPr/>
          <p:nvPr/>
        </p:nvSpPr>
        <p:spPr>
          <a:xfrm>
            <a:off x="9191624" y="2736683"/>
            <a:ext cx="2780636" cy="4105275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5BA927C-DF42-42E4-ABFE-14B7B0ED8A97}"/>
              </a:ext>
            </a:extLst>
          </p:cNvPr>
          <p:cNvSpPr txBox="1"/>
          <p:nvPr/>
        </p:nvSpPr>
        <p:spPr>
          <a:xfrm>
            <a:off x="9156847" y="2872735"/>
            <a:ext cx="321945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Nó thích vẽ lắm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Vẽ thỏ có đôi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Nó sợ thỏ một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Không có bạn chơi.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</a:br>
            <a: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Kìa, tiếng nó đấy!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Đang ở trường về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Cùng bạn bắt bướm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Cười dưới hàng tre….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                (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Phạm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Hổ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)</a:t>
            </a:r>
            <a:endParaRPr kumimoji="0" lang="vi-VN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-Rounded" panose="020B0500000000000000" pitchFamily="34" charset="0"/>
            </a:endParaRP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FE33393F-30EE-4EA3-A5E8-6185904EBF6A}"/>
              </a:ext>
            </a:extLst>
          </p:cNvPr>
          <p:cNvSpPr/>
          <p:nvPr/>
        </p:nvSpPr>
        <p:spPr>
          <a:xfrm>
            <a:off x="9011863" y="111355"/>
            <a:ext cx="2470732" cy="523220"/>
          </a:xfrm>
          <a:prstGeom prst="roundRect">
            <a:avLst/>
          </a:prstGeom>
          <a:solidFill>
            <a:srgbClr val="FFFF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FE8F401-D444-4A60-B91F-EC83EC93FB26}"/>
              </a:ext>
            </a:extLst>
          </p:cNvPr>
          <p:cNvSpPr txBox="1"/>
          <p:nvPr/>
        </p:nvSpPr>
        <p:spPr>
          <a:xfrm>
            <a:off x="8041414" y="103699"/>
            <a:ext cx="43515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CHIA KHỔ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21D32740-B5E7-4A5E-849D-5F0F2FB65F28}"/>
              </a:ext>
            </a:extLst>
          </p:cNvPr>
          <p:cNvSpPr/>
          <p:nvPr/>
        </p:nvSpPr>
        <p:spPr>
          <a:xfrm>
            <a:off x="1842089" y="246589"/>
            <a:ext cx="527051" cy="527051"/>
          </a:xfrm>
          <a:prstGeom prst="ellips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1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EC6FFD01-A80F-4EE4-82EE-28E8E8B37032}"/>
              </a:ext>
            </a:extLst>
          </p:cNvPr>
          <p:cNvSpPr/>
          <p:nvPr/>
        </p:nvSpPr>
        <p:spPr>
          <a:xfrm>
            <a:off x="1842089" y="2142064"/>
            <a:ext cx="527051" cy="527051"/>
          </a:xfrm>
          <a:prstGeom prst="ellips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2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5F5947C5-307E-43EB-B49D-244F92B90A9F}"/>
              </a:ext>
            </a:extLst>
          </p:cNvPr>
          <p:cNvSpPr/>
          <p:nvPr/>
        </p:nvSpPr>
        <p:spPr>
          <a:xfrm>
            <a:off x="5594938" y="1697397"/>
            <a:ext cx="527051" cy="527051"/>
          </a:xfrm>
          <a:prstGeom prst="ellips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3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4A7E2903-F6B4-40AE-A781-41A0049E574F}"/>
              </a:ext>
            </a:extLst>
          </p:cNvPr>
          <p:cNvSpPr/>
          <p:nvPr/>
        </p:nvSpPr>
        <p:spPr>
          <a:xfrm>
            <a:off x="5633038" y="3478572"/>
            <a:ext cx="527051" cy="527051"/>
          </a:xfrm>
          <a:prstGeom prst="ellips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4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6B588A1B-6484-42A6-8D4F-E93C409D19B3}"/>
              </a:ext>
            </a:extLst>
          </p:cNvPr>
          <p:cNvSpPr/>
          <p:nvPr/>
        </p:nvSpPr>
        <p:spPr>
          <a:xfrm>
            <a:off x="8681038" y="3122934"/>
            <a:ext cx="527051" cy="527051"/>
          </a:xfrm>
          <a:prstGeom prst="ellips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5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F0B7D0CC-E305-4814-8E2B-393035DEEEDC}"/>
              </a:ext>
            </a:extLst>
          </p:cNvPr>
          <p:cNvSpPr/>
          <p:nvPr/>
        </p:nvSpPr>
        <p:spPr>
          <a:xfrm>
            <a:off x="8661988" y="4783497"/>
            <a:ext cx="527051" cy="527051"/>
          </a:xfrm>
          <a:prstGeom prst="ellips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30957543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BB5C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">
            <a:extLst>
              <a:ext uri="{FF2B5EF4-FFF2-40B4-BE49-F238E27FC236}">
                <a16:creationId xmlns:a16="http://schemas.microsoft.com/office/drawing/2014/main" id="{5C8A1FC4-DB65-4567-B53E-B6B46062CAD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824" b="28551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D6721985-97C7-4B00-A263-9FFE0CFEE4FF}"/>
              </a:ext>
            </a:extLst>
          </p:cNvPr>
          <p:cNvGrpSpPr/>
          <p:nvPr/>
        </p:nvGrpSpPr>
        <p:grpSpPr>
          <a:xfrm>
            <a:off x="4184082" y="1557451"/>
            <a:ext cx="3792573" cy="1672516"/>
            <a:chOff x="2157098" y="2221349"/>
            <a:chExt cx="3866191" cy="1860883"/>
          </a:xfrm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463C8866-7D75-4228-BAE2-E116CA9C15C3}"/>
                </a:ext>
              </a:extLst>
            </p:cNvPr>
            <p:cNvSpPr/>
            <p:nvPr/>
          </p:nvSpPr>
          <p:spPr>
            <a:xfrm>
              <a:off x="2315329" y="2221349"/>
              <a:ext cx="3250548" cy="1860883"/>
            </a:xfrm>
            <a:custGeom>
              <a:avLst/>
              <a:gdLst>
                <a:gd name="connsiteX0" fmla="*/ 1954709 w 3973596"/>
                <a:gd name="connsiteY0" fmla="*/ 0 h 1801466"/>
                <a:gd name="connsiteX1" fmla="*/ 2537121 w 3973596"/>
                <a:gd name="connsiteY1" fmla="*/ 309666 h 1801466"/>
                <a:gd name="connsiteX2" fmla="*/ 2596640 w 3973596"/>
                <a:gd name="connsiteY2" fmla="*/ 419321 h 1801466"/>
                <a:gd name="connsiteX3" fmla="*/ 2602905 w 3973596"/>
                <a:gd name="connsiteY3" fmla="*/ 411727 h 1801466"/>
                <a:gd name="connsiteX4" fmla="*/ 2879048 w 3973596"/>
                <a:gd name="connsiteY4" fmla="*/ 297345 h 1801466"/>
                <a:gd name="connsiteX5" fmla="*/ 3261639 w 3973596"/>
                <a:gd name="connsiteY5" fmla="*/ 609166 h 1801466"/>
                <a:gd name="connsiteX6" fmla="*/ 3268062 w 3973596"/>
                <a:gd name="connsiteY6" fmla="*/ 672885 h 1801466"/>
                <a:gd name="connsiteX7" fmla="*/ 3316027 w 3973596"/>
                <a:gd name="connsiteY7" fmla="*/ 662260 h 1801466"/>
                <a:gd name="connsiteX8" fmla="*/ 3426322 w 3973596"/>
                <a:gd name="connsiteY8" fmla="*/ 654326 h 1801466"/>
                <a:gd name="connsiteX9" fmla="*/ 3973596 w 3973596"/>
                <a:gd name="connsiteY9" fmla="*/ 1044851 h 1801466"/>
                <a:gd name="connsiteX10" fmla="*/ 3426322 w 3973596"/>
                <a:gd name="connsiteY10" fmla="*/ 1435376 h 1801466"/>
                <a:gd name="connsiteX11" fmla="*/ 3120336 w 3973596"/>
                <a:gd name="connsiteY11" fmla="*/ 1368681 h 1801466"/>
                <a:gd name="connsiteX12" fmla="*/ 3065917 w 3973596"/>
                <a:gd name="connsiteY12" fmla="*/ 1336641 h 1801466"/>
                <a:gd name="connsiteX13" fmla="*/ 3060829 w 3973596"/>
                <a:gd name="connsiteY13" fmla="*/ 1370354 h 1801466"/>
                <a:gd name="connsiteX14" fmla="*/ 2351125 w 3973596"/>
                <a:gd name="connsiteY14" fmla="*/ 1756740 h 1801466"/>
                <a:gd name="connsiteX15" fmla="*/ 1731580 w 3973596"/>
                <a:gd name="connsiteY15" fmla="*/ 1523755 h 1801466"/>
                <a:gd name="connsiteX16" fmla="*/ 1724686 w 3973596"/>
                <a:gd name="connsiteY16" fmla="*/ 1514481 h 1801466"/>
                <a:gd name="connsiteX17" fmla="*/ 1712498 w 3973596"/>
                <a:gd name="connsiteY17" fmla="*/ 1549293 h 1801466"/>
                <a:gd name="connsiteX18" fmla="*/ 1283400 w 3973596"/>
                <a:gd name="connsiteY18" fmla="*/ 1801466 h 1801466"/>
                <a:gd name="connsiteX19" fmla="*/ 827167 w 3973596"/>
                <a:gd name="connsiteY19" fmla="*/ 1471790 h 1801466"/>
                <a:gd name="connsiteX20" fmla="*/ 823474 w 3973596"/>
                <a:gd name="connsiteY20" fmla="*/ 1439308 h 1801466"/>
                <a:gd name="connsiteX21" fmla="*/ 794990 w 3973596"/>
                <a:gd name="connsiteY21" fmla="*/ 1465281 h 1801466"/>
                <a:gd name="connsiteX22" fmla="*/ 465694 w 3973596"/>
                <a:gd name="connsiteY22" fmla="*/ 1567897 h 1801466"/>
                <a:gd name="connsiteX23" fmla="*/ 0 w 3973596"/>
                <a:gd name="connsiteY23" fmla="*/ 1217542 h 1801466"/>
                <a:gd name="connsiteX24" fmla="*/ 465694 w 3973596"/>
                <a:gd name="connsiteY24" fmla="*/ 867187 h 1801466"/>
                <a:gd name="connsiteX25" fmla="*/ 646963 w 3973596"/>
                <a:gd name="connsiteY25" fmla="*/ 894720 h 1801466"/>
                <a:gd name="connsiteX26" fmla="*/ 692529 w 3973596"/>
                <a:gd name="connsiteY26" fmla="*/ 913327 h 1801466"/>
                <a:gd name="connsiteX27" fmla="*/ 679602 w 3973596"/>
                <a:gd name="connsiteY27" fmla="*/ 851452 h 1801466"/>
                <a:gd name="connsiteX28" fmla="*/ 1042166 w 3973596"/>
                <a:gd name="connsiteY28" fmla="*/ 501097 h 1801466"/>
                <a:gd name="connsiteX29" fmla="*/ 1244879 w 3973596"/>
                <a:gd name="connsiteY29" fmla="*/ 560932 h 1801466"/>
                <a:gd name="connsiteX30" fmla="*/ 1264986 w 3973596"/>
                <a:gd name="connsiteY30" fmla="*/ 576963 h 1801466"/>
                <a:gd name="connsiteX31" fmla="*/ 1266614 w 3973596"/>
                <a:gd name="connsiteY31" fmla="*/ 560814 h 1801466"/>
                <a:gd name="connsiteX32" fmla="*/ 1954709 w 3973596"/>
                <a:gd name="connsiteY32" fmla="*/ 0 h 18014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3973596" h="1801466">
                  <a:moveTo>
                    <a:pt x="1954709" y="0"/>
                  </a:moveTo>
                  <a:cubicBezTo>
                    <a:pt x="2197150" y="0"/>
                    <a:pt x="2410901" y="122836"/>
                    <a:pt x="2537121" y="309666"/>
                  </a:cubicBezTo>
                  <a:lnTo>
                    <a:pt x="2596640" y="419321"/>
                  </a:lnTo>
                  <a:lnTo>
                    <a:pt x="2602905" y="411727"/>
                  </a:lnTo>
                  <a:cubicBezTo>
                    <a:pt x="2673576" y="341056"/>
                    <a:pt x="2771208" y="297345"/>
                    <a:pt x="2879048" y="297345"/>
                  </a:cubicBezTo>
                  <a:cubicBezTo>
                    <a:pt x="3067769" y="297345"/>
                    <a:pt x="3225224" y="431210"/>
                    <a:pt x="3261639" y="609166"/>
                  </a:cubicBezTo>
                  <a:lnTo>
                    <a:pt x="3268062" y="672885"/>
                  </a:lnTo>
                  <a:lnTo>
                    <a:pt x="3316027" y="662260"/>
                  </a:lnTo>
                  <a:cubicBezTo>
                    <a:pt x="3351654" y="657058"/>
                    <a:pt x="3388541" y="654326"/>
                    <a:pt x="3426322" y="654326"/>
                  </a:cubicBezTo>
                  <a:cubicBezTo>
                    <a:pt x="3728573" y="654326"/>
                    <a:pt x="3973596" y="829170"/>
                    <a:pt x="3973596" y="1044851"/>
                  </a:cubicBezTo>
                  <a:cubicBezTo>
                    <a:pt x="3973596" y="1260532"/>
                    <a:pt x="3728573" y="1435376"/>
                    <a:pt x="3426322" y="1435376"/>
                  </a:cubicBezTo>
                  <a:cubicBezTo>
                    <a:pt x="3312978" y="1435376"/>
                    <a:pt x="3207682" y="1410789"/>
                    <a:pt x="3120336" y="1368681"/>
                  </a:cubicBezTo>
                  <a:lnTo>
                    <a:pt x="3065917" y="1336641"/>
                  </a:lnTo>
                  <a:lnTo>
                    <a:pt x="3060829" y="1370354"/>
                  </a:lnTo>
                  <a:cubicBezTo>
                    <a:pt x="2993280" y="1590864"/>
                    <a:pt x="2701201" y="1756740"/>
                    <a:pt x="2351125" y="1756740"/>
                  </a:cubicBezTo>
                  <a:cubicBezTo>
                    <a:pt x="2088568" y="1756740"/>
                    <a:pt x="1858635" y="1663435"/>
                    <a:pt x="1731580" y="1523755"/>
                  </a:cubicBezTo>
                  <a:lnTo>
                    <a:pt x="1724686" y="1514481"/>
                  </a:lnTo>
                  <a:lnTo>
                    <a:pt x="1712498" y="1549293"/>
                  </a:lnTo>
                  <a:cubicBezTo>
                    <a:pt x="1641801" y="1697485"/>
                    <a:pt x="1476297" y="1801466"/>
                    <a:pt x="1283400" y="1801466"/>
                  </a:cubicBezTo>
                  <a:cubicBezTo>
                    <a:pt x="1058354" y="1801466"/>
                    <a:pt x="870591" y="1659936"/>
                    <a:pt x="827167" y="1471790"/>
                  </a:cubicBezTo>
                  <a:lnTo>
                    <a:pt x="823474" y="1439308"/>
                  </a:lnTo>
                  <a:lnTo>
                    <a:pt x="794990" y="1465281"/>
                  </a:lnTo>
                  <a:cubicBezTo>
                    <a:pt x="710716" y="1528682"/>
                    <a:pt x="594292" y="1567897"/>
                    <a:pt x="465694" y="1567897"/>
                  </a:cubicBezTo>
                  <a:cubicBezTo>
                    <a:pt x="208498" y="1567897"/>
                    <a:pt x="0" y="1411038"/>
                    <a:pt x="0" y="1217542"/>
                  </a:cubicBezTo>
                  <a:cubicBezTo>
                    <a:pt x="0" y="1024046"/>
                    <a:pt x="208498" y="867187"/>
                    <a:pt x="465694" y="867187"/>
                  </a:cubicBezTo>
                  <a:cubicBezTo>
                    <a:pt x="529993" y="867187"/>
                    <a:pt x="591248" y="876991"/>
                    <a:pt x="646963" y="894720"/>
                  </a:cubicBezTo>
                  <a:lnTo>
                    <a:pt x="692529" y="913327"/>
                  </a:lnTo>
                  <a:lnTo>
                    <a:pt x="679602" y="851452"/>
                  </a:lnTo>
                  <a:cubicBezTo>
                    <a:pt x="679602" y="657956"/>
                    <a:pt x="841927" y="501097"/>
                    <a:pt x="1042166" y="501097"/>
                  </a:cubicBezTo>
                  <a:cubicBezTo>
                    <a:pt x="1117256" y="501097"/>
                    <a:pt x="1187014" y="523155"/>
                    <a:pt x="1244879" y="560932"/>
                  </a:cubicBezTo>
                  <a:lnTo>
                    <a:pt x="1264986" y="576963"/>
                  </a:lnTo>
                  <a:lnTo>
                    <a:pt x="1266614" y="560814"/>
                  </a:lnTo>
                  <a:cubicBezTo>
                    <a:pt x="1332107" y="240759"/>
                    <a:pt x="1615292" y="0"/>
                    <a:pt x="1954709" y="0"/>
                  </a:cubicBez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defTabSz="1219170">
                <a:buClr>
                  <a:srgbClr val="000000"/>
                </a:buClr>
              </a:pPr>
              <a:endParaRPr lang="id-ID" sz="4000" b="1" kern="0">
                <a:solidFill>
                  <a:srgbClr val="FFFFFF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  <a:sym typeface="Arial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836ADE0A-2419-4E61-A7E0-4AE8B5B834F3}"/>
                </a:ext>
              </a:extLst>
            </p:cNvPr>
            <p:cNvSpPr txBox="1"/>
            <p:nvPr/>
          </p:nvSpPr>
          <p:spPr>
            <a:xfrm>
              <a:off x="2157098" y="2726568"/>
              <a:ext cx="3866191" cy="1107531"/>
            </a:xfrm>
            <a:prstGeom prst="flowChartTerminator">
              <a:avLst/>
            </a:prstGeom>
            <a:noFill/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ctr" defTabSz="1219170">
                <a:buClr>
                  <a:srgbClr val="000000"/>
                </a:buClr>
              </a:pPr>
              <a:r>
                <a:rPr lang="en-US" sz="4000" b="1" kern="0" dirty="0" err="1">
                  <a:solidFill>
                    <a:srgbClr val="6351CA">
                      <a:lumMod val="50000"/>
                    </a:srgbClr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  <a:sym typeface="Arial"/>
                </a:rPr>
                <a:t>khướu</a:t>
              </a:r>
              <a:r>
                <a:rPr lang="en-US" sz="4000" b="1" kern="0" dirty="0">
                  <a:solidFill>
                    <a:srgbClr val="6351CA">
                      <a:lumMod val="50000"/>
                    </a:srgbClr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  <a:sym typeface="Arial"/>
                </a:rPr>
                <a:t> </a:t>
              </a:r>
              <a:r>
                <a:rPr lang="en-US" sz="4000" b="1" kern="0" dirty="0" err="1">
                  <a:solidFill>
                    <a:srgbClr val="6351CA">
                      <a:lumMod val="50000"/>
                    </a:srgbClr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  <a:sym typeface="Arial"/>
                </a:rPr>
                <a:t>hót</a:t>
              </a:r>
              <a:endParaRPr lang="vi-VN" sz="4000" b="1" kern="0" dirty="0">
                <a:solidFill>
                  <a:srgbClr val="6351CA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  <a:sym typeface="Arial"/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17F62EB9-2CA3-4840-A592-8A1D422C9801}"/>
              </a:ext>
            </a:extLst>
          </p:cNvPr>
          <p:cNvGrpSpPr/>
          <p:nvPr/>
        </p:nvGrpSpPr>
        <p:grpSpPr>
          <a:xfrm>
            <a:off x="7439259" y="1542755"/>
            <a:ext cx="4667016" cy="1672516"/>
            <a:chOff x="1968578" y="2221349"/>
            <a:chExt cx="3866191" cy="1860883"/>
          </a:xfrm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DB20C396-A804-41EF-BEA4-FE09539C4AB0}"/>
                </a:ext>
              </a:extLst>
            </p:cNvPr>
            <p:cNvSpPr/>
            <p:nvPr/>
          </p:nvSpPr>
          <p:spPr>
            <a:xfrm>
              <a:off x="2315329" y="2221349"/>
              <a:ext cx="3250548" cy="1860883"/>
            </a:xfrm>
            <a:custGeom>
              <a:avLst/>
              <a:gdLst>
                <a:gd name="connsiteX0" fmla="*/ 1954709 w 3973596"/>
                <a:gd name="connsiteY0" fmla="*/ 0 h 1801466"/>
                <a:gd name="connsiteX1" fmla="*/ 2537121 w 3973596"/>
                <a:gd name="connsiteY1" fmla="*/ 309666 h 1801466"/>
                <a:gd name="connsiteX2" fmla="*/ 2596640 w 3973596"/>
                <a:gd name="connsiteY2" fmla="*/ 419321 h 1801466"/>
                <a:gd name="connsiteX3" fmla="*/ 2602905 w 3973596"/>
                <a:gd name="connsiteY3" fmla="*/ 411727 h 1801466"/>
                <a:gd name="connsiteX4" fmla="*/ 2879048 w 3973596"/>
                <a:gd name="connsiteY4" fmla="*/ 297345 h 1801466"/>
                <a:gd name="connsiteX5" fmla="*/ 3261639 w 3973596"/>
                <a:gd name="connsiteY5" fmla="*/ 609166 h 1801466"/>
                <a:gd name="connsiteX6" fmla="*/ 3268062 w 3973596"/>
                <a:gd name="connsiteY6" fmla="*/ 672885 h 1801466"/>
                <a:gd name="connsiteX7" fmla="*/ 3316027 w 3973596"/>
                <a:gd name="connsiteY7" fmla="*/ 662260 h 1801466"/>
                <a:gd name="connsiteX8" fmla="*/ 3426322 w 3973596"/>
                <a:gd name="connsiteY8" fmla="*/ 654326 h 1801466"/>
                <a:gd name="connsiteX9" fmla="*/ 3973596 w 3973596"/>
                <a:gd name="connsiteY9" fmla="*/ 1044851 h 1801466"/>
                <a:gd name="connsiteX10" fmla="*/ 3426322 w 3973596"/>
                <a:gd name="connsiteY10" fmla="*/ 1435376 h 1801466"/>
                <a:gd name="connsiteX11" fmla="*/ 3120336 w 3973596"/>
                <a:gd name="connsiteY11" fmla="*/ 1368681 h 1801466"/>
                <a:gd name="connsiteX12" fmla="*/ 3065917 w 3973596"/>
                <a:gd name="connsiteY12" fmla="*/ 1336641 h 1801466"/>
                <a:gd name="connsiteX13" fmla="*/ 3060829 w 3973596"/>
                <a:gd name="connsiteY13" fmla="*/ 1370354 h 1801466"/>
                <a:gd name="connsiteX14" fmla="*/ 2351125 w 3973596"/>
                <a:gd name="connsiteY14" fmla="*/ 1756740 h 1801466"/>
                <a:gd name="connsiteX15" fmla="*/ 1731580 w 3973596"/>
                <a:gd name="connsiteY15" fmla="*/ 1523755 h 1801466"/>
                <a:gd name="connsiteX16" fmla="*/ 1724686 w 3973596"/>
                <a:gd name="connsiteY16" fmla="*/ 1514481 h 1801466"/>
                <a:gd name="connsiteX17" fmla="*/ 1712498 w 3973596"/>
                <a:gd name="connsiteY17" fmla="*/ 1549293 h 1801466"/>
                <a:gd name="connsiteX18" fmla="*/ 1283400 w 3973596"/>
                <a:gd name="connsiteY18" fmla="*/ 1801466 h 1801466"/>
                <a:gd name="connsiteX19" fmla="*/ 827167 w 3973596"/>
                <a:gd name="connsiteY19" fmla="*/ 1471790 h 1801466"/>
                <a:gd name="connsiteX20" fmla="*/ 823474 w 3973596"/>
                <a:gd name="connsiteY20" fmla="*/ 1439308 h 1801466"/>
                <a:gd name="connsiteX21" fmla="*/ 794990 w 3973596"/>
                <a:gd name="connsiteY21" fmla="*/ 1465281 h 1801466"/>
                <a:gd name="connsiteX22" fmla="*/ 465694 w 3973596"/>
                <a:gd name="connsiteY22" fmla="*/ 1567897 h 1801466"/>
                <a:gd name="connsiteX23" fmla="*/ 0 w 3973596"/>
                <a:gd name="connsiteY23" fmla="*/ 1217542 h 1801466"/>
                <a:gd name="connsiteX24" fmla="*/ 465694 w 3973596"/>
                <a:gd name="connsiteY24" fmla="*/ 867187 h 1801466"/>
                <a:gd name="connsiteX25" fmla="*/ 646963 w 3973596"/>
                <a:gd name="connsiteY25" fmla="*/ 894720 h 1801466"/>
                <a:gd name="connsiteX26" fmla="*/ 692529 w 3973596"/>
                <a:gd name="connsiteY26" fmla="*/ 913327 h 1801466"/>
                <a:gd name="connsiteX27" fmla="*/ 679602 w 3973596"/>
                <a:gd name="connsiteY27" fmla="*/ 851452 h 1801466"/>
                <a:gd name="connsiteX28" fmla="*/ 1042166 w 3973596"/>
                <a:gd name="connsiteY28" fmla="*/ 501097 h 1801466"/>
                <a:gd name="connsiteX29" fmla="*/ 1244879 w 3973596"/>
                <a:gd name="connsiteY29" fmla="*/ 560932 h 1801466"/>
                <a:gd name="connsiteX30" fmla="*/ 1264986 w 3973596"/>
                <a:gd name="connsiteY30" fmla="*/ 576963 h 1801466"/>
                <a:gd name="connsiteX31" fmla="*/ 1266614 w 3973596"/>
                <a:gd name="connsiteY31" fmla="*/ 560814 h 1801466"/>
                <a:gd name="connsiteX32" fmla="*/ 1954709 w 3973596"/>
                <a:gd name="connsiteY32" fmla="*/ 0 h 18014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3973596" h="1801466">
                  <a:moveTo>
                    <a:pt x="1954709" y="0"/>
                  </a:moveTo>
                  <a:cubicBezTo>
                    <a:pt x="2197150" y="0"/>
                    <a:pt x="2410901" y="122836"/>
                    <a:pt x="2537121" y="309666"/>
                  </a:cubicBezTo>
                  <a:lnTo>
                    <a:pt x="2596640" y="419321"/>
                  </a:lnTo>
                  <a:lnTo>
                    <a:pt x="2602905" y="411727"/>
                  </a:lnTo>
                  <a:cubicBezTo>
                    <a:pt x="2673576" y="341056"/>
                    <a:pt x="2771208" y="297345"/>
                    <a:pt x="2879048" y="297345"/>
                  </a:cubicBezTo>
                  <a:cubicBezTo>
                    <a:pt x="3067769" y="297345"/>
                    <a:pt x="3225224" y="431210"/>
                    <a:pt x="3261639" y="609166"/>
                  </a:cubicBezTo>
                  <a:lnTo>
                    <a:pt x="3268062" y="672885"/>
                  </a:lnTo>
                  <a:lnTo>
                    <a:pt x="3316027" y="662260"/>
                  </a:lnTo>
                  <a:cubicBezTo>
                    <a:pt x="3351654" y="657058"/>
                    <a:pt x="3388541" y="654326"/>
                    <a:pt x="3426322" y="654326"/>
                  </a:cubicBezTo>
                  <a:cubicBezTo>
                    <a:pt x="3728573" y="654326"/>
                    <a:pt x="3973596" y="829170"/>
                    <a:pt x="3973596" y="1044851"/>
                  </a:cubicBezTo>
                  <a:cubicBezTo>
                    <a:pt x="3973596" y="1260532"/>
                    <a:pt x="3728573" y="1435376"/>
                    <a:pt x="3426322" y="1435376"/>
                  </a:cubicBezTo>
                  <a:cubicBezTo>
                    <a:pt x="3312978" y="1435376"/>
                    <a:pt x="3207682" y="1410789"/>
                    <a:pt x="3120336" y="1368681"/>
                  </a:cubicBezTo>
                  <a:lnTo>
                    <a:pt x="3065917" y="1336641"/>
                  </a:lnTo>
                  <a:lnTo>
                    <a:pt x="3060829" y="1370354"/>
                  </a:lnTo>
                  <a:cubicBezTo>
                    <a:pt x="2993280" y="1590864"/>
                    <a:pt x="2701201" y="1756740"/>
                    <a:pt x="2351125" y="1756740"/>
                  </a:cubicBezTo>
                  <a:cubicBezTo>
                    <a:pt x="2088568" y="1756740"/>
                    <a:pt x="1858635" y="1663435"/>
                    <a:pt x="1731580" y="1523755"/>
                  </a:cubicBezTo>
                  <a:lnTo>
                    <a:pt x="1724686" y="1514481"/>
                  </a:lnTo>
                  <a:lnTo>
                    <a:pt x="1712498" y="1549293"/>
                  </a:lnTo>
                  <a:cubicBezTo>
                    <a:pt x="1641801" y="1697485"/>
                    <a:pt x="1476297" y="1801466"/>
                    <a:pt x="1283400" y="1801466"/>
                  </a:cubicBezTo>
                  <a:cubicBezTo>
                    <a:pt x="1058354" y="1801466"/>
                    <a:pt x="870591" y="1659936"/>
                    <a:pt x="827167" y="1471790"/>
                  </a:cubicBezTo>
                  <a:lnTo>
                    <a:pt x="823474" y="1439308"/>
                  </a:lnTo>
                  <a:lnTo>
                    <a:pt x="794990" y="1465281"/>
                  </a:lnTo>
                  <a:cubicBezTo>
                    <a:pt x="710716" y="1528682"/>
                    <a:pt x="594292" y="1567897"/>
                    <a:pt x="465694" y="1567897"/>
                  </a:cubicBezTo>
                  <a:cubicBezTo>
                    <a:pt x="208498" y="1567897"/>
                    <a:pt x="0" y="1411038"/>
                    <a:pt x="0" y="1217542"/>
                  </a:cubicBezTo>
                  <a:cubicBezTo>
                    <a:pt x="0" y="1024046"/>
                    <a:pt x="208498" y="867187"/>
                    <a:pt x="465694" y="867187"/>
                  </a:cubicBezTo>
                  <a:cubicBezTo>
                    <a:pt x="529993" y="867187"/>
                    <a:pt x="591248" y="876991"/>
                    <a:pt x="646963" y="894720"/>
                  </a:cubicBezTo>
                  <a:lnTo>
                    <a:pt x="692529" y="913327"/>
                  </a:lnTo>
                  <a:lnTo>
                    <a:pt x="679602" y="851452"/>
                  </a:lnTo>
                  <a:cubicBezTo>
                    <a:pt x="679602" y="657956"/>
                    <a:pt x="841927" y="501097"/>
                    <a:pt x="1042166" y="501097"/>
                  </a:cubicBezTo>
                  <a:cubicBezTo>
                    <a:pt x="1117256" y="501097"/>
                    <a:pt x="1187014" y="523155"/>
                    <a:pt x="1244879" y="560932"/>
                  </a:cubicBezTo>
                  <a:lnTo>
                    <a:pt x="1264986" y="576963"/>
                  </a:lnTo>
                  <a:lnTo>
                    <a:pt x="1266614" y="560814"/>
                  </a:lnTo>
                  <a:cubicBezTo>
                    <a:pt x="1332107" y="240759"/>
                    <a:pt x="1615292" y="0"/>
                    <a:pt x="1954709" y="0"/>
                  </a:cubicBezTo>
                  <a:close/>
                </a:path>
              </a:pathLst>
            </a:custGeom>
            <a:solidFill>
              <a:srgbClr val="FFFF66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defTabSz="1219170">
                <a:buClr>
                  <a:srgbClr val="000000"/>
                </a:buClr>
              </a:pPr>
              <a:endParaRPr lang="id-ID" sz="4000" b="1" kern="0">
                <a:solidFill>
                  <a:srgbClr val="FFFFFF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  <a:sym typeface="Arial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D2C25077-BB7D-42B6-A217-A581AA5B2967}"/>
                </a:ext>
              </a:extLst>
            </p:cNvPr>
            <p:cNvSpPr txBox="1"/>
            <p:nvPr/>
          </p:nvSpPr>
          <p:spPr>
            <a:xfrm>
              <a:off x="1968578" y="2754012"/>
              <a:ext cx="3866191" cy="1107531"/>
            </a:xfrm>
            <a:prstGeom prst="flowChartTerminator">
              <a:avLst/>
            </a:prstGeom>
            <a:noFill/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ctr" defTabSz="1219170">
                <a:buClr>
                  <a:srgbClr val="000000"/>
                </a:buClr>
              </a:pPr>
              <a:r>
                <a:rPr lang="en-US" sz="4000" b="1" kern="0" dirty="0" err="1">
                  <a:solidFill>
                    <a:srgbClr val="6351CA">
                      <a:lumMod val="50000"/>
                    </a:srgbClr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  <a:sym typeface="Arial"/>
                </a:rPr>
                <a:t>hoa</a:t>
              </a:r>
              <a:r>
                <a:rPr lang="en-US" sz="4000" b="1" kern="0" dirty="0">
                  <a:solidFill>
                    <a:srgbClr val="6351CA">
                      <a:lumMod val="50000"/>
                    </a:srgbClr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  <a:sym typeface="Arial"/>
                </a:rPr>
                <a:t> </a:t>
              </a:r>
              <a:r>
                <a:rPr lang="en-US" sz="4000" b="1" kern="0" dirty="0" err="1">
                  <a:solidFill>
                    <a:srgbClr val="6351CA">
                      <a:lumMod val="50000"/>
                    </a:srgbClr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  <a:sym typeface="Arial"/>
                </a:rPr>
                <a:t>lan</a:t>
              </a:r>
              <a:endParaRPr lang="vi-VN" sz="4000" b="1" kern="0" dirty="0">
                <a:solidFill>
                  <a:srgbClr val="6351CA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  <a:sym typeface="Arial"/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B5CE7DEC-2B84-49C3-AA8F-EB19A1909908}"/>
              </a:ext>
            </a:extLst>
          </p:cNvPr>
          <p:cNvGrpSpPr/>
          <p:nvPr/>
        </p:nvGrpSpPr>
        <p:grpSpPr>
          <a:xfrm>
            <a:off x="693468" y="1611613"/>
            <a:ext cx="3792573" cy="1672516"/>
            <a:chOff x="2035835" y="2221349"/>
            <a:chExt cx="3866191" cy="1860883"/>
          </a:xfrm>
        </p:grpSpPr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9F9F46E6-41FC-4575-8061-736E091721CF}"/>
                </a:ext>
              </a:extLst>
            </p:cNvPr>
            <p:cNvSpPr/>
            <p:nvPr/>
          </p:nvSpPr>
          <p:spPr>
            <a:xfrm>
              <a:off x="2315329" y="2221349"/>
              <a:ext cx="3250548" cy="1860883"/>
            </a:xfrm>
            <a:custGeom>
              <a:avLst/>
              <a:gdLst>
                <a:gd name="connsiteX0" fmla="*/ 1954709 w 3973596"/>
                <a:gd name="connsiteY0" fmla="*/ 0 h 1801466"/>
                <a:gd name="connsiteX1" fmla="*/ 2537121 w 3973596"/>
                <a:gd name="connsiteY1" fmla="*/ 309666 h 1801466"/>
                <a:gd name="connsiteX2" fmla="*/ 2596640 w 3973596"/>
                <a:gd name="connsiteY2" fmla="*/ 419321 h 1801466"/>
                <a:gd name="connsiteX3" fmla="*/ 2602905 w 3973596"/>
                <a:gd name="connsiteY3" fmla="*/ 411727 h 1801466"/>
                <a:gd name="connsiteX4" fmla="*/ 2879048 w 3973596"/>
                <a:gd name="connsiteY4" fmla="*/ 297345 h 1801466"/>
                <a:gd name="connsiteX5" fmla="*/ 3261639 w 3973596"/>
                <a:gd name="connsiteY5" fmla="*/ 609166 h 1801466"/>
                <a:gd name="connsiteX6" fmla="*/ 3268062 w 3973596"/>
                <a:gd name="connsiteY6" fmla="*/ 672885 h 1801466"/>
                <a:gd name="connsiteX7" fmla="*/ 3316027 w 3973596"/>
                <a:gd name="connsiteY7" fmla="*/ 662260 h 1801466"/>
                <a:gd name="connsiteX8" fmla="*/ 3426322 w 3973596"/>
                <a:gd name="connsiteY8" fmla="*/ 654326 h 1801466"/>
                <a:gd name="connsiteX9" fmla="*/ 3973596 w 3973596"/>
                <a:gd name="connsiteY9" fmla="*/ 1044851 h 1801466"/>
                <a:gd name="connsiteX10" fmla="*/ 3426322 w 3973596"/>
                <a:gd name="connsiteY10" fmla="*/ 1435376 h 1801466"/>
                <a:gd name="connsiteX11" fmla="*/ 3120336 w 3973596"/>
                <a:gd name="connsiteY11" fmla="*/ 1368681 h 1801466"/>
                <a:gd name="connsiteX12" fmla="*/ 3065917 w 3973596"/>
                <a:gd name="connsiteY12" fmla="*/ 1336641 h 1801466"/>
                <a:gd name="connsiteX13" fmla="*/ 3060829 w 3973596"/>
                <a:gd name="connsiteY13" fmla="*/ 1370354 h 1801466"/>
                <a:gd name="connsiteX14" fmla="*/ 2351125 w 3973596"/>
                <a:gd name="connsiteY14" fmla="*/ 1756740 h 1801466"/>
                <a:gd name="connsiteX15" fmla="*/ 1731580 w 3973596"/>
                <a:gd name="connsiteY15" fmla="*/ 1523755 h 1801466"/>
                <a:gd name="connsiteX16" fmla="*/ 1724686 w 3973596"/>
                <a:gd name="connsiteY16" fmla="*/ 1514481 h 1801466"/>
                <a:gd name="connsiteX17" fmla="*/ 1712498 w 3973596"/>
                <a:gd name="connsiteY17" fmla="*/ 1549293 h 1801466"/>
                <a:gd name="connsiteX18" fmla="*/ 1283400 w 3973596"/>
                <a:gd name="connsiteY18" fmla="*/ 1801466 h 1801466"/>
                <a:gd name="connsiteX19" fmla="*/ 827167 w 3973596"/>
                <a:gd name="connsiteY19" fmla="*/ 1471790 h 1801466"/>
                <a:gd name="connsiteX20" fmla="*/ 823474 w 3973596"/>
                <a:gd name="connsiteY20" fmla="*/ 1439308 h 1801466"/>
                <a:gd name="connsiteX21" fmla="*/ 794990 w 3973596"/>
                <a:gd name="connsiteY21" fmla="*/ 1465281 h 1801466"/>
                <a:gd name="connsiteX22" fmla="*/ 465694 w 3973596"/>
                <a:gd name="connsiteY22" fmla="*/ 1567897 h 1801466"/>
                <a:gd name="connsiteX23" fmla="*/ 0 w 3973596"/>
                <a:gd name="connsiteY23" fmla="*/ 1217542 h 1801466"/>
                <a:gd name="connsiteX24" fmla="*/ 465694 w 3973596"/>
                <a:gd name="connsiteY24" fmla="*/ 867187 h 1801466"/>
                <a:gd name="connsiteX25" fmla="*/ 646963 w 3973596"/>
                <a:gd name="connsiteY25" fmla="*/ 894720 h 1801466"/>
                <a:gd name="connsiteX26" fmla="*/ 692529 w 3973596"/>
                <a:gd name="connsiteY26" fmla="*/ 913327 h 1801466"/>
                <a:gd name="connsiteX27" fmla="*/ 679602 w 3973596"/>
                <a:gd name="connsiteY27" fmla="*/ 851452 h 1801466"/>
                <a:gd name="connsiteX28" fmla="*/ 1042166 w 3973596"/>
                <a:gd name="connsiteY28" fmla="*/ 501097 h 1801466"/>
                <a:gd name="connsiteX29" fmla="*/ 1244879 w 3973596"/>
                <a:gd name="connsiteY29" fmla="*/ 560932 h 1801466"/>
                <a:gd name="connsiteX30" fmla="*/ 1264986 w 3973596"/>
                <a:gd name="connsiteY30" fmla="*/ 576963 h 1801466"/>
                <a:gd name="connsiteX31" fmla="*/ 1266614 w 3973596"/>
                <a:gd name="connsiteY31" fmla="*/ 560814 h 1801466"/>
                <a:gd name="connsiteX32" fmla="*/ 1954709 w 3973596"/>
                <a:gd name="connsiteY32" fmla="*/ 0 h 18014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3973596" h="1801466">
                  <a:moveTo>
                    <a:pt x="1954709" y="0"/>
                  </a:moveTo>
                  <a:cubicBezTo>
                    <a:pt x="2197150" y="0"/>
                    <a:pt x="2410901" y="122836"/>
                    <a:pt x="2537121" y="309666"/>
                  </a:cubicBezTo>
                  <a:lnTo>
                    <a:pt x="2596640" y="419321"/>
                  </a:lnTo>
                  <a:lnTo>
                    <a:pt x="2602905" y="411727"/>
                  </a:lnTo>
                  <a:cubicBezTo>
                    <a:pt x="2673576" y="341056"/>
                    <a:pt x="2771208" y="297345"/>
                    <a:pt x="2879048" y="297345"/>
                  </a:cubicBezTo>
                  <a:cubicBezTo>
                    <a:pt x="3067769" y="297345"/>
                    <a:pt x="3225224" y="431210"/>
                    <a:pt x="3261639" y="609166"/>
                  </a:cubicBezTo>
                  <a:lnTo>
                    <a:pt x="3268062" y="672885"/>
                  </a:lnTo>
                  <a:lnTo>
                    <a:pt x="3316027" y="662260"/>
                  </a:lnTo>
                  <a:cubicBezTo>
                    <a:pt x="3351654" y="657058"/>
                    <a:pt x="3388541" y="654326"/>
                    <a:pt x="3426322" y="654326"/>
                  </a:cubicBezTo>
                  <a:cubicBezTo>
                    <a:pt x="3728573" y="654326"/>
                    <a:pt x="3973596" y="829170"/>
                    <a:pt x="3973596" y="1044851"/>
                  </a:cubicBezTo>
                  <a:cubicBezTo>
                    <a:pt x="3973596" y="1260532"/>
                    <a:pt x="3728573" y="1435376"/>
                    <a:pt x="3426322" y="1435376"/>
                  </a:cubicBezTo>
                  <a:cubicBezTo>
                    <a:pt x="3312978" y="1435376"/>
                    <a:pt x="3207682" y="1410789"/>
                    <a:pt x="3120336" y="1368681"/>
                  </a:cubicBezTo>
                  <a:lnTo>
                    <a:pt x="3065917" y="1336641"/>
                  </a:lnTo>
                  <a:lnTo>
                    <a:pt x="3060829" y="1370354"/>
                  </a:lnTo>
                  <a:cubicBezTo>
                    <a:pt x="2993280" y="1590864"/>
                    <a:pt x="2701201" y="1756740"/>
                    <a:pt x="2351125" y="1756740"/>
                  </a:cubicBezTo>
                  <a:cubicBezTo>
                    <a:pt x="2088568" y="1756740"/>
                    <a:pt x="1858635" y="1663435"/>
                    <a:pt x="1731580" y="1523755"/>
                  </a:cubicBezTo>
                  <a:lnTo>
                    <a:pt x="1724686" y="1514481"/>
                  </a:lnTo>
                  <a:lnTo>
                    <a:pt x="1712498" y="1549293"/>
                  </a:lnTo>
                  <a:cubicBezTo>
                    <a:pt x="1641801" y="1697485"/>
                    <a:pt x="1476297" y="1801466"/>
                    <a:pt x="1283400" y="1801466"/>
                  </a:cubicBezTo>
                  <a:cubicBezTo>
                    <a:pt x="1058354" y="1801466"/>
                    <a:pt x="870591" y="1659936"/>
                    <a:pt x="827167" y="1471790"/>
                  </a:cubicBezTo>
                  <a:lnTo>
                    <a:pt x="823474" y="1439308"/>
                  </a:lnTo>
                  <a:lnTo>
                    <a:pt x="794990" y="1465281"/>
                  </a:lnTo>
                  <a:cubicBezTo>
                    <a:pt x="710716" y="1528682"/>
                    <a:pt x="594292" y="1567897"/>
                    <a:pt x="465694" y="1567897"/>
                  </a:cubicBezTo>
                  <a:cubicBezTo>
                    <a:pt x="208498" y="1567897"/>
                    <a:pt x="0" y="1411038"/>
                    <a:pt x="0" y="1217542"/>
                  </a:cubicBezTo>
                  <a:cubicBezTo>
                    <a:pt x="0" y="1024046"/>
                    <a:pt x="208498" y="867187"/>
                    <a:pt x="465694" y="867187"/>
                  </a:cubicBezTo>
                  <a:cubicBezTo>
                    <a:pt x="529993" y="867187"/>
                    <a:pt x="591248" y="876991"/>
                    <a:pt x="646963" y="894720"/>
                  </a:cubicBezTo>
                  <a:lnTo>
                    <a:pt x="692529" y="913327"/>
                  </a:lnTo>
                  <a:lnTo>
                    <a:pt x="679602" y="851452"/>
                  </a:lnTo>
                  <a:cubicBezTo>
                    <a:pt x="679602" y="657956"/>
                    <a:pt x="841927" y="501097"/>
                    <a:pt x="1042166" y="501097"/>
                  </a:cubicBezTo>
                  <a:cubicBezTo>
                    <a:pt x="1117256" y="501097"/>
                    <a:pt x="1187014" y="523155"/>
                    <a:pt x="1244879" y="560932"/>
                  </a:cubicBezTo>
                  <a:lnTo>
                    <a:pt x="1264986" y="576963"/>
                  </a:lnTo>
                  <a:lnTo>
                    <a:pt x="1266614" y="560814"/>
                  </a:lnTo>
                  <a:cubicBezTo>
                    <a:pt x="1332107" y="240759"/>
                    <a:pt x="1615292" y="0"/>
                    <a:pt x="1954709" y="0"/>
                  </a:cubicBez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solidFill>
                <a:srgbClr val="F369A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defTabSz="1219170">
                <a:buClr>
                  <a:srgbClr val="000000"/>
                </a:buClr>
              </a:pPr>
              <a:endParaRPr lang="id-ID" sz="4000" b="1" kern="0">
                <a:solidFill>
                  <a:srgbClr val="FFFFFF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  <a:sym typeface="Arial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40580742-018F-4C0C-974A-332EC3562857}"/>
                </a:ext>
              </a:extLst>
            </p:cNvPr>
            <p:cNvSpPr txBox="1"/>
            <p:nvPr/>
          </p:nvSpPr>
          <p:spPr>
            <a:xfrm>
              <a:off x="2035835" y="2781425"/>
              <a:ext cx="3866191" cy="1107531"/>
            </a:xfrm>
            <a:prstGeom prst="flowChartTerminator">
              <a:avLst/>
            </a:prstGeom>
            <a:noFill/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ctr" defTabSz="1219170">
                <a:buClr>
                  <a:srgbClr val="000000"/>
                </a:buClr>
              </a:pPr>
              <a:r>
                <a:rPr lang="en-US" sz="4000" b="1" kern="0" dirty="0" err="1">
                  <a:solidFill>
                    <a:srgbClr val="6351CA">
                      <a:lumMod val="50000"/>
                    </a:srgbClr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  <a:sym typeface="Arial"/>
                </a:rPr>
                <a:t>rúc</a:t>
              </a:r>
              <a:r>
                <a:rPr lang="en-US" sz="4000" b="1" kern="0" dirty="0">
                  <a:solidFill>
                    <a:srgbClr val="6351CA">
                      <a:lumMod val="50000"/>
                    </a:srgbClr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  <a:sym typeface="Arial"/>
                </a:rPr>
                <a:t> </a:t>
              </a:r>
              <a:r>
                <a:rPr lang="en-US" sz="4000" b="1" kern="0" dirty="0" err="1">
                  <a:solidFill>
                    <a:srgbClr val="6351CA">
                      <a:lumMod val="50000"/>
                    </a:srgbClr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  <a:sym typeface="Arial"/>
                </a:rPr>
                <a:t>rích</a:t>
              </a:r>
              <a:endParaRPr lang="vi-VN" sz="4000" b="1" kern="0" dirty="0">
                <a:solidFill>
                  <a:srgbClr val="6351CA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  <a:sym typeface="Arial"/>
              </a:endParaRPr>
            </a:p>
          </p:txBody>
        </p:sp>
      </p:grpSp>
      <p:pic>
        <p:nvPicPr>
          <p:cNvPr id="39" name="Picture 38">
            <a:extLst>
              <a:ext uri="{FF2B5EF4-FFF2-40B4-BE49-F238E27FC236}">
                <a16:creationId xmlns:a16="http://schemas.microsoft.com/office/drawing/2014/main" id="{FB5CA743-9EC6-4F03-9282-B36CE1E024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4561" y="178665"/>
            <a:ext cx="9102117" cy="1548518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1EDF6903-3488-64B3-6222-5920F9BBDF41}"/>
              </a:ext>
            </a:extLst>
          </p:cNvPr>
          <p:cNvGrpSpPr/>
          <p:nvPr/>
        </p:nvGrpSpPr>
        <p:grpSpPr>
          <a:xfrm>
            <a:off x="4258510" y="4279386"/>
            <a:ext cx="3792573" cy="1672516"/>
            <a:chOff x="2157098" y="2221349"/>
            <a:chExt cx="3866191" cy="1860883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1655C8A1-F089-29BD-6C26-225DD8173D98}"/>
                </a:ext>
              </a:extLst>
            </p:cNvPr>
            <p:cNvSpPr/>
            <p:nvPr/>
          </p:nvSpPr>
          <p:spPr>
            <a:xfrm>
              <a:off x="2315329" y="2221349"/>
              <a:ext cx="3250548" cy="1860883"/>
            </a:xfrm>
            <a:custGeom>
              <a:avLst/>
              <a:gdLst>
                <a:gd name="connsiteX0" fmla="*/ 1954709 w 3973596"/>
                <a:gd name="connsiteY0" fmla="*/ 0 h 1801466"/>
                <a:gd name="connsiteX1" fmla="*/ 2537121 w 3973596"/>
                <a:gd name="connsiteY1" fmla="*/ 309666 h 1801466"/>
                <a:gd name="connsiteX2" fmla="*/ 2596640 w 3973596"/>
                <a:gd name="connsiteY2" fmla="*/ 419321 h 1801466"/>
                <a:gd name="connsiteX3" fmla="*/ 2602905 w 3973596"/>
                <a:gd name="connsiteY3" fmla="*/ 411727 h 1801466"/>
                <a:gd name="connsiteX4" fmla="*/ 2879048 w 3973596"/>
                <a:gd name="connsiteY4" fmla="*/ 297345 h 1801466"/>
                <a:gd name="connsiteX5" fmla="*/ 3261639 w 3973596"/>
                <a:gd name="connsiteY5" fmla="*/ 609166 h 1801466"/>
                <a:gd name="connsiteX6" fmla="*/ 3268062 w 3973596"/>
                <a:gd name="connsiteY6" fmla="*/ 672885 h 1801466"/>
                <a:gd name="connsiteX7" fmla="*/ 3316027 w 3973596"/>
                <a:gd name="connsiteY7" fmla="*/ 662260 h 1801466"/>
                <a:gd name="connsiteX8" fmla="*/ 3426322 w 3973596"/>
                <a:gd name="connsiteY8" fmla="*/ 654326 h 1801466"/>
                <a:gd name="connsiteX9" fmla="*/ 3973596 w 3973596"/>
                <a:gd name="connsiteY9" fmla="*/ 1044851 h 1801466"/>
                <a:gd name="connsiteX10" fmla="*/ 3426322 w 3973596"/>
                <a:gd name="connsiteY10" fmla="*/ 1435376 h 1801466"/>
                <a:gd name="connsiteX11" fmla="*/ 3120336 w 3973596"/>
                <a:gd name="connsiteY11" fmla="*/ 1368681 h 1801466"/>
                <a:gd name="connsiteX12" fmla="*/ 3065917 w 3973596"/>
                <a:gd name="connsiteY12" fmla="*/ 1336641 h 1801466"/>
                <a:gd name="connsiteX13" fmla="*/ 3060829 w 3973596"/>
                <a:gd name="connsiteY13" fmla="*/ 1370354 h 1801466"/>
                <a:gd name="connsiteX14" fmla="*/ 2351125 w 3973596"/>
                <a:gd name="connsiteY14" fmla="*/ 1756740 h 1801466"/>
                <a:gd name="connsiteX15" fmla="*/ 1731580 w 3973596"/>
                <a:gd name="connsiteY15" fmla="*/ 1523755 h 1801466"/>
                <a:gd name="connsiteX16" fmla="*/ 1724686 w 3973596"/>
                <a:gd name="connsiteY16" fmla="*/ 1514481 h 1801466"/>
                <a:gd name="connsiteX17" fmla="*/ 1712498 w 3973596"/>
                <a:gd name="connsiteY17" fmla="*/ 1549293 h 1801466"/>
                <a:gd name="connsiteX18" fmla="*/ 1283400 w 3973596"/>
                <a:gd name="connsiteY18" fmla="*/ 1801466 h 1801466"/>
                <a:gd name="connsiteX19" fmla="*/ 827167 w 3973596"/>
                <a:gd name="connsiteY19" fmla="*/ 1471790 h 1801466"/>
                <a:gd name="connsiteX20" fmla="*/ 823474 w 3973596"/>
                <a:gd name="connsiteY20" fmla="*/ 1439308 h 1801466"/>
                <a:gd name="connsiteX21" fmla="*/ 794990 w 3973596"/>
                <a:gd name="connsiteY21" fmla="*/ 1465281 h 1801466"/>
                <a:gd name="connsiteX22" fmla="*/ 465694 w 3973596"/>
                <a:gd name="connsiteY22" fmla="*/ 1567897 h 1801466"/>
                <a:gd name="connsiteX23" fmla="*/ 0 w 3973596"/>
                <a:gd name="connsiteY23" fmla="*/ 1217542 h 1801466"/>
                <a:gd name="connsiteX24" fmla="*/ 465694 w 3973596"/>
                <a:gd name="connsiteY24" fmla="*/ 867187 h 1801466"/>
                <a:gd name="connsiteX25" fmla="*/ 646963 w 3973596"/>
                <a:gd name="connsiteY25" fmla="*/ 894720 h 1801466"/>
                <a:gd name="connsiteX26" fmla="*/ 692529 w 3973596"/>
                <a:gd name="connsiteY26" fmla="*/ 913327 h 1801466"/>
                <a:gd name="connsiteX27" fmla="*/ 679602 w 3973596"/>
                <a:gd name="connsiteY27" fmla="*/ 851452 h 1801466"/>
                <a:gd name="connsiteX28" fmla="*/ 1042166 w 3973596"/>
                <a:gd name="connsiteY28" fmla="*/ 501097 h 1801466"/>
                <a:gd name="connsiteX29" fmla="*/ 1244879 w 3973596"/>
                <a:gd name="connsiteY29" fmla="*/ 560932 h 1801466"/>
                <a:gd name="connsiteX30" fmla="*/ 1264986 w 3973596"/>
                <a:gd name="connsiteY30" fmla="*/ 576963 h 1801466"/>
                <a:gd name="connsiteX31" fmla="*/ 1266614 w 3973596"/>
                <a:gd name="connsiteY31" fmla="*/ 560814 h 1801466"/>
                <a:gd name="connsiteX32" fmla="*/ 1954709 w 3973596"/>
                <a:gd name="connsiteY32" fmla="*/ 0 h 18014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3973596" h="1801466">
                  <a:moveTo>
                    <a:pt x="1954709" y="0"/>
                  </a:moveTo>
                  <a:cubicBezTo>
                    <a:pt x="2197150" y="0"/>
                    <a:pt x="2410901" y="122836"/>
                    <a:pt x="2537121" y="309666"/>
                  </a:cubicBezTo>
                  <a:lnTo>
                    <a:pt x="2596640" y="419321"/>
                  </a:lnTo>
                  <a:lnTo>
                    <a:pt x="2602905" y="411727"/>
                  </a:lnTo>
                  <a:cubicBezTo>
                    <a:pt x="2673576" y="341056"/>
                    <a:pt x="2771208" y="297345"/>
                    <a:pt x="2879048" y="297345"/>
                  </a:cubicBezTo>
                  <a:cubicBezTo>
                    <a:pt x="3067769" y="297345"/>
                    <a:pt x="3225224" y="431210"/>
                    <a:pt x="3261639" y="609166"/>
                  </a:cubicBezTo>
                  <a:lnTo>
                    <a:pt x="3268062" y="672885"/>
                  </a:lnTo>
                  <a:lnTo>
                    <a:pt x="3316027" y="662260"/>
                  </a:lnTo>
                  <a:cubicBezTo>
                    <a:pt x="3351654" y="657058"/>
                    <a:pt x="3388541" y="654326"/>
                    <a:pt x="3426322" y="654326"/>
                  </a:cubicBezTo>
                  <a:cubicBezTo>
                    <a:pt x="3728573" y="654326"/>
                    <a:pt x="3973596" y="829170"/>
                    <a:pt x="3973596" y="1044851"/>
                  </a:cubicBezTo>
                  <a:cubicBezTo>
                    <a:pt x="3973596" y="1260532"/>
                    <a:pt x="3728573" y="1435376"/>
                    <a:pt x="3426322" y="1435376"/>
                  </a:cubicBezTo>
                  <a:cubicBezTo>
                    <a:pt x="3312978" y="1435376"/>
                    <a:pt x="3207682" y="1410789"/>
                    <a:pt x="3120336" y="1368681"/>
                  </a:cubicBezTo>
                  <a:lnTo>
                    <a:pt x="3065917" y="1336641"/>
                  </a:lnTo>
                  <a:lnTo>
                    <a:pt x="3060829" y="1370354"/>
                  </a:lnTo>
                  <a:cubicBezTo>
                    <a:pt x="2993280" y="1590864"/>
                    <a:pt x="2701201" y="1756740"/>
                    <a:pt x="2351125" y="1756740"/>
                  </a:cubicBezTo>
                  <a:cubicBezTo>
                    <a:pt x="2088568" y="1756740"/>
                    <a:pt x="1858635" y="1663435"/>
                    <a:pt x="1731580" y="1523755"/>
                  </a:cubicBezTo>
                  <a:lnTo>
                    <a:pt x="1724686" y="1514481"/>
                  </a:lnTo>
                  <a:lnTo>
                    <a:pt x="1712498" y="1549293"/>
                  </a:lnTo>
                  <a:cubicBezTo>
                    <a:pt x="1641801" y="1697485"/>
                    <a:pt x="1476297" y="1801466"/>
                    <a:pt x="1283400" y="1801466"/>
                  </a:cubicBezTo>
                  <a:cubicBezTo>
                    <a:pt x="1058354" y="1801466"/>
                    <a:pt x="870591" y="1659936"/>
                    <a:pt x="827167" y="1471790"/>
                  </a:cubicBezTo>
                  <a:lnTo>
                    <a:pt x="823474" y="1439308"/>
                  </a:lnTo>
                  <a:lnTo>
                    <a:pt x="794990" y="1465281"/>
                  </a:lnTo>
                  <a:cubicBezTo>
                    <a:pt x="710716" y="1528682"/>
                    <a:pt x="594292" y="1567897"/>
                    <a:pt x="465694" y="1567897"/>
                  </a:cubicBezTo>
                  <a:cubicBezTo>
                    <a:pt x="208498" y="1567897"/>
                    <a:pt x="0" y="1411038"/>
                    <a:pt x="0" y="1217542"/>
                  </a:cubicBezTo>
                  <a:cubicBezTo>
                    <a:pt x="0" y="1024046"/>
                    <a:pt x="208498" y="867187"/>
                    <a:pt x="465694" y="867187"/>
                  </a:cubicBezTo>
                  <a:cubicBezTo>
                    <a:pt x="529993" y="867187"/>
                    <a:pt x="591248" y="876991"/>
                    <a:pt x="646963" y="894720"/>
                  </a:cubicBezTo>
                  <a:lnTo>
                    <a:pt x="692529" y="913327"/>
                  </a:lnTo>
                  <a:lnTo>
                    <a:pt x="679602" y="851452"/>
                  </a:lnTo>
                  <a:cubicBezTo>
                    <a:pt x="679602" y="657956"/>
                    <a:pt x="841927" y="501097"/>
                    <a:pt x="1042166" y="501097"/>
                  </a:cubicBezTo>
                  <a:cubicBezTo>
                    <a:pt x="1117256" y="501097"/>
                    <a:pt x="1187014" y="523155"/>
                    <a:pt x="1244879" y="560932"/>
                  </a:cubicBezTo>
                  <a:lnTo>
                    <a:pt x="1264986" y="576963"/>
                  </a:lnTo>
                  <a:lnTo>
                    <a:pt x="1266614" y="560814"/>
                  </a:lnTo>
                  <a:cubicBezTo>
                    <a:pt x="1332107" y="240759"/>
                    <a:pt x="1615292" y="0"/>
                    <a:pt x="1954709" y="0"/>
                  </a:cubicBez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defTabSz="1219170">
                <a:buClr>
                  <a:srgbClr val="000000"/>
                </a:buClr>
              </a:pPr>
              <a:endParaRPr lang="id-ID" sz="4000" b="1" kern="0" dirty="0">
                <a:solidFill>
                  <a:srgbClr val="FFFFFF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  <a:sym typeface="Arial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4D4BC4DA-7843-0649-D160-51677D637A39}"/>
                </a:ext>
              </a:extLst>
            </p:cNvPr>
            <p:cNvSpPr txBox="1"/>
            <p:nvPr/>
          </p:nvSpPr>
          <p:spPr>
            <a:xfrm>
              <a:off x="2157098" y="2726568"/>
              <a:ext cx="3866191" cy="1107531"/>
            </a:xfrm>
            <a:prstGeom prst="flowChartTerminator">
              <a:avLst/>
            </a:prstGeom>
            <a:noFill/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ctr" defTabSz="1219170">
                <a:buClr>
                  <a:srgbClr val="000000"/>
                </a:buClr>
              </a:pPr>
              <a:r>
                <a:rPr lang="en-US" sz="4000" b="1" kern="0" dirty="0" err="1">
                  <a:solidFill>
                    <a:srgbClr val="6351CA">
                      <a:lumMod val="50000"/>
                    </a:srgbClr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  <a:sym typeface="Arial"/>
                </a:rPr>
                <a:t>hoa</a:t>
              </a:r>
              <a:r>
                <a:rPr lang="en-US" sz="4000" b="1" kern="0" dirty="0">
                  <a:solidFill>
                    <a:srgbClr val="6351CA">
                      <a:lumMod val="50000"/>
                    </a:srgbClr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  <a:sym typeface="Arial"/>
                </a:rPr>
                <a:t> </a:t>
              </a:r>
              <a:r>
                <a:rPr lang="en-US" sz="4000" b="1" kern="0" dirty="0" err="1">
                  <a:solidFill>
                    <a:srgbClr val="6351CA">
                      <a:lumMod val="50000"/>
                    </a:srgbClr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  <a:sym typeface="Arial"/>
                </a:rPr>
                <a:t>lí</a:t>
              </a:r>
              <a:endParaRPr lang="vi-VN" sz="4000" b="1" kern="0" dirty="0">
                <a:solidFill>
                  <a:srgbClr val="6351CA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076301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BB5C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89363590-59BB-4613-AAE4-2205B2E1E4EC}"/>
              </a:ext>
            </a:extLst>
          </p:cNvPr>
          <p:cNvSpPr txBox="1"/>
          <p:nvPr/>
        </p:nvSpPr>
        <p:spPr>
          <a:xfrm>
            <a:off x="621576" y="791063"/>
            <a:ext cx="10842523" cy="5201424"/>
          </a:xfrm>
          <a:custGeom>
            <a:avLst/>
            <a:gdLst>
              <a:gd name="connsiteX0" fmla="*/ 0 w 10842523"/>
              <a:gd name="connsiteY0" fmla="*/ 0 h 5201424"/>
              <a:gd name="connsiteX1" fmla="*/ 10842523 w 10842523"/>
              <a:gd name="connsiteY1" fmla="*/ 0 h 5201424"/>
              <a:gd name="connsiteX2" fmla="*/ 10842523 w 10842523"/>
              <a:gd name="connsiteY2" fmla="*/ 5201424 h 5201424"/>
              <a:gd name="connsiteX3" fmla="*/ 0 w 10842523"/>
              <a:gd name="connsiteY3" fmla="*/ 5201424 h 5201424"/>
              <a:gd name="connsiteX4" fmla="*/ 0 w 10842523"/>
              <a:gd name="connsiteY4" fmla="*/ 0 h 5201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42523" h="5201424" fill="none" extrusionOk="0">
                <a:moveTo>
                  <a:pt x="0" y="0"/>
                </a:moveTo>
                <a:cubicBezTo>
                  <a:pt x="4222458" y="9338"/>
                  <a:pt x="9711719" y="118926"/>
                  <a:pt x="10842523" y="0"/>
                </a:cubicBezTo>
                <a:cubicBezTo>
                  <a:pt x="10845021" y="2425949"/>
                  <a:pt x="10760573" y="3315933"/>
                  <a:pt x="10842523" y="5201424"/>
                </a:cubicBezTo>
                <a:cubicBezTo>
                  <a:pt x="5879994" y="5276399"/>
                  <a:pt x="4847340" y="5331824"/>
                  <a:pt x="0" y="5201424"/>
                </a:cubicBezTo>
                <a:cubicBezTo>
                  <a:pt x="94029" y="3054502"/>
                  <a:pt x="57206" y="879441"/>
                  <a:pt x="0" y="0"/>
                </a:cubicBezTo>
                <a:close/>
              </a:path>
              <a:path w="10842523" h="5201424" stroke="0" extrusionOk="0">
                <a:moveTo>
                  <a:pt x="0" y="0"/>
                </a:moveTo>
                <a:cubicBezTo>
                  <a:pt x="2995517" y="-62486"/>
                  <a:pt x="9438015" y="158418"/>
                  <a:pt x="10842523" y="0"/>
                </a:cubicBezTo>
                <a:cubicBezTo>
                  <a:pt x="10685369" y="2432427"/>
                  <a:pt x="10674295" y="2646112"/>
                  <a:pt x="10842523" y="5201424"/>
                </a:cubicBezTo>
                <a:cubicBezTo>
                  <a:pt x="6158838" y="5351897"/>
                  <a:pt x="4872556" y="5351138"/>
                  <a:pt x="0" y="5201424"/>
                </a:cubicBezTo>
                <a:cubicBezTo>
                  <a:pt x="26562" y="2868625"/>
                  <a:pt x="-135358" y="2055389"/>
                  <a:pt x="0" y="0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rgbClr val="FF0066"/>
            </a:solidFill>
            <a:extLst>
              <a:ext uri="{C807C97D-BFC1-408E-A445-0C87EB9F89A2}">
                <ask:lineSketchStyleProps xmlns:ask="http://schemas.microsoft.com/office/drawing/2018/sketchyshapes" sd="1795184779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n-US" sz="44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en-US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E4974059-3ED3-46DC-A51A-563BDD5185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5436" y="764396"/>
            <a:ext cx="7029297" cy="2139881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763CA661-7E41-4E20-AD70-B60A9FB4B88B}"/>
              </a:ext>
            </a:extLst>
          </p:cNvPr>
          <p:cNvSpPr txBox="1"/>
          <p:nvPr/>
        </p:nvSpPr>
        <p:spPr>
          <a:xfrm>
            <a:off x="3700795" y="2477608"/>
            <a:ext cx="615315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vi-VN" sz="48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Tôi yêu</a:t>
            </a:r>
            <a:r>
              <a:rPr lang="en-US" sz="4800" b="1" i="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/</a:t>
            </a:r>
            <a:r>
              <a:rPr lang="vi-VN" sz="48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em tôi</a:t>
            </a:r>
            <a:endParaRPr lang="en-US" sz="4800" b="1" i="0" dirty="0">
              <a:solidFill>
                <a:srgbClr val="000000"/>
              </a:solidFill>
              <a:effectLst/>
              <a:latin typeface="Cambria" panose="02040503050406030204" pitchFamily="18" charset="0"/>
              <a:ea typeface="Cambria" panose="02040503050406030204" pitchFamily="18" charset="0"/>
              <a:cs typeface="Arial-Rounded" panose="020B0500000000000000" pitchFamily="34" charset="0"/>
            </a:endParaRPr>
          </a:p>
          <a:p>
            <a:pPr algn="l"/>
            <a:r>
              <a:rPr lang="vi-VN" sz="48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Nó cười</a:t>
            </a:r>
            <a:r>
              <a:rPr lang="en-US" sz="4800" b="1" i="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/</a:t>
            </a:r>
            <a:r>
              <a:rPr lang="vi-VN" sz="48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rúc r</a:t>
            </a:r>
            <a:r>
              <a:rPr lang="en-US" sz="4800" b="1" dirty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í</a:t>
            </a:r>
            <a:r>
              <a:rPr lang="vi-VN" sz="48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ch</a:t>
            </a:r>
          </a:p>
          <a:p>
            <a:pPr algn="l"/>
            <a:r>
              <a:rPr lang="vi-VN" sz="48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Mỗi khi</a:t>
            </a:r>
            <a:r>
              <a:rPr lang="en-US" sz="4800" b="1" i="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/</a:t>
            </a:r>
            <a:r>
              <a:rPr lang="vi-VN" sz="48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tôi đùa</a:t>
            </a:r>
          </a:p>
          <a:p>
            <a:pPr algn="l"/>
            <a:r>
              <a:rPr lang="vi-VN" sz="48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Nó vui, </a:t>
            </a:r>
            <a:r>
              <a:rPr lang="en-US" sz="4800" b="1" i="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/</a:t>
            </a:r>
            <a:r>
              <a:rPr lang="vi-VN" sz="4800" b="1" i="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nó thích.</a:t>
            </a:r>
          </a:p>
        </p:txBody>
      </p:sp>
    </p:spTree>
    <p:extLst>
      <p:ext uri="{BB962C8B-B14F-4D97-AF65-F5344CB8AC3E}">
        <p14:creationId xmlns:p14="http://schemas.microsoft.com/office/powerpoint/2010/main" val="6358222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BB5C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2">
            <a:extLst>
              <a:ext uri="{FF2B5EF4-FFF2-40B4-BE49-F238E27FC236}">
                <a16:creationId xmlns:a16="http://schemas.microsoft.com/office/drawing/2014/main" id="{47882306-033F-494A-A3ED-0647FF106FD3}"/>
              </a:ext>
            </a:extLst>
          </p:cNvPr>
          <p:cNvCxnSpPr/>
          <p:nvPr/>
        </p:nvCxnSpPr>
        <p:spPr>
          <a:xfrm>
            <a:off x="6723246" y="4380165"/>
            <a:ext cx="479619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21">
            <a:extLst>
              <a:ext uri="{FF2B5EF4-FFF2-40B4-BE49-F238E27FC236}">
                <a16:creationId xmlns:a16="http://schemas.microsoft.com/office/drawing/2014/main" id="{90CE4C93-0F4D-40B5-A420-E781A16FFD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9992299" y="4560124"/>
            <a:ext cx="2375054" cy="2297865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3D2CFE42-5775-43A8-ABFB-2A07DAA800F1}"/>
              </a:ext>
            </a:extLst>
          </p:cNvPr>
          <p:cNvSpPr txBox="1"/>
          <p:nvPr/>
        </p:nvSpPr>
        <p:spPr>
          <a:xfrm>
            <a:off x="674738" y="1328459"/>
            <a:ext cx="10842523" cy="769441"/>
          </a:xfrm>
          <a:custGeom>
            <a:avLst/>
            <a:gdLst>
              <a:gd name="connsiteX0" fmla="*/ 0 w 10842523"/>
              <a:gd name="connsiteY0" fmla="*/ 0 h 769441"/>
              <a:gd name="connsiteX1" fmla="*/ 10842523 w 10842523"/>
              <a:gd name="connsiteY1" fmla="*/ 0 h 769441"/>
              <a:gd name="connsiteX2" fmla="*/ 10842523 w 10842523"/>
              <a:gd name="connsiteY2" fmla="*/ 769441 h 769441"/>
              <a:gd name="connsiteX3" fmla="*/ 0 w 10842523"/>
              <a:gd name="connsiteY3" fmla="*/ 769441 h 769441"/>
              <a:gd name="connsiteX4" fmla="*/ 0 w 10842523"/>
              <a:gd name="connsiteY4" fmla="*/ 0 h 769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42523" h="769441" fill="none" extrusionOk="0">
                <a:moveTo>
                  <a:pt x="0" y="0"/>
                </a:moveTo>
                <a:cubicBezTo>
                  <a:pt x="4222458" y="9338"/>
                  <a:pt x="9711719" y="118926"/>
                  <a:pt x="10842523" y="0"/>
                </a:cubicBezTo>
                <a:cubicBezTo>
                  <a:pt x="10842436" y="238859"/>
                  <a:pt x="10894176" y="434638"/>
                  <a:pt x="10842523" y="769441"/>
                </a:cubicBezTo>
                <a:cubicBezTo>
                  <a:pt x="5879994" y="844416"/>
                  <a:pt x="4847340" y="899841"/>
                  <a:pt x="0" y="769441"/>
                </a:cubicBezTo>
                <a:cubicBezTo>
                  <a:pt x="-41912" y="598670"/>
                  <a:pt x="-53008" y="157443"/>
                  <a:pt x="0" y="0"/>
                </a:cubicBezTo>
                <a:close/>
              </a:path>
              <a:path w="10842523" h="769441" stroke="0" extrusionOk="0">
                <a:moveTo>
                  <a:pt x="0" y="0"/>
                </a:moveTo>
                <a:cubicBezTo>
                  <a:pt x="2995517" y="-62486"/>
                  <a:pt x="9438015" y="158418"/>
                  <a:pt x="10842523" y="0"/>
                </a:cubicBezTo>
                <a:cubicBezTo>
                  <a:pt x="10891614" y="356780"/>
                  <a:pt x="10880486" y="636898"/>
                  <a:pt x="10842523" y="769441"/>
                </a:cubicBezTo>
                <a:cubicBezTo>
                  <a:pt x="6158838" y="919914"/>
                  <a:pt x="4872556" y="919155"/>
                  <a:pt x="0" y="769441"/>
                </a:cubicBezTo>
                <a:cubicBezTo>
                  <a:pt x="4901" y="691130"/>
                  <a:pt x="-52149" y="166056"/>
                  <a:pt x="0" y="0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rgbClr val="FF0066"/>
            </a:solidFill>
            <a:extLst>
              <a:ext uri="{C807C97D-BFC1-408E-A445-0C87EB9F89A2}">
                <ask:lineSketchStyleProps xmlns:ask="http://schemas.microsoft.com/office/drawing/2018/sketchyshapes" sd="1795184779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n-US" sz="4400" b="0" i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	</a:t>
            </a:r>
            <a:endParaRPr lang="en-US" sz="4400" dirty="0">
              <a:latin typeface="Cambria" panose="02040503050406030204" pitchFamily="18" charset="0"/>
              <a:ea typeface="Cambria" panose="02040503050406030204" pitchFamily="18" charset="0"/>
              <a:cs typeface="Arial-Rounded" panose="020B0500000000000000" pitchFamily="34" charset="0"/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397F7CE6-77C6-4B6F-AC99-D1BEA578FC60}"/>
              </a:ext>
            </a:extLst>
          </p:cNvPr>
          <p:cNvSpPr/>
          <p:nvPr/>
        </p:nvSpPr>
        <p:spPr>
          <a:xfrm>
            <a:off x="3701611" y="356082"/>
            <a:ext cx="5363515" cy="523220"/>
          </a:xfrm>
          <a:prstGeom prst="round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mbria" panose="02040503050406030204" pitchFamily="18" charset="0"/>
              <a:ea typeface="Cambria" panose="02040503050406030204" pitchFamily="18" charset="0"/>
              <a:cs typeface="Arial-Rounded" panose="020B0500000000000000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6B720A8-7C88-4BEA-B6D7-D17AE0E8DCBE}"/>
              </a:ext>
            </a:extLst>
          </p:cNvPr>
          <p:cNvSpPr txBox="1"/>
          <p:nvPr/>
        </p:nvSpPr>
        <p:spPr>
          <a:xfrm>
            <a:off x="4102828" y="270357"/>
            <a:ext cx="43515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GIẢI NGHĨA TỪ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94565A68-7EA2-4ED1-A1E8-97FD71666CE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93428" y="107604"/>
            <a:ext cx="737453" cy="841468"/>
          </a:xfrm>
          <a:prstGeom prst="rect">
            <a:avLst/>
          </a:prstGeom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9B1BBB03-A10B-427D-BCCB-7A0A98366B82}"/>
              </a:ext>
            </a:extLst>
          </p:cNvPr>
          <p:cNvGrpSpPr/>
          <p:nvPr/>
        </p:nvGrpSpPr>
        <p:grpSpPr>
          <a:xfrm>
            <a:off x="602776" y="1197549"/>
            <a:ext cx="10986448" cy="2651119"/>
            <a:chOff x="256031" y="1133735"/>
            <a:chExt cx="9242811" cy="5377134"/>
          </a:xfrm>
        </p:grpSpPr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49AB87AB-8A3F-4EE7-A482-64AA309B976F}"/>
                </a:ext>
              </a:extLst>
            </p:cNvPr>
            <p:cNvSpPr/>
            <p:nvPr/>
          </p:nvSpPr>
          <p:spPr>
            <a:xfrm>
              <a:off x="256031" y="1133735"/>
              <a:ext cx="9242811" cy="5377134"/>
            </a:xfrm>
            <a:prstGeom prst="roundRect">
              <a:avLst>
                <a:gd name="adj" fmla="val 4992"/>
              </a:avLst>
            </a:prstGeom>
            <a:solidFill>
              <a:schemeClr val="accent4"/>
            </a:solidFill>
            <a:ln>
              <a:solidFill>
                <a:schemeClr val="accent6"/>
              </a:solidFill>
              <a:extLst>
                <a:ext uri="{C807C97D-BFC1-408E-A445-0C87EB9F89A2}">
                  <ask:lineSketchStyleProps xmlns:ask="http://schemas.microsoft.com/office/drawing/2018/sketchyshapes" sd="3864262876">
                    <a:custGeom>
                      <a:avLst/>
                      <a:gdLst>
                        <a:gd name="connsiteX0" fmla="*/ 0 w 9242811"/>
                        <a:gd name="connsiteY0" fmla="*/ 268427 h 5377134"/>
                        <a:gd name="connsiteX1" fmla="*/ 268427 w 9242811"/>
                        <a:gd name="connsiteY1" fmla="*/ 0 h 5377134"/>
                        <a:gd name="connsiteX2" fmla="*/ 8974384 w 9242811"/>
                        <a:gd name="connsiteY2" fmla="*/ 0 h 5377134"/>
                        <a:gd name="connsiteX3" fmla="*/ 9242811 w 9242811"/>
                        <a:gd name="connsiteY3" fmla="*/ 268427 h 5377134"/>
                        <a:gd name="connsiteX4" fmla="*/ 9242811 w 9242811"/>
                        <a:gd name="connsiteY4" fmla="*/ 5108707 h 5377134"/>
                        <a:gd name="connsiteX5" fmla="*/ 8974384 w 9242811"/>
                        <a:gd name="connsiteY5" fmla="*/ 5377134 h 5377134"/>
                        <a:gd name="connsiteX6" fmla="*/ 268427 w 9242811"/>
                        <a:gd name="connsiteY6" fmla="*/ 5377134 h 5377134"/>
                        <a:gd name="connsiteX7" fmla="*/ 0 w 9242811"/>
                        <a:gd name="connsiteY7" fmla="*/ 5108707 h 5377134"/>
                        <a:gd name="connsiteX8" fmla="*/ 0 w 9242811"/>
                        <a:gd name="connsiteY8" fmla="*/ 268427 h 537713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9242811" h="5377134" fill="none" extrusionOk="0">
                          <a:moveTo>
                            <a:pt x="0" y="268427"/>
                          </a:moveTo>
                          <a:cubicBezTo>
                            <a:pt x="-3267" y="131799"/>
                            <a:pt x="105850" y="7022"/>
                            <a:pt x="268427" y="0"/>
                          </a:cubicBezTo>
                          <a:cubicBezTo>
                            <a:pt x="3953585" y="46004"/>
                            <a:pt x="6604589" y="-130779"/>
                            <a:pt x="8974384" y="0"/>
                          </a:cubicBezTo>
                          <a:cubicBezTo>
                            <a:pt x="9129380" y="-2390"/>
                            <a:pt x="9234543" y="123600"/>
                            <a:pt x="9242811" y="268427"/>
                          </a:cubicBezTo>
                          <a:cubicBezTo>
                            <a:pt x="9112915" y="987382"/>
                            <a:pt x="9168749" y="3586818"/>
                            <a:pt x="9242811" y="5108707"/>
                          </a:cubicBezTo>
                          <a:cubicBezTo>
                            <a:pt x="9234056" y="5242002"/>
                            <a:pt x="9129760" y="5361732"/>
                            <a:pt x="8974384" y="5377134"/>
                          </a:cubicBezTo>
                          <a:cubicBezTo>
                            <a:pt x="7697003" y="5233542"/>
                            <a:pt x="4360961" y="5428371"/>
                            <a:pt x="268427" y="5377134"/>
                          </a:cubicBezTo>
                          <a:cubicBezTo>
                            <a:pt x="108570" y="5362684"/>
                            <a:pt x="9707" y="5256321"/>
                            <a:pt x="0" y="5108707"/>
                          </a:cubicBezTo>
                          <a:cubicBezTo>
                            <a:pt x="-11777" y="3561744"/>
                            <a:pt x="73841" y="801607"/>
                            <a:pt x="0" y="268427"/>
                          </a:cubicBezTo>
                          <a:close/>
                        </a:path>
                        <a:path w="9242811" h="5377134" stroke="0" extrusionOk="0">
                          <a:moveTo>
                            <a:pt x="0" y="268427"/>
                          </a:moveTo>
                          <a:cubicBezTo>
                            <a:pt x="19846" y="121277"/>
                            <a:pt x="114230" y="-1560"/>
                            <a:pt x="268427" y="0"/>
                          </a:cubicBezTo>
                          <a:cubicBezTo>
                            <a:pt x="2178494" y="43276"/>
                            <a:pt x="7940458" y="12265"/>
                            <a:pt x="8974384" y="0"/>
                          </a:cubicBezTo>
                          <a:cubicBezTo>
                            <a:pt x="9129549" y="7323"/>
                            <a:pt x="9252478" y="105572"/>
                            <a:pt x="9242811" y="268427"/>
                          </a:cubicBezTo>
                          <a:cubicBezTo>
                            <a:pt x="9269356" y="2022886"/>
                            <a:pt x="9368439" y="4546079"/>
                            <a:pt x="9242811" y="5108707"/>
                          </a:cubicBezTo>
                          <a:cubicBezTo>
                            <a:pt x="9244118" y="5271855"/>
                            <a:pt x="9145544" y="5361738"/>
                            <a:pt x="8974384" y="5377134"/>
                          </a:cubicBezTo>
                          <a:cubicBezTo>
                            <a:pt x="7634455" y="5212249"/>
                            <a:pt x="3142586" y="5475106"/>
                            <a:pt x="268427" y="5377134"/>
                          </a:cubicBezTo>
                          <a:cubicBezTo>
                            <a:pt x="122237" y="5373879"/>
                            <a:pt x="2310" y="5257363"/>
                            <a:pt x="0" y="5108707"/>
                          </a:cubicBezTo>
                          <a:cubicBezTo>
                            <a:pt x="-117259" y="3712207"/>
                            <a:pt x="18689" y="1974738"/>
                            <a:pt x="0" y="268427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endParaRPr>
            </a:p>
          </p:txBody>
        </p:sp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D697C215-DAD1-4131-9B6F-044B14A94B09}"/>
                </a:ext>
              </a:extLst>
            </p:cNvPr>
            <p:cNvSpPr/>
            <p:nvPr/>
          </p:nvSpPr>
          <p:spPr>
            <a:xfrm>
              <a:off x="407794" y="1406138"/>
              <a:ext cx="8939283" cy="4832329"/>
            </a:xfrm>
            <a:prstGeom prst="roundRect">
              <a:avLst>
                <a:gd name="adj" fmla="val 4992"/>
              </a:avLst>
            </a:prstGeom>
            <a:solidFill>
              <a:schemeClr val="bg1"/>
            </a:solidFill>
            <a:ln w="19050">
              <a:solidFill>
                <a:schemeClr val="accent6"/>
              </a:solidFill>
              <a:prstDash val="dash"/>
              <a:extLst>
                <a:ext uri="{C807C97D-BFC1-408E-A445-0C87EB9F89A2}">
                  <ask:lineSketchStyleProps xmlns:ask="http://schemas.microsoft.com/office/drawing/2018/sketchyshapes" sd="3864262876">
                    <a:custGeom>
                      <a:avLst/>
                      <a:gdLst>
                        <a:gd name="connsiteX0" fmla="*/ 0 w 9242811"/>
                        <a:gd name="connsiteY0" fmla="*/ 268427 h 5377134"/>
                        <a:gd name="connsiteX1" fmla="*/ 268427 w 9242811"/>
                        <a:gd name="connsiteY1" fmla="*/ 0 h 5377134"/>
                        <a:gd name="connsiteX2" fmla="*/ 8974384 w 9242811"/>
                        <a:gd name="connsiteY2" fmla="*/ 0 h 5377134"/>
                        <a:gd name="connsiteX3" fmla="*/ 9242811 w 9242811"/>
                        <a:gd name="connsiteY3" fmla="*/ 268427 h 5377134"/>
                        <a:gd name="connsiteX4" fmla="*/ 9242811 w 9242811"/>
                        <a:gd name="connsiteY4" fmla="*/ 5108707 h 5377134"/>
                        <a:gd name="connsiteX5" fmla="*/ 8974384 w 9242811"/>
                        <a:gd name="connsiteY5" fmla="*/ 5377134 h 5377134"/>
                        <a:gd name="connsiteX6" fmla="*/ 268427 w 9242811"/>
                        <a:gd name="connsiteY6" fmla="*/ 5377134 h 5377134"/>
                        <a:gd name="connsiteX7" fmla="*/ 0 w 9242811"/>
                        <a:gd name="connsiteY7" fmla="*/ 5108707 h 5377134"/>
                        <a:gd name="connsiteX8" fmla="*/ 0 w 9242811"/>
                        <a:gd name="connsiteY8" fmla="*/ 268427 h 537713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9242811" h="5377134" fill="none" extrusionOk="0">
                          <a:moveTo>
                            <a:pt x="0" y="268427"/>
                          </a:moveTo>
                          <a:cubicBezTo>
                            <a:pt x="-3267" y="131799"/>
                            <a:pt x="105850" y="7022"/>
                            <a:pt x="268427" y="0"/>
                          </a:cubicBezTo>
                          <a:cubicBezTo>
                            <a:pt x="3953585" y="46004"/>
                            <a:pt x="6604589" y="-130779"/>
                            <a:pt x="8974384" y="0"/>
                          </a:cubicBezTo>
                          <a:cubicBezTo>
                            <a:pt x="9129380" y="-2390"/>
                            <a:pt x="9234543" y="123600"/>
                            <a:pt x="9242811" y="268427"/>
                          </a:cubicBezTo>
                          <a:cubicBezTo>
                            <a:pt x="9112915" y="987382"/>
                            <a:pt x="9168749" y="3586818"/>
                            <a:pt x="9242811" y="5108707"/>
                          </a:cubicBezTo>
                          <a:cubicBezTo>
                            <a:pt x="9234056" y="5242002"/>
                            <a:pt x="9129760" y="5361732"/>
                            <a:pt x="8974384" y="5377134"/>
                          </a:cubicBezTo>
                          <a:cubicBezTo>
                            <a:pt x="7697003" y="5233542"/>
                            <a:pt x="4360961" y="5428371"/>
                            <a:pt x="268427" y="5377134"/>
                          </a:cubicBezTo>
                          <a:cubicBezTo>
                            <a:pt x="108570" y="5362684"/>
                            <a:pt x="9707" y="5256321"/>
                            <a:pt x="0" y="5108707"/>
                          </a:cubicBezTo>
                          <a:cubicBezTo>
                            <a:pt x="-11777" y="3561744"/>
                            <a:pt x="73841" y="801607"/>
                            <a:pt x="0" y="268427"/>
                          </a:cubicBezTo>
                          <a:close/>
                        </a:path>
                        <a:path w="9242811" h="5377134" stroke="0" extrusionOk="0">
                          <a:moveTo>
                            <a:pt x="0" y="268427"/>
                          </a:moveTo>
                          <a:cubicBezTo>
                            <a:pt x="19846" y="121277"/>
                            <a:pt x="114230" y="-1560"/>
                            <a:pt x="268427" y="0"/>
                          </a:cubicBezTo>
                          <a:cubicBezTo>
                            <a:pt x="2178494" y="43276"/>
                            <a:pt x="7940458" y="12265"/>
                            <a:pt x="8974384" y="0"/>
                          </a:cubicBezTo>
                          <a:cubicBezTo>
                            <a:pt x="9129549" y="7323"/>
                            <a:pt x="9252478" y="105572"/>
                            <a:pt x="9242811" y="268427"/>
                          </a:cubicBezTo>
                          <a:cubicBezTo>
                            <a:pt x="9269356" y="2022886"/>
                            <a:pt x="9368439" y="4546079"/>
                            <a:pt x="9242811" y="5108707"/>
                          </a:cubicBezTo>
                          <a:cubicBezTo>
                            <a:pt x="9244118" y="5271855"/>
                            <a:pt x="9145544" y="5361738"/>
                            <a:pt x="8974384" y="5377134"/>
                          </a:cubicBezTo>
                          <a:cubicBezTo>
                            <a:pt x="7634455" y="5212249"/>
                            <a:pt x="3142586" y="5475106"/>
                            <a:pt x="268427" y="5377134"/>
                          </a:cubicBezTo>
                          <a:cubicBezTo>
                            <a:pt x="122237" y="5373879"/>
                            <a:pt x="2310" y="5257363"/>
                            <a:pt x="0" y="5108707"/>
                          </a:cubicBezTo>
                          <a:cubicBezTo>
                            <a:pt x="-117259" y="3712207"/>
                            <a:pt x="18689" y="1974738"/>
                            <a:pt x="0" y="268427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endParaRPr>
            </a:p>
          </p:txBody>
        </p:sp>
      </p:grpSp>
      <p:sp>
        <p:nvSpPr>
          <p:cNvPr id="27" name="Content Placeholder 2">
            <a:extLst>
              <a:ext uri="{FF2B5EF4-FFF2-40B4-BE49-F238E27FC236}">
                <a16:creationId xmlns:a16="http://schemas.microsoft.com/office/drawing/2014/main" id="{B117EE24-5975-482D-BE04-E6350FD723BB}"/>
              </a:ext>
            </a:extLst>
          </p:cNvPr>
          <p:cNvSpPr txBox="1">
            <a:spLocks/>
          </p:cNvSpPr>
          <p:nvPr/>
        </p:nvSpPr>
        <p:spPr>
          <a:xfrm>
            <a:off x="1293383" y="1451068"/>
            <a:ext cx="10115446" cy="168603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5500" dirty="0" err="1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Trong</a:t>
            </a:r>
            <a:r>
              <a:rPr lang="en-US" sz="5500" dirty="0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5500" dirty="0" err="1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bài</a:t>
            </a:r>
            <a:r>
              <a:rPr lang="en-US" sz="5500" dirty="0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5500" dirty="0" err="1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đọc</a:t>
            </a:r>
            <a:r>
              <a:rPr lang="en-US" sz="5500" dirty="0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“</a:t>
            </a:r>
            <a:r>
              <a:rPr lang="en-US" sz="55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Tôi</a:t>
            </a:r>
            <a:r>
              <a:rPr lang="en-US" sz="55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55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yêu</a:t>
            </a:r>
            <a:r>
              <a:rPr lang="en-US" sz="55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55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em</a:t>
            </a:r>
            <a:r>
              <a:rPr lang="en-US" sz="5500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5500" dirty="0" err="1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tôi</a:t>
            </a:r>
            <a:r>
              <a:rPr lang="en-US" sz="5500" dirty="0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”, </a:t>
            </a:r>
            <a:r>
              <a:rPr lang="en-US" sz="5500" dirty="0" err="1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có</a:t>
            </a:r>
            <a:r>
              <a:rPr lang="en-US" sz="5500" dirty="0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5500" dirty="0" err="1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từ</a:t>
            </a:r>
            <a:r>
              <a:rPr lang="en-US" sz="5500" dirty="0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5500" dirty="0" err="1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nào</a:t>
            </a:r>
            <a:r>
              <a:rPr lang="en-US" sz="5500" dirty="0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5500" dirty="0" err="1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em</a:t>
            </a:r>
            <a:r>
              <a:rPr lang="en-US" sz="5500" dirty="0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5500" dirty="0" err="1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chưa</a:t>
            </a:r>
            <a:r>
              <a:rPr lang="en-US" sz="5500" dirty="0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5500" dirty="0" err="1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hiểu</a:t>
            </a:r>
            <a:r>
              <a:rPr lang="en-US" sz="5500" dirty="0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5500" dirty="0" err="1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nghĩa</a:t>
            </a:r>
            <a:r>
              <a:rPr lang="en-US" sz="5500" dirty="0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?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E88B9379-3083-45A6-A49B-F4B37C514FD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796" b="89796" l="9756" r="91057">
                        <a14:foregroundMark x1="21138" y1="31020" x2="25203" y2="69796"/>
                        <a14:foregroundMark x1="44715" y1="22041" x2="44715" y2="22041"/>
                        <a14:foregroundMark x1="41870" y1="29796" x2="41870" y2="29796"/>
                        <a14:foregroundMark x1="17480" y1="82449" x2="19919" y2="78776"/>
                        <a14:foregroundMark x1="29675" y1="78776" x2="33333" y2="80816"/>
                        <a14:foregroundMark x1="19106" y1="26939" x2="26423" y2="28163"/>
                        <a14:foregroundMark x1="18699" y1="23265" x2="23577" y2="24490"/>
                        <a14:foregroundMark x1="72358" y1="40408" x2="72358" y2="66531"/>
                        <a14:foregroundMark x1="69919" y1="33061" x2="78455" y2="34286"/>
                        <a14:foregroundMark x1="88618" y1="34286" x2="91057" y2="32245"/>
                        <a14:foregroundMark x1="77642" y1="81224" x2="77642" y2="81224"/>
                        <a14:foregroundMark x1="44715" y1="23265" x2="44715" y2="257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3428" y="2812714"/>
            <a:ext cx="4583517" cy="4564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704145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0.00023 L 0.44427 -0.00023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214" y="-23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2" grpId="0"/>
      <p:bldP spid="27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BB5C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圆角 3">
            <a:extLst>
              <a:ext uri="{FF2B5EF4-FFF2-40B4-BE49-F238E27FC236}">
                <a16:creationId xmlns:a16="http://schemas.microsoft.com/office/drawing/2014/main" id="{4C46A30C-E484-46B9-B632-A945EDF1378A}"/>
              </a:ext>
            </a:extLst>
          </p:cNvPr>
          <p:cNvSpPr/>
          <p:nvPr/>
        </p:nvSpPr>
        <p:spPr>
          <a:xfrm>
            <a:off x="711200" y="142876"/>
            <a:ext cx="10769600" cy="6180672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127000" algn="ctr" rotWithShape="0">
              <a:prstClr val="black">
                <a:alpha val="7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2A153F4-8670-4EB5-A7E1-1F92B10F3399}"/>
              </a:ext>
            </a:extLst>
          </p:cNvPr>
          <p:cNvGrpSpPr/>
          <p:nvPr/>
        </p:nvGrpSpPr>
        <p:grpSpPr>
          <a:xfrm>
            <a:off x="8266497" y="1888033"/>
            <a:ext cx="3704506" cy="2468880"/>
            <a:chOff x="9026330" y="1381655"/>
            <a:chExt cx="3704506" cy="2468880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4999C906-9C67-433C-82A4-D2EE2B8D715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96" t="8762" r="49126" b="61862"/>
            <a:stretch/>
          </p:blipFill>
          <p:spPr>
            <a:xfrm flipH="1">
              <a:off x="9026330" y="1381655"/>
              <a:ext cx="3704506" cy="2468880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7F2A798-8EF5-4012-A03A-FBF0724E5403}"/>
                </a:ext>
              </a:extLst>
            </p:cNvPr>
            <p:cNvSpPr txBox="1"/>
            <p:nvPr/>
          </p:nvSpPr>
          <p:spPr>
            <a:xfrm rot="79912">
              <a:off x="9553494" y="2015039"/>
              <a:ext cx="2182515" cy="138499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>
                  <a:ln>
                    <a:noFill/>
                  </a:ln>
                  <a:solidFill>
                    <a:srgbClr val="FF0066"/>
                  </a:solidFill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Giải nghĩa từ cùng nhau nếu có</a:t>
              </a: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9B74342C-5BE2-4227-8211-B499448319C1}"/>
              </a:ext>
            </a:extLst>
          </p:cNvPr>
          <p:cNvGrpSpPr/>
          <p:nvPr/>
        </p:nvGrpSpPr>
        <p:grpSpPr>
          <a:xfrm>
            <a:off x="4413077" y="1200212"/>
            <a:ext cx="3672992" cy="2743200"/>
            <a:chOff x="4672461" y="1214043"/>
            <a:chExt cx="3672992" cy="2743200"/>
          </a:xfrm>
        </p:grpSpPr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0AE7E6BA-85BA-443F-95DE-5B03628FFAF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742" t="63119" r="10533" b="7958"/>
            <a:stretch/>
          </p:blipFill>
          <p:spPr>
            <a:xfrm flipH="1">
              <a:off x="4672461" y="1214043"/>
              <a:ext cx="3672992" cy="2743200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3E38AF1F-1CCC-40DE-8B22-67F7933C0661}"/>
                </a:ext>
              </a:extLst>
            </p:cNvPr>
            <p:cNvSpPr txBox="1"/>
            <p:nvPr/>
          </p:nvSpPr>
          <p:spPr>
            <a:xfrm flipH="1">
              <a:off x="5178040" y="1787932"/>
              <a:ext cx="2767023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>
                  <a:ln>
                    <a:noFill/>
                  </a:ln>
                  <a:solidFill>
                    <a:srgbClr val="890696"/>
                  </a:solidFill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Tất cả các thành viên đều đọc</a:t>
              </a:r>
              <a:endParaRPr kumimoji="0" lang="en-US" sz="2800" i="0" u="none" strike="noStrike" kern="1200" cap="none" spc="0" normalizeH="0" baseline="0" noProof="0" dirty="0">
                <a:ln>
                  <a:noFill/>
                </a:ln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C8533D2F-63ED-4F41-82FB-63EC6F7A5C5D}"/>
              </a:ext>
            </a:extLst>
          </p:cNvPr>
          <p:cNvGrpSpPr/>
          <p:nvPr/>
        </p:nvGrpSpPr>
        <p:grpSpPr>
          <a:xfrm rot="10374921" flipV="1">
            <a:off x="889619" y="1571315"/>
            <a:ext cx="3550560" cy="2651760"/>
            <a:chOff x="1758356" y="1446550"/>
            <a:chExt cx="3550560" cy="2651760"/>
          </a:xfrm>
        </p:grpSpPr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15D2379D-24A5-4BA3-8515-FB9FD3369C0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796" t="49732" r="54479" b="21345"/>
            <a:stretch/>
          </p:blipFill>
          <p:spPr>
            <a:xfrm flipH="1">
              <a:off x="1758356" y="1446550"/>
              <a:ext cx="3550560" cy="2651760"/>
            </a:xfrm>
            <a:prstGeom prst="rect">
              <a:avLst/>
            </a:prstGeom>
          </p:spPr>
        </p:pic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3A5132BD-DCC4-4D1B-82BE-BABA6129DE55}"/>
                </a:ext>
              </a:extLst>
            </p:cNvPr>
            <p:cNvSpPr txBox="1"/>
            <p:nvPr/>
          </p:nvSpPr>
          <p:spPr>
            <a:xfrm>
              <a:off x="2143481" y="2143723"/>
              <a:ext cx="2655803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>
                  <a:ln>
                    <a:noFill/>
                  </a:ln>
                  <a:solidFill>
                    <a:srgbClr val="008000"/>
                  </a:solidFill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Phân công đọc theo đoạn</a:t>
              </a:r>
              <a:endParaRPr kumimoji="0" lang="en-US" sz="2800" i="0" u="none" strike="noStrike" kern="1200" cap="none" spc="0" normalizeH="0" baseline="0" noProof="0" dirty="0">
                <a:ln>
                  <a:noFill/>
                </a:ln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pic>
        <p:nvPicPr>
          <p:cNvPr id="30" name="Picture 2" descr="Plants Animated Clipart: animated-gif-clipart-flowers-in-planter-pot-05c">
            <a:extLst>
              <a:ext uri="{FF2B5EF4-FFF2-40B4-BE49-F238E27FC236}">
                <a16:creationId xmlns:a16="http://schemas.microsoft.com/office/drawing/2014/main" id="{3EE0A657-1C7B-430B-9D65-1EB2E7955E9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33130" y="4507689"/>
            <a:ext cx="3198029" cy="2468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" descr="Plants Animated Clipart: animated-gif-clipart-flowers-in-planter-pot-05c">
            <a:extLst>
              <a:ext uri="{FF2B5EF4-FFF2-40B4-BE49-F238E27FC236}">
                <a16:creationId xmlns:a16="http://schemas.microsoft.com/office/drawing/2014/main" id="{043F6CCD-1300-4315-9C06-115BB65B017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527102" y="4507689"/>
            <a:ext cx="3198029" cy="2468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596FB7C6-3D72-4123-88FB-432FAD82BA1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9881" y="3644518"/>
            <a:ext cx="4661453" cy="3200400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2118451C-7179-4787-85E7-C612A05D840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0590" y="276882"/>
            <a:ext cx="753704" cy="75370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47DDAD7-F14D-49CE-8334-5BDB0D3AE98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58517" y="90615"/>
            <a:ext cx="6998815" cy="1457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70558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rò-chơi-chíu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6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rò-chơi-chíu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250"/>
                            </p:stCondLst>
                            <p:childTnLst>
                              <p:par>
                                <p:cTn id="27" presetID="6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rò-chơi-chíu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BB5C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圆角 3">
            <a:extLst>
              <a:ext uri="{FF2B5EF4-FFF2-40B4-BE49-F238E27FC236}">
                <a16:creationId xmlns:a16="http://schemas.microsoft.com/office/drawing/2014/main" id="{4C46A30C-E484-46B9-B632-A945EDF1378A}"/>
              </a:ext>
            </a:extLst>
          </p:cNvPr>
          <p:cNvSpPr/>
          <p:nvPr/>
        </p:nvSpPr>
        <p:spPr>
          <a:xfrm>
            <a:off x="711200" y="534454"/>
            <a:ext cx="10769600" cy="5789093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127000" algn="ctr" rotWithShape="0">
              <a:prstClr val="black">
                <a:alpha val="7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5" name="Picture 2" descr="Plants Animated Clipart: animated-gif-clipart-flowers-in-planter-pot-05c">
            <a:extLst>
              <a:ext uri="{FF2B5EF4-FFF2-40B4-BE49-F238E27FC236}">
                <a16:creationId xmlns:a16="http://schemas.microsoft.com/office/drawing/2014/main" id="{E2D9ED3E-BC39-4FF2-B44B-57F3A7209695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33130" y="4507689"/>
            <a:ext cx="3198029" cy="2468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Plants Animated Clipart: animated-gif-clipart-flowers-in-planter-pot-05c">
            <a:extLst>
              <a:ext uri="{FF2B5EF4-FFF2-40B4-BE49-F238E27FC236}">
                <a16:creationId xmlns:a16="http://schemas.microsoft.com/office/drawing/2014/main" id="{224B2622-73CA-42E0-9617-724D2AC52E5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527102" y="4507689"/>
            <a:ext cx="3198029" cy="2468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3755C1A-6D53-46CA-B3C7-F090887117E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0565" y="525315"/>
            <a:ext cx="753704" cy="753704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9F4A8CC5-688A-4FAA-B778-7BBE096A6727}"/>
              </a:ext>
            </a:extLst>
          </p:cNvPr>
          <p:cNvGrpSpPr/>
          <p:nvPr/>
        </p:nvGrpSpPr>
        <p:grpSpPr>
          <a:xfrm>
            <a:off x="2308439" y="1723302"/>
            <a:ext cx="2062480" cy="3462655"/>
            <a:chOff x="1381" y="1902"/>
            <a:chExt cx="3248" cy="5453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B2D3DD9C-CF35-47F3-BE1C-936FE8B23A1F}"/>
                </a:ext>
              </a:extLst>
            </p:cNvPr>
            <p:cNvPicPr/>
            <p:nvPr/>
          </p:nvPicPr>
          <p:blipFill>
            <a:blip r:embed="rId5">
              <a:clrChange>
                <a:clrFrom>
                  <a:srgbClr val="FFFFFF">
                    <a:alpha val="100000"/>
                  </a:srgbClr>
                </a:clrFrom>
                <a:clrTo>
                  <a:srgbClr val="FFFFFF">
                    <a:alpha val="100000"/>
                    <a:alpha val="0"/>
                  </a:srgbClr>
                </a:clrTo>
              </a:clrChange>
            </a:blip>
            <a:srcRect l="76205" t="41444" r="5433" b="16728"/>
            <a:stretch>
              <a:fillRect/>
            </a:stretch>
          </p:blipFill>
          <p:spPr>
            <a:xfrm>
              <a:off x="1531" y="2123"/>
              <a:ext cx="3098" cy="5232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0" name="Freeform 9">
              <a:extLst>
                <a:ext uri="{FF2B5EF4-FFF2-40B4-BE49-F238E27FC236}">
                  <a16:creationId xmlns:a16="http://schemas.microsoft.com/office/drawing/2014/main" id="{A66FD68D-35B1-4937-BE9E-60A29F75C219}"/>
                </a:ext>
              </a:extLst>
            </p:cNvPr>
            <p:cNvSpPr/>
            <p:nvPr/>
          </p:nvSpPr>
          <p:spPr>
            <a:xfrm>
              <a:off x="1381" y="1902"/>
              <a:ext cx="537" cy="3046"/>
            </a:xfrm>
            <a:custGeom>
              <a:avLst/>
              <a:gdLst>
                <a:gd name="connisteX0" fmla="*/ 283210 w 340995"/>
                <a:gd name="connsiteY0" fmla="*/ 520065 h 1934210"/>
                <a:gd name="connisteX1" fmla="*/ 283210 w 340995"/>
                <a:gd name="connsiteY1" fmla="*/ 520065 h 1934210"/>
                <a:gd name="connisteX2" fmla="*/ 242570 w 340995"/>
                <a:gd name="connsiteY2" fmla="*/ 594995 h 1934210"/>
                <a:gd name="connisteX3" fmla="*/ 242570 w 340995"/>
                <a:gd name="connsiteY3" fmla="*/ 664210 h 1934210"/>
                <a:gd name="connisteX4" fmla="*/ 259715 w 340995"/>
                <a:gd name="connsiteY4" fmla="*/ 733425 h 1934210"/>
                <a:gd name="connisteX5" fmla="*/ 271780 w 340995"/>
                <a:gd name="connsiteY5" fmla="*/ 802640 h 1934210"/>
                <a:gd name="connisteX6" fmla="*/ 288925 w 340995"/>
                <a:gd name="connsiteY6" fmla="*/ 877570 h 1934210"/>
                <a:gd name="connisteX7" fmla="*/ 288925 w 340995"/>
                <a:gd name="connsiteY7" fmla="*/ 946785 h 1934210"/>
                <a:gd name="connisteX8" fmla="*/ 266065 w 340995"/>
                <a:gd name="connsiteY8" fmla="*/ 1016000 h 1934210"/>
                <a:gd name="connisteX9" fmla="*/ 300355 w 340995"/>
                <a:gd name="connsiteY9" fmla="*/ 1085850 h 1934210"/>
                <a:gd name="connisteX10" fmla="*/ 300355 w 340995"/>
                <a:gd name="connsiteY10" fmla="*/ 1155065 h 1934210"/>
                <a:gd name="connisteX11" fmla="*/ 231140 w 340995"/>
                <a:gd name="connsiteY11" fmla="*/ 1206500 h 1934210"/>
                <a:gd name="connisteX12" fmla="*/ 161925 w 340995"/>
                <a:gd name="connsiteY12" fmla="*/ 1241425 h 1934210"/>
                <a:gd name="connisteX13" fmla="*/ 156210 w 340995"/>
                <a:gd name="connsiteY13" fmla="*/ 1310640 h 1934210"/>
                <a:gd name="connisteX14" fmla="*/ 179070 w 340995"/>
                <a:gd name="connsiteY14" fmla="*/ 1379855 h 1934210"/>
                <a:gd name="connisteX15" fmla="*/ 225425 w 340995"/>
                <a:gd name="connsiteY15" fmla="*/ 1449070 h 1934210"/>
                <a:gd name="connisteX16" fmla="*/ 294640 w 340995"/>
                <a:gd name="connsiteY16" fmla="*/ 1501140 h 1934210"/>
                <a:gd name="connisteX17" fmla="*/ 340995 w 340995"/>
                <a:gd name="connsiteY17" fmla="*/ 1570355 h 1934210"/>
                <a:gd name="connisteX18" fmla="*/ 317500 w 340995"/>
                <a:gd name="connsiteY18" fmla="*/ 1639570 h 1934210"/>
                <a:gd name="connisteX19" fmla="*/ 271780 w 340995"/>
                <a:gd name="connsiteY19" fmla="*/ 1708785 h 1934210"/>
                <a:gd name="connisteX20" fmla="*/ 219710 w 340995"/>
                <a:gd name="connsiteY20" fmla="*/ 1778000 h 1934210"/>
                <a:gd name="connisteX21" fmla="*/ 173355 w 340995"/>
                <a:gd name="connsiteY21" fmla="*/ 1847850 h 1934210"/>
                <a:gd name="connisteX22" fmla="*/ 104140 w 340995"/>
                <a:gd name="connsiteY22" fmla="*/ 1905000 h 1934210"/>
                <a:gd name="connisteX23" fmla="*/ 34925 w 340995"/>
                <a:gd name="connsiteY23" fmla="*/ 1934210 h 1934210"/>
                <a:gd name="connisteX24" fmla="*/ 0 w 340995"/>
                <a:gd name="connsiteY24" fmla="*/ 1864995 h 1934210"/>
                <a:gd name="connisteX25" fmla="*/ 0 w 340995"/>
                <a:gd name="connsiteY25" fmla="*/ 1795780 h 1934210"/>
                <a:gd name="connisteX26" fmla="*/ 0 w 340995"/>
                <a:gd name="connsiteY26" fmla="*/ 1714500 h 1934210"/>
                <a:gd name="connisteX27" fmla="*/ 0 w 340995"/>
                <a:gd name="connsiteY27" fmla="*/ 1639570 h 1934210"/>
                <a:gd name="connisteX28" fmla="*/ 0 w 340995"/>
                <a:gd name="connsiteY28" fmla="*/ 1558925 h 1934210"/>
                <a:gd name="connisteX29" fmla="*/ 0 w 340995"/>
                <a:gd name="connsiteY29" fmla="*/ 1489710 h 1934210"/>
                <a:gd name="connisteX30" fmla="*/ 0 w 340995"/>
                <a:gd name="connsiteY30" fmla="*/ 1420495 h 1934210"/>
                <a:gd name="connisteX31" fmla="*/ 0 w 340995"/>
                <a:gd name="connsiteY31" fmla="*/ 1351280 h 1934210"/>
                <a:gd name="connisteX32" fmla="*/ 0 w 340995"/>
                <a:gd name="connsiteY32" fmla="*/ 1276350 h 1934210"/>
                <a:gd name="connisteX33" fmla="*/ 0 w 340995"/>
                <a:gd name="connsiteY33" fmla="*/ 1206500 h 1934210"/>
                <a:gd name="connisteX34" fmla="*/ 0 w 340995"/>
                <a:gd name="connsiteY34" fmla="*/ 1131570 h 1934210"/>
                <a:gd name="connisteX35" fmla="*/ 0 w 340995"/>
                <a:gd name="connsiteY35" fmla="*/ 1062355 h 1934210"/>
                <a:gd name="connisteX36" fmla="*/ 0 w 340995"/>
                <a:gd name="connsiteY36" fmla="*/ 993140 h 1934210"/>
                <a:gd name="connisteX37" fmla="*/ 0 w 340995"/>
                <a:gd name="connsiteY37" fmla="*/ 918210 h 1934210"/>
                <a:gd name="connisteX38" fmla="*/ 0 w 340995"/>
                <a:gd name="connsiteY38" fmla="*/ 843280 h 1934210"/>
                <a:gd name="connisteX39" fmla="*/ 0 w 340995"/>
                <a:gd name="connsiteY39" fmla="*/ 774065 h 1934210"/>
                <a:gd name="connisteX40" fmla="*/ 0 w 340995"/>
                <a:gd name="connsiteY40" fmla="*/ 704850 h 1934210"/>
                <a:gd name="connisteX41" fmla="*/ 17780 w 340995"/>
                <a:gd name="connsiteY41" fmla="*/ 617855 h 1934210"/>
                <a:gd name="connisteX42" fmla="*/ 29210 w 340995"/>
                <a:gd name="connsiteY42" fmla="*/ 548640 h 1934210"/>
                <a:gd name="connisteX43" fmla="*/ 29210 w 340995"/>
                <a:gd name="connsiteY43" fmla="*/ 479425 h 1934210"/>
                <a:gd name="connisteX44" fmla="*/ 29210 w 340995"/>
                <a:gd name="connsiteY44" fmla="*/ 410210 h 1934210"/>
                <a:gd name="connisteX45" fmla="*/ 34925 w 340995"/>
                <a:gd name="connsiteY45" fmla="*/ 340995 h 1934210"/>
                <a:gd name="connisteX46" fmla="*/ 46355 w 340995"/>
                <a:gd name="connsiteY46" fmla="*/ 271780 h 1934210"/>
                <a:gd name="connisteX47" fmla="*/ 69215 w 340995"/>
                <a:gd name="connsiteY47" fmla="*/ 196850 h 1934210"/>
                <a:gd name="connisteX48" fmla="*/ 86995 w 340995"/>
                <a:gd name="connsiteY48" fmla="*/ 127000 h 1934210"/>
                <a:gd name="connisteX49" fmla="*/ 104140 w 340995"/>
                <a:gd name="connsiteY49" fmla="*/ 57785 h 1934210"/>
                <a:gd name="connisteX50" fmla="*/ 179070 w 340995"/>
                <a:gd name="connsiteY50" fmla="*/ 0 h 1934210"/>
                <a:gd name="connisteX51" fmla="*/ 254000 w 340995"/>
                <a:gd name="connsiteY51" fmla="*/ 17780 h 1934210"/>
                <a:gd name="connisteX52" fmla="*/ 277495 w 340995"/>
                <a:gd name="connsiteY52" fmla="*/ 86995 h 1934210"/>
                <a:gd name="connisteX53" fmla="*/ 277495 w 340995"/>
                <a:gd name="connsiteY53" fmla="*/ 156210 h 1934210"/>
                <a:gd name="connisteX54" fmla="*/ 277495 w 340995"/>
                <a:gd name="connsiteY54" fmla="*/ 225425 h 1934210"/>
                <a:gd name="connisteX55" fmla="*/ 277495 w 340995"/>
                <a:gd name="connsiteY55" fmla="*/ 294640 h 1934210"/>
                <a:gd name="connisteX56" fmla="*/ 277495 w 340995"/>
                <a:gd name="connsiteY56" fmla="*/ 363855 h 1934210"/>
                <a:gd name="connisteX57" fmla="*/ 266065 w 340995"/>
                <a:gd name="connsiteY57" fmla="*/ 438785 h 1934210"/>
                <a:gd name="connisteX58" fmla="*/ 266065 w 340995"/>
                <a:gd name="connsiteY58" fmla="*/ 508000 h 1934210"/>
                <a:gd name="connisteX59" fmla="*/ 248285 w 340995"/>
                <a:gd name="connsiteY59" fmla="*/ 577850 h 1934210"/>
              </a:gdLst>
              <a:ahLst/>
              <a:cxnLst>
                <a:cxn ang="0">
                  <a:pos x="connisteX0" y="connsiteY0"/>
                </a:cxn>
                <a:cxn ang="0">
                  <a:pos x="connisteX1" y="connsiteY1"/>
                </a:cxn>
                <a:cxn ang="0">
                  <a:pos x="connisteX2" y="connsiteY2"/>
                </a:cxn>
                <a:cxn ang="0">
                  <a:pos x="connisteX3" y="connsiteY3"/>
                </a:cxn>
                <a:cxn ang="0">
                  <a:pos x="connisteX4" y="connsiteY4"/>
                </a:cxn>
                <a:cxn ang="0">
                  <a:pos x="connisteX5" y="connsiteY5"/>
                </a:cxn>
                <a:cxn ang="0">
                  <a:pos x="connisteX6" y="connsiteY6"/>
                </a:cxn>
                <a:cxn ang="0">
                  <a:pos x="connisteX7" y="connsiteY7"/>
                </a:cxn>
                <a:cxn ang="0">
                  <a:pos x="connisteX8" y="connsiteY8"/>
                </a:cxn>
                <a:cxn ang="0">
                  <a:pos x="connisteX9" y="connsiteY9"/>
                </a:cxn>
                <a:cxn ang="0">
                  <a:pos x="connisteX10" y="connsiteY10"/>
                </a:cxn>
                <a:cxn ang="0">
                  <a:pos x="connisteX11" y="connsiteY11"/>
                </a:cxn>
                <a:cxn ang="0">
                  <a:pos x="connisteX12" y="connsiteY12"/>
                </a:cxn>
                <a:cxn ang="0">
                  <a:pos x="connisteX13" y="connsiteY13"/>
                </a:cxn>
                <a:cxn ang="0">
                  <a:pos x="connisteX14" y="connsiteY14"/>
                </a:cxn>
                <a:cxn ang="0">
                  <a:pos x="connisteX15" y="connsiteY15"/>
                </a:cxn>
                <a:cxn ang="0">
                  <a:pos x="connisteX16" y="connsiteY16"/>
                </a:cxn>
                <a:cxn ang="0">
                  <a:pos x="connisteX17" y="connsiteY17"/>
                </a:cxn>
                <a:cxn ang="0">
                  <a:pos x="connisteX18" y="connsiteY18"/>
                </a:cxn>
                <a:cxn ang="0">
                  <a:pos x="connisteX19" y="connsiteY19"/>
                </a:cxn>
                <a:cxn ang="0">
                  <a:pos x="connisteX20" y="connsiteY20"/>
                </a:cxn>
                <a:cxn ang="0">
                  <a:pos x="connisteX21" y="connsiteY21"/>
                </a:cxn>
                <a:cxn ang="0">
                  <a:pos x="connisteX22" y="connsiteY22"/>
                </a:cxn>
                <a:cxn ang="0">
                  <a:pos x="connisteX23" y="connsiteY23"/>
                </a:cxn>
                <a:cxn ang="0">
                  <a:pos x="connisteX24" y="connsiteY24"/>
                </a:cxn>
                <a:cxn ang="0">
                  <a:pos x="connisteX25" y="connsiteY25"/>
                </a:cxn>
                <a:cxn ang="0">
                  <a:pos x="connisteX26" y="connsiteY26"/>
                </a:cxn>
                <a:cxn ang="0">
                  <a:pos x="connisteX27" y="connsiteY27"/>
                </a:cxn>
                <a:cxn ang="0">
                  <a:pos x="connisteX28" y="connsiteY28"/>
                </a:cxn>
                <a:cxn ang="0">
                  <a:pos x="connisteX29" y="connsiteY29"/>
                </a:cxn>
                <a:cxn ang="0">
                  <a:pos x="connisteX30" y="connsiteY30"/>
                </a:cxn>
                <a:cxn ang="0">
                  <a:pos x="connisteX31" y="connsiteY31"/>
                </a:cxn>
                <a:cxn ang="0">
                  <a:pos x="connisteX32" y="connsiteY32"/>
                </a:cxn>
                <a:cxn ang="0">
                  <a:pos x="connisteX33" y="connsiteY33"/>
                </a:cxn>
                <a:cxn ang="0">
                  <a:pos x="connisteX34" y="connsiteY34"/>
                </a:cxn>
                <a:cxn ang="0">
                  <a:pos x="connisteX35" y="connsiteY35"/>
                </a:cxn>
                <a:cxn ang="0">
                  <a:pos x="connisteX36" y="connsiteY36"/>
                </a:cxn>
                <a:cxn ang="0">
                  <a:pos x="connisteX37" y="connsiteY37"/>
                </a:cxn>
                <a:cxn ang="0">
                  <a:pos x="connisteX38" y="connsiteY38"/>
                </a:cxn>
                <a:cxn ang="0">
                  <a:pos x="connisteX39" y="connsiteY39"/>
                </a:cxn>
                <a:cxn ang="0">
                  <a:pos x="connisteX40" y="connsiteY40"/>
                </a:cxn>
                <a:cxn ang="0">
                  <a:pos x="connisteX41" y="connsiteY41"/>
                </a:cxn>
                <a:cxn ang="0">
                  <a:pos x="connisteX42" y="connsiteY42"/>
                </a:cxn>
                <a:cxn ang="0">
                  <a:pos x="connisteX43" y="connsiteY43"/>
                </a:cxn>
                <a:cxn ang="0">
                  <a:pos x="connisteX44" y="connsiteY44"/>
                </a:cxn>
                <a:cxn ang="0">
                  <a:pos x="connisteX45" y="connsiteY45"/>
                </a:cxn>
                <a:cxn ang="0">
                  <a:pos x="connisteX46" y="connsiteY46"/>
                </a:cxn>
                <a:cxn ang="0">
                  <a:pos x="connisteX47" y="connsiteY47"/>
                </a:cxn>
                <a:cxn ang="0">
                  <a:pos x="connisteX48" y="connsiteY48"/>
                </a:cxn>
                <a:cxn ang="0">
                  <a:pos x="connisteX49" y="connsiteY49"/>
                </a:cxn>
                <a:cxn ang="0">
                  <a:pos x="connisteX50" y="connsiteY50"/>
                </a:cxn>
                <a:cxn ang="0">
                  <a:pos x="connisteX51" y="connsiteY51"/>
                </a:cxn>
                <a:cxn ang="0">
                  <a:pos x="connisteX52" y="connsiteY52"/>
                </a:cxn>
                <a:cxn ang="0">
                  <a:pos x="connisteX53" y="connsiteY53"/>
                </a:cxn>
                <a:cxn ang="0">
                  <a:pos x="connisteX54" y="connsiteY54"/>
                </a:cxn>
                <a:cxn ang="0">
                  <a:pos x="connisteX55" y="connsiteY55"/>
                </a:cxn>
                <a:cxn ang="0">
                  <a:pos x="connisteX56" y="connsiteY56"/>
                </a:cxn>
                <a:cxn ang="0">
                  <a:pos x="connisteX57" y="connsiteY57"/>
                </a:cxn>
                <a:cxn ang="0">
                  <a:pos x="connisteX58" y="connsiteY58"/>
                </a:cxn>
                <a:cxn ang="0">
                  <a:pos x="connisteX59" y="connsiteY59"/>
                </a:cxn>
              </a:cxnLst>
              <a:rect l="l" t="t" r="r" b="b"/>
              <a:pathLst>
                <a:path w="340995" h="1934210">
                  <a:moveTo>
                    <a:pt x="283210" y="520065"/>
                  </a:moveTo>
                  <a:lnTo>
                    <a:pt x="242570" y="594995"/>
                  </a:lnTo>
                  <a:lnTo>
                    <a:pt x="242570" y="664210"/>
                  </a:lnTo>
                  <a:lnTo>
                    <a:pt x="259715" y="733425"/>
                  </a:lnTo>
                  <a:lnTo>
                    <a:pt x="271780" y="802640"/>
                  </a:lnTo>
                  <a:lnTo>
                    <a:pt x="288925" y="877570"/>
                  </a:lnTo>
                  <a:lnTo>
                    <a:pt x="288925" y="946785"/>
                  </a:lnTo>
                  <a:lnTo>
                    <a:pt x="266065" y="1016000"/>
                  </a:lnTo>
                  <a:lnTo>
                    <a:pt x="300355" y="1085850"/>
                  </a:lnTo>
                  <a:lnTo>
                    <a:pt x="300355" y="1155065"/>
                  </a:lnTo>
                  <a:lnTo>
                    <a:pt x="231140" y="1206500"/>
                  </a:lnTo>
                  <a:lnTo>
                    <a:pt x="161925" y="1241425"/>
                  </a:lnTo>
                  <a:lnTo>
                    <a:pt x="156210" y="1310640"/>
                  </a:lnTo>
                  <a:lnTo>
                    <a:pt x="179070" y="1379855"/>
                  </a:lnTo>
                  <a:lnTo>
                    <a:pt x="225425" y="1449070"/>
                  </a:lnTo>
                  <a:lnTo>
                    <a:pt x="294640" y="1501140"/>
                  </a:lnTo>
                  <a:lnTo>
                    <a:pt x="340995" y="1570355"/>
                  </a:lnTo>
                  <a:lnTo>
                    <a:pt x="317500" y="1639570"/>
                  </a:lnTo>
                  <a:lnTo>
                    <a:pt x="271780" y="1708785"/>
                  </a:lnTo>
                  <a:lnTo>
                    <a:pt x="219710" y="1778000"/>
                  </a:lnTo>
                  <a:lnTo>
                    <a:pt x="173355" y="1847850"/>
                  </a:lnTo>
                  <a:lnTo>
                    <a:pt x="104140" y="1905000"/>
                  </a:lnTo>
                  <a:lnTo>
                    <a:pt x="34925" y="1934210"/>
                  </a:lnTo>
                  <a:lnTo>
                    <a:pt x="0" y="1864995"/>
                  </a:lnTo>
                  <a:lnTo>
                    <a:pt x="0" y="1795780"/>
                  </a:lnTo>
                  <a:lnTo>
                    <a:pt x="0" y="1714500"/>
                  </a:lnTo>
                  <a:lnTo>
                    <a:pt x="0" y="1639570"/>
                  </a:lnTo>
                  <a:lnTo>
                    <a:pt x="0" y="1558925"/>
                  </a:lnTo>
                  <a:lnTo>
                    <a:pt x="0" y="1489710"/>
                  </a:lnTo>
                  <a:lnTo>
                    <a:pt x="0" y="1420495"/>
                  </a:lnTo>
                  <a:lnTo>
                    <a:pt x="0" y="1351280"/>
                  </a:lnTo>
                  <a:lnTo>
                    <a:pt x="0" y="1276350"/>
                  </a:lnTo>
                  <a:lnTo>
                    <a:pt x="0" y="1206500"/>
                  </a:lnTo>
                  <a:lnTo>
                    <a:pt x="0" y="1131570"/>
                  </a:lnTo>
                  <a:lnTo>
                    <a:pt x="0" y="1062355"/>
                  </a:lnTo>
                  <a:lnTo>
                    <a:pt x="0" y="993140"/>
                  </a:lnTo>
                  <a:lnTo>
                    <a:pt x="0" y="918210"/>
                  </a:lnTo>
                  <a:lnTo>
                    <a:pt x="0" y="843280"/>
                  </a:lnTo>
                  <a:lnTo>
                    <a:pt x="0" y="774065"/>
                  </a:lnTo>
                  <a:lnTo>
                    <a:pt x="0" y="704850"/>
                  </a:lnTo>
                  <a:lnTo>
                    <a:pt x="17780" y="617855"/>
                  </a:lnTo>
                  <a:lnTo>
                    <a:pt x="29210" y="548640"/>
                  </a:lnTo>
                  <a:lnTo>
                    <a:pt x="29210" y="479425"/>
                  </a:lnTo>
                  <a:lnTo>
                    <a:pt x="29210" y="410210"/>
                  </a:lnTo>
                  <a:lnTo>
                    <a:pt x="34925" y="340995"/>
                  </a:lnTo>
                  <a:lnTo>
                    <a:pt x="46355" y="271780"/>
                  </a:lnTo>
                  <a:lnTo>
                    <a:pt x="69215" y="196850"/>
                  </a:lnTo>
                  <a:lnTo>
                    <a:pt x="86995" y="127000"/>
                  </a:lnTo>
                  <a:lnTo>
                    <a:pt x="104140" y="57785"/>
                  </a:lnTo>
                  <a:lnTo>
                    <a:pt x="179070" y="0"/>
                  </a:lnTo>
                  <a:lnTo>
                    <a:pt x="254000" y="17780"/>
                  </a:lnTo>
                  <a:lnTo>
                    <a:pt x="277495" y="86995"/>
                  </a:lnTo>
                  <a:lnTo>
                    <a:pt x="277495" y="156210"/>
                  </a:lnTo>
                  <a:lnTo>
                    <a:pt x="277495" y="225425"/>
                  </a:lnTo>
                  <a:lnTo>
                    <a:pt x="277495" y="294640"/>
                  </a:lnTo>
                  <a:lnTo>
                    <a:pt x="277495" y="363855"/>
                  </a:lnTo>
                  <a:lnTo>
                    <a:pt x="266065" y="438785"/>
                  </a:lnTo>
                  <a:lnTo>
                    <a:pt x="266065" y="508000"/>
                  </a:lnTo>
                  <a:lnTo>
                    <a:pt x="248285" y="577850"/>
                  </a:lnTo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3175E794-16C4-44DD-B649-17F88B97446B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4591" t="17056" r="8973" b="5172"/>
          <a:stretch>
            <a:fillRect/>
          </a:stretch>
        </p:blipFill>
        <p:spPr>
          <a:xfrm>
            <a:off x="4904050" y="1329720"/>
            <a:ext cx="5095240" cy="269938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372C32C-FDD7-47BD-8468-17D678BE113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69253" y="338265"/>
            <a:ext cx="8967993" cy="1457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0611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BB5C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圆角 3">
            <a:extLst>
              <a:ext uri="{FF2B5EF4-FFF2-40B4-BE49-F238E27FC236}">
                <a16:creationId xmlns:a16="http://schemas.microsoft.com/office/drawing/2014/main" id="{4C46A30C-E484-46B9-B632-A945EDF1378A}"/>
              </a:ext>
            </a:extLst>
          </p:cNvPr>
          <p:cNvSpPr/>
          <p:nvPr/>
        </p:nvSpPr>
        <p:spPr>
          <a:xfrm>
            <a:off x="711200" y="285750"/>
            <a:ext cx="10769600" cy="6219825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127000" algn="ctr" rotWithShape="0">
              <a:prstClr val="black">
                <a:alpha val="7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5155F88-7275-4C50-A4AB-9FC5270D69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5880" y="100684"/>
            <a:ext cx="6492803" cy="2066723"/>
          </a:xfrm>
          <a:prstGeom prst="rect">
            <a:avLst/>
          </a:prstGeom>
        </p:spPr>
      </p:pic>
      <p:sp>
        <p:nvSpPr>
          <p:cNvPr id="5" name="Freeform 17">
            <a:extLst>
              <a:ext uri="{FF2B5EF4-FFF2-40B4-BE49-F238E27FC236}">
                <a16:creationId xmlns:a16="http://schemas.microsoft.com/office/drawing/2014/main" id="{DDEEB081-47DF-AA2B-536F-343A4D5680CD}"/>
              </a:ext>
            </a:extLst>
          </p:cNvPr>
          <p:cNvSpPr/>
          <p:nvPr/>
        </p:nvSpPr>
        <p:spPr>
          <a:xfrm>
            <a:off x="4412511" y="2264735"/>
            <a:ext cx="3068344" cy="3932765"/>
          </a:xfrm>
          <a:custGeom>
            <a:avLst/>
            <a:gdLst/>
            <a:ahLst/>
            <a:cxnLst/>
            <a:rect l="l" t="t" r="r" b="b"/>
            <a:pathLst>
              <a:path w="1395601" h="2059928">
                <a:moveTo>
                  <a:pt x="0" y="0"/>
                </a:moveTo>
                <a:lnTo>
                  <a:pt x="1395601" y="0"/>
                </a:lnTo>
                <a:lnTo>
                  <a:pt x="1395601" y="2059927"/>
                </a:lnTo>
                <a:lnTo>
                  <a:pt x="0" y="205992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marL="0" marR="0" lvl="0" indent="0" algn="l" defTabSz="124477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24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168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BB5C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:a16="http://schemas.microsoft.com/office/drawing/2014/main" id="{21A143BF-C6D3-4ADF-8DF8-1011A3DE555E}"/>
              </a:ext>
            </a:extLst>
          </p:cNvPr>
          <p:cNvGrpSpPr/>
          <p:nvPr/>
        </p:nvGrpSpPr>
        <p:grpSpPr>
          <a:xfrm>
            <a:off x="918784" y="1286301"/>
            <a:ext cx="10415966" cy="5133549"/>
            <a:chOff x="76504" y="514663"/>
            <a:chExt cx="7485060" cy="5687287"/>
          </a:xfrm>
          <a:solidFill>
            <a:schemeClr val="bg1"/>
          </a:solidFill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E435773C-FA06-4B3D-8F54-12436573D14E}"/>
                </a:ext>
              </a:extLst>
            </p:cNvPr>
            <p:cNvSpPr/>
            <p:nvPr/>
          </p:nvSpPr>
          <p:spPr>
            <a:xfrm>
              <a:off x="139597" y="564703"/>
              <a:ext cx="7364501" cy="5587207"/>
            </a:xfrm>
            <a:custGeom>
              <a:avLst/>
              <a:gdLst>
                <a:gd name="connsiteX0" fmla="*/ 0 w 7364501"/>
                <a:gd name="connsiteY0" fmla="*/ 726505 h 5587207"/>
                <a:gd name="connsiteX1" fmla="*/ 726505 w 7364501"/>
                <a:gd name="connsiteY1" fmla="*/ 0 h 5587207"/>
                <a:gd name="connsiteX2" fmla="*/ 1376769 w 7364501"/>
                <a:gd name="connsiteY2" fmla="*/ 0 h 5587207"/>
                <a:gd name="connsiteX3" fmla="*/ 1849688 w 7364501"/>
                <a:gd name="connsiteY3" fmla="*/ 0 h 5587207"/>
                <a:gd name="connsiteX4" fmla="*/ 2322608 w 7364501"/>
                <a:gd name="connsiteY4" fmla="*/ 0 h 5587207"/>
                <a:gd name="connsiteX5" fmla="*/ 2972872 w 7364501"/>
                <a:gd name="connsiteY5" fmla="*/ 0 h 5587207"/>
                <a:gd name="connsiteX6" fmla="*/ 3623136 w 7364501"/>
                <a:gd name="connsiteY6" fmla="*/ 0 h 5587207"/>
                <a:gd name="connsiteX7" fmla="*/ 4096055 w 7364501"/>
                <a:gd name="connsiteY7" fmla="*/ 0 h 5587207"/>
                <a:gd name="connsiteX8" fmla="*/ 4568974 w 7364501"/>
                <a:gd name="connsiteY8" fmla="*/ 0 h 5587207"/>
                <a:gd name="connsiteX9" fmla="*/ 5278353 w 7364501"/>
                <a:gd name="connsiteY9" fmla="*/ 0 h 5587207"/>
                <a:gd name="connsiteX10" fmla="*/ 5869502 w 7364501"/>
                <a:gd name="connsiteY10" fmla="*/ 0 h 5587207"/>
                <a:gd name="connsiteX11" fmla="*/ 6637996 w 7364501"/>
                <a:gd name="connsiteY11" fmla="*/ 0 h 5587207"/>
                <a:gd name="connsiteX12" fmla="*/ 7364501 w 7364501"/>
                <a:gd name="connsiteY12" fmla="*/ 726505 h 5587207"/>
                <a:gd name="connsiteX13" fmla="*/ 7364501 w 7364501"/>
                <a:gd name="connsiteY13" fmla="*/ 1317105 h 5587207"/>
                <a:gd name="connsiteX14" fmla="*/ 7364501 w 7364501"/>
                <a:gd name="connsiteY14" fmla="*/ 1949046 h 5587207"/>
                <a:gd name="connsiteX15" fmla="*/ 7364501 w 7364501"/>
                <a:gd name="connsiteY15" fmla="*/ 2456962 h 5587207"/>
                <a:gd name="connsiteX16" fmla="*/ 7364501 w 7364501"/>
                <a:gd name="connsiteY16" fmla="*/ 3047561 h 5587207"/>
                <a:gd name="connsiteX17" fmla="*/ 7364501 w 7364501"/>
                <a:gd name="connsiteY17" fmla="*/ 3638161 h 5587207"/>
                <a:gd name="connsiteX18" fmla="*/ 7364501 w 7364501"/>
                <a:gd name="connsiteY18" fmla="*/ 4146077 h 5587207"/>
                <a:gd name="connsiteX19" fmla="*/ 7364501 w 7364501"/>
                <a:gd name="connsiteY19" fmla="*/ 4860702 h 5587207"/>
                <a:gd name="connsiteX20" fmla="*/ 6637996 w 7364501"/>
                <a:gd name="connsiteY20" fmla="*/ 5587207 h 5587207"/>
                <a:gd name="connsiteX21" fmla="*/ 5928617 w 7364501"/>
                <a:gd name="connsiteY21" fmla="*/ 5587207 h 5587207"/>
                <a:gd name="connsiteX22" fmla="*/ 5396583 w 7364501"/>
                <a:gd name="connsiteY22" fmla="*/ 5587207 h 5587207"/>
                <a:gd name="connsiteX23" fmla="*/ 4923664 w 7364501"/>
                <a:gd name="connsiteY23" fmla="*/ 5587207 h 5587207"/>
                <a:gd name="connsiteX24" fmla="*/ 4214285 w 7364501"/>
                <a:gd name="connsiteY24" fmla="*/ 5587207 h 5587207"/>
                <a:gd name="connsiteX25" fmla="*/ 3800480 w 7364501"/>
                <a:gd name="connsiteY25" fmla="*/ 5587207 h 5587207"/>
                <a:gd name="connsiteX26" fmla="*/ 3091101 w 7364501"/>
                <a:gd name="connsiteY26" fmla="*/ 5587207 h 5587207"/>
                <a:gd name="connsiteX27" fmla="*/ 2381722 w 7364501"/>
                <a:gd name="connsiteY27" fmla="*/ 5587207 h 5587207"/>
                <a:gd name="connsiteX28" fmla="*/ 1908803 w 7364501"/>
                <a:gd name="connsiteY28" fmla="*/ 5587207 h 5587207"/>
                <a:gd name="connsiteX29" fmla="*/ 1494999 w 7364501"/>
                <a:gd name="connsiteY29" fmla="*/ 5587207 h 5587207"/>
                <a:gd name="connsiteX30" fmla="*/ 726505 w 7364501"/>
                <a:gd name="connsiteY30" fmla="*/ 5587207 h 5587207"/>
                <a:gd name="connsiteX31" fmla="*/ 0 w 7364501"/>
                <a:gd name="connsiteY31" fmla="*/ 4860702 h 5587207"/>
                <a:gd name="connsiteX32" fmla="*/ 0 w 7364501"/>
                <a:gd name="connsiteY32" fmla="*/ 4228760 h 5587207"/>
                <a:gd name="connsiteX33" fmla="*/ 0 w 7364501"/>
                <a:gd name="connsiteY33" fmla="*/ 3638161 h 5587207"/>
                <a:gd name="connsiteX34" fmla="*/ 0 w 7364501"/>
                <a:gd name="connsiteY34" fmla="*/ 3088903 h 5587207"/>
                <a:gd name="connsiteX35" fmla="*/ 0 w 7364501"/>
                <a:gd name="connsiteY35" fmla="*/ 2456962 h 5587207"/>
                <a:gd name="connsiteX36" fmla="*/ 0 w 7364501"/>
                <a:gd name="connsiteY36" fmla="*/ 1783678 h 5587207"/>
                <a:gd name="connsiteX37" fmla="*/ 0 w 7364501"/>
                <a:gd name="connsiteY37" fmla="*/ 1317105 h 5587207"/>
                <a:gd name="connsiteX38" fmla="*/ 0 w 7364501"/>
                <a:gd name="connsiteY38" fmla="*/ 726505 h 5587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7364501" h="5587207" fill="none" extrusionOk="0">
                  <a:moveTo>
                    <a:pt x="0" y="726505"/>
                  </a:moveTo>
                  <a:cubicBezTo>
                    <a:pt x="-110588" y="367109"/>
                    <a:pt x="358231" y="16355"/>
                    <a:pt x="726505" y="0"/>
                  </a:cubicBezTo>
                  <a:cubicBezTo>
                    <a:pt x="860252" y="-59428"/>
                    <a:pt x="1075883" y="6738"/>
                    <a:pt x="1376769" y="0"/>
                  </a:cubicBezTo>
                  <a:cubicBezTo>
                    <a:pt x="1677655" y="-6738"/>
                    <a:pt x="1651362" y="43582"/>
                    <a:pt x="1849688" y="0"/>
                  </a:cubicBezTo>
                  <a:cubicBezTo>
                    <a:pt x="2048014" y="-43582"/>
                    <a:pt x="2223606" y="53000"/>
                    <a:pt x="2322608" y="0"/>
                  </a:cubicBezTo>
                  <a:cubicBezTo>
                    <a:pt x="2421610" y="-53000"/>
                    <a:pt x="2807215" y="67713"/>
                    <a:pt x="2972872" y="0"/>
                  </a:cubicBezTo>
                  <a:cubicBezTo>
                    <a:pt x="3138529" y="-67713"/>
                    <a:pt x="3359941" y="16340"/>
                    <a:pt x="3623136" y="0"/>
                  </a:cubicBezTo>
                  <a:cubicBezTo>
                    <a:pt x="3886331" y="-16340"/>
                    <a:pt x="3970313" y="12431"/>
                    <a:pt x="4096055" y="0"/>
                  </a:cubicBezTo>
                  <a:cubicBezTo>
                    <a:pt x="4221797" y="-12431"/>
                    <a:pt x="4420851" y="32464"/>
                    <a:pt x="4568974" y="0"/>
                  </a:cubicBezTo>
                  <a:cubicBezTo>
                    <a:pt x="4717097" y="-32464"/>
                    <a:pt x="5102729" y="53769"/>
                    <a:pt x="5278353" y="0"/>
                  </a:cubicBezTo>
                  <a:cubicBezTo>
                    <a:pt x="5453977" y="-53769"/>
                    <a:pt x="5616006" y="46606"/>
                    <a:pt x="5869502" y="0"/>
                  </a:cubicBezTo>
                  <a:cubicBezTo>
                    <a:pt x="6122998" y="-46606"/>
                    <a:pt x="6368667" y="16358"/>
                    <a:pt x="6637996" y="0"/>
                  </a:cubicBezTo>
                  <a:cubicBezTo>
                    <a:pt x="6992659" y="89387"/>
                    <a:pt x="7350147" y="257864"/>
                    <a:pt x="7364501" y="726505"/>
                  </a:cubicBezTo>
                  <a:cubicBezTo>
                    <a:pt x="7420485" y="894972"/>
                    <a:pt x="7311067" y="1135432"/>
                    <a:pt x="7364501" y="1317105"/>
                  </a:cubicBezTo>
                  <a:cubicBezTo>
                    <a:pt x="7417935" y="1498778"/>
                    <a:pt x="7311750" y="1812992"/>
                    <a:pt x="7364501" y="1949046"/>
                  </a:cubicBezTo>
                  <a:cubicBezTo>
                    <a:pt x="7417252" y="2085100"/>
                    <a:pt x="7327506" y="2289094"/>
                    <a:pt x="7364501" y="2456962"/>
                  </a:cubicBezTo>
                  <a:cubicBezTo>
                    <a:pt x="7401496" y="2624830"/>
                    <a:pt x="7346830" y="2826145"/>
                    <a:pt x="7364501" y="3047561"/>
                  </a:cubicBezTo>
                  <a:cubicBezTo>
                    <a:pt x="7382172" y="3268977"/>
                    <a:pt x="7303739" y="3452484"/>
                    <a:pt x="7364501" y="3638161"/>
                  </a:cubicBezTo>
                  <a:cubicBezTo>
                    <a:pt x="7425263" y="3823838"/>
                    <a:pt x="7361581" y="3894244"/>
                    <a:pt x="7364501" y="4146077"/>
                  </a:cubicBezTo>
                  <a:cubicBezTo>
                    <a:pt x="7367421" y="4397910"/>
                    <a:pt x="7319318" y="4505011"/>
                    <a:pt x="7364501" y="4860702"/>
                  </a:cubicBezTo>
                  <a:cubicBezTo>
                    <a:pt x="7376562" y="5255480"/>
                    <a:pt x="7011666" y="5686005"/>
                    <a:pt x="6637996" y="5587207"/>
                  </a:cubicBezTo>
                  <a:cubicBezTo>
                    <a:pt x="6399708" y="5601709"/>
                    <a:pt x="6263945" y="5518091"/>
                    <a:pt x="5928617" y="5587207"/>
                  </a:cubicBezTo>
                  <a:cubicBezTo>
                    <a:pt x="5593289" y="5656323"/>
                    <a:pt x="5577941" y="5535150"/>
                    <a:pt x="5396583" y="5587207"/>
                  </a:cubicBezTo>
                  <a:cubicBezTo>
                    <a:pt x="5215225" y="5639264"/>
                    <a:pt x="5029183" y="5550419"/>
                    <a:pt x="4923664" y="5587207"/>
                  </a:cubicBezTo>
                  <a:cubicBezTo>
                    <a:pt x="4818145" y="5623995"/>
                    <a:pt x="4534116" y="5515615"/>
                    <a:pt x="4214285" y="5587207"/>
                  </a:cubicBezTo>
                  <a:cubicBezTo>
                    <a:pt x="3894454" y="5658799"/>
                    <a:pt x="3964110" y="5586338"/>
                    <a:pt x="3800480" y="5587207"/>
                  </a:cubicBezTo>
                  <a:cubicBezTo>
                    <a:pt x="3636850" y="5588076"/>
                    <a:pt x="3426162" y="5582306"/>
                    <a:pt x="3091101" y="5587207"/>
                  </a:cubicBezTo>
                  <a:cubicBezTo>
                    <a:pt x="2756040" y="5592108"/>
                    <a:pt x="2657646" y="5557464"/>
                    <a:pt x="2381722" y="5587207"/>
                  </a:cubicBezTo>
                  <a:cubicBezTo>
                    <a:pt x="2105798" y="5616950"/>
                    <a:pt x="2123665" y="5583928"/>
                    <a:pt x="1908803" y="5587207"/>
                  </a:cubicBezTo>
                  <a:cubicBezTo>
                    <a:pt x="1693941" y="5590486"/>
                    <a:pt x="1631795" y="5548624"/>
                    <a:pt x="1494999" y="5587207"/>
                  </a:cubicBezTo>
                  <a:cubicBezTo>
                    <a:pt x="1358203" y="5625790"/>
                    <a:pt x="961255" y="5558879"/>
                    <a:pt x="726505" y="5587207"/>
                  </a:cubicBezTo>
                  <a:cubicBezTo>
                    <a:pt x="290069" y="5627253"/>
                    <a:pt x="-62891" y="5273233"/>
                    <a:pt x="0" y="4860702"/>
                  </a:cubicBezTo>
                  <a:cubicBezTo>
                    <a:pt x="-46103" y="4663726"/>
                    <a:pt x="73495" y="4538742"/>
                    <a:pt x="0" y="4228760"/>
                  </a:cubicBezTo>
                  <a:cubicBezTo>
                    <a:pt x="-73495" y="3918778"/>
                    <a:pt x="57179" y="3799508"/>
                    <a:pt x="0" y="3638161"/>
                  </a:cubicBezTo>
                  <a:cubicBezTo>
                    <a:pt x="-57179" y="3476814"/>
                    <a:pt x="62886" y="3320804"/>
                    <a:pt x="0" y="3088903"/>
                  </a:cubicBezTo>
                  <a:cubicBezTo>
                    <a:pt x="-62886" y="2857002"/>
                    <a:pt x="52575" y="2635666"/>
                    <a:pt x="0" y="2456962"/>
                  </a:cubicBezTo>
                  <a:cubicBezTo>
                    <a:pt x="-52575" y="2278258"/>
                    <a:pt x="2431" y="2093986"/>
                    <a:pt x="0" y="1783678"/>
                  </a:cubicBezTo>
                  <a:cubicBezTo>
                    <a:pt x="-2431" y="1473370"/>
                    <a:pt x="52364" y="1477421"/>
                    <a:pt x="0" y="1317105"/>
                  </a:cubicBezTo>
                  <a:cubicBezTo>
                    <a:pt x="-52364" y="1156789"/>
                    <a:pt x="51560" y="975503"/>
                    <a:pt x="0" y="726505"/>
                  </a:cubicBezTo>
                  <a:close/>
                </a:path>
                <a:path w="7364501" h="5587207" stroke="0" extrusionOk="0">
                  <a:moveTo>
                    <a:pt x="0" y="726505"/>
                  </a:moveTo>
                  <a:cubicBezTo>
                    <a:pt x="-43097" y="364073"/>
                    <a:pt x="304611" y="107321"/>
                    <a:pt x="726505" y="0"/>
                  </a:cubicBezTo>
                  <a:cubicBezTo>
                    <a:pt x="983268" y="-24756"/>
                    <a:pt x="1178202" y="12737"/>
                    <a:pt x="1435884" y="0"/>
                  </a:cubicBezTo>
                  <a:cubicBezTo>
                    <a:pt x="1693566" y="-12737"/>
                    <a:pt x="1889391" y="49013"/>
                    <a:pt x="2027033" y="0"/>
                  </a:cubicBezTo>
                  <a:cubicBezTo>
                    <a:pt x="2164675" y="-49013"/>
                    <a:pt x="2337773" y="33326"/>
                    <a:pt x="2499952" y="0"/>
                  </a:cubicBezTo>
                  <a:cubicBezTo>
                    <a:pt x="2662131" y="-33326"/>
                    <a:pt x="2839773" y="47405"/>
                    <a:pt x="3091101" y="0"/>
                  </a:cubicBezTo>
                  <a:cubicBezTo>
                    <a:pt x="3342429" y="-47405"/>
                    <a:pt x="3334179" y="35528"/>
                    <a:pt x="3504906" y="0"/>
                  </a:cubicBezTo>
                  <a:cubicBezTo>
                    <a:pt x="3675634" y="-35528"/>
                    <a:pt x="3830761" y="6644"/>
                    <a:pt x="4036940" y="0"/>
                  </a:cubicBezTo>
                  <a:cubicBezTo>
                    <a:pt x="4243119" y="-6644"/>
                    <a:pt x="4344995" y="51907"/>
                    <a:pt x="4628089" y="0"/>
                  </a:cubicBezTo>
                  <a:cubicBezTo>
                    <a:pt x="4911183" y="-51907"/>
                    <a:pt x="5060299" y="18305"/>
                    <a:pt x="5219238" y="0"/>
                  </a:cubicBezTo>
                  <a:cubicBezTo>
                    <a:pt x="5378177" y="-18305"/>
                    <a:pt x="5638816" y="66643"/>
                    <a:pt x="5869502" y="0"/>
                  </a:cubicBezTo>
                  <a:cubicBezTo>
                    <a:pt x="6100188" y="-66643"/>
                    <a:pt x="6299235" y="59178"/>
                    <a:pt x="6637996" y="0"/>
                  </a:cubicBezTo>
                  <a:cubicBezTo>
                    <a:pt x="7049580" y="2384"/>
                    <a:pt x="7380798" y="389133"/>
                    <a:pt x="7364501" y="726505"/>
                  </a:cubicBezTo>
                  <a:cubicBezTo>
                    <a:pt x="7382375" y="949320"/>
                    <a:pt x="7354714" y="1048890"/>
                    <a:pt x="7364501" y="1358447"/>
                  </a:cubicBezTo>
                  <a:cubicBezTo>
                    <a:pt x="7374288" y="1668004"/>
                    <a:pt x="7355485" y="1641634"/>
                    <a:pt x="7364501" y="1907704"/>
                  </a:cubicBezTo>
                  <a:cubicBezTo>
                    <a:pt x="7373517" y="2173774"/>
                    <a:pt x="7318480" y="2400752"/>
                    <a:pt x="7364501" y="2580988"/>
                  </a:cubicBezTo>
                  <a:cubicBezTo>
                    <a:pt x="7410522" y="2761224"/>
                    <a:pt x="7338142" y="2962443"/>
                    <a:pt x="7364501" y="3254271"/>
                  </a:cubicBezTo>
                  <a:cubicBezTo>
                    <a:pt x="7390860" y="3546099"/>
                    <a:pt x="7364435" y="3619632"/>
                    <a:pt x="7364501" y="3927555"/>
                  </a:cubicBezTo>
                  <a:cubicBezTo>
                    <a:pt x="7364567" y="4235478"/>
                    <a:pt x="7354871" y="4471806"/>
                    <a:pt x="7364501" y="4860702"/>
                  </a:cubicBezTo>
                  <a:cubicBezTo>
                    <a:pt x="7437249" y="5218350"/>
                    <a:pt x="6960077" y="5673814"/>
                    <a:pt x="6637996" y="5587207"/>
                  </a:cubicBezTo>
                  <a:cubicBezTo>
                    <a:pt x="6451693" y="5634276"/>
                    <a:pt x="6293250" y="5517763"/>
                    <a:pt x="6046847" y="5587207"/>
                  </a:cubicBezTo>
                  <a:cubicBezTo>
                    <a:pt x="5800444" y="5656651"/>
                    <a:pt x="5695054" y="5577560"/>
                    <a:pt x="5455698" y="5587207"/>
                  </a:cubicBezTo>
                  <a:cubicBezTo>
                    <a:pt x="5216342" y="5596854"/>
                    <a:pt x="5003655" y="5571335"/>
                    <a:pt x="4805434" y="5587207"/>
                  </a:cubicBezTo>
                  <a:cubicBezTo>
                    <a:pt x="4607213" y="5603079"/>
                    <a:pt x="4357663" y="5555779"/>
                    <a:pt x="4155170" y="5587207"/>
                  </a:cubicBezTo>
                  <a:cubicBezTo>
                    <a:pt x="3952677" y="5618635"/>
                    <a:pt x="3800077" y="5586075"/>
                    <a:pt x="3623136" y="5587207"/>
                  </a:cubicBezTo>
                  <a:cubicBezTo>
                    <a:pt x="3446195" y="5588339"/>
                    <a:pt x="3414495" y="5561246"/>
                    <a:pt x="3209331" y="5587207"/>
                  </a:cubicBezTo>
                  <a:cubicBezTo>
                    <a:pt x="3004167" y="5613168"/>
                    <a:pt x="2957298" y="5570907"/>
                    <a:pt x="2795527" y="5587207"/>
                  </a:cubicBezTo>
                  <a:cubicBezTo>
                    <a:pt x="2633756" y="5603507"/>
                    <a:pt x="2492264" y="5568618"/>
                    <a:pt x="2322608" y="5587207"/>
                  </a:cubicBezTo>
                  <a:cubicBezTo>
                    <a:pt x="2152952" y="5605796"/>
                    <a:pt x="2073286" y="5564969"/>
                    <a:pt x="1908803" y="5587207"/>
                  </a:cubicBezTo>
                  <a:cubicBezTo>
                    <a:pt x="1744321" y="5609445"/>
                    <a:pt x="1077822" y="5470843"/>
                    <a:pt x="726505" y="5587207"/>
                  </a:cubicBezTo>
                  <a:cubicBezTo>
                    <a:pt x="282893" y="5670425"/>
                    <a:pt x="-9108" y="5276105"/>
                    <a:pt x="0" y="4860702"/>
                  </a:cubicBezTo>
                  <a:cubicBezTo>
                    <a:pt x="-31361" y="4557373"/>
                    <a:pt x="17741" y="4410292"/>
                    <a:pt x="0" y="4228760"/>
                  </a:cubicBezTo>
                  <a:cubicBezTo>
                    <a:pt x="-17741" y="4047228"/>
                    <a:pt x="42534" y="3889152"/>
                    <a:pt x="0" y="3638161"/>
                  </a:cubicBezTo>
                  <a:cubicBezTo>
                    <a:pt x="-42534" y="3387170"/>
                    <a:pt x="62552" y="3157236"/>
                    <a:pt x="0" y="3006219"/>
                  </a:cubicBezTo>
                  <a:cubicBezTo>
                    <a:pt x="-62552" y="2855202"/>
                    <a:pt x="61759" y="2603880"/>
                    <a:pt x="0" y="2415620"/>
                  </a:cubicBezTo>
                  <a:cubicBezTo>
                    <a:pt x="-61759" y="2227360"/>
                    <a:pt x="25277" y="2036802"/>
                    <a:pt x="0" y="1825020"/>
                  </a:cubicBezTo>
                  <a:cubicBezTo>
                    <a:pt x="-25277" y="1613238"/>
                    <a:pt x="76492" y="1220165"/>
                    <a:pt x="0" y="726505"/>
                  </a:cubicBezTo>
                  <a:close/>
                </a:path>
              </a:pathLst>
            </a:custGeom>
            <a:grpFill/>
            <a:ln w="28575" cap="flat">
              <a:solidFill>
                <a:schemeClr val="accent6"/>
              </a:solidFill>
              <a:extLst>
                <a:ext uri="{C807C97D-BFC1-408E-A445-0C87EB9F89A2}">
                  <ask:lineSketchStyleProps xmlns:ask="http://schemas.microsoft.com/office/drawing/2018/sketchyshapes" sd="3439500498">
                    <a:prstGeom prst="roundRect">
                      <a:avLst>
                        <a:gd name="adj" fmla="val 13003"/>
                      </a:avLst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2800" dirty="0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endParaRPr>
            </a:p>
          </p:txBody>
        </p:sp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75C9BE0A-47DE-472D-9747-6BE1B07A99D4}"/>
                </a:ext>
              </a:extLst>
            </p:cNvPr>
            <p:cNvSpPr/>
            <p:nvPr/>
          </p:nvSpPr>
          <p:spPr>
            <a:xfrm>
              <a:off x="112903" y="514663"/>
              <a:ext cx="7364501" cy="5587207"/>
            </a:xfrm>
            <a:custGeom>
              <a:avLst/>
              <a:gdLst>
                <a:gd name="connsiteX0" fmla="*/ 0 w 7364501"/>
                <a:gd name="connsiteY0" fmla="*/ 726505 h 5587207"/>
                <a:gd name="connsiteX1" fmla="*/ 726505 w 7364501"/>
                <a:gd name="connsiteY1" fmla="*/ 0 h 5587207"/>
                <a:gd name="connsiteX2" fmla="*/ 1376769 w 7364501"/>
                <a:gd name="connsiteY2" fmla="*/ 0 h 5587207"/>
                <a:gd name="connsiteX3" fmla="*/ 1849688 w 7364501"/>
                <a:gd name="connsiteY3" fmla="*/ 0 h 5587207"/>
                <a:gd name="connsiteX4" fmla="*/ 2322608 w 7364501"/>
                <a:gd name="connsiteY4" fmla="*/ 0 h 5587207"/>
                <a:gd name="connsiteX5" fmla="*/ 2972872 w 7364501"/>
                <a:gd name="connsiteY5" fmla="*/ 0 h 5587207"/>
                <a:gd name="connsiteX6" fmla="*/ 3623136 w 7364501"/>
                <a:gd name="connsiteY6" fmla="*/ 0 h 5587207"/>
                <a:gd name="connsiteX7" fmla="*/ 4096055 w 7364501"/>
                <a:gd name="connsiteY7" fmla="*/ 0 h 5587207"/>
                <a:gd name="connsiteX8" fmla="*/ 4568974 w 7364501"/>
                <a:gd name="connsiteY8" fmla="*/ 0 h 5587207"/>
                <a:gd name="connsiteX9" fmla="*/ 5278353 w 7364501"/>
                <a:gd name="connsiteY9" fmla="*/ 0 h 5587207"/>
                <a:gd name="connsiteX10" fmla="*/ 5869502 w 7364501"/>
                <a:gd name="connsiteY10" fmla="*/ 0 h 5587207"/>
                <a:gd name="connsiteX11" fmla="*/ 6637996 w 7364501"/>
                <a:gd name="connsiteY11" fmla="*/ 0 h 5587207"/>
                <a:gd name="connsiteX12" fmla="*/ 7364501 w 7364501"/>
                <a:gd name="connsiteY12" fmla="*/ 726505 h 5587207"/>
                <a:gd name="connsiteX13" fmla="*/ 7364501 w 7364501"/>
                <a:gd name="connsiteY13" fmla="*/ 1317105 h 5587207"/>
                <a:gd name="connsiteX14" fmla="*/ 7364501 w 7364501"/>
                <a:gd name="connsiteY14" fmla="*/ 1949046 h 5587207"/>
                <a:gd name="connsiteX15" fmla="*/ 7364501 w 7364501"/>
                <a:gd name="connsiteY15" fmla="*/ 2456962 h 5587207"/>
                <a:gd name="connsiteX16" fmla="*/ 7364501 w 7364501"/>
                <a:gd name="connsiteY16" fmla="*/ 3047561 h 5587207"/>
                <a:gd name="connsiteX17" fmla="*/ 7364501 w 7364501"/>
                <a:gd name="connsiteY17" fmla="*/ 3638161 h 5587207"/>
                <a:gd name="connsiteX18" fmla="*/ 7364501 w 7364501"/>
                <a:gd name="connsiteY18" fmla="*/ 4146077 h 5587207"/>
                <a:gd name="connsiteX19" fmla="*/ 7364501 w 7364501"/>
                <a:gd name="connsiteY19" fmla="*/ 4860702 h 5587207"/>
                <a:gd name="connsiteX20" fmla="*/ 6637996 w 7364501"/>
                <a:gd name="connsiteY20" fmla="*/ 5587207 h 5587207"/>
                <a:gd name="connsiteX21" fmla="*/ 5928617 w 7364501"/>
                <a:gd name="connsiteY21" fmla="*/ 5587207 h 5587207"/>
                <a:gd name="connsiteX22" fmla="*/ 5396583 w 7364501"/>
                <a:gd name="connsiteY22" fmla="*/ 5587207 h 5587207"/>
                <a:gd name="connsiteX23" fmla="*/ 4923664 w 7364501"/>
                <a:gd name="connsiteY23" fmla="*/ 5587207 h 5587207"/>
                <a:gd name="connsiteX24" fmla="*/ 4214285 w 7364501"/>
                <a:gd name="connsiteY24" fmla="*/ 5587207 h 5587207"/>
                <a:gd name="connsiteX25" fmla="*/ 3800480 w 7364501"/>
                <a:gd name="connsiteY25" fmla="*/ 5587207 h 5587207"/>
                <a:gd name="connsiteX26" fmla="*/ 3091101 w 7364501"/>
                <a:gd name="connsiteY26" fmla="*/ 5587207 h 5587207"/>
                <a:gd name="connsiteX27" fmla="*/ 2381722 w 7364501"/>
                <a:gd name="connsiteY27" fmla="*/ 5587207 h 5587207"/>
                <a:gd name="connsiteX28" fmla="*/ 1908803 w 7364501"/>
                <a:gd name="connsiteY28" fmla="*/ 5587207 h 5587207"/>
                <a:gd name="connsiteX29" fmla="*/ 1494999 w 7364501"/>
                <a:gd name="connsiteY29" fmla="*/ 5587207 h 5587207"/>
                <a:gd name="connsiteX30" fmla="*/ 726505 w 7364501"/>
                <a:gd name="connsiteY30" fmla="*/ 5587207 h 5587207"/>
                <a:gd name="connsiteX31" fmla="*/ 0 w 7364501"/>
                <a:gd name="connsiteY31" fmla="*/ 4860702 h 5587207"/>
                <a:gd name="connsiteX32" fmla="*/ 0 w 7364501"/>
                <a:gd name="connsiteY32" fmla="*/ 4228760 h 5587207"/>
                <a:gd name="connsiteX33" fmla="*/ 0 w 7364501"/>
                <a:gd name="connsiteY33" fmla="*/ 3638161 h 5587207"/>
                <a:gd name="connsiteX34" fmla="*/ 0 w 7364501"/>
                <a:gd name="connsiteY34" fmla="*/ 3088903 h 5587207"/>
                <a:gd name="connsiteX35" fmla="*/ 0 w 7364501"/>
                <a:gd name="connsiteY35" fmla="*/ 2456962 h 5587207"/>
                <a:gd name="connsiteX36" fmla="*/ 0 w 7364501"/>
                <a:gd name="connsiteY36" fmla="*/ 1783678 h 5587207"/>
                <a:gd name="connsiteX37" fmla="*/ 0 w 7364501"/>
                <a:gd name="connsiteY37" fmla="*/ 1317105 h 5587207"/>
                <a:gd name="connsiteX38" fmla="*/ 0 w 7364501"/>
                <a:gd name="connsiteY38" fmla="*/ 726505 h 5587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7364501" h="5587207" fill="none" extrusionOk="0">
                  <a:moveTo>
                    <a:pt x="0" y="726505"/>
                  </a:moveTo>
                  <a:cubicBezTo>
                    <a:pt x="-110588" y="367109"/>
                    <a:pt x="358231" y="16355"/>
                    <a:pt x="726505" y="0"/>
                  </a:cubicBezTo>
                  <a:cubicBezTo>
                    <a:pt x="860252" y="-59428"/>
                    <a:pt x="1075883" y="6738"/>
                    <a:pt x="1376769" y="0"/>
                  </a:cubicBezTo>
                  <a:cubicBezTo>
                    <a:pt x="1677655" y="-6738"/>
                    <a:pt x="1651362" y="43582"/>
                    <a:pt x="1849688" y="0"/>
                  </a:cubicBezTo>
                  <a:cubicBezTo>
                    <a:pt x="2048014" y="-43582"/>
                    <a:pt x="2223606" y="53000"/>
                    <a:pt x="2322608" y="0"/>
                  </a:cubicBezTo>
                  <a:cubicBezTo>
                    <a:pt x="2421610" y="-53000"/>
                    <a:pt x="2807215" y="67713"/>
                    <a:pt x="2972872" y="0"/>
                  </a:cubicBezTo>
                  <a:cubicBezTo>
                    <a:pt x="3138529" y="-67713"/>
                    <a:pt x="3359941" y="16340"/>
                    <a:pt x="3623136" y="0"/>
                  </a:cubicBezTo>
                  <a:cubicBezTo>
                    <a:pt x="3886331" y="-16340"/>
                    <a:pt x="3970313" y="12431"/>
                    <a:pt x="4096055" y="0"/>
                  </a:cubicBezTo>
                  <a:cubicBezTo>
                    <a:pt x="4221797" y="-12431"/>
                    <a:pt x="4420851" y="32464"/>
                    <a:pt x="4568974" y="0"/>
                  </a:cubicBezTo>
                  <a:cubicBezTo>
                    <a:pt x="4717097" y="-32464"/>
                    <a:pt x="5102729" y="53769"/>
                    <a:pt x="5278353" y="0"/>
                  </a:cubicBezTo>
                  <a:cubicBezTo>
                    <a:pt x="5453977" y="-53769"/>
                    <a:pt x="5616006" y="46606"/>
                    <a:pt x="5869502" y="0"/>
                  </a:cubicBezTo>
                  <a:cubicBezTo>
                    <a:pt x="6122998" y="-46606"/>
                    <a:pt x="6368667" y="16358"/>
                    <a:pt x="6637996" y="0"/>
                  </a:cubicBezTo>
                  <a:cubicBezTo>
                    <a:pt x="6992659" y="89387"/>
                    <a:pt x="7350147" y="257864"/>
                    <a:pt x="7364501" y="726505"/>
                  </a:cubicBezTo>
                  <a:cubicBezTo>
                    <a:pt x="7420485" y="894972"/>
                    <a:pt x="7311067" y="1135432"/>
                    <a:pt x="7364501" y="1317105"/>
                  </a:cubicBezTo>
                  <a:cubicBezTo>
                    <a:pt x="7417935" y="1498778"/>
                    <a:pt x="7311750" y="1812992"/>
                    <a:pt x="7364501" y="1949046"/>
                  </a:cubicBezTo>
                  <a:cubicBezTo>
                    <a:pt x="7417252" y="2085100"/>
                    <a:pt x="7327506" y="2289094"/>
                    <a:pt x="7364501" y="2456962"/>
                  </a:cubicBezTo>
                  <a:cubicBezTo>
                    <a:pt x="7401496" y="2624830"/>
                    <a:pt x="7346830" y="2826145"/>
                    <a:pt x="7364501" y="3047561"/>
                  </a:cubicBezTo>
                  <a:cubicBezTo>
                    <a:pt x="7382172" y="3268977"/>
                    <a:pt x="7303739" y="3452484"/>
                    <a:pt x="7364501" y="3638161"/>
                  </a:cubicBezTo>
                  <a:cubicBezTo>
                    <a:pt x="7425263" y="3823838"/>
                    <a:pt x="7361581" y="3894244"/>
                    <a:pt x="7364501" y="4146077"/>
                  </a:cubicBezTo>
                  <a:cubicBezTo>
                    <a:pt x="7367421" y="4397910"/>
                    <a:pt x="7319318" y="4505011"/>
                    <a:pt x="7364501" y="4860702"/>
                  </a:cubicBezTo>
                  <a:cubicBezTo>
                    <a:pt x="7376562" y="5255480"/>
                    <a:pt x="7011666" y="5686005"/>
                    <a:pt x="6637996" y="5587207"/>
                  </a:cubicBezTo>
                  <a:cubicBezTo>
                    <a:pt x="6399708" y="5601709"/>
                    <a:pt x="6263945" y="5518091"/>
                    <a:pt x="5928617" y="5587207"/>
                  </a:cubicBezTo>
                  <a:cubicBezTo>
                    <a:pt x="5593289" y="5656323"/>
                    <a:pt x="5577941" y="5535150"/>
                    <a:pt x="5396583" y="5587207"/>
                  </a:cubicBezTo>
                  <a:cubicBezTo>
                    <a:pt x="5215225" y="5639264"/>
                    <a:pt x="5029183" y="5550419"/>
                    <a:pt x="4923664" y="5587207"/>
                  </a:cubicBezTo>
                  <a:cubicBezTo>
                    <a:pt x="4818145" y="5623995"/>
                    <a:pt x="4534116" y="5515615"/>
                    <a:pt x="4214285" y="5587207"/>
                  </a:cubicBezTo>
                  <a:cubicBezTo>
                    <a:pt x="3894454" y="5658799"/>
                    <a:pt x="3964110" y="5586338"/>
                    <a:pt x="3800480" y="5587207"/>
                  </a:cubicBezTo>
                  <a:cubicBezTo>
                    <a:pt x="3636850" y="5588076"/>
                    <a:pt x="3426162" y="5582306"/>
                    <a:pt x="3091101" y="5587207"/>
                  </a:cubicBezTo>
                  <a:cubicBezTo>
                    <a:pt x="2756040" y="5592108"/>
                    <a:pt x="2657646" y="5557464"/>
                    <a:pt x="2381722" y="5587207"/>
                  </a:cubicBezTo>
                  <a:cubicBezTo>
                    <a:pt x="2105798" y="5616950"/>
                    <a:pt x="2123665" y="5583928"/>
                    <a:pt x="1908803" y="5587207"/>
                  </a:cubicBezTo>
                  <a:cubicBezTo>
                    <a:pt x="1693941" y="5590486"/>
                    <a:pt x="1631795" y="5548624"/>
                    <a:pt x="1494999" y="5587207"/>
                  </a:cubicBezTo>
                  <a:cubicBezTo>
                    <a:pt x="1358203" y="5625790"/>
                    <a:pt x="961255" y="5558879"/>
                    <a:pt x="726505" y="5587207"/>
                  </a:cubicBezTo>
                  <a:cubicBezTo>
                    <a:pt x="290069" y="5627253"/>
                    <a:pt x="-62891" y="5273233"/>
                    <a:pt x="0" y="4860702"/>
                  </a:cubicBezTo>
                  <a:cubicBezTo>
                    <a:pt x="-46103" y="4663726"/>
                    <a:pt x="73495" y="4538742"/>
                    <a:pt x="0" y="4228760"/>
                  </a:cubicBezTo>
                  <a:cubicBezTo>
                    <a:pt x="-73495" y="3918778"/>
                    <a:pt x="57179" y="3799508"/>
                    <a:pt x="0" y="3638161"/>
                  </a:cubicBezTo>
                  <a:cubicBezTo>
                    <a:pt x="-57179" y="3476814"/>
                    <a:pt x="62886" y="3320804"/>
                    <a:pt x="0" y="3088903"/>
                  </a:cubicBezTo>
                  <a:cubicBezTo>
                    <a:pt x="-62886" y="2857002"/>
                    <a:pt x="52575" y="2635666"/>
                    <a:pt x="0" y="2456962"/>
                  </a:cubicBezTo>
                  <a:cubicBezTo>
                    <a:pt x="-52575" y="2278258"/>
                    <a:pt x="2431" y="2093986"/>
                    <a:pt x="0" y="1783678"/>
                  </a:cubicBezTo>
                  <a:cubicBezTo>
                    <a:pt x="-2431" y="1473370"/>
                    <a:pt x="52364" y="1477421"/>
                    <a:pt x="0" y="1317105"/>
                  </a:cubicBezTo>
                  <a:cubicBezTo>
                    <a:pt x="-52364" y="1156789"/>
                    <a:pt x="51560" y="975503"/>
                    <a:pt x="0" y="726505"/>
                  </a:cubicBezTo>
                  <a:close/>
                </a:path>
                <a:path w="7364501" h="5587207" stroke="0" extrusionOk="0">
                  <a:moveTo>
                    <a:pt x="0" y="726505"/>
                  </a:moveTo>
                  <a:cubicBezTo>
                    <a:pt x="-43097" y="364073"/>
                    <a:pt x="304611" y="107321"/>
                    <a:pt x="726505" y="0"/>
                  </a:cubicBezTo>
                  <a:cubicBezTo>
                    <a:pt x="983268" y="-24756"/>
                    <a:pt x="1178202" y="12737"/>
                    <a:pt x="1435884" y="0"/>
                  </a:cubicBezTo>
                  <a:cubicBezTo>
                    <a:pt x="1693566" y="-12737"/>
                    <a:pt x="1889391" y="49013"/>
                    <a:pt x="2027033" y="0"/>
                  </a:cubicBezTo>
                  <a:cubicBezTo>
                    <a:pt x="2164675" y="-49013"/>
                    <a:pt x="2337773" y="33326"/>
                    <a:pt x="2499952" y="0"/>
                  </a:cubicBezTo>
                  <a:cubicBezTo>
                    <a:pt x="2662131" y="-33326"/>
                    <a:pt x="2839773" y="47405"/>
                    <a:pt x="3091101" y="0"/>
                  </a:cubicBezTo>
                  <a:cubicBezTo>
                    <a:pt x="3342429" y="-47405"/>
                    <a:pt x="3334179" y="35528"/>
                    <a:pt x="3504906" y="0"/>
                  </a:cubicBezTo>
                  <a:cubicBezTo>
                    <a:pt x="3675634" y="-35528"/>
                    <a:pt x="3830761" y="6644"/>
                    <a:pt x="4036940" y="0"/>
                  </a:cubicBezTo>
                  <a:cubicBezTo>
                    <a:pt x="4243119" y="-6644"/>
                    <a:pt x="4344995" y="51907"/>
                    <a:pt x="4628089" y="0"/>
                  </a:cubicBezTo>
                  <a:cubicBezTo>
                    <a:pt x="4911183" y="-51907"/>
                    <a:pt x="5060299" y="18305"/>
                    <a:pt x="5219238" y="0"/>
                  </a:cubicBezTo>
                  <a:cubicBezTo>
                    <a:pt x="5378177" y="-18305"/>
                    <a:pt x="5638816" y="66643"/>
                    <a:pt x="5869502" y="0"/>
                  </a:cubicBezTo>
                  <a:cubicBezTo>
                    <a:pt x="6100188" y="-66643"/>
                    <a:pt x="6299235" y="59178"/>
                    <a:pt x="6637996" y="0"/>
                  </a:cubicBezTo>
                  <a:cubicBezTo>
                    <a:pt x="7049580" y="2384"/>
                    <a:pt x="7380798" y="389133"/>
                    <a:pt x="7364501" y="726505"/>
                  </a:cubicBezTo>
                  <a:cubicBezTo>
                    <a:pt x="7382375" y="949320"/>
                    <a:pt x="7354714" y="1048890"/>
                    <a:pt x="7364501" y="1358447"/>
                  </a:cubicBezTo>
                  <a:cubicBezTo>
                    <a:pt x="7374288" y="1668004"/>
                    <a:pt x="7355485" y="1641634"/>
                    <a:pt x="7364501" y="1907704"/>
                  </a:cubicBezTo>
                  <a:cubicBezTo>
                    <a:pt x="7373517" y="2173774"/>
                    <a:pt x="7318480" y="2400752"/>
                    <a:pt x="7364501" y="2580988"/>
                  </a:cubicBezTo>
                  <a:cubicBezTo>
                    <a:pt x="7410522" y="2761224"/>
                    <a:pt x="7338142" y="2962443"/>
                    <a:pt x="7364501" y="3254271"/>
                  </a:cubicBezTo>
                  <a:cubicBezTo>
                    <a:pt x="7390860" y="3546099"/>
                    <a:pt x="7364435" y="3619632"/>
                    <a:pt x="7364501" y="3927555"/>
                  </a:cubicBezTo>
                  <a:cubicBezTo>
                    <a:pt x="7364567" y="4235478"/>
                    <a:pt x="7354871" y="4471806"/>
                    <a:pt x="7364501" y="4860702"/>
                  </a:cubicBezTo>
                  <a:cubicBezTo>
                    <a:pt x="7437249" y="5218350"/>
                    <a:pt x="6960077" y="5673814"/>
                    <a:pt x="6637996" y="5587207"/>
                  </a:cubicBezTo>
                  <a:cubicBezTo>
                    <a:pt x="6451693" y="5634276"/>
                    <a:pt x="6293250" y="5517763"/>
                    <a:pt x="6046847" y="5587207"/>
                  </a:cubicBezTo>
                  <a:cubicBezTo>
                    <a:pt x="5800444" y="5656651"/>
                    <a:pt x="5695054" y="5577560"/>
                    <a:pt x="5455698" y="5587207"/>
                  </a:cubicBezTo>
                  <a:cubicBezTo>
                    <a:pt x="5216342" y="5596854"/>
                    <a:pt x="5003655" y="5571335"/>
                    <a:pt x="4805434" y="5587207"/>
                  </a:cubicBezTo>
                  <a:cubicBezTo>
                    <a:pt x="4607213" y="5603079"/>
                    <a:pt x="4357663" y="5555779"/>
                    <a:pt x="4155170" y="5587207"/>
                  </a:cubicBezTo>
                  <a:cubicBezTo>
                    <a:pt x="3952677" y="5618635"/>
                    <a:pt x="3800077" y="5586075"/>
                    <a:pt x="3623136" y="5587207"/>
                  </a:cubicBezTo>
                  <a:cubicBezTo>
                    <a:pt x="3446195" y="5588339"/>
                    <a:pt x="3414495" y="5561246"/>
                    <a:pt x="3209331" y="5587207"/>
                  </a:cubicBezTo>
                  <a:cubicBezTo>
                    <a:pt x="3004167" y="5613168"/>
                    <a:pt x="2957298" y="5570907"/>
                    <a:pt x="2795527" y="5587207"/>
                  </a:cubicBezTo>
                  <a:cubicBezTo>
                    <a:pt x="2633756" y="5603507"/>
                    <a:pt x="2492264" y="5568618"/>
                    <a:pt x="2322608" y="5587207"/>
                  </a:cubicBezTo>
                  <a:cubicBezTo>
                    <a:pt x="2152952" y="5605796"/>
                    <a:pt x="2073286" y="5564969"/>
                    <a:pt x="1908803" y="5587207"/>
                  </a:cubicBezTo>
                  <a:cubicBezTo>
                    <a:pt x="1744321" y="5609445"/>
                    <a:pt x="1077822" y="5470843"/>
                    <a:pt x="726505" y="5587207"/>
                  </a:cubicBezTo>
                  <a:cubicBezTo>
                    <a:pt x="282893" y="5670425"/>
                    <a:pt x="-9108" y="5276105"/>
                    <a:pt x="0" y="4860702"/>
                  </a:cubicBezTo>
                  <a:cubicBezTo>
                    <a:pt x="-31361" y="4557373"/>
                    <a:pt x="17741" y="4410292"/>
                    <a:pt x="0" y="4228760"/>
                  </a:cubicBezTo>
                  <a:cubicBezTo>
                    <a:pt x="-17741" y="4047228"/>
                    <a:pt x="42534" y="3889152"/>
                    <a:pt x="0" y="3638161"/>
                  </a:cubicBezTo>
                  <a:cubicBezTo>
                    <a:pt x="-42534" y="3387170"/>
                    <a:pt x="62552" y="3157236"/>
                    <a:pt x="0" y="3006219"/>
                  </a:cubicBezTo>
                  <a:cubicBezTo>
                    <a:pt x="-62552" y="2855202"/>
                    <a:pt x="61759" y="2603880"/>
                    <a:pt x="0" y="2415620"/>
                  </a:cubicBezTo>
                  <a:cubicBezTo>
                    <a:pt x="-61759" y="2227360"/>
                    <a:pt x="25277" y="2036802"/>
                    <a:pt x="0" y="1825020"/>
                  </a:cubicBezTo>
                  <a:cubicBezTo>
                    <a:pt x="-25277" y="1613238"/>
                    <a:pt x="76492" y="1220165"/>
                    <a:pt x="0" y="726505"/>
                  </a:cubicBezTo>
                  <a:close/>
                </a:path>
              </a:pathLst>
            </a:custGeom>
            <a:grpFill/>
            <a:ln w="28575" cap="flat">
              <a:solidFill>
                <a:schemeClr val="accent6"/>
              </a:solidFill>
              <a:extLst>
                <a:ext uri="{C807C97D-BFC1-408E-A445-0C87EB9F89A2}">
                  <ask:lineSketchStyleProps xmlns:ask="http://schemas.microsoft.com/office/drawing/2018/sketchyshapes" sd="3439500498">
                    <a:prstGeom prst="roundRect">
                      <a:avLst>
                        <a:gd name="adj" fmla="val 13003"/>
                      </a:avLst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2800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endParaRPr>
            </a:p>
          </p:txBody>
        </p:sp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B173E5DF-7E57-41CA-85AE-8FD80EEAE3A9}"/>
                </a:ext>
              </a:extLst>
            </p:cNvPr>
            <p:cNvSpPr/>
            <p:nvPr/>
          </p:nvSpPr>
          <p:spPr>
            <a:xfrm>
              <a:off x="197063" y="557879"/>
              <a:ext cx="7364501" cy="5587207"/>
            </a:xfrm>
            <a:custGeom>
              <a:avLst/>
              <a:gdLst>
                <a:gd name="connsiteX0" fmla="*/ 0 w 7364501"/>
                <a:gd name="connsiteY0" fmla="*/ 726505 h 5587207"/>
                <a:gd name="connsiteX1" fmla="*/ 726505 w 7364501"/>
                <a:gd name="connsiteY1" fmla="*/ 0 h 5587207"/>
                <a:gd name="connsiteX2" fmla="*/ 1376769 w 7364501"/>
                <a:gd name="connsiteY2" fmla="*/ 0 h 5587207"/>
                <a:gd name="connsiteX3" fmla="*/ 1849688 w 7364501"/>
                <a:gd name="connsiteY3" fmla="*/ 0 h 5587207"/>
                <a:gd name="connsiteX4" fmla="*/ 2322608 w 7364501"/>
                <a:gd name="connsiteY4" fmla="*/ 0 h 5587207"/>
                <a:gd name="connsiteX5" fmla="*/ 2972872 w 7364501"/>
                <a:gd name="connsiteY5" fmla="*/ 0 h 5587207"/>
                <a:gd name="connsiteX6" fmla="*/ 3623136 w 7364501"/>
                <a:gd name="connsiteY6" fmla="*/ 0 h 5587207"/>
                <a:gd name="connsiteX7" fmla="*/ 4096055 w 7364501"/>
                <a:gd name="connsiteY7" fmla="*/ 0 h 5587207"/>
                <a:gd name="connsiteX8" fmla="*/ 4568974 w 7364501"/>
                <a:gd name="connsiteY8" fmla="*/ 0 h 5587207"/>
                <a:gd name="connsiteX9" fmla="*/ 5278353 w 7364501"/>
                <a:gd name="connsiteY9" fmla="*/ 0 h 5587207"/>
                <a:gd name="connsiteX10" fmla="*/ 5869502 w 7364501"/>
                <a:gd name="connsiteY10" fmla="*/ 0 h 5587207"/>
                <a:gd name="connsiteX11" fmla="*/ 6637996 w 7364501"/>
                <a:gd name="connsiteY11" fmla="*/ 0 h 5587207"/>
                <a:gd name="connsiteX12" fmla="*/ 7364501 w 7364501"/>
                <a:gd name="connsiteY12" fmla="*/ 726505 h 5587207"/>
                <a:gd name="connsiteX13" fmla="*/ 7364501 w 7364501"/>
                <a:gd name="connsiteY13" fmla="*/ 1317105 h 5587207"/>
                <a:gd name="connsiteX14" fmla="*/ 7364501 w 7364501"/>
                <a:gd name="connsiteY14" fmla="*/ 1949046 h 5587207"/>
                <a:gd name="connsiteX15" fmla="*/ 7364501 w 7364501"/>
                <a:gd name="connsiteY15" fmla="*/ 2456962 h 5587207"/>
                <a:gd name="connsiteX16" fmla="*/ 7364501 w 7364501"/>
                <a:gd name="connsiteY16" fmla="*/ 3047561 h 5587207"/>
                <a:gd name="connsiteX17" fmla="*/ 7364501 w 7364501"/>
                <a:gd name="connsiteY17" fmla="*/ 3638161 h 5587207"/>
                <a:gd name="connsiteX18" fmla="*/ 7364501 w 7364501"/>
                <a:gd name="connsiteY18" fmla="*/ 4146077 h 5587207"/>
                <a:gd name="connsiteX19" fmla="*/ 7364501 w 7364501"/>
                <a:gd name="connsiteY19" fmla="*/ 4860702 h 5587207"/>
                <a:gd name="connsiteX20" fmla="*/ 6637996 w 7364501"/>
                <a:gd name="connsiteY20" fmla="*/ 5587207 h 5587207"/>
                <a:gd name="connsiteX21" fmla="*/ 5928617 w 7364501"/>
                <a:gd name="connsiteY21" fmla="*/ 5587207 h 5587207"/>
                <a:gd name="connsiteX22" fmla="*/ 5396583 w 7364501"/>
                <a:gd name="connsiteY22" fmla="*/ 5587207 h 5587207"/>
                <a:gd name="connsiteX23" fmla="*/ 4923664 w 7364501"/>
                <a:gd name="connsiteY23" fmla="*/ 5587207 h 5587207"/>
                <a:gd name="connsiteX24" fmla="*/ 4214285 w 7364501"/>
                <a:gd name="connsiteY24" fmla="*/ 5587207 h 5587207"/>
                <a:gd name="connsiteX25" fmla="*/ 3800480 w 7364501"/>
                <a:gd name="connsiteY25" fmla="*/ 5587207 h 5587207"/>
                <a:gd name="connsiteX26" fmla="*/ 3091101 w 7364501"/>
                <a:gd name="connsiteY26" fmla="*/ 5587207 h 5587207"/>
                <a:gd name="connsiteX27" fmla="*/ 2381722 w 7364501"/>
                <a:gd name="connsiteY27" fmla="*/ 5587207 h 5587207"/>
                <a:gd name="connsiteX28" fmla="*/ 1908803 w 7364501"/>
                <a:gd name="connsiteY28" fmla="*/ 5587207 h 5587207"/>
                <a:gd name="connsiteX29" fmla="*/ 1494999 w 7364501"/>
                <a:gd name="connsiteY29" fmla="*/ 5587207 h 5587207"/>
                <a:gd name="connsiteX30" fmla="*/ 726505 w 7364501"/>
                <a:gd name="connsiteY30" fmla="*/ 5587207 h 5587207"/>
                <a:gd name="connsiteX31" fmla="*/ 0 w 7364501"/>
                <a:gd name="connsiteY31" fmla="*/ 4860702 h 5587207"/>
                <a:gd name="connsiteX32" fmla="*/ 0 w 7364501"/>
                <a:gd name="connsiteY32" fmla="*/ 4228760 h 5587207"/>
                <a:gd name="connsiteX33" fmla="*/ 0 w 7364501"/>
                <a:gd name="connsiteY33" fmla="*/ 3638161 h 5587207"/>
                <a:gd name="connsiteX34" fmla="*/ 0 w 7364501"/>
                <a:gd name="connsiteY34" fmla="*/ 3088903 h 5587207"/>
                <a:gd name="connsiteX35" fmla="*/ 0 w 7364501"/>
                <a:gd name="connsiteY35" fmla="*/ 2456962 h 5587207"/>
                <a:gd name="connsiteX36" fmla="*/ 0 w 7364501"/>
                <a:gd name="connsiteY36" fmla="*/ 1783678 h 5587207"/>
                <a:gd name="connsiteX37" fmla="*/ 0 w 7364501"/>
                <a:gd name="connsiteY37" fmla="*/ 1317105 h 5587207"/>
                <a:gd name="connsiteX38" fmla="*/ 0 w 7364501"/>
                <a:gd name="connsiteY38" fmla="*/ 726505 h 5587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7364501" h="5587207" fill="none" extrusionOk="0">
                  <a:moveTo>
                    <a:pt x="0" y="726505"/>
                  </a:moveTo>
                  <a:cubicBezTo>
                    <a:pt x="-110588" y="367109"/>
                    <a:pt x="358231" y="16355"/>
                    <a:pt x="726505" y="0"/>
                  </a:cubicBezTo>
                  <a:cubicBezTo>
                    <a:pt x="860252" y="-59428"/>
                    <a:pt x="1075883" y="6738"/>
                    <a:pt x="1376769" y="0"/>
                  </a:cubicBezTo>
                  <a:cubicBezTo>
                    <a:pt x="1677655" y="-6738"/>
                    <a:pt x="1651362" y="43582"/>
                    <a:pt x="1849688" y="0"/>
                  </a:cubicBezTo>
                  <a:cubicBezTo>
                    <a:pt x="2048014" y="-43582"/>
                    <a:pt x="2223606" y="53000"/>
                    <a:pt x="2322608" y="0"/>
                  </a:cubicBezTo>
                  <a:cubicBezTo>
                    <a:pt x="2421610" y="-53000"/>
                    <a:pt x="2807215" y="67713"/>
                    <a:pt x="2972872" y="0"/>
                  </a:cubicBezTo>
                  <a:cubicBezTo>
                    <a:pt x="3138529" y="-67713"/>
                    <a:pt x="3359941" y="16340"/>
                    <a:pt x="3623136" y="0"/>
                  </a:cubicBezTo>
                  <a:cubicBezTo>
                    <a:pt x="3886331" y="-16340"/>
                    <a:pt x="3970313" y="12431"/>
                    <a:pt x="4096055" y="0"/>
                  </a:cubicBezTo>
                  <a:cubicBezTo>
                    <a:pt x="4221797" y="-12431"/>
                    <a:pt x="4420851" y="32464"/>
                    <a:pt x="4568974" y="0"/>
                  </a:cubicBezTo>
                  <a:cubicBezTo>
                    <a:pt x="4717097" y="-32464"/>
                    <a:pt x="5102729" y="53769"/>
                    <a:pt x="5278353" y="0"/>
                  </a:cubicBezTo>
                  <a:cubicBezTo>
                    <a:pt x="5453977" y="-53769"/>
                    <a:pt x="5616006" y="46606"/>
                    <a:pt x="5869502" y="0"/>
                  </a:cubicBezTo>
                  <a:cubicBezTo>
                    <a:pt x="6122998" y="-46606"/>
                    <a:pt x="6368667" y="16358"/>
                    <a:pt x="6637996" y="0"/>
                  </a:cubicBezTo>
                  <a:cubicBezTo>
                    <a:pt x="6992659" y="89387"/>
                    <a:pt x="7350147" y="257864"/>
                    <a:pt x="7364501" y="726505"/>
                  </a:cubicBezTo>
                  <a:cubicBezTo>
                    <a:pt x="7420485" y="894972"/>
                    <a:pt x="7311067" y="1135432"/>
                    <a:pt x="7364501" y="1317105"/>
                  </a:cubicBezTo>
                  <a:cubicBezTo>
                    <a:pt x="7417935" y="1498778"/>
                    <a:pt x="7311750" y="1812992"/>
                    <a:pt x="7364501" y="1949046"/>
                  </a:cubicBezTo>
                  <a:cubicBezTo>
                    <a:pt x="7417252" y="2085100"/>
                    <a:pt x="7327506" y="2289094"/>
                    <a:pt x="7364501" y="2456962"/>
                  </a:cubicBezTo>
                  <a:cubicBezTo>
                    <a:pt x="7401496" y="2624830"/>
                    <a:pt x="7346830" y="2826145"/>
                    <a:pt x="7364501" y="3047561"/>
                  </a:cubicBezTo>
                  <a:cubicBezTo>
                    <a:pt x="7382172" y="3268977"/>
                    <a:pt x="7303739" y="3452484"/>
                    <a:pt x="7364501" y="3638161"/>
                  </a:cubicBezTo>
                  <a:cubicBezTo>
                    <a:pt x="7425263" y="3823838"/>
                    <a:pt x="7361581" y="3894244"/>
                    <a:pt x="7364501" y="4146077"/>
                  </a:cubicBezTo>
                  <a:cubicBezTo>
                    <a:pt x="7367421" y="4397910"/>
                    <a:pt x="7319318" y="4505011"/>
                    <a:pt x="7364501" y="4860702"/>
                  </a:cubicBezTo>
                  <a:cubicBezTo>
                    <a:pt x="7376562" y="5255480"/>
                    <a:pt x="7011666" y="5686005"/>
                    <a:pt x="6637996" y="5587207"/>
                  </a:cubicBezTo>
                  <a:cubicBezTo>
                    <a:pt x="6399708" y="5601709"/>
                    <a:pt x="6263945" y="5518091"/>
                    <a:pt x="5928617" y="5587207"/>
                  </a:cubicBezTo>
                  <a:cubicBezTo>
                    <a:pt x="5593289" y="5656323"/>
                    <a:pt x="5577941" y="5535150"/>
                    <a:pt x="5396583" y="5587207"/>
                  </a:cubicBezTo>
                  <a:cubicBezTo>
                    <a:pt x="5215225" y="5639264"/>
                    <a:pt x="5029183" y="5550419"/>
                    <a:pt x="4923664" y="5587207"/>
                  </a:cubicBezTo>
                  <a:cubicBezTo>
                    <a:pt x="4818145" y="5623995"/>
                    <a:pt x="4534116" y="5515615"/>
                    <a:pt x="4214285" y="5587207"/>
                  </a:cubicBezTo>
                  <a:cubicBezTo>
                    <a:pt x="3894454" y="5658799"/>
                    <a:pt x="3964110" y="5586338"/>
                    <a:pt x="3800480" y="5587207"/>
                  </a:cubicBezTo>
                  <a:cubicBezTo>
                    <a:pt x="3636850" y="5588076"/>
                    <a:pt x="3426162" y="5582306"/>
                    <a:pt x="3091101" y="5587207"/>
                  </a:cubicBezTo>
                  <a:cubicBezTo>
                    <a:pt x="2756040" y="5592108"/>
                    <a:pt x="2657646" y="5557464"/>
                    <a:pt x="2381722" y="5587207"/>
                  </a:cubicBezTo>
                  <a:cubicBezTo>
                    <a:pt x="2105798" y="5616950"/>
                    <a:pt x="2123665" y="5583928"/>
                    <a:pt x="1908803" y="5587207"/>
                  </a:cubicBezTo>
                  <a:cubicBezTo>
                    <a:pt x="1693941" y="5590486"/>
                    <a:pt x="1631795" y="5548624"/>
                    <a:pt x="1494999" y="5587207"/>
                  </a:cubicBezTo>
                  <a:cubicBezTo>
                    <a:pt x="1358203" y="5625790"/>
                    <a:pt x="961255" y="5558879"/>
                    <a:pt x="726505" y="5587207"/>
                  </a:cubicBezTo>
                  <a:cubicBezTo>
                    <a:pt x="290069" y="5627253"/>
                    <a:pt x="-62891" y="5273233"/>
                    <a:pt x="0" y="4860702"/>
                  </a:cubicBezTo>
                  <a:cubicBezTo>
                    <a:pt x="-46103" y="4663726"/>
                    <a:pt x="73495" y="4538742"/>
                    <a:pt x="0" y="4228760"/>
                  </a:cubicBezTo>
                  <a:cubicBezTo>
                    <a:pt x="-73495" y="3918778"/>
                    <a:pt x="57179" y="3799508"/>
                    <a:pt x="0" y="3638161"/>
                  </a:cubicBezTo>
                  <a:cubicBezTo>
                    <a:pt x="-57179" y="3476814"/>
                    <a:pt x="62886" y="3320804"/>
                    <a:pt x="0" y="3088903"/>
                  </a:cubicBezTo>
                  <a:cubicBezTo>
                    <a:pt x="-62886" y="2857002"/>
                    <a:pt x="52575" y="2635666"/>
                    <a:pt x="0" y="2456962"/>
                  </a:cubicBezTo>
                  <a:cubicBezTo>
                    <a:pt x="-52575" y="2278258"/>
                    <a:pt x="2431" y="2093986"/>
                    <a:pt x="0" y="1783678"/>
                  </a:cubicBezTo>
                  <a:cubicBezTo>
                    <a:pt x="-2431" y="1473370"/>
                    <a:pt x="52364" y="1477421"/>
                    <a:pt x="0" y="1317105"/>
                  </a:cubicBezTo>
                  <a:cubicBezTo>
                    <a:pt x="-52364" y="1156789"/>
                    <a:pt x="51560" y="975503"/>
                    <a:pt x="0" y="726505"/>
                  </a:cubicBezTo>
                  <a:close/>
                </a:path>
                <a:path w="7364501" h="5587207" stroke="0" extrusionOk="0">
                  <a:moveTo>
                    <a:pt x="0" y="726505"/>
                  </a:moveTo>
                  <a:cubicBezTo>
                    <a:pt x="-43097" y="364073"/>
                    <a:pt x="304611" y="107321"/>
                    <a:pt x="726505" y="0"/>
                  </a:cubicBezTo>
                  <a:cubicBezTo>
                    <a:pt x="983268" y="-24756"/>
                    <a:pt x="1178202" y="12737"/>
                    <a:pt x="1435884" y="0"/>
                  </a:cubicBezTo>
                  <a:cubicBezTo>
                    <a:pt x="1693566" y="-12737"/>
                    <a:pt x="1889391" y="49013"/>
                    <a:pt x="2027033" y="0"/>
                  </a:cubicBezTo>
                  <a:cubicBezTo>
                    <a:pt x="2164675" y="-49013"/>
                    <a:pt x="2337773" y="33326"/>
                    <a:pt x="2499952" y="0"/>
                  </a:cubicBezTo>
                  <a:cubicBezTo>
                    <a:pt x="2662131" y="-33326"/>
                    <a:pt x="2839773" y="47405"/>
                    <a:pt x="3091101" y="0"/>
                  </a:cubicBezTo>
                  <a:cubicBezTo>
                    <a:pt x="3342429" y="-47405"/>
                    <a:pt x="3334179" y="35528"/>
                    <a:pt x="3504906" y="0"/>
                  </a:cubicBezTo>
                  <a:cubicBezTo>
                    <a:pt x="3675634" y="-35528"/>
                    <a:pt x="3830761" y="6644"/>
                    <a:pt x="4036940" y="0"/>
                  </a:cubicBezTo>
                  <a:cubicBezTo>
                    <a:pt x="4243119" y="-6644"/>
                    <a:pt x="4344995" y="51907"/>
                    <a:pt x="4628089" y="0"/>
                  </a:cubicBezTo>
                  <a:cubicBezTo>
                    <a:pt x="4911183" y="-51907"/>
                    <a:pt x="5060299" y="18305"/>
                    <a:pt x="5219238" y="0"/>
                  </a:cubicBezTo>
                  <a:cubicBezTo>
                    <a:pt x="5378177" y="-18305"/>
                    <a:pt x="5638816" y="66643"/>
                    <a:pt x="5869502" y="0"/>
                  </a:cubicBezTo>
                  <a:cubicBezTo>
                    <a:pt x="6100188" y="-66643"/>
                    <a:pt x="6299235" y="59178"/>
                    <a:pt x="6637996" y="0"/>
                  </a:cubicBezTo>
                  <a:cubicBezTo>
                    <a:pt x="7049580" y="2384"/>
                    <a:pt x="7380798" y="389133"/>
                    <a:pt x="7364501" y="726505"/>
                  </a:cubicBezTo>
                  <a:cubicBezTo>
                    <a:pt x="7382375" y="949320"/>
                    <a:pt x="7354714" y="1048890"/>
                    <a:pt x="7364501" y="1358447"/>
                  </a:cubicBezTo>
                  <a:cubicBezTo>
                    <a:pt x="7374288" y="1668004"/>
                    <a:pt x="7355485" y="1641634"/>
                    <a:pt x="7364501" y="1907704"/>
                  </a:cubicBezTo>
                  <a:cubicBezTo>
                    <a:pt x="7373517" y="2173774"/>
                    <a:pt x="7318480" y="2400752"/>
                    <a:pt x="7364501" y="2580988"/>
                  </a:cubicBezTo>
                  <a:cubicBezTo>
                    <a:pt x="7410522" y="2761224"/>
                    <a:pt x="7338142" y="2962443"/>
                    <a:pt x="7364501" y="3254271"/>
                  </a:cubicBezTo>
                  <a:cubicBezTo>
                    <a:pt x="7390860" y="3546099"/>
                    <a:pt x="7364435" y="3619632"/>
                    <a:pt x="7364501" y="3927555"/>
                  </a:cubicBezTo>
                  <a:cubicBezTo>
                    <a:pt x="7364567" y="4235478"/>
                    <a:pt x="7354871" y="4471806"/>
                    <a:pt x="7364501" y="4860702"/>
                  </a:cubicBezTo>
                  <a:cubicBezTo>
                    <a:pt x="7437249" y="5218350"/>
                    <a:pt x="6960077" y="5673814"/>
                    <a:pt x="6637996" y="5587207"/>
                  </a:cubicBezTo>
                  <a:cubicBezTo>
                    <a:pt x="6451693" y="5634276"/>
                    <a:pt x="6293250" y="5517763"/>
                    <a:pt x="6046847" y="5587207"/>
                  </a:cubicBezTo>
                  <a:cubicBezTo>
                    <a:pt x="5800444" y="5656651"/>
                    <a:pt x="5695054" y="5577560"/>
                    <a:pt x="5455698" y="5587207"/>
                  </a:cubicBezTo>
                  <a:cubicBezTo>
                    <a:pt x="5216342" y="5596854"/>
                    <a:pt x="5003655" y="5571335"/>
                    <a:pt x="4805434" y="5587207"/>
                  </a:cubicBezTo>
                  <a:cubicBezTo>
                    <a:pt x="4607213" y="5603079"/>
                    <a:pt x="4357663" y="5555779"/>
                    <a:pt x="4155170" y="5587207"/>
                  </a:cubicBezTo>
                  <a:cubicBezTo>
                    <a:pt x="3952677" y="5618635"/>
                    <a:pt x="3800077" y="5586075"/>
                    <a:pt x="3623136" y="5587207"/>
                  </a:cubicBezTo>
                  <a:cubicBezTo>
                    <a:pt x="3446195" y="5588339"/>
                    <a:pt x="3414495" y="5561246"/>
                    <a:pt x="3209331" y="5587207"/>
                  </a:cubicBezTo>
                  <a:cubicBezTo>
                    <a:pt x="3004167" y="5613168"/>
                    <a:pt x="2957298" y="5570907"/>
                    <a:pt x="2795527" y="5587207"/>
                  </a:cubicBezTo>
                  <a:cubicBezTo>
                    <a:pt x="2633756" y="5603507"/>
                    <a:pt x="2492264" y="5568618"/>
                    <a:pt x="2322608" y="5587207"/>
                  </a:cubicBezTo>
                  <a:cubicBezTo>
                    <a:pt x="2152952" y="5605796"/>
                    <a:pt x="2073286" y="5564969"/>
                    <a:pt x="1908803" y="5587207"/>
                  </a:cubicBezTo>
                  <a:cubicBezTo>
                    <a:pt x="1744321" y="5609445"/>
                    <a:pt x="1077822" y="5470843"/>
                    <a:pt x="726505" y="5587207"/>
                  </a:cubicBezTo>
                  <a:cubicBezTo>
                    <a:pt x="282893" y="5670425"/>
                    <a:pt x="-9108" y="5276105"/>
                    <a:pt x="0" y="4860702"/>
                  </a:cubicBezTo>
                  <a:cubicBezTo>
                    <a:pt x="-31361" y="4557373"/>
                    <a:pt x="17741" y="4410292"/>
                    <a:pt x="0" y="4228760"/>
                  </a:cubicBezTo>
                  <a:cubicBezTo>
                    <a:pt x="-17741" y="4047228"/>
                    <a:pt x="42534" y="3889152"/>
                    <a:pt x="0" y="3638161"/>
                  </a:cubicBezTo>
                  <a:cubicBezTo>
                    <a:pt x="-42534" y="3387170"/>
                    <a:pt x="62552" y="3157236"/>
                    <a:pt x="0" y="3006219"/>
                  </a:cubicBezTo>
                  <a:cubicBezTo>
                    <a:pt x="-62552" y="2855202"/>
                    <a:pt x="61759" y="2603880"/>
                    <a:pt x="0" y="2415620"/>
                  </a:cubicBezTo>
                  <a:cubicBezTo>
                    <a:pt x="-61759" y="2227360"/>
                    <a:pt x="25277" y="2036802"/>
                    <a:pt x="0" y="1825020"/>
                  </a:cubicBezTo>
                  <a:cubicBezTo>
                    <a:pt x="-25277" y="1613238"/>
                    <a:pt x="76492" y="1220165"/>
                    <a:pt x="0" y="726505"/>
                  </a:cubicBezTo>
                  <a:close/>
                </a:path>
              </a:pathLst>
            </a:custGeom>
            <a:grpFill/>
            <a:ln w="28575" cap="flat">
              <a:solidFill>
                <a:schemeClr val="accent6"/>
              </a:solidFill>
              <a:extLst>
                <a:ext uri="{C807C97D-BFC1-408E-A445-0C87EB9F89A2}">
                  <ask:lineSketchStyleProps xmlns:ask="http://schemas.microsoft.com/office/drawing/2018/sketchyshapes" sd="3439500498">
                    <a:prstGeom prst="roundRect">
                      <a:avLst>
                        <a:gd name="adj" fmla="val 13003"/>
                      </a:avLst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2800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endParaRPr>
            </a:p>
          </p:txBody>
        </p:sp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4B8C25CC-2F29-4A23-BEEB-75BEFF3BF724}"/>
                </a:ext>
              </a:extLst>
            </p:cNvPr>
            <p:cNvSpPr/>
            <p:nvPr/>
          </p:nvSpPr>
          <p:spPr>
            <a:xfrm>
              <a:off x="76504" y="614743"/>
              <a:ext cx="7364501" cy="5587207"/>
            </a:xfrm>
            <a:custGeom>
              <a:avLst/>
              <a:gdLst>
                <a:gd name="connsiteX0" fmla="*/ 0 w 7364501"/>
                <a:gd name="connsiteY0" fmla="*/ 726505 h 5587207"/>
                <a:gd name="connsiteX1" fmla="*/ 726505 w 7364501"/>
                <a:gd name="connsiteY1" fmla="*/ 0 h 5587207"/>
                <a:gd name="connsiteX2" fmla="*/ 1435884 w 7364501"/>
                <a:gd name="connsiteY2" fmla="*/ 0 h 5587207"/>
                <a:gd name="connsiteX3" fmla="*/ 2027033 w 7364501"/>
                <a:gd name="connsiteY3" fmla="*/ 0 h 5587207"/>
                <a:gd name="connsiteX4" fmla="*/ 2499952 w 7364501"/>
                <a:gd name="connsiteY4" fmla="*/ 0 h 5587207"/>
                <a:gd name="connsiteX5" fmla="*/ 3091101 w 7364501"/>
                <a:gd name="connsiteY5" fmla="*/ 0 h 5587207"/>
                <a:gd name="connsiteX6" fmla="*/ 3504906 w 7364501"/>
                <a:gd name="connsiteY6" fmla="*/ 0 h 5587207"/>
                <a:gd name="connsiteX7" fmla="*/ 4036940 w 7364501"/>
                <a:gd name="connsiteY7" fmla="*/ 0 h 5587207"/>
                <a:gd name="connsiteX8" fmla="*/ 4628089 w 7364501"/>
                <a:gd name="connsiteY8" fmla="*/ 0 h 5587207"/>
                <a:gd name="connsiteX9" fmla="*/ 5219238 w 7364501"/>
                <a:gd name="connsiteY9" fmla="*/ 0 h 5587207"/>
                <a:gd name="connsiteX10" fmla="*/ 5869502 w 7364501"/>
                <a:gd name="connsiteY10" fmla="*/ 0 h 5587207"/>
                <a:gd name="connsiteX11" fmla="*/ 6637996 w 7364501"/>
                <a:gd name="connsiteY11" fmla="*/ 0 h 5587207"/>
                <a:gd name="connsiteX12" fmla="*/ 7364501 w 7364501"/>
                <a:gd name="connsiteY12" fmla="*/ 726505 h 5587207"/>
                <a:gd name="connsiteX13" fmla="*/ 7364501 w 7364501"/>
                <a:gd name="connsiteY13" fmla="*/ 1358447 h 5587207"/>
                <a:gd name="connsiteX14" fmla="*/ 7364501 w 7364501"/>
                <a:gd name="connsiteY14" fmla="*/ 1907704 h 5587207"/>
                <a:gd name="connsiteX15" fmla="*/ 7364501 w 7364501"/>
                <a:gd name="connsiteY15" fmla="*/ 2580988 h 5587207"/>
                <a:gd name="connsiteX16" fmla="*/ 7364501 w 7364501"/>
                <a:gd name="connsiteY16" fmla="*/ 3254271 h 5587207"/>
                <a:gd name="connsiteX17" fmla="*/ 7364501 w 7364501"/>
                <a:gd name="connsiteY17" fmla="*/ 3927555 h 5587207"/>
                <a:gd name="connsiteX18" fmla="*/ 7364501 w 7364501"/>
                <a:gd name="connsiteY18" fmla="*/ 4860702 h 5587207"/>
                <a:gd name="connsiteX19" fmla="*/ 6637996 w 7364501"/>
                <a:gd name="connsiteY19" fmla="*/ 5587207 h 5587207"/>
                <a:gd name="connsiteX20" fmla="*/ 6046847 w 7364501"/>
                <a:gd name="connsiteY20" fmla="*/ 5587207 h 5587207"/>
                <a:gd name="connsiteX21" fmla="*/ 5455698 w 7364501"/>
                <a:gd name="connsiteY21" fmla="*/ 5587207 h 5587207"/>
                <a:gd name="connsiteX22" fmla="*/ 4805434 w 7364501"/>
                <a:gd name="connsiteY22" fmla="*/ 5587207 h 5587207"/>
                <a:gd name="connsiteX23" fmla="*/ 4155170 w 7364501"/>
                <a:gd name="connsiteY23" fmla="*/ 5587207 h 5587207"/>
                <a:gd name="connsiteX24" fmla="*/ 3623136 w 7364501"/>
                <a:gd name="connsiteY24" fmla="*/ 5587207 h 5587207"/>
                <a:gd name="connsiteX25" fmla="*/ 3209331 w 7364501"/>
                <a:gd name="connsiteY25" fmla="*/ 5587207 h 5587207"/>
                <a:gd name="connsiteX26" fmla="*/ 2795527 w 7364501"/>
                <a:gd name="connsiteY26" fmla="*/ 5587207 h 5587207"/>
                <a:gd name="connsiteX27" fmla="*/ 2322608 w 7364501"/>
                <a:gd name="connsiteY27" fmla="*/ 5587207 h 5587207"/>
                <a:gd name="connsiteX28" fmla="*/ 1908803 w 7364501"/>
                <a:gd name="connsiteY28" fmla="*/ 5587207 h 5587207"/>
                <a:gd name="connsiteX29" fmla="*/ 726505 w 7364501"/>
                <a:gd name="connsiteY29" fmla="*/ 5587207 h 5587207"/>
                <a:gd name="connsiteX30" fmla="*/ 0 w 7364501"/>
                <a:gd name="connsiteY30" fmla="*/ 4860702 h 5587207"/>
                <a:gd name="connsiteX31" fmla="*/ 0 w 7364501"/>
                <a:gd name="connsiteY31" fmla="*/ 4228760 h 5587207"/>
                <a:gd name="connsiteX32" fmla="*/ 0 w 7364501"/>
                <a:gd name="connsiteY32" fmla="*/ 3638161 h 5587207"/>
                <a:gd name="connsiteX33" fmla="*/ 0 w 7364501"/>
                <a:gd name="connsiteY33" fmla="*/ 3006219 h 5587207"/>
                <a:gd name="connsiteX34" fmla="*/ 0 w 7364501"/>
                <a:gd name="connsiteY34" fmla="*/ 2415620 h 5587207"/>
                <a:gd name="connsiteX35" fmla="*/ 0 w 7364501"/>
                <a:gd name="connsiteY35" fmla="*/ 1825020 h 5587207"/>
                <a:gd name="connsiteX36" fmla="*/ 0 w 7364501"/>
                <a:gd name="connsiteY36" fmla="*/ 726505 h 5587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7364501" h="5587207" extrusionOk="0">
                  <a:moveTo>
                    <a:pt x="0" y="726505"/>
                  </a:moveTo>
                  <a:cubicBezTo>
                    <a:pt x="-43097" y="364073"/>
                    <a:pt x="304611" y="107321"/>
                    <a:pt x="726505" y="0"/>
                  </a:cubicBezTo>
                  <a:cubicBezTo>
                    <a:pt x="983268" y="-24756"/>
                    <a:pt x="1178202" y="12737"/>
                    <a:pt x="1435884" y="0"/>
                  </a:cubicBezTo>
                  <a:cubicBezTo>
                    <a:pt x="1693566" y="-12737"/>
                    <a:pt x="1889391" y="49013"/>
                    <a:pt x="2027033" y="0"/>
                  </a:cubicBezTo>
                  <a:cubicBezTo>
                    <a:pt x="2164675" y="-49013"/>
                    <a:pt x="2337773" y="33326"/>
                    <a:pt x="2499952" y="0"/>
                  </a:cubicBezTo>
                  <a:cubicBezTo>
                    <a:pt x="2662131" y="-33326"/>
                    <a:pt x="2839773" y="47405"/>
                    <a:pt x="3091101" y="0"/>
                  </a:cubicBezTo>
                  <a:cubicBezTo>
                    <a:pt x="3342429" y="-47405"/>
                    <a:pt x="3334179" y="35528"/>
                    <a:pt x="3504906" y="0"/>
                  </a:cubicBezTo>
                  <a:cubicBezTo>
                    <a:pt x="3675634" y="-35528"/>
                    <a:pt x="3830761" y="6644"/>
                    <a:pt x="4036940" y="0"/>
                  </a:cubicBezTo>
                  <a:cubicBezTo>
                    <a:pt x="4243119" y="-6644"/>
                    <a:pt x="4344995" y="51907"/>
                    <a:pt x="4628089" y="0"/>
                  </a:cubicBezTo>
                  <a:cubicBezTo>
                    <a:pt x="4911183" y="-51907"/>
                    <a:pt x="5060299" y="18305"/>
                    <a:pt x="5219238" y="0"/>
                  </a:cubicBezTo>
                  <a:cubicBezTo>
                    <a:pt x="5378177" y="-18305"/>
                    <a:pt x="5638816" y="66643"/>
                    <a:pt x="5869502" y="0"/>
                  </a:cubicBezTo>
                  <a:cubicBezTo>
                    <a:pt x="6100188" y="-66643"/>
                    <a:pt x="6299235" y="59178"/>
                    <a:pt x="6637996" y="0"/>
                  </a:cubicBezTo>
                  <a:cubicBezTo>
                    <a:pt x="7049580" y="2384"/>
                    <a:pt x="7380798" y="389133"/>
                    <a:pt x="7364501" y="726505"/>
                  </a:cubicBezTo>
                  <a:cubicBezTo>
                    <a:pt x="7382375" y="949320"/>
                    <a:pt x="7354714" y="1048890"/>
                    <a:pt x="7364501" y="1358447"/>
                  </a:cubicBezTo>
                  <a:cubicBezTo>
                    <a:pt x="7374288" y="1668004"/>
                    <a:pt x="7355485" y="1641634"/>
                    <a:pt x="7364501" y="1907704"/>
                  </a:cubicBezTo>
                  <a:cubicBezTo>
                    <a:pt x="7373517" y="2173774"/>
                    <a:pt x="7318480" y="2400752"/>
                    <a:pt x="7364501" y="2580988"/>
                  </a:cubicBezTo>
                  <a:cubicBezTo>
                    <a:pt x="7410522" y="2761224"/>
                    <a:pt x="7338142" y="2962443"/>
                    <a:pt x="7364501" y="3254271"/>
                  </a:cubicBezTo>
                  <a:cubicBezTo>
                    <a:pt x="7390860" y="3546099"/>
                    <a:pt x="7364435" y="3619632"/>
                    <a:pt x="7364501" y="3927555"/>
                  </a:cubicBezTo>
                  <a:cubicBezTo>
                    <a:pt x="7364567" y="4235478"/>
                    <a:pt x="7354871" y="4471806"/>
                    <a:pt x="7364501" y="4860702"/>
                  </a:cubicBezTo>
                  <a:cubicBezTo>
                    <a:pt x="7437249" y="5218350"/>
                    <a:pt x="6960077" y="5673814"/>
                    <a:pt x="6637996" y="5587207"/>
                  </a:cubicBezTo>
                  <a:cubicBezTo>
                    <a:pt x="6451693" y="5634276"/>
                    <a:pt x="6293250" y="5517763"/>
                    <a:pt x="6046847" y="5587207"/>
                  </a:cubicBezTo>
                  <a:cubicBezTo>
                    <a:pt x="5800444" y="5656651"/>
                    <a:pt x="5695054" y="5577560"/>
                    <a:pt x="5455698" y="5587207"/>
                  </a:cubicBezTo>
                  <a:cubicBezTo>
                    <a:pt x="5216342" y="5596854"/>
                    <a:pt x="5003655" y="5571335"/>
                    <a:pt x="4805434" y="5587207"/>
                  </a:cubicBezTo>
                  <a:cubicBezTo>
                    <a:pt x="4607213" y="5603079"/>
                    <a:pt x="4357663" y="5555779"/>
                    <a:pt x="4155170" y="5587207"/>
                  </a:cubicBezTo>
                  <a:cubicBezTo>
                    <a:pt x="3952677" y="5618635"/>
                    <a:pt x="3800077" y="5586075"/>
                    <a:pt x="3623136" y="5587207"/>
                  </a:cubicBezTo>
                  <a:cubicBezTo>
                    <a:pt x="3446195" y="5588339"/>
                    <a:pt x="3414495" y="5561246"/>
                    <a:pt x="3209331" y="5587207"/>
                  </a:cubicBezTo>
                  <a:cubicBezTo>
                    <a:pt x="3004167" y="5613168"/>
                    <a:pt x="2957298" y="5570907"/>
                    <a:pt x="2795527" y="5587207"/>
                  </a:cubicBezTo>
                  <a:cubicBezTo>
                    <a:pt x="2633756" y="5603507"/>
                    <a:pt x="2492264" y="5568618"/>
                    <a:pt x="2322608" y="5587207"/>
                  </a:cubicBezTo>
                  <a:cubicBezTo>
                    <a:pt x="2152952" y="5605796"/>
                    <a:pt x="2073286" y="5564969"/>
                    <a:pt x="1908803" y="5587207"/>
                  </a:cubicBezTo>
                  <a:cubicBezTo>
                    <a:pt x="1744321" y="5609445"/>
                    <a:pt x="1077822" y="5470843"/>
                    <a:pt x="726505" y="5587207"/>
                  </a:cubicBezTo>
                  <a:cubicBezTo>
                    <a:pt x="282893" y="5670425"/>
                    <a:pt x="-9108" y="5276105"/>
                    <a:pt x="0" y="4860702"/>
                  </a:cubicBezTo>
                  <a:cubicBezTo>
                    <a:pt x="-31361" y="4557373"/>
                    <a:pt x="17741" y="4410292"/>
                    <a:pt x="0" y="4228760"/>
                  </a:cubicBezTo>
                  <a:cubicBezTo>
                    <a:pt x="-17741" y="4047228"/>
                    <a:pt x="42534" y="3889152"/>
                    <a:pt x="0" y="3638161"/>
                  </a:cubicBezTo>
                  <a:cubicBezTo>
                    <a:pt x="-42534" y="3387170"/>
                    <a:pt x="62552" y="3157236"/>
                    <a:pt x="0" y="3006219"/>
                  </a:cubicBezTo>
                  <a:cubicBezTo>
                    <a:pt x="-62552" y="2855202"/>
                    <a:pt x="61759" y="2603880"/>
                    <a:pt x="0" y="2415620"/>
                  </a:cubicBezTo>
                  <a:cubicBezTo>
                    <a:pt x="-61759" y="2227360"/>
                    <a:pt x="25277" y="2036802"/>
                    <a:pt x="0" y="1825020"/>
                  </a:cubicBezTo>
                  <a:cubicBezTo>
                    <a:pt x="-25277" y="1613238"/>
                    <a:pt x="76492" y="1220165"/>
                    <a:pt x="0" y="726505"/>
                  </a:cubicBezTo>
                  <a:close/>
                </a:path>
              </a:pathLst>
            </a:custGeom>
            <a:noFill/>
            <a:ln w="28575" cap="flat">
              <a:solidFill>
                <a:schemeClr val="accent6"/>
              </a:solidFill>
              <a:extLst>
                <a:ext uri="{C807C97D-BFC1-408E-A445-0C87EB9F89A2}">
                  <ask:lineSketchStyleProps xmlns:ask="http://schemas.microsoft.com/office/drawing/2018/sketchyshapes" sd="3439500498">
                    <a:prstGeom prst="roundRect">
                      <a:avLst>
                        <a:gd name="adj" fmla="val 13003"/>
                      </a:avLst>
                    </a:pr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2800" dirty="0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endParaRPr>
            </a:p>
          </p:txBody>
        </p:sp>
      </p:grp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B437C7C8-A524-4BC4-8FBD-6B69CDC2F001}"/>
              </a:ext>
            </a:extLst>
          </p:cNvPr>
          <p:cNvSpPr txBox="1">
            <a:spLocks/>
          </p:cNvSpPr>
          <p:nvPr/>
        </p:nvSpPr>
        <p:spPr>
          <a:xfrm>
            <a:off x="1881707" y="1988763"/>
            <a:ext cx="8994268" cy="50675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vi-VN" sz="2800" dirty="0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Khổ thơ đầu cho biết bạn nhỏ yêu em gái về điều gì?</a:t>
            </a:r>
            <a:endParaRPr lang="en-US" sz="2800" dirty="0">
              <a:latin typeface="Cambria" panose="02040503050406030204" pitchFamily="18" charset="0"/>
              <a:ea typeface="Cambria" panose="02040503050406030204" pitchFamily="18" charset="0"/>
              <a:cs typeface="Arial-Rounded" panose="020B0500000000000000" pitchFamily="34" charset="0"/>
            </a:endParaRP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6B463207-EF6A-4106-97B1-51C378D82D12}"/>
              </a:ext>
            </a:extLst>
          </p:cNvPr>
          <p:cNvSpPr txBox="1">
            <a:spLocks/>
          </p:cNvSpPr>
          <p:nvPr/>
        </p:nvSpPr>
        <p:spPr>
          <a:xfrm>
            <a:off x="1882865" y="2799089"/>
            <a:ext cx="8952986" cy="50675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vi-VN" dirty="0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Trong khổ thơ 2 và 3, bạn nhỏ tả em gái mình đáng yêu như thế nào?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F802188C-28D9-4422-93B3-42B9EF7E7C87}"/>
              </a:ext>
            </a:extLst>
          </p:cNvPr>
          <p:cNvSpPr txBox="1">
            <a:spLocks/>
          </p:cNvSpPr>
          <p:nvPr/>
        </p:nvSpPr>
        <p:spPr>
          <a:xfrm>
            <a:off x="1880294" y="3786993"/>
            <a:ext cx="10041836" cy="50675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vi-VN" dirty="0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Khổ thơ nào cho thấy bạn nhỏ được em gái rất yêu quý?</a:t>
            </a:r>
            <a:endParaRPr lang="en-US" dirty="0">
              <a:latin typeface="Cambria" panose="02040503050406030204" pitchFamily="18" charset="0"/>
              <a:ea typeface="Cambria" panose="02040503050406030204" pitchFamily="18" charset="0"/>
              <a:cs typeface="Arial-Rounded" panose="020B0500000000000000" pitchFamily="34" charset="0"/>
            </a:endParaRP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AC3C6CFC-206E-4C76-9C37-F0A5A662BFBD}"/>
              </a:ext>
            </a:extLst>
          </p:cNvPr>
          <p:cNvSpPr txBox="1">
            <a:spLocks/>
          </p:cNvSpPr>
          <p:nvPr/>
        </p:nvSpPr>
        <p:spPr>
          <a:xfrm>
            <a:off x="1892595" y="4567245"/>
            <a:ext cx="9156406" cy="50675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Chi </a:t>
            </a:r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tiết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nào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cho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thấy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bạn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nhỏ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rất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hiểu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sở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thích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, </a:t>
            </a:r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tính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tình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của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em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dirty="0" err="1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mình</a:t>
            </a:r>
            <a:r>
              <a:rPr lang="en-US" dirty="0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?</a:t>
            </a:r>
          </a:p>
        </p:txBody>
      </p:sp>
      <p:pic>
        <p:nvPicPr>
          <p:cNvPr id="27" name="Picture 26" descr="A picture containing text&#10;&#10;Description automatically generated">
            <a:extLst>
              <a:ext uri="{FF2B5EF4-FFF2-40B4-BE49-F238E27FC236}">
                <a16:creationId xmlns:a16="http://schemas.microsoft.com/office/drawing/2014/main" id="{CDFD81FF-F864-4B6F-BB15-98EDF33D92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1400" y="1838807"/>
            <a:ext cx="407442" cy="713024"/>
          </a:xfrm>
          <a:prstGeom prst="rect">
            <a:avLst/>
          </a:prstGeom>
        </p:spPr>
      </p:pic>
      <p:pic>
        <p:nvPicPr>
          <p:cNvPr id="28" name="Picture 27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3078CDCE-269B-416D-B5B3-14B8C738AB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24186">
            <a:off x="1246938" y="2827789"/>
            <a:ext cx="582868" cy="718682"/>
          </a:xfrm>
          <a:prstGeom prst="rect">
            <a:avLst/>
          </a:prstGeom>
        </p:spPr>
      </p:pic>
      <p:pic>
        <p:nvPicPr>
          <p:cNvPr id="29" name="Picture 28" descr="A picture containing text, clipart, vector graphics&#10;&#10;Description automatically generated">
            <a:extLst>
              <a:ext uri="{FF2B5EF4-FFF2-40B4-BE49-F238E27FC236}">
                <a16:creationId xmlns:a16="http://schemas.microsoft.com/office/drawing/2014/main" id="{C2BACB49-0206-4F4B-9388-8074E9D24B3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6421" y="3676997"/>
            <a:ext cx="481008" cy="730000"/>
          </a:xfrm>
          <a:prstGeom prst="rect">
            <a:avLst/>
          </a:prstGeom>
        </p:spPr>
      </p:pic>
      <p:pic>
        <p:nvPicPr>
          <p:cNvPr id="30" name="Picture 29" descr="A picture containing text, clipart, vector graphics&#10;&#10;Description automatically generated">
            <a:extLst>
              <a:ext uri="{FF2B5EF4-FFF2-40B4-BE49-F238E27FC236}">
                <a16:creationId xmlns:a16="http://schemas.microsoft.com/office/drawing/2014/main" id="{ACB77395-F084-434D-846E-42827D232C9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5586" y="4602641"/>
            <a:ext cx="543256" cy="769613"/>
          </a:xfrm>
          <a:prstGeom prst="rect">
            <a:avLst/>
          </a:prstGeom>
        </p:spPr>
      </p:pic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72B57EED-3320-466F-AF5D-0F1A9DB6AD16}"/>
              </a:ext>
            </a:extLst>
          </p:cNvPr>
          <p:cNvSpPr/>
          <p:nvPr/>
        </p:nvSpPr>
        <p:spPr>
          <a:xfrm>
            <a:off x="3414242" y="210229"/>
            <a:ext cx="5363515" cy="861773"/>
          </a:xfrm>
          <a:prstGeom prst="roundRect">
            <a:avLst/>
          </a:prstGeom>
          <a:solidFill>
            <a:srgbClr val="FFFF66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  <a:cs typeface="Arial-Rounded" panose="020B0500000000000000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11940A0-9CD0-4A40-9639-DC0BB3517135}"/>
              </a:ext>
            </a:extLst>
          </p:cNvPr>
          <p:cNvSpPr txBox="1"/>
          <p:nvPr/>
        </p:nvSpPr>
        <p:spPr>
          <a:xfrm>
            <a:off x="3389853" y="220356"/>
            <a:ext cx="530606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CÙNG TÌM HIỂU</a:t>
            </a:r>
          </a:p>
        </p:txBody>
      </p:sp>
      <p:pic>
        <p:nvPicPr>
          <p:cNvPr id="33" name="Picture 4" descr="Số 5 có ý nghĩa gì? - Ý nghĩa của số 5 - HoaTieu.vn">
            <a:extLst>
              <a:ext uri="{FF2B5EF4-FFF2-40B4-BE49-F238E27FC236}">
                <a16:creationId xmlns:a16="http://schemas.microsoft.com/office/drawing/2014/main" id="{EE70D994-3788-485C-8917-E6B9247836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6130" y="5342989"/>
            <a:ext cx="863340" cy="86334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D3174513-548C-4DCE-9093-9E91887C2D0B}"/>
              </a:ext>
            </a:extLst>
          </p:cNvPr>
          <p:cNvSpPr txBox="1">
            <a:spLocks/>
          </p:cNvSpPr>
          <p:nvPr/>
        </p:nvSpPr>
        <p:spPr>
          <a:xfrm>
            <a:off x="1988288" y="5521192"/>
            <a:ext cx="9147933" cy="50675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vi-VN" dirty="0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Bài thơ cho em hiểu điều gì về tình cảm chị em trong gia đình?</a:t>
            </a:r>
            <a:endParaRPr lang="en-US" dirty="0" err="1">
              <a:latin typeface="Cambria" panose="02040503050406030204" pitchFamily="18" charset="0"/>
              <a:ea typeface="Cambria" panose="02040503050406030204" pitchFamily="18" charset="0"/>
              <a:cs typeface="Arial-Rounded" panose="020B05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50483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build="p"/>
      <p:bldP spid="24" grpId="0"/>
      <p:bldP spid="25" grpId="0"/>
      <p:bldP spid="26" grpId="0"/>
      <p:bldP spid="3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BB5C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圆角 3">
            <a:extLst>
              <a:ext uri="{FF2B5EF4-FFF2-40B4-BE49-F238E27FC236}">
                <a16:creationId xmlns:a16="http://schemas.microsoft.com/office/drawing/2014/main" id="{4C46A30C-E484-46B9-B632-A945EDF1378A}"/>
              </a:ext>
            </a:extLst>
          </p:cNvPr>
          <p:cNvSpPr/>
          <p:nvPr/>
        </p:nvSpPr>
        <p:spPr>
          <a:xfrm>
            <a:off x="711200" y="534454"/>
            <a:ext cx="10769600" cy="5789093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127000" algn="ctr" rotWithShape="0">
              <a:prstClr val="black">
                <a:alpha val="7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等线" panose="02010600030101010101" pitchFamily="2" charset="-122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F00DECF-16D0-4CFB-8C2F-CC0BE121FCA8}"/>
              </a:ext>
            </a:extLst>
          </p:cNvPr>
          <p:cNvSpPr/>
          <p:nvPr/>
        </p:nvSpPr>
        <p:spPr>
          <a:xfrm>
            <a:off x="1392106" y="677295"/>
            <a:ext cx="336614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Cùng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kumimoji="0" lang="en-US" altLang="zh-CN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tìm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kumimoji="0" lang="en-US" altLang="zh-CN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hiểu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mbria" panose="02040503050406030204" pitchFamily="18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41FCFF82-2544-4B22-98B7-F0FF75087F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995027" y="755673"/>
            <a:ext cx="511318" cy="511318"/>
          </a:xfrm>
          <a:prstGeom prst="rect">
            <a:avLst/>
          </a:prstGeom>
        </p:spPr>
      </p:pic>
      <p:grpSp>
        <p:nvGrpSpPr>
          <p:cNvPr id="19" name="PA_库_组合 5">
            <a:extLst>
              <a:ext uri="{FF2B5EF4-FFF2-40B4-BE49-F238E27FC236}">
                <a16:creationId xmlns:a16="http://schemas.microsoft.com/office/drawing/2014/main" id="{6FB966F5-75F4-4CF0-A019-DEE3F937B639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964908" y="1296691"/>
            <a:ext cx="587835" cy="716735"/>
            <a:chOff x="1836100" y="2332000"/>
            <a:chExt cx="1572829" cy="875054"/>
          </a:xfrm>
        </p:grpSpPr>
        <p:sp>
          <p:nvSpPr>
            <p:cNvPr id="24" name="任意多边形 10">
              <a:extLst>
                <a:ext uri="{FF2B5EF4-FFF2-40B4-BE49-F238E27FC236}">
                  <a16:creationId xmlns:a16="http://schemas.microsoft.com/office/drawing/2014/main" id="{01F8AFD0-4D75-413B-B43E-41BB6692CA88}"/>
                </a:ext>
              </a:extLst>
            </p:cNvPr>
            <p:cNvSpPr/>
            <p:nvPr/>
          </p:nvSpPr>
          <p:spPr>
            <a:xfrm>
              <a:off x="1886559" y="2454748"/>
              <a:ext cx="1522370" cy="697312"/>
            </a:xfrm>
            <a:custGeom>
              <a:avLst/>
              <a:gdLst>
                <a:gd name="connsiteX0" fmla="*/ 322139 w 2227747"/>
                <a:gd name="connsiteY0" fmla="*/ 93920 h 873265"/>
                <a:gd name="connsiteX1" fmla="*/ 1892756 w 2227747"/>
                <a:gd name="connsiteY1" fmla="*/ 61647 h 873265"/>
                <a:gd name="connsiteX2" fmla="*/ 2086393 w 2227747"/>
                <a:gd name="connsiteY2" fmla="*/ 803924 h 873265"/>
                <a:gd name="connsiteX3" fmla="*/ 193048 w 2227747"/>
                <a:gd name="connsiteY3" fmla="*/ 760894 h 873265"/>
                <a:gd name="connsiteX4" fmla="*/ 160775 w 2227747"/>
                <a:gd name="connsiteY4" fmla="*/ 93920 h 873265"/>
                <a:gd name="connsiteX0" fmla="*/ 231302 w 2136910"/>
                <a:gd name="connsiteY0" fmla="*/ 93920 h 850131"/>
                <a:gd name="connsiteX1" fmla="*/ 1801919 w 2136910"/>
                <a:gd name="connsiteY1" fmla="*/ 61647 h 850131"/>
                <a:gd name="connsiteX2" fmla="*/ 1995556 w 2136910"/>
                <a:gd name="connsiteY2" fmla="*/ 803924 h 850131"/>
                <a:gd name="connsiteX3" fmla="*/ 102211 w 2136910"/>
                <a:gd name="connsiteY3" fmla="*/ 760894 h 850131"/>
                <a:gd name="connsiteX4" fmla="*/ 69938 w 2136910"/>
                <a:gd name="connsiteY4" fmla="*/ 93920 h 850131"/>
                <a:gd name="connsiteX0" fmla="*/ 231302 w 2027630"/>
                <a:gd name="connsiteY0" fmla="*/ 93920 h 813269"/>
                <a:gd name="connsiteX1" fmla="*/ 1801919 w 2027630"/>
                <a:gd name="connsiteY1" fmla="*/ 61647 h 813269"/>
                <a:gd name="connsiteX2" fmla="*/ 1995556 w 2027630"/>
                <a:gd name="connsiteY2" fmla="*/ 803924 h 813269"/>
                <a:gd name="connsiteX3" fmla="*/ 102211 w 2027630"/>
                <a:gd name="connsiteY3" fmla="*/ 760894 h 813269"/>
                <a:gd name="connsiteX4" fmla="*/ 69938 w 2027630"/>
                <a:gd name="connsiteY4" fmla="*/ 93920 h 813269"/>
                <a:gd name="connsiteX0" fmla="*/ 316247 w 2059225"/>
                <a:gd name="connsiteY0" fmla="*/ 93133 h 831662"/>
                <a:gd name="connsiteX1" fmla="*/ 1886864 w 2059225"/>
                <a:gd name="connsiteY1" fmla="*/ 60860 h 831662"/>
                <a:gd name="connsiteX2" fmla="*/ 1994440 w 2059225"/>
                <a:gd name="connsiteY2" fmla="*/ 792379 h 831662"/>
                <a:gd name="connsiteX3" fmla="*/ 187156 w 2059225"/>
                <a:gd name="connsiteY3" fmla="*/ 760107 h 831662"/>
                <a:gd name="connsiteX4" fmla="*/ 154883 w 2059225"/>
                <a:gd name="connsiteY4" fmla="*/ 93133 h 831662"/>
                <a:gd name="connsiteX0" fmla="*/ 316247 w 2006487"/>
                <a:gd name="connsiteY0" fmla="*/ 60598 h 799127"/>
                <a:gd name="connsiteX1" fmla="*/ 1886864 w 2006487"/>
                <a:gd name="connsiteY1" fmla="*/ 28325 h 799127"/>
                <a:gd name="connsiteX2" fmla="*/ 1994440 w 2006487"/>
                <a:gd name="connsiteY2" fmla="*/ 759844 h 799127"/>
                <a:gd name="connsiteX3" fmla="*/ 187156 w 2006487"/>
                <a:gd name="connsiteY3" fmla="*/ 727572 h 799127"/>
                <a:gd name="connsiteX4" fmla="*/ 154883 w 2006487"/>
                <a:gd name="connsiteY4" fmla="*/ 60598 h 799127"/>
                <a:gd name="connsiteX0" fmla="*/ 235854 w 1926094"/>
                <a:gd name="connsiteY0" fmla="*/ 60598 h 786834"/>
                <a:gd name="connsiteX1" fmla="*/ 1806471 w 1926094"/>
                <a:gd name="connsiteY1" fmla="*/ 28325 h 786834"/>
                <a:gd name="connsiteX2" fmla="*/ 1914047 w 1926094"/>
                <a:gd name="connsiteY2" fmla="*/ 759844 h 786834"/>
                <a:gd name="connsiteX3" fmla="*/ 106763 w 1926094"/>
                <a:gd name="connsiteY3" fmla="*/ 727572 h 786834"/>
                <a:gd name="connsiteX4" fmla="*/ 74490 w 1926094"/>
                <a:gd name="connsiteY4" fmla="*/ 60598 h 786834"/>
                <a:gd name="connsiteX0" fmla="*/ 189613 w 1879853"/>
                <a:gd name="connsiteY0" fmla="*/ 60598 h 786834"/>
                <a:gd name="connsiteX1" fmla="*/ 1760230 w 1879853"/>
                <a:gd name="connsiteY1" fmla="*/ 28325 h 786834"/>
                <a:gd name="connsiteX2" fmla="*/ 1867806 w 1879853"/>
                <a:gd name="connsiteY2" fmla="*/ 759844 h 786834"/>
                <a:gd name="connsiteX3" fmla="*/ 60522 w 1879853"/>
                <a:gd name="connsiteY3" fmla="*/ 727572 h 786834"/>
                <a:gd name="connsiteX4" fmla="*/ 28249 w 1879853"/>
                <a:gd name="connsiteY4" fmla="*/ 60598 h 786834"/>
                <a:gd name="connsiteX0" fmla="*/ 920229 w 1891187"/>
                <a:gd name="connsiteY0" fmla="*/ 80158 h 828882"/>
                <a:gd name="connsiteX1" fmla="*/ 1760230 w 1891187"/>
                <a:gd name="connsiteY1" fmla="*/ 70373 h 828882"/>
                <a:gd name="connsiteX2" fmla="*/ 1867806 w 1891187"/>
                <a:gd name="connsiteY2" fmla="*/ 801892 h 828882"/>
                <a:gd name="connsiteX3" fmla="*/ 60522 w 1891187"/>
                <a:gd name="connsiteY3" fmla="*/ 769620 h 828882"/>
                <a:gd name="connsiteX4" fmla="*/ 28249 w 1891187"/>
                <a:gd name="connsiteY4" fmla="*/ 102646 h 828882"/>
                <a:gd name="connsiteX0" fmla="*/ 953754 w 2038657"/>
                <a:gd name="connsiteY0" fmla="*/ 80158 h 875087"/>
                <a:gd name="connsiteX1" fmla="*/ 1793755 w 2038657"/>
                <a:gd name="connsiteY1" fmla="*/ 70373 h 875087"/>
                <a:gd name="connsiteX2" fmla="*/ 1901331 w 2038657"/>
                <a:gd name="connsiteY2" fmla="*/ 801892 h 875087"/>
                <a:gd name="connsiteX3" fmla="*/ 37845 w 2038657"/>
                <a:gd name="connsiteY3" fmla="*/ 792108 h 875087"/>
                <a:gd name="connsiteX4" fmla="*/ 61774 w 2038657"/>
                <a:gd name="connsiteY4" fmla="*/ 102646 h 875087"/>
                <a:gd name="connsiteX0" fmla="*/ 984916 w 2069819"/>
                <a:gd name="connsiteY0" fmla="*/ 80158 h 887366"/>
                <a:gd name="connsiteX1" fmla="*/ 1824917 w 2069819"/>
                <a:gd name="connsiteY1" fmla="*/ 70373 h 887366"/>
                <a:gd name="connsiteX2" fmla="*/ 1932493 w 2069819"/>
                <a:gd name="connsiteY2" fmla="*/ 801892 h 887366"/>
                <a:gd name="connsiteX3" fmla="*/ 69007 w 2069819"/>
                <a:gd name="connsiteY3" fmla="*/ 792108 h 887366"/>
                <a:gd name="connsiteX4" fmla="*/ 389999 w 2069819"/>
                <a:gd name="connsiteY4" fmla="*/ 80159 h 887366"/>
                <a:gd name="connsiteX0" fmla="*/ 1007612 w 2092515"/>
                <a:gd name="connsiteY0" fmla="*/ 80158 h 887365"/>
                <a:gd name="connsiteX1" fmla="*/ 1847613 w 2092515"/>
                <a:gd name="connsiteY1" fmla="*/ 70373 h 887365"/>
                <a:gd name="connsiteX2" fmla="*/ 1955189 w 2092515"/>
                <a:gd name="connsiteY2" fmla="*/ 801892 h 887365"/>
                <a:gd name="connsiteX3" fmla="*/ 91703 w 2092515"/>
                <a:gd name="connsiteY3" fmla="*/ 792108 h 887365"/>
                <a:gd name="connsiteX4" fmla="*/ 412695 w 2092515"/>
                <a:gd name="connsiteY4" fmla="*/ 80159 h 887365"/>
                <a:gd name="connsiteX0" fmla="*/ 1087979 w 2172882"/>
                <a:gd name="connsiteY0" fmla="*/ 80158 h 865313"/>
                <a:gd name="connsiteX1" fmla="*/ 1927980 w 2172882"/>
                <a:gd name="connsiteY1" fmla="*/ 70373 h 865313"/>
                <a:gd name="connsiteX2" fmla="*/ 2035556 w 2172882"/>
                <a:gd name="connsiteY2" fmla="*/ 801892 h 865313"/>
                <a:gd name="connsiteX3" fmla="*/ 172070 w 2172882"/>
                <a:gd name="connsiteY3" fmla="*/ 792108 h 865313"/>
                <a:gd name="connsiteX4" fmla="*/ 244170 w 2172882"/>
                <a:gd name="connsiteY4" fmla="*/ 492446 h 865313"/>
                <a:gd name="connsiteX0" fmla="*/ 1043749 w 2128652"/>
                <a:gd name="connsiteY0" fmla="*/ 80158 h 865313"/>
                <a:gd name="connsiteX1" fmla="*/ 1883750 w 2128652"/>
                <a:gd name="connsiteY1" fmla="*/ 70373 h 865313"/>
                <a:gd name="connsiteX2" fmla="*/ 1991326 w 2128652"/>
                <a:gd name="connsiteY2" fmla="*/ 801892 h 865313"/>
                <a:gd name="connsiteX3" fmla="*/ 127840 w 2128652"/>
                <a:gd name="connsiteY3" fmla="*/ 792108 h 865313"/>
                <a:gd name="connsiteX4" fmla="*/ 199940 w 2128652"/>
                <a:gd name="connsiteY4" fmla="*/ 492446 h 865313"/>
                <a:gd name="connsiteX0" fmla="*/ 1078008 w 2162911"/>
                <a:gd name="connsiteY0" fmla="*/ 80158 h 865313"/>
                <a:gd name="connsiteX1" fmla="*/ 1918009 w 2162911"/>
                <a:gd name="connsiteY1" fmla="*/ 70373 h 865313"/>
                <a:gd name="connsiteX2" fmla="*/ 2025585 w 2162911"/>
                <a:gd name="connsiteY2" fmla="*/ 801892 h 865313"/>
                <a:gd name="connsiteX3" fmla="*/ 162099 w 2162911"/>
                <a:gd name="connsiteY3" fmla="*/ 792108 h 865313"/>
                <a:gd name="connsiteX4" fmla="*/ 137854 w 2162911"/>
                <a:gd name="connsiteY4" fmla="*/ 492446 h 865313"/>
                <a:gd name="connsiteX0" fmla="*/ 1042572 w 2127475"/>
                <a:gd name="connsiteY0" fmla="*/ 80158 h 865313"/>
                <a:gd name="connsiteX1" fmla="*/ 1882573 w 2127475"/>
                <a:gd name="connsiteY1" fmla="*/ 70373 h 865313"/>
                <a:gd name="connsiteX2" fmla="*/ 1990149 w 2127475"/>
                <a:gd name="connsiteY2" fmla="*/ 801892 h 865313"/>
                <a:gd name="connsiteX3" fmla="*/ 126663 w 2127475"/>
                <a:gd name="connsiteY3" fmla="*/ 792108 h 865313"/>
                <a:gd name="connsiteX4" fmla="*/ 102418 w 2127475"/>
                <a:gd name="connsiteY4" fmla="*/ 492446 h 865313"/>
                <a:gd name="connsiteX0" fmla="*/ 971813 w 2049582"/>
                <a:gd name="connsiteY0" fmla="*/ 80158 h 878885"/>
                <a:gd name="connsiteX1" fmla="*/ 1811814 w 2049582"/>
                <a:gd name="connsiteY1" fmla="*/ 70373 h 878885"/>
                <a:gd name="connsiteX2" fmla="*/ 1919390 w 2049582"/>
                <a:gd name="connsiteY2" fmla="*/ 801892 h 878885"/>
                <a:gd name="connsiteX3" fmla="*/ 152249 w 2049582"/>
                <a:gd name="connsiteY3" fmla="*/ 822093 h 878885"/>
                <a:gd name="connsiteX4" fmla="*/ 31659 w 2049582"/>
                <a:gd name="connsiteY4" fmla="*/ 492446 h 878885"/>
                <a:gd name="connsiteX0" fmla="*/ 1009140 w 2086909"/>
                <a:gd name="connsiteY0" fmla="*/ 80158 h 878885"/>
                <a:gd name="connsiteX1" fmla="*/ 1849141 w 2086909"/>
                <a:gd name="connsiteY1" fmla="*/ 70373 h 878885"/>
                <a:gd name="connsiteX2" fmla="*/ 1956717 w 2086909"/>
                <a:gd name="connsiteY2" fmla="*/ 801892 h 878885"/>
                <a:gd name="connsiteX3" fmla="*/ 189576 w 2086909"/>
                <a:gd name="connsiteY3" fmla="*/ 822093 h 878885"/>
                <a:gd name="connsiteX4" fmla="*/ 68986 w 2086909"/>
                <a:gd name="connsiteY4" fmla="*/ 492446 h 878885"/>
                <a:gd name="connsiteX0" fmla="*/ 1041174 w 2118943"/>
                <a:gd name="connsiteY0" fmla="*/ 80158 h 872392"/>
                <a:gd name="connsiteX1" fmla="*/ 1881175 w 2118943"/>
                <a:gd name="connsiteY1" fmla="*/ 70373 h 872392"/>
                <a:gd name="connsiteX2" fmla="*/ 1988751 w 2118943"/>
                <a:gd name="connsiteY2" fmla="*/ 801892 h 872392"/>
                <a:gd name="connsiteX3" fmla="*/ 221610 w 2118943"/>
                <a:gd name="connsiteY3" fmla="*/ 822093 h 872392"/>
                <a:gd name="connsiteX4" fmla="*/ 44818 w 2118943"/>
                <a:gd name="connsiteY4" fmla="*/ 612383 h 872392"/>
                <a:gd name="connsiteX0" fmla="*/ 1010281 w 2088050"/>
                <a:gd name="connsiteY0" fmla="*/ 80158 h 872392"/>
                <a:gd name="connsiteX1" fmla="*/ 1850282 w 2088050"/>
                <a:gd name="connsiteY1" fmla="*/ 70373 h 872392"/>
                <a:gd name="connsiteX2" fmla="*/ 1957858 w 2088050"/>
                <a:gd name="connsiteY2" fmla="*/ 801892 h 872392"/>
                <a:gd name="connsiteX3" fmla="*/ 190717 w 2088050"/>
                <a:gd name="connsiteY3" fmla="*/ 822093 h 872392"/>
                <a:gd name="connsiteX4" fmla="*/ 13925 w 2088050"/>
                <a:gd name="connsiteY4" fmla="*/ 612383 h 872392"/>
                <a:gd name="connsiteX0" fmla="*/ 1010281 w 2088050"/>
                <a:gd name="connsiteY0" fmla="*/ 80158 h 872392"/>
                <a:gd name="connsiteX1" fmla="*/ 1850282 w 2088050"/>
                <a:gd name="connsiteY1" fmla="*/ 70373 h 872392"/>
                <a:gd name="connsiteX2" fmla="*/ 1957858 w 2088050"/>
                <a:gd name="connsiteY2" fmla="*/ 801892 h 872392"/>
                <a:gd name="connsiteX3" fmla="*/ 190717 w 2088050"/>
                <a:gd name="connsiteY3" fmla="*/ 822093 h 872392"/>
                <a:gd name="connsiteX4" fmla="*/ 13925 w 2088050"/>
                <a:gd name="connsiteY4" fmla="*/ 612383 h 872392"/>
                <a:gd name="connsiteX0" fmla="*/ 996356 w 2074125"/>
                <a:gd name="connsiteY0" fmla="*/ 80158 h 861823"/>
                <a:gd name="connsiteX1" fmla="*/ 1836357 w 2074125"/>
                <a:gd name="connsiteY1" fmla="*/ 70373 h 861823"/>
                <a:gd name="connsiteX2" fmla="*/ 1943933 w 2074125"/>
                <a:gd name="connsiteY2" fmla="*/ 801892 h 861823"/>
                <a:gd name="connsiteX3" fmla="*/ 176792 w 2074125"/>
                <a:gd name="connsiteY3" fmla="*/ 822093 h 861823"/>
                <a:gd name="connsiteX4" fmla="*/ 0 w 2074125"/>
                <a:gd name="connsiteY4" fmla="*/ 612383 h 861823"/>
                <a:gd name="connsiteX0" fmla="*/ 996356 w 1970804"/>
                <a:gd name="connsiteY0" fmla="*/ 80158 h 823168"/>
                <a:gd name="connsiteX1" fmla="*/ 1836357 w 1970804"/>
                <a:gd name="connsiteY1" fmla="*/ 70373 h 823168"/>
                <a:gd name="connsiteX2" fmla="*/ 1943933 w 1970804"/>
                <a:gd name="connsiteY2" fmla="*/ 801892 h 823168"/>
                <a:gd name="connsiteX3" fmla="*/ 176792 w 1970804"/>
                <a:gd name="connsiteY3" fmla="*/ 822093 h 823168"/>
                <a:gd name="connsiteX4" fmla="*/ 0 w 1970804"/>
                <a:gd name="connsiteY4" fmla="*/ 612383 h 823168"/>
                <a:gd name="connsiteX0" fmla="*/ 1010802 w 1991303"/>
                <a:gd name="connsiteY0" fmla="*/ 81745 h 843471"/>
                <a:gd name="connsiteX1" fmla="*/ 1850803 w 1991303"/>
                <a:gd name="connsiteY1" fmla="*/ 71960 h 843471"/>
                <a:gd name="connsiteX2" fmla="*/ 1966407 w 1991303"/>
                <a:gd name="connsiteY2" fmla="*/ 825967 h 843471"/>
                <a:gd name="connsiteX3" fmla="*/ 191238 w 1991303"/>
                <a:gd name="connsiteY3" fmla="*/ 823680 h 843471"/>
                <a:gd name="connsiteX4" fmla="*/ 14446 w 1991303"/>
                <a:gd name="connsiteY4" fmla="*/ 613970 h 843471"/>
                <a:gd name="connsiteX0" fmla="*/ 1009760 w 1978344"/>
                <a:gd name="connsiteY0" fmla="*/ 81745 h 843471"/>
                <a:gd name="connsiteX1" fmla="*/ 1849761 w 1978344"/>
                <a:gd name="connsiteY1" fmla="*/ 71960 h 843471"/>
                <a:gd name="connsiteX2" fmla="*/ 1949307 w 1978344"/>
                <a:gd name="connsiteY2" fmla="*/ 825967 h 843471"/>
                <a:gd name="connsiteX3" fmla="*/ 190196 w 1978344"/>
                <a:gd name="connsiteY3" fmla="*/ 823680 h 843471"/>
                <a:gd name="connsiteX4" fmla="*/ 13404 w 1978344"/>
                <a:gd name="connsiteY4" fmla="*/ 613970 h 843471"/>
                <a:gd name="connsiteX0" fmla="*/ 996356 w 1964940"/>
                <a:gd name="connsiteY0" fmla="*/ 81745 h 840320"/>
                <a:gd name="connsiteX1" fmla="*/ 1836357 w 1964940"/>
                <a:gd name="connsiteY1" fmla="*/ 71960 h 840320"/>
                <a:gd name="connsiteX2" fmla="*/ 1935903 w 1964940"/>
                <a:gd name="connsiteY2" fmla="*/ 825967 h 840320"/>
                <a:gd name="connsiteX3" fmla="*/ 176792 w 1964940"/>
                <a:gd name="connsiteY3" fmla="*/ 823680 h 840320"/>
                <a:gd name="connsiteX4" fmla="*/ 0 w 1964940"/>
                <a:gd name="connsiteY4" fmla="*/ 613970 h 840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64940" h="840320">
                  <a:moveTo>
                    <a:pt x="996356" y="81745"/>
                  </a:moveTo>
                  <a:cubicBezTo>
                    <a:pt x="1634643" y="6441"/>
                    <a:pt x="1679766" y="-52077"/>
                    <a:pt x="1836357" y="71960"/>
                  </a:cubicBezTo>
                  <a:cubicBezTo>
                    <a:pt x="1992948" y="195997"/>
                    <a:pt x="1979663" y="813122"/>
                    <a:pt x="1935903" y="825967"/>
                  </a:cubicBezTo>
                  <a:cubicBezTo>
                    <a:pt x="1892143" y="838812"/>
                    <a:pt x="282666" y="851518"/>
                    <a:pt x="176792" y="823680"/>
                  </a:cubicBezTo>
                  <a:cubicBezTo>
                    <a:pt x="70918" y="795842"/>
                    <a:pt x="51561" y="817904"/>
                    <a:pt x="0" y="613970"/>
                  </a:cubicBezTo>
                </a:path>
              </a:pathLst>
            </a:custGeom>
            <a:pattFill prst="wdDnDiag">
              <a:fgClr>
                <a:srgbClr val="F59C1F"/>
              </a:fgClr>
              <a:bgClr>
                <a:sysClr val="window" lastClr="FFFFFF"/>
              </a:bgClr>
            </a:pattFill>
            <a:ln w="25400" cap="rnd" cmpd="sng" algn="ctr">
              <a:solidFill>
                <a:srgbClr val="F59C1F"/>
              </a:solidFill>
              <a:prstDash val="solid"/>
              <a:round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Arial-Rounded" panose="020B0500000000000000" pitchFamily="34" charset="0"/>
                <a:cs typeface="Arial-Rounded" panose="020B0500000000000000" pitchFamily="34" charset="0"/>
              </a:endParaRPr>
            </a:p>
          </p:txBody>
        </p:sp>
        <p:sp>
          <p:nvSpPr>
            <p:cNvPr id="25" name="任意多边形 11">
              <a:extLst>
                <a:ext uri="{FF2B5EF4-FFF2-40B4-BE49-F238E27FC236}">
                  <a16:creationId xmlns:a16="http://schemas.microsoft.com/office/drawing/2014/main" id="{B52AEBD2-2FFD-4BE5-945C-F0BA94C37139}"/>
                </a:ext>
              </a:extLst>
            </p:cNvPr>
            <p:cNvSpPr/>
            <p:nvPr/>
          </p:nvSpPr>
          <p:spPr>
            <a:xfrm>
              <a:off x="1836100" y="2454748"/>
              <a:ext cx="1456448" cy="652929"/>
            </a:xfrm>
            <a:custGeom>
              <a:avLst/>
              <a:gdLst>
                <a:gd name="connsiteX0" fmla="*/ 322139 w 2227747"/>
                <a:gd name="connsiteY0" fmla="*/ 93920 h 873265"/>
                <a:gd name="connsiteX1" fmla="*/ 1892756 w 2227747"/>
                <a:gd name="connsiteY1" fmla="*/ 61647 h 873265"/>
                <a:gd name="connsiteX2" fmla="*/ 2086393 w 2227747"/>
                <a:gd name="connsiteY2" fmla="*/ 803924 h 873265"/>
                <a:gd name="connsiteX3" fmla="*/ 193048 w 2227747"/>
                <a:gd name="connsiteY3" fmla="*/ 760894 h 873265"/>
                <a:gd name="connsiteX4" fmla="*/ 160775 w 2227747"/>
                <a:gd name="connsiteY4" fmla="*/ 93920 h 873265"/>
                <a:gd name="connsiteX0" fmla="*/ 231302 w 2136910"/>
                <a:gd name="connsiteY0" fmla="*/ 93920 h 850131"/>
                <a:gd name="connsiteX1" fmla="*/ 1801919 w 2136910"/>
                <a:gd name="connsiteY1" fmla="*/ 61647 h 850131"/>
                <a:gd name="connsiteX2" fmla="*/ 1995556 w 2136910"/>
                <a:gd name="connsiteY2" fmla="*/ 803924 h 850131"/>
                <a:gd name="connsiteX3" fmla="*/ 102211 w 2136910"/>
                <a:gd name="connsiteY3" fmla="*/ 760894 h 850131"/>
                <a:gd name="connsiteX4" fmla="*/ 69938 w 2136910"/>
                <a:gd name="connsiteY4" fmla="*/ 93920 h 850131"/>
                <a:gd name="connsiteX0" fmla="*/ 231302 w 2027630"/>
                <a:gd name="connsiteY0" fmla="*/ 93920 h 813269"/>
                <a:gd name="connsiteX1" fmla="*/ 1801919 w 2027630"/>
                <a:gd name="connsiteY1" fmla="*/ 61647 h 813269"/>
                <a:gd name="connsiteX2" fmla="*/ 1995556 w 2027630"/>
                <a:gd name="connsiteY2" fmla="*/ 803924 h 813269"/>
                <a:gd name="connsiteX3" fmla="*/ 102211 w 2027630"/>
                <a:gd name="connsiteY3" fmla="*/ 760894 h 813269"/>
                <a:gd name="connsiteX4" fmla="*/ 69938 w 2027630"/>
                <a:gd name="connsiteY4" fmla="*/ 93920 h 813269"/>
                <a:gd name="connsiteX0" fmla="*/ 316247 w 2059225"/>
                <a:gd name="connsiteY0" fmla="*/ 93133 h 831662"/>
                <a:gd name="connsiteX1" fmla="*/ 1886864 w 2059225"/>
                <a:gd name="connsiteY1" fmla="*/ 60860 h 831662"/>
                <a:gd name="connsiteX2" fmla="*/ 1994440 w 2059225"/>
                <a:gd name="connsiteY2" fmla="*/ 792379 h 831662"/>
                <a:gd name="connsiteX3" fmla="*/ 187156 w 2059225"/>
                <a:gd name="connsiteY3" fmla="*/ 760107 h 831662"/>
                <a:gd name="connsiteX4" fmla="*/ 154883 w 2059225"/>
                <a:gd name="connsiteY4" fmla="*/ 93133 h 831662"/>
                <a:gd name="connsiteX0" fmla="*/ 316247 w 2006487"/>
                <a:gd name="connsiteY0" fmla="*/ 60598 h 799127"/>
                <a:gd name="connsiteX1" fmla="*/ 1886864 w 2006487"/>
                <a:gd name="connsiteY1" fmla="*/ 28325 h 799127"/>
                <a:gd name="connsiteX2" fmla="*/ 1994440 w 2006487"/>
                <a:gd name="connsiteY2" fmla="*/ 759844 h 799127"/>
                <a:gd name="connsiteX3" fmla="*/ 187156 w 2006487"/>
                <a:gd name="connsiteY3" fmla="*/ 727572 h 799127"/>
                <a:gd name="connsiteX4" fmla="*/ 154883 w 2006487"/>
                <a:gd name="connsiteY4" fmla="*/ 60598 h 799127"/>
                <a:gd name="connsiteX0" fmla="*/ 235854 w 1926094"/>
                <a:gd name="connsiteY0" fmla="*/ 60598 h 786834"/>
                <a:gd name="connsiteX1" fmla="*/ 1806471 w 1926094"/>
                <a:gd name="connsiteY1" fmla="*/ 28325 h 786834"/>
                <a:gd name="connsiteX2" fmla="*/ 1914047 w 1926094"/>
                <a:gd name="connsiteY2" fmla="*/ 759844 h 786834"/>
                <a:gd name="connsiteX3" fmla="*/ 106763 w 1926094"/>
                <a:gd name="connsiteY3" fmla="*/ 727572 h 786834"/>
                <a:gd name="connsiteX4" fmla="*/ 74490 w 1926094"/>
                <a:gd name="connsiteY4" fmla="*/ 60598 h 786834"/>
                <a:gd name="connsiteX0" fmla="*/ 189613 w 1879853"/>
                <a:gd name="connsiteY0" fmla="*/ 60598 h 786834"/>
                <a:gd name="connsiteX1" fmla="*/ 1760230 w 1879853"/>
                <a:gd name="connsiteY1" fmla="*/ 28325 h 786834"/>
                <a:gd name="connsiteX2" fmla="*/ 1867806 w 1879853"/>
                <a:gd name="connsiteY2" fmla="*/ 759844 h 786834"/>
                <a:gd name="connsiteX3" fmla="*/ 60522 w 1879853"/>
                <a:gd name="connsiteY3" fmla="*/ 727572 h 786834"/>
                <a:gd name="connsiteX4" fmla="*/ 28249 w 1879853"/>
                <a:gd name="connsiteY4" fmla="*/ 60598 h 786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79853" h="786834">
                  <a:moveTo>
                    <a:pt x="189613" y="60598"/>
                  </a:moveTo>
                  <a:cubicBezTo>
                    <a:pt x="827900" y="-14706"/>
                    <a:pt x="1663411" y="-12912"/>
                    <a:pt x="1760230" y="28325"/>
                  </a:cubicBezTo>
                  <a:cubicBezTo>
                    <a:pt x="1857049" y="69562"/>
                    <a:pt x="1903665" y="729364"/>
                    <a:pt x="1867806" y="759844"/>
                  </a:cubicBezTo>
                  <a:cubicBezTo>
                    <a:pt x="1831947" y="790324"/>
                    <a:pt x="141204" y="811840"/>
                    <a:pt x="60522" y="727572"/>
                  </a:cubicBezTo>
                  <a:cubicBezTo>
                    <a:pt x="-20160" y="643304"/>
                    <a:pt x="-8507" y="399464"/>
                    <a:pt x="28249" y="60598"/>
                  </a:cubicBezTo>
                </a:path>
              </a:pathLst>
            </a:custGeom>
            <a:solidFill>
              <a:sysClr val="window" lastClr="FFFFFF"/>
            </a:solidFill>
            <a:ln w="25400" cap="rnd" cmpd="sng" algn="ctr">
              <a:solidFill>
                <a:srgbClr val="F59C1F"/>
              </a:solidFill>
              <a:prstDash val="solid"/>
              <a:round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Arial-Rounded" panose="020B0500000000000000" pitchFamily="34" charset="0"/>
                <a:cs typeface="Arial-Rounded" panose="020B0500000000000000" pitchFamily="34" charset="0"/>
              </a:endParaRPr>
            </a:p>
          </p:txBody>
        </p:sp>
        <p:sp>
          <p:nvSpPr>
            <p:cNvPr id="26" name="文本框 12">
              <a:extLst>
                <a:ext uri="{FF2B5EF4-FFF2-40B4-BE49-F238E27FC236}">
                  <a16:creationId xmlns:a16="http://schemas.microsoft.com/office/drawing/2014/main" id="{C73EF4CE-B7A7-4EB0-AEFB-F1BF1DF62521}"/>
                </a:ext>
              </a:extLst>
            </p:cNvPr>
            <p:cNvSpPr txBox="1"/>
            <p:nvPr/>
          </p:nvSpPr>
          <p:spPr>
            <a:xfrm>
              <a:off x="2222349" y="2332000"/>
              <a:ext cx="756775" cy="87505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F59C1F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1</a:t>
              </a:r>
            </a:p>
          </p:txBody>
        </p:sp>
      </p:grpSp>
      <p:sp>
        <p:nvSpPr>
          <p:cNvPr id="27" name="Rectangle 26">
            <a:extLst>
              <a:ext uri="{FF2B5EF4-FFF2-40B4-BE49-F238E27FC236}">
                <a16:creationId xmlns:a16="http://schemas.microsoft.com/office/drawing/2014/main" id="{0A20C433-DF1F-4214-9169-CF8A6BA870BA}"/>
              </a:ext>
            </a:extLst>
          </p:cNvPr>
          <p:cNvSpPr/>
          <p:nvPr/>
        </p:nvSpPr>
        <p:spPr>
          <a:xfrm>
            <a:off x="1697101" y="1347255"/>
            <a:ext cx="976284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defTabSz="457200">
              <a:defRPr/>
            </a:pPr>
            <a:r>
              <a:rPr lang="vi-VN" altLang="zh-CN" sz="3200" b="1" dirty="0">
                <a:solidFill>
                  <a:srgbClr val="0070C0"/>
                </a:solidFill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Khổ thơ đầu cho biết bạn nhỏ yêu em gái về điều gì?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205F9819-56E3-4DFE-A643-D01D0AC69325}"/>
              </a:ext>
            </a:extLst>
          </p:cNvPr>
          <p:cNvGrpSpPr/>
          <p:nvPr/>
        </p:nvGrpSpPr>
        <p:grpSpPr>
          <a:xfrm>
            <a:off x="979503" y="2497969"/>
            <a:ext cx="10242870" cy="3232980"/>
            <a:chOff x="951517" y="2833288"/>
            <a:chExt cx="5897324" cy="2311351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F67CA6A7-27D4-467B-BD52-4876F2651BD0}"/>
                </a:ext>
              </a:extLst>
            </p:cNvPr>
            <p:cNvSpPr txBox="1"/>
            <p:nvPr/>
          </p:nvSpPr>
          <p:spPr>
            <a:xfrm>
              <a:off x="990524" y="3011949"/>
              <a:ext cx="5858317" cy="2046357"/>
            </a:xfrm>
            <a:prstGeom prst="rect">
              <a:avLst/>
            </a:prstGeom>
            <a:noFill/>
            <a:ln w="57150">
              <a:noFill/>
            </a:ln>
          </p:spPr>
          <p:txBody>
            <a:bodyPr wrap="square">
              <a:spAutoFit/>
            </a:bodyPr>
            <a:lstStyle/>
            <a:p>
              <a:r>
                <a:rPr lang="vi-VN" sz="3600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Bạn nhỏ yêu em gái vì:</a:t>
              </a:r>
            </a:p>
            <a:p>
              <a:pPr marL="571500" indent="-571500">
                <a:buFont typeface="Arial" panose="020B0604020202020204" pitchFamily="34" charset="0"/>
                <a:buChar char="•"/>
              </a:pPr>
              <a:r>
                <a:rPr lang="vi-VN" sz="3600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Em cười rúc rích mỗi khi bạn nhỏ nói đùa.</a:t>
              </a:r>
            </a:p>
            <a:p>
              <a:pPr marL="571500" indent="-571500">
                <a:buFont typeface="Arial" panose="020B0604020202020204" pitchFamily="34" charset="0"/>
                <a:buChar char="•"/>
              </a:pPr>
              <a:r>
                <a:rPr lang="vi-VN" sz="3600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Em thích thú những câu đùa vui của bạn nhỏ.</a:t>
              </a:r>
            </a:p>
            <a:p>
              <a:pPr marL="571500" indent="-571500">
                <a:buFont typeface="Arial" panose="020B0604020202020204" pitchFamily="34" charset="0"/>
                <a:buChar char="•"/>
              </a:pPr>
              <a:r>
                <a:rPr lang="vi-VN" sz="3600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Cảm nhận được tiếng cười rúc rích của em rất đáng yêu.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0CF9DF8C-1A2F-42D3-AAAF-33009768E27B}"/>
                </a:ext>
              </a:extLst>
            </p:cNvPr>
            <p:cNvSpPr/>
            <p:nvPr/>
          </p:nvSpPr>
          <p:spPr>
            <a:xfrm>
              <a:off x="951517" y="2833288"/>
              <a:ext cx="5877908" cy="2311351"/>
            </a:xfrm>
            <a:prstGeom prst="rect">
              <a:avLst/>
            </a:prstGeom>
            <a:noFill/>
            <a:ln w="57150">
              <a:solidFill>
                <a:srgbClr val="3EF03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216911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BB5C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圆角 3">
            <a:extLst>
              <a:ext uri="{FF2B5EF4-FFF2-40B4-BE49-F238E27FC236}">
                <a16:creationId xmlns:a16="http://schemas.microsoft.com/office/drawing/2014/main" id="{4C46A30C-E484-46B9-B632-A945EDF1378A}"/>
              </a:ext>
            </a:extLst>
          </p:cNvPr>
          <p:cNvSpPr/>
          <p:nvPr/>
        </p:nvSpPr>
        <p:spPr>
          <a:xfrm>
            <a:off x="711200" y="534454"/>
            <a:ext cx="10769600" cy="5789093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127000" algn="ctr" rotWithShape="0">
              <a:prstClr val="black">
                <a:alpha val="7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等线" panose="02010600030101010101" pitchFamily="2" charset="-122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F00DECF-16D0-4CFB-8C2F-CC0BE121FCA8}"/>
              </a:ext>
            </a:extLst>
          </p:cNvPr>
          <p:cNvSpPr/>
          <p:nvPr/>
        </p:nvSpPr>
        <p:spPr>
          <a:xfrm>
            <a:off x="1392106" y="677295"/>
            <a:ext cx="336614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Cùng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kumimoji="0" lang="en-US" altLang="zh-CN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tìm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kumimoji="0" lang="en-US" altLang="zh-CN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hiểu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mbria" panose="02040503050406030204" pitchFamily="18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41FCFF82-2544-4B22-98B7-F0FF75087F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995027" y="755673"/>
            <a:ext cx="511318" cy="511318"/>
          </a:xfrm>
          <a:prstGeom prst="rect">
            <a:avLst/>
          </a:prstGeom>
        </p:spPr>
      </p:pic>
      <p:grpSp>
        <p:nvGrpSpPr>
          <p:cNvPr id="19" name="PA_库_组合 5">
            <a:extLst>
              <a:ext uri="{FF2B5EF4-FFF2-40B4-BE49-F238E27FC236}">
                <a16:creationId xmlns:a16="http://schemas.microsoft.com/office/drawing/2014/main" id="{6FB966F5-75F4-4CF0-A019-DEE3F937B639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964908" y="1296691"/>
            <a:ext cx="587835" cy="716735"/>
            <a:chOff x="1836100" y="2332000"/>
            <a:chExt cx="1572829" cy="875054"/>
          </a:xfrm>
        </p:grpSpPr>
        <p:sp>
          <p:nvSpPr>
            <p:cNvPr id="24" name="任意多边形 10">
              <a:extLst>
                <a:ext uri="{FF2B5EF4-FFF2-40B4-BE49-F238E27FC236}">
                  <a16:creationId xmlns:a16="http://schemas.microsoft.com/office/drawing/2014/main" id="{01F8AFD0-4D75-413B-B43E-41BB6692CA88}"/>
                </a:ext>
              </a:extLst>
            </p:cNvPr>
            <p:cNvSpPr/>
            <p:nvPr/>
          </p:nvSpPr>
          <p:spPr>
            <a:xfrm>
              <a:off x="1886559" y="2454748"/>
              <a:ext cx="1522370" cy="697312"/>
            </a:xfrm>
            <a:custGeom>
              <a:avLst/>
              <a:gdLst>
                <a:gd name="connsiteX0" fmla="*/ 322139 w 2227747"/>
                <a:gd name="connsiteY0" fmla="*/ 93920 h 873265"/>
                <a:gd name="connsiteX1" fmla="*/ 1892756 w 2227747"/>
                <a:gd name="connsiteY1" fmla="*/ 61647 h 873265"/>
                <a:gd name="connsiteX2" fmla="*/ 2086393 w 2227747"/>
                <a:gd name="connsiteY2" fmla="*/ 803924 h 873265"/>
                <a:gd name="connsiteX3" fmla="*/ 193048 w 2227747"/>
                <a:gd name="connsiteY3" fmla="*/ 760894 h 873265"/>
                <a:gd name="connsiteX4" fmla="*/ 160775 w 2227747"/>
                <a:gd name="connsiteY4" fmla="*/ 93920 h 873265"/>
                <a:gd name="connsiteX0" fmla="*/ 231302 w 2136910"/>
                <a:gd name="connsiteY0" fmla="*/ 93920 h 850131"/>
                <a:gd name="connsiteX1" fmla="*/ 1801919 w 2136910"/>
                <a:gd name="connsiteY1" fmla="*/ 61647 h 850131"/>
                <a:gd name="connsiteX2" fmla="*/ 1995556 w 2136910"/>
                <a:gd name="connsiteY2" fmla="*/ 803924 h 850131"/>
                <a:gd name="connsiteX3" fmla="*/ 102211 w 2136910"/>
                <a:gd name="connsiteY3" fmla="*/ 760894 h 850131"/>
                <a:gd name="connsiteX4" fmla="*/ 69938 w 2136910"/>
                <a:gd name="connsiteY4" fmla="*/ 93920 h 850131"/>
                <a:gd name="connsiteX0" fmla="*/ 231302 w 2027630"/>
                <a:gd name="connsiteY0" fmla="*/ 93920 h 813269"/>
                <a:gd name="connsiteX1" fmla="*/ 1801919 w 2027630"/>
                <a:gd name="connsiteY1" fmla="*/ 61647 h 813269"/>
                <a:gd name="connsiteX2" fmla="*/ 1995556 w 2027630"/>
                <a:gd name="connsiteY2" fmla="*/ 803924 h 813269"/>
                <a:gd name="connsiteX3" fmla="*/ 102211 w 2027630"/>
                <a:gd name="connsiteY3" fmla="*/ 760894 h 813269"/>
                <a:gd name="connsiteX4" fmla="*/ 69938 w 2027630"/>
                <a:gd name="connsiteY4" fmla="*/ 93920 h 813269"/>
                <a:gd name="connsiteX0" fmla="*/ 316247 w 2059225"/>
                <a:gd name="connsiteY0" fmla="*/ 93133 h 831662"/>
                <a:gd name="connsiteX1" fmla="*/ 1886864 w 2059225"/>
                <a:gd name="connsiteY1" fmla="*/ 60860 h 831662"/>
                <a:gd name="connsiteX2" fmla="*/ 1994440 w 2059225"/>
                <a:gd name="connsiteY2" fmla="*/ 792379 h 831662"/>
                <a:gd name="connsiteX3" fmla="*/ 187156 w 2059225"/>
                <a:gd name="connsiteY3" fmla="*/ 760107 h 831662"/>
                <a:gd name="connsiteX4" fmla="*/ 154883 w 2059225"/>
                <a:gd name="connsiteY4" fmla="*/ 93133 h 831662"/>
                <a:gd name="connsiteX0" fmla="*/ 316247 w 2006487"/>
                <a:gd name="connsiteY0" fmla="*/ 60598 h 799127"/>
                <a:gd name="connsiteX1" fmla="*/ 1886864 w 2006487"/>
                <a:gd name="connsiteY1" fmla="*/ 28325 h 799127"/>
                <a:gd name="connsiteX2" fmla="*/ 1994440 w 2006487"/>
                <a:gd name="connsiteY2" fmla="*/ 759844 h 799127"/>
                <a:gd name="connsiteX3" fmla="*/ 187156 w 2006487"/>
                <a:gd name="connsiteY3" fmla="*/ 727572 h 799127"/>
                <a:gd name="connsiteX4" fmla="*/ 154883 w 2006487"/>
                <a:gd name="connsiteY4" fmla="*/ 60598 h 799127"/>
                <a:gd name="connsiteX0" fmla="*/ 235854 w 1926094"/>
                <a:gd name="connsiteY0" fmla="*/ 60598 h 786834"/>
                <a:gd name="connsiteX1" fmla="*/ 1806471 w 1926094"/>
                <a:gd name="connsiteY1" fmla="*/ 28325 h 786834"/>
                <a:gd name="connsiteX2" fmla="*/ 1914047 w 1926094"/>
                <a:gd name="connsiteY2" fmla="*/ 759844 h 786834"/>
                <a:gd name="connsiteX3" fmla="*/ 106763 w 1926094"/>
                <a:gd name="connsiteY3" fmla="*/ 727572 h 786834"/>
                <a:gd name="connsiteX4" fmla="*/ 74490 w 1926094"/>
                <a:gd name="connsiteY4" fmla="*/ 60598 h 786834"/>
                <a:gd name="connsiteX0" fmla="*/ 189613 w 1879853"/>
                <a:gd name="connsiteY0" fmla="*/ 60598 h 786834"/>
                <a:gd name="connsiteX1" fmla="*/ 1760230 w 1879853"/>
                <a:gd name="connsiteY1" fmla="*/ 28325 h 786834"/>
                <a:gd name="connsiteX2" fmla="*/ 1867806 w 1879853"/>
                <a:gd name="connsiteY2" fmla="*/ 759844 h 786834"/>
                <a:gd name="connsiteX3" fmla="*/ 60522 w 1879853"/>
                <a:gd name="connsiteY3" fmla="*/ 727572 h 786834"/>
                <a:gd name="connsiteX4" fmla="*/ 28249 w 1879853"/>
                <a:gd name="connsiteY4" fmla="*/ 60598 h 786834"/>
                <a:gd name="connsiteX0" fmla="*/ 920229 w 1891187"/>
                <a:gd name="connsiteY0" fmla="*/ 80158 h 828882"/>
                <a:gd name="connsiteX1" fmla="*/ 1760230 w 1891187"/>
                <a:gd name="connsiteY1" fmla="*/ 70373 h 828882"/>
                <a:gd name="connsiteX2" fmla="*/ 1867806 w 1891187"/>
                <a:gd name="connsiteY2" fmla="*/ 801892 h 828882"/>
                <a:gd name="connsiteX3" fmla="*/ 60522 w 1891187"/>
                <a:gd name="connsiteY3" fmla="*/ 769620 h 828882"/>
                <a:gd name="connsiteX4" fmla="*/ 28249 w 1891187"/>
                <a:gd name="connsiteY4" fmla="*/ 102646 h 828882"/>
                <a:gd name="connsiteX0" fmla="*/ 953754 w 2038657"/>
                <a:gd name="connsiteY0" fmla="*/ 80158 h 875087"/>
                <a:gd name="connsiteX1" fmla="*/ 1793755 w 2038657"/>
                <a:gd name="connsiteY1" fmla="*/ 70373 h 875087"/>
                <a:gd name="connsiteX2" fmla="*/ 1901331 w 2038657"/>
                <a:gd name="connsiteY2" fmla="*/ 801892 h 875087"/>
                <a:gd name="connsiteX3" fmla="*/ 37845 w 2038657"/>
                <a:gd name="connsiteY3" fmla="*/ 792108 h 875087"/>
                <a:gd name="connsiteX4" fmla="*/ 61774 w 2038657"/>
                <a:gd name="connsiteY4" fmla="*/ 102646 h 875087"/>
                <a:gd name="connsiteX0" fmla="*/ 984916 w 2069819"/>
                <a:gd name="connsiteY0" fmla="*/ 80158 h 887366"/>
                <a:gd name="connsiteX1" fmla="*/ 1824917 w 2069819"/>
                <a:gd name="connsiteY1" fmla="*/ 70373 h 887366"/>
                <a:gd name="connsiteX2" fmla="*/ 1932493 w 2069819"/>
                <a:gd name="connsiteY2" fmla="*/ 801892 h 887366"/>
                <a:gd name="connsiteX3" fmla="*/ 69007 w 2069819"/>
                <a:gd name="connsiteY3" fmla="*/ 792108 h 887366"/>
                <a:gd name="connsiteX4" fmla="*/ 389999 w 2069819"/>
                <a:gd name="connsiteY4" fmla="*/ 80159 h 887366"/>
                <a:gd name="connsiteX0" fmla="*/ 1007612 w 2092515"/>
                <a:gd name="connsiteY0" fmla="*/ 80158 h 887365"/>
                <a:gd name="connsiteX1" fmla="*/ 1847613 w 2092515"/>
                <a:gd name="connsiteY1" fmla="*/ 70373 h 887365"/>
                <a:gd name="connsiteX2" fmla="*/ 1955189 w 2092515"/>
                <a:gd name="connsiteY2" fmla="*/ 801892 h 887365"/>
                <a:gd name="connsiteX3" fmla="*/ 91703 w 2092515"/>
                <a:gd name="connsiteY3" fmla="*/ 792108 h 887365"/>
                <a:gd name="connsiteX4" fmla="*/ 412695 w 2092515"/>
                <a:gd name="connsiteY4" fmla="*/ 80159 h 887365"/>
                <a:gd name="connsiteX0" fmla="*/ 1087979 w 2172882"/>
                <a:gd name="connsiteY0" fmla="*/ 80158 h 865313"/>
                <a:gd name="connsiteX1" fmla="*/ 1927980 w 2172882"/>
                <a:gd name="connsiteY1" fmla="*/ 70373 h 865313"/>
                <a:gd name="connsiteX2" fmla="*/ 2035556 w 2172882"/>
                <a:gd name="connsiteY2" fmla="*/ 801892 h 865313"/>
                <a:gd name="connsiteX3" fmla="*/ 172070 w 2172882"/>
                <a:gd name="connsiteY3" fmla="*/ 792108 h 865313"/>
                <a:gd name="connsiteX4" fmla="*/ 244170 w 2172882"/>
                <a:gd name="connsiteY4" fmla="*/ 492446 h 865313"/>
                <a:gd name="connsiteX0" fmla="*/ 1043749 w 2128652"/>
                <a:gd name="connsiteY0" fmla="*/ 80158 h 865313"/>
                <a:gd name="connsiteX1" fmla="*/ 1883750 w 2128652"/>
                <a:gd name="connsiteY1" fmla="*/ 70373 h 865313"/>
                <a:gd name="connsiteX2" fmla="*/ 1991326 w 2128652"/>
                <a:gd name="connsiteY2" fmla="*/ 801892 h 865313"/>
                <a:gd name="connsiteX3" fmla="*/ 127840 w 2128652"/>
                <a:gd name="connsiteY3" fmla="*/ 792108 h 865313"/>
                <a:gd name="connsiteX4" fmla="*/ 199940 w 2128652"/>
                <a:gd name="connsiteY4" fmla="*/ 492446 h 865313"/>
                <a:gd name="connsiteX0" fmla="*/ 1078008 w 2162911"/>
                <a:gd name="connsiteY0" fmla="*/ 80158 h 865313"/>
                <a:gd name="connsiteX1" fmla="*/ 1918009 w 2162911"/>
                <a:gd name="connsiteY1" fmla="*/ 70373 h 865313"/>
                <a:gd name="connsiteX2" fmla="*/ 2025585 w 2162911"/>
                <a:gd name="connsiteY2" fmla="*/ 801892 h 865313"/>
                <a:gd name="connsiteX3" fmla="*/ 162099 w 2162911"/>
                <a:gd name="connsiteY3" fmla="*/ 792108 h 865313"/>
                <a:gd name="connsiteX4" fmla="*/ 137854 w 2162911"/>
                <a:gd name="connsiteY4" fmla="*/ 492446 h 865313"/>
                <a:gd name="connsiteX0" fmla="*/ 1042572 w 2127475"/>
                <a:gd name="connsiteY0" fmla="*/ 80158 h 865313"/>
                <a:gd name="connsiteX1" fmla="*/ 1882573 w 2127475"/>
                <a:gd name="connsiteY1" fmla="*/ 70373 h 865313"/>
                <a:gd name="connsiteX2" fmla="*/ 1990149 w 2127475"/>
                <a:gd name="connsiteY2" fmla="*/ 801892 h 865313"/>
                <a:gd name="connsiteX3" fmla="*/ 126663 w 2127475"/>
                <a:gd name="connsiteY3" fmla="*/ 792108 h 865313"/>
                <a:gd name="connsiteX4" fmla="*/ 102418 w 2127475"/>
                <a:gd name="connsiteY4" fmla="*/ 492446 h 865313"/>
                <a:gd name="connsiteX0" fmla="*/ 971813 w 2049582"/>
                <a:gd name="connsiteY0" fmla="*/ 80158 h 878885"/>
                <a:gd name="connsiteX1" fmla="*/ 1811814 w 2049582"/>
                <a:gd name="connsiteY1" fmla="*/ 70373 h 878885"/>
                <a:gd name="connsiteX2" fmla="*/ 1919390 w 2049582"/>
                <a:gd name="connsiteY2" fmla="*/ 801892 h 878885"/>
                <a:gd name="connsiteX3" fmla="*/ 152249 w 2049582"/>
                <a:gd name="connsiteY3" fmla="*/ 822093 h 878885"/>
                <a:gd name="connsiteX4" fmla="*/ 31659 w 2049582"/>
                <a:gd name="connsiteY4" fmla="*/ 492446 h 878885"/>
                <a:gd name="connsiteX0" fmla="*/ 1009140 w 2086909"/>
                <a:gd name="connsiteY0" fmla="*/ 80158 h 878885"/>
                <a:gd name="connsiteX1" fmla="*/ 1849141 w 2086909"/>
                <a:gd name="connsiteY1" fmla="*/ 70373 h 878885"/>
                <a:gd name="connsiteX2" fmla="*/ 1956717 w 2086909"/>
                <a:gd name="connsiteY2" fmla="*/ 801892 h 878885"/>
                <a:gd name="connsiteX3" fmla="*/ 189576 w 2086909"/>
                <a:gd name="connsiteY3" fmla="*/ 822093 h 878885"/>
                <a:gd name="connsiteX4" fmla="*/ 68986 w 2086909"/>
                <a:gd name="connsiteY4" fmla="*/ 492446 h 878885"/>
                <a:gd name="connsiteX0" fmla="*/ 1041174 w 2118943"/>
                <a:gd name="connsiteY0" fmla="*/ 80158 h 872392"/>
                <a:gd name="connsiteX1" fmla="*/ 1881175 w 2118943"/>
                <a:gd name="connsiteY1" fmla="*/ 70373 h 872392"/>
                <a:gd name="connsiteX2" fmla="*/ 1988751 w 2118943"/>
                <a:gd name="connsiteY2" fmla="*/ 801892 h 872392"/>
                <a:gd name="connsiteX3" fmla="*/ 221610 w 2118943"/>
                <a:gd name="connsiteY3" fmla="*/ 822093 h 872392"/>
                <a:gd name="connsiteX4" fmla="*/ 44818 w 2118943"/>
                <a:gd name="connsiteY4" fmla="*/ 612383 h 872392"/>
                <a:gd name="connsiteX0" fmla="*/ 1010281 w 2088050"/>
                <a:gd name="connsiteY0" fmla="*/ 80158 h 872392"/>
                <a:gd name="connsiteX1" fmla="*/ 1850282 w 2088050"/>
                <a:gd name="connsiteY1" fmla="*/ 70373 h 872392"/>
                <a:gd name="connsiteX2" fmla="*/ 1957858 w 2088050"/>
                <a:gd name="connsiteY2" fmla="*/ 801892 h 872392"/>
                <a:gd name="connsiteX3" fmla="*/ 190717 w 2088050"/>
                <a:gd name="connsiteY3" fmla="*/ 822093 h 872392"/>
                <a:gd name="connsiteX4" fmla="*/ 13925 w 2088050"/>
                <a:gd name="connsiteY4" fmla="*/ 612383 h 872392"/>
                <a:gd name="connsiteX0" fmla="*/ 1010281 w 2088050"/>
                <a:gd name="connsiteY0" fmla="*/ 80158 h 872392"/>
                <a:gd name="connsiteX1" fmla="*/ 1850282 w 2088050"/>
                <a:gd name="connsiteY1" fmla="*/ 70373 h 872392"/>
                <a:gd name="connsiteX2" fmla="*/ 1957858 w 2088050"/>
                <a:gd name="connsiteY2" fmla="*/ 801892 h 872392"/>
                <a:gd name="connsiteX3" fmla="*/ 190717 w 2088050"/>
                <a:gd name="connsiteY3" fmla="*/ 822093 h 872392"/>
                <a:gd name="connsiteX4" fmla="*/ 13925 w 2088050"/>
                <a:gd name="connsiteY4" fmla="*/ 612383 h 872392"/>
                <a:gd name="connsiteX0" fmla="*/ 996356 w 2074125"/>
                <a:gd name="connsiteY0" fmla="*/ 80158 h 861823"/>
                <a:gd name="connsiteX1" fmla="*/ 1836357 w 2074125"/>
                <a:gd name="connsiteY1" fmla="*/ 70373 h 861823"/>
                <a:gd name="connsiteX2" fmla="*/ 1943933 w 2074125"/>
                <a:gd name="connsiteY2" fmla="*/ 801892 h 861823"/>
                <a:gd name="connsiteX3" fmla="*/ 176792 w 2074125"/>
                <a:gd name="connsiteY3" fmla="*/ 822093 h 861823"/>
                <a:gd name="connsiteX4" fmla="*/ 0 w 2074125"/>
                <a:gd name="connsiteY4" fmla="*/ 612383 h 861823"/>
                <a:gd name="connsiteX0" fmla="*/ 996356 w 1970804"/>
                <a:gd name="connsiteY0" fmla="*/ 80158 h 823168"/>
                <a:gd name="connsiteX1" fmla="*/ 1836357 w 1970804"/>
                <a:gd name="connsiteY1" fmla="*/ 70373 h 823168"/>
                <a:gd name="connsiteX2" fmla="*/ 1943933 w 1970804"/>
                <a:gd name="connsiteY2" fmla="*/ 801892 h 823168"/>
                <a:gd name="connsiteX3" fmla="*/ 176792 w 1970804"/>
                <a:gd name="connsiteY3" fmla="*/ 822093 h 823168"/>
                <a:gd name="connsiteX4" fmla="*/ 0 w 1970804"/>
                <a:gd name="connsiteY4" fmla="*/ 612383 h 823168"/>
                <a:gd name="connsiteX0" fmla="*/ 1010802 w 1991303"/>
                <a:gd name="connsiteY0" fmla="*/ 81745 h 843471"/>
                <a:gd name="connsiteX1" fmla="*/ 1850803 w 1991303"/>
                <a:gd name="connsiteY1" fmla="*/ 71960 h 843471"/>
                <a:gd name="connsiteX2" fmla="*/ 1966407 w 1991303"/>
                <a:gd name="connsiteY2" fmla="*/ 825967 h 843471"/>
                <a:gd name="connsiteX3" fmla="*/ 191238 w 1991303"/>
                <a:gd name="connsiteY3" fmla="*/ 823680 h 843471"/>
                <a:gd name="connsiteX4" fmla="*/ 14446 w 1991303"/>
                <a:gd name="connsiteY4" fmla="*/ 613970 h 843471"/>
                <a:gd name="connsiteX0" fmla="*/ 1009760 w 1978344"/>
                <a:gd name="connsiteY0" fmla="*/ 81745 h 843471"/>
                <a:gd name="connsiteX1" fmla="*/ 1849761 w 1978344"/>
                <a:gd name="connsiteY1" fmla="*/ 71960 h 843471"/>
                <a:gd name="connsiteX2" fmla="*/ 1949307 w 1978344"/>
                <a:gd name="connsiteY2" fmla="*/ 825967 h 843471"/>
                <a:gd name="connsiteX3" fmla="*/ 190196 w 1978344"/>
                <a:gd name="connsiteY3" fmla="*/ 823680 h 843471"/>
                <a:gd name="connsiteX4" fmla="*/ 13404 w 1978344"/>
                <a:gd name="connsiteY4" fmla="*/ 613970 h 843471"/>
                <a:gd name="connsiteX0" fmla="*/ 996356 w 1964940"/>
                <a:gd name="connsiteY0" fmla="*/ 81745 h 840320"/>
                <a:gd name="connsiteX1" fmla="*/ 1836357 w 1964940"/>
                <a:gd name="connsiteY1" fmla="*/ 71960 h 840320"/>
                <a:gd name="connsiteX2" fmla="*/ 1935903 w 1964940"/>
                <a:gd name="connsiteY2" fmla="*/ 825967 h 840320"/>
                <a:gd name="connsiteX3" fmla="*/ 176792 w 1964940"/>
                <a:gd name="connsiteY3" fmla="*/ 823680 h 840320"/>
                <a:gd name="connsiteX4" fmla="*/ 0 w 1964940"/>
                <a:gd name="connsiteY4" fmla="*/ 613970 h 840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64940" h="840320">
                  <a:moveTo>
                    <a:pt x="996356" y="81745"/>
                  </a:moveTo>
                  <a:cubicBezTo>
                    <a:pt x="1634643" y="6441"/>
                    <a:pt x="1679766" y="-52077"/>
                    <a:pt x="1836357" y="71960"/>
                  </a:cubicBezTo>
                  <a:cubicBezTo>
                    <a:pt x="1992948" y="195997"/>
                    <a:pt x="1979663" y="813122"/>
                    <a:pt x="1935903" y="825967"/>
                  </a:cubicBezTo>
                  <a:cubicBezTo>
                    <a:pt x="1892143" y="838812"/>
                    <a:pt x="282666" y="851518"/>
                    <a:pt x="176792" y="823680"/>
                  </a:cubicBezTo>
                  <a:cubicBezTo>
                    <a:pt x="70918" y="795842"/>
                    <a:pt x="51561" y="817904"/>
                    <a:pt x="0" y="613970"/>
                  </a:cubicBezTo>
                </a:path>
              </a:pathLst>
            </a:custGeom>
            <a:pattFill prst="wdDnDiag">
              <a:fgClr>
                <a:srgbClr val="F59C1F"/>
              </a:fgClr>
              <a:bgClr>
                <a:sysClr val="window" lastClr="FFFFFF"/>
              </a:bgClr>
            </a:pattFill>
            <a:ln w="25400" cap="rnd" cmpd="sng" algn="ctr">
              <a:solidFill>
                <a:srgbClr val="F59C1F"/>
              </a:solidFill>
              <a:prstDash val="solid"/>
              <a:round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Arial-Rounded" panose="020B0500000000000000" pitchFamily="34" charset="0"/>
                <a:cs typeface="Arial-Rounded" panose="020B0500000000000000" pitchFamily="34" charset="0"/>
              </a:endParaRPr>
            </a:p>
          </p:txBody>
        </p:sp>
        <p:sp>
          <p:nvSpPr>
            <p:cNvPr id="25" name="任意多边形 11">
              <a:extLst>
                <a:ext uri="{FF2B5EF4-FFF2-40B4-BE49-F238E27FC236}">
                  <a16:creationId xmlns:a16="http://schemas.microsoft.com/office/drawing/2014/main" id="{B52AEBD2-2FFD-4BE5-945C-F0BA94C37139}"/>
                </a:ext>
              </a:extLst>
            </p:cNvPr>
            <p:cNvSpPr/>
            <p:nvPr/>
          </p:nvSpPr>
          <p:spPr>
            <a:xfrm>
              <a:off x="1836100" y="2454748"/>
              <a:ext cx="1456448" cy="652929"/>
            </a:xfrm>
            <a:custGeom>
              <a:avLst/>
              <a:gdLst>
                <a:gd name="connsiteX0" fmla="*/ 322139 w 2227747"/>
                <a:gd name="connsiteY0" fmla="*/ 93920 h 873265"/>
                <a:gd name="connsiteX1" fmla="*/ 1892756 w 2227747"/>
                <a:gd name="connsiteY1" fmla="*/ 61647 h 873265"/>
                <a:gd name="connsiteX2" fmla="*/ 2086393 w 2227747"/>
                <a:gd name="connsiteY2" fmla="*/ 803924 h 873265"/>
                <a:gd name="connsiteX3" fmla="*/ 193048 w 2227747"/>
                <a:gd name="connsiteY3" fmla="*/ 760894 h 873265"/>
                <a:gd name="connsiteX4" fmla="*/ 160775 w 2227747"/>
                <a:gd name="connsiteY4" fmla="*/ 93920 h 873265"/>
                <a:gd name="connsiteX0" fmla="*/ 231302 w 2136910"/>
                <a:gd name="connsiteY0" fmla="*/ 93920 h 850131"/>
                <a:gd name="connsiteX1" fmla="*/ 1801919 w 2136910"/>
                <a:gd name="connsiteY1" fmla="*/ 61647 h 850131"/>
                <a:gd name="connsiteX2" fmla="*/ 1995556 w 2136910"/>
                <a:gd name="connsiteY2" fmla="*/ 803924 h 850131"/>
                <a:gd name="connsiteX3" fmla="*/ 102211 w 2136910"/>
                <a:gd name="connsiteY3" fmla="*/ 760894 h 850131"/>
                <a:gd name="connsiteX4" fmla="*/ 69938 w 2136910"/>
                <a:gd name="connsiteY4" fmla="*/ 93920 h 850131"/>
                <a:gd name="connsiteX0" fmla="*/ 231302 w 2027630"/>
                <a:gd name="connsiteY0" fmla="*/ 93920 h 813269"/>
                <a:gd name="connsiteX1" fmla="*/ 1801919 w 2027630"/>
                <a:gd name="connsiteY1" fmla="*/ 61647 h 813269"/>
                <a:gd name="connsiteX2" fmla="*/ 1995556 w 2027630"/>
                <a:gd name="connsiteY2" fmla="*/ 803924 h 813269"/>
                <a:gd name="connsiteX3" fmla="*/ 102211 w 2027630"/>
                <a:gd name="connsiteY3" fmla="*/ 760894 h 813269"/>
                <a:gd name="connsiteX4" fmla="*/ 69938 w 2027630"/>
                <a:gd name="connsiteY4" fmla="*/ 93920 h 813269"/>
                <a:gd name="connsiteX0" fmla="*/ 316247 w 2059225"/>
                <a:gd name="connsiteY0" fmla="*/ 93133 h 831662"/>
                <a:gd name="connsiteX1" fmla="*/ 1886864 w 2059225"/>
                <a:gd name="connsiteY1" fmla="*/ 60860 h 831662"/>
                <a:gd name="connsiteX2" fmla="*/ 1994440 w 2059225"/>
                <a:gd name="connsiteY2" fmla="*/ 792379 h 831662"/>
                <a:gd name="connsiteX3" fmla="*/ 187156 w 2059225"/>
                <a:gd name="connsiteY3" fmla="*/ 760107 h 831662"/>
                <a:gd name="connsiteX4" fmla="*/ 154883 w 2059225"/>
                <a:gd name="connsiteY4" fmla="*/ 93133 h 831662"/>
                <a:gd name="connsiteX0" fmla="*/ 316247 w 2006487"/>
                <a:gd name="connsiteY0" fmla="*/ 60598 h 799127"/>
                <a:gd name="connsiteX1" fmla="*/ 1886864 w 2006487"/>
                <a:gd name="connsiteY1" fmla="*/ 28325 h 799127"/>
                <a:gd name="connsiteX2" fmla="*/ 1994440 w 2006487"/>
                <a:gd name="connsiteY2" fmla="*/ 759844 h 799127"/>
                <a:gd name="connsiteX3" fmla="*/ 187156 w 2006487"/>
                <a:gd name="connsiteY3" fmla="*/ 727572 h 799127"/>
                <a:gd name="connsiteX4" fmla="*/ 154883 w 2006487"/>
                <a:gd name="connsiteY4" fmla="*/ 60598 h 799127"/>
                <a:gd name="connsiteX0" fmla="*/ 235854 w 1926094"/>
                <a:gd name="connsiteY0" fmla="*/ 60598 h 786834"/>
                <a:gd name="connsiteX1" fmla="*/ 1806471 w 1926094"/>
                <a:gd name="connsiteY1" fmla="*/ 28325 h 786834"/>
                <a:gd name="connsiteX2" fmla="*/ 1914047 w 1926094"/>
                <a:gd name="connsiteY2" fmla="*/ 759844 h 786834"/>
                <a:gd name="connsiteX3" fmla="*/ 106763 w 1926094"/>
                <a:gd name="connsiteY3" fmla="*/ 727572 h 786834"/>
                <a:gd name="connsiteX4" fmla="*/ 74490 w 1926094"/>
                <a:gd name="connsiteY4" fmla="*/ 60598 h 786834"/>
                <a:gd name="connsiteX0" fmla="*/ 189613 w 1879853"/>
                <a:gd name="connsiteY0" fmla="*/ 60598 h 786834"/>
                <a:gd name="connsiteX1" fmla="*/ 1760230 w 1879853"/>
                <a:gd name="connsiteY1" fmla="*/ 28325 h 786834"/>
                <a:gd name="connsiteX2" fmla="*/ 1867806 w 1879853"/>
                <a:gd name="connsiteY2" fmla="*/ 759844 h 786834"/>
                <a:gd name="connsiteX3" fmla="*/ 60522 w 1879853"/>
                <a:gd name="connsiteY3" fmla="*/ 727572 h 786834"/>
                <a:gd name="connsiteX4" fmla="*/ 28249 w 1879853"/>
                <a:gd name="connsiteY4" fmla="*/ 60598 h 786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79853" h="786834">
                  <a:moveTo>
                    <a:pt x="189613" y="60598"/>
                  </a:moveTo>
                  <a:cubicBezTo>
                    <a:pt x="827900" y="-14706"/>
                    <a:pt x="1663411" y="-12912"/>
                    <a:pt x="1760230" y="28325"/>
                  </a:cubicBezTo>
                  <a:cubicBezTo>
                    <a:pt x="1857049" y="69562"/>
                    <a:pt x="1903665" y="729364"/>
                    <a:pt x="1867806" y="759844"/>
                  </a:cubicBezTo>
                  <a:cubicBezTo>
                    <a:pt x="1831947" y="790324"/>
                    <a:pt x="141204" y="811840"/>
                    <a:pt x="60522" y="727572"/>
                  </a:cubicBezTo>
                  <a:cubicBezTo>
                    <a:pt x="-20160" y="643304"/>
                    <a:pt x="-8507" y="399464"/>
                    <a:pt x="28249" y="60598"/>
                  </a:cubicBezTo>
                </a:path>
              </a:pathLst>
            </a:custGeom>
            <a:solidFill>
              <a:sysClr val="window" lastClr="FFFFFF"/>
            </a:solidFill>
            <a:ln w="25400" cap="rnd" cmpd="sng" algn="ctr">
              <a:solidFill>
                <a:srgbClr val="F59C1F"/>
              </a:solidFill>
              <a:prstDash val="solid"/>
              <a:round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Arial-Rounded" panose="020B0500000000000000" pitchFamily="34" charset="0"/>
                <a:cs typeface="Arial-Rounded" panose="020B0500000000000000" pitchFamily="34" charset="0"/>
              </a:endParaRPr>
            </a:p>
          </p:txBody>
        </p:sp>
        <p:sp>
          <p:nvSpPr>
            <p:cNvPr id="26" name="文本框 12">
              <a:extLst>
                <a:ext uri="{FF2B5EF4-FFF2-40B4-BE49-F238E27FC236}">
                  <a16:creationId xmlns:a16="http://schemas.microsoft.com/office/drawing/2014/main" id="{C73EF4CE-B7A7-4EB0-AEFB-F1BF1DF62521}"/>
                </a:ext>
              </a:extLst>
            </p:cNvPr>
            <p:cNvSpPr txBox="1"/>
            <p:nvPr/>
          </p:nvSpPr>
          <p:spPr>
            <a:xfrm>
              <a:off x="2222349" y="2332000"/>
              <a:ext cx="756775" cy="87505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F59C1F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2</a:t>
              </a:r>
            </a:p>
          </p:txBody>
        </p:sp>
      </p:grpSp>
      <p:sp>
        <p:nvSpPr>
          <p:cNvPr id="27" name="Rectangle 26">
            <a:extLst>
              <a:ext uri="{FF2B5EF4-FFF2-40B4-BE49-F238E27FC236}">
                <a16:creationId xmlns:a16="http://schemas.microsoft.com/office/drawing/2014/main" id="{0A20C433-DF1F-4214-9169-CF8A6BA870BA}"/>
              </a:ext>
            </a:extLst>
          </p:cNvPr>
          <p:cNvSpPr/>
          <p:nvPr/>
        </p:nvSpPr>
        <p:spPr>
          <a:xfrm>
            <a:off x="1697101" y="1347255"/>
            <a:ext cx="976284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Trong khổ thơ 2 và 3, bạn nhỏ tả em gái mình đáng yêu như thế nào?</a:t>
            </a:r>
          </a:p>
        </p:txBody>
      </p:sp>
      <p:sp>
        <p:nvSpPr>
          <p:cNvPr id="2" name="Cloud 1">
            <a:extLst>
              <a:ext uri="{FF2B5EF4-FFF2-40B4-BE49-F238E27FC236}">
                <a16:creationId xmlns:a16="http://schemas.microsoft.com/office/drawing/2014/main" id="{FB2DE634-980B-4279-8EFE-7AE5B6D925D2}"/>
              </a:ext>
            </a:extLst>
          </p:cNvPr>
          <p:cNvSpPr/>
          <p:nvPr/>
        </p:nvSpPr>
        <p:spPr>
          <a:xfrm>
            <a:off x="1240021" y="3153662"/>
            <a:ext cx="2619375" cy="838200"/>
          </a:xfrm>
          <a:prstGeom prst="cloud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Mắt</a:t>
            </a:r>
            <a:r>
              <a:rPr lang="en-US" sz="2800" dirty="0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em</a:t>
            </a:r>
            <a:endParaRPr lang="en-US" sz="2800" dirty="0">
              <a:latin typeface="Cambria" panose="02040503050406030204" pitchFamily="18" charset="0"/>
              <a:ea typeface="Cambria" panose="02040503050406030204" pitchFamily="18" charset="0"/>
              <a:cs typeface="Arial-Rounded" panose="020B0500000000000000" pitchFamily="34" charset="0"/>
            </a:endParaRPr>
          </a:p>
        </p:txBody>
      </p:sp>
      <p:sp>
        <p:nvSpPr>
          <p:cNvPr id="20" name="Cloud 19">
            <a:extLst>
              <a:ext uri="{FF2B5EF4-FFF2-40B4-BE49-F238E27FC236}">
                <a16:creationId xmlns:a16="http://schemas.microsoft.com/office/drawing/2014/main" id="{91DDDC2D-98FE-4730-8549-E8D1498A0F29}"/>
              </a:ext>
            </a:extLst>
          </p:cNvPr>
          <p:cNvSpPr/>
          <p:nvPr/>
        </p:nvSpPr>
        <p:spPr>
          <a:xfrm>
            <a:off x="4449947" y="3039362"/>
            <a:ext cx="2952750" cy="838200"/>
          </a:xfrm>
          <a:prstGeom prst="cloud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Miệng</a:t>
            </a:r>
            <a:r>
              <a:rPr lang="en-US" sz="2800" dirty="0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em</a:t>
            </a:r>
            <a:endParaRPr lang="en-US" sz="2800" dirty="0">
              <a:latin typeface="Cambria" panose="02040503050406030204" pitchFamily="18" charset="0"/>
              <a:ea typeface="Cambria" panose="02040503050406030204" pitchFamily="18" charset="0"/>
              <a:cs typeface="Arial-Rounded" panose="020B0500000000000000" pitchFamily="34" charset="0"/>
            </a:endParaRPr>
          </a:p>
        </p:txBody>
      </p:sp>
      <p:sp>
        <p:nvSpPr>
          <p:cNvPr id="21" name="Cloud 20">
            <a:extLst>
              <a:ext uri="{FF2B5EF4-FFF2-40B4-BE49-F238E27FC236}">
                <a16:creationId xmlns:a16="http://schemas.microsoft.com/office/drawing/2014/main" id="{3A549741-EE9A-4F2E-BC11-C55C7B58A88E}"/>
              </a:ext>
            </a:extLst>
          </p:cNvPr>
          <p:cNvSpPr/>
          <p:nvPr/>
        </p:nvSpPr>
        <p:spPr>
          <a:xfrm>
            <a:off x="7774172" y="2801236"/>
            <a:ext cx="3314700" cy="1066800"/>
          </a:xfrm>
          <a:prstGeom prst="cloud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Cách</a:t>
            </a:r>
            <a:r>
              <a:rPr lang="en-US" sz="2800" dirty="0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làm</a:t>
            </a:r>
            <a:r>
              <a:rPr lang="en-US" sz="2800" dirty="0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điệu</a:t>
            </a:r>
            <a:r>
              <a:rPr lang="en-US" sz="2800" dirty="0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của</a:t>
            </a:r>
            <a:r>
              <a:rPr lang="en-US" sz="2800" dirty="0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lang="en-US" sz="2800" dirty="0" err="1"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em</a:t>
            </a:r>
            <a:endParaRPr lang="en-US" sz="2800" dirty="0">
              <a:latin typeface="Cambria" panose="02040503050406030204" pitchFamily="18" charset="0"/>
              <a:ea typeface="Cambria" panose="02040503050406030204" pitchFamily="18" charset="0"/>
              <a:cs typeface="Arial-Rounded" panose="020B05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14455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" grpId="0" animBg="1"/>
      <p:bldP spid="20" grpId="0" animBg="1"/>
      <p:bldP spid="2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BB5C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7DAA0D9-6E02-0FE7-C057-E16228A905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圆角 3">
            <a:extLst>
              <a:ext uri="{FF2B5EF4-FFF2-40B4-BE49-F238E27FC236}">
                <a16:creationId xmlns:a16="http://schemas.microsoft.com/office/drawing/2014/main" id="{C1DC37A0-6027-1852-3B45-B787D62FE643}"/>
              </a:ext>
            </a:extLst>
          </p:cNvPr>
          <p:cNvSpPr/>
          <p:nvPr/>
        </p:nvSpPr>
        <p:spPr>
          <a:xfrm>
            <a:off x="382773" y="460026"/>
            <a:ext cx="11546958" cy="5789093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127000" algn="ctr" rotWithShape="0">
              <a:prstClr val="black">
                <a:alpha val="7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032" name="Picture 8" descr="50+ Hình em bé gái cute, dễ thương, xinh nhất hiện nay">
            <a:extLst>
              <a:ext uri="{FF2B5EF4-FFF2-40B4-BE49-F238E27FC236}">
                <a16:creationId xmlns:a16="http://schemas.microsoft.com/office/drawing/2014/main" id="{5E2E6699-7382-FCEF-4284-12B6AC4D86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505" y="1743739"/>
            <a:ext cx="2343593" cy="3668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1BF633C4-1C88-17B2-346F-35790396BD24}"/>
              </a:ext>
            </a:extLst>
          </p:cNvPr>
          <p:cNvCxnSpPr>
            <a:cxnSpLocks/>
            <a:stCxn id="1032" idx="3"/>
          </p:cNvCxnSpPr>
          <p:nvPr/>
        </p:nvCxnSpPr>
        <p:spPr>
          <a:xfrm flipV="1">
            <a:off x="3502098" y="1796902"/>
            <a:ext cx="921046" cy="1780954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E66E7242-00FF-5826-8ED0-5BF4C2E8B0B7}"/>
              </a:ext>
            </a:extLst>
          </p:cNvPr>
          <p:cNvSpPr/>
          <p:nvPr/>
        </p:nvSpPr>
        <p:spPr>
          <a:xfrm>
            <a:off x="4433777" y="1169582"/>
            <a:ext cx="6698511" cy="121211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Mắt</a:t>
            </a:r>
            <a:r>
              <a:rPr lang="en-US" sz="40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em</a:t>
            </a:r>
            <a:r>
              <a:rPr lang="en-US" sz="40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: </a:t>
            </a:r>
            <a:r>
              <a:rPr lang="en-US" sz="40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đen</a:t>
            </a:r>
            <a:r>
              <a:rPr lang="en-US" sz="40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ngời</a:t>
            </a:r>
            <a:r>
              <a:rPr lang="en-US" sz="40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40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trong</a:t>
            </a:r>
            <a:r>
              <a:rPr lang="en-US" sz="40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veo</a:t>
            </a:r>
            <a:endParaRPr lang="en-US" sz="4000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4320756F-CF7C-FAA1-BACF-E2DCEE3F8F43}"/>
              </a:ext>
            </a:extLst>
          </p:cNvPr>
          <p:cNvCxnSpPr>
            <a:cxnSpLocks/>
          </p:cNvCxnSpPr>
          <p:nvPr/>
        </p:nvCxnSpPr>
        <p:spPr>
          <a:xfrm flipV="1">
            <a:off x="3519377" y="3434315"/>
            <a:ext cx="1010092" cy="180755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980F6297-0F19-81F6-C2BC-FE05940EAD9D}"/>
              </a:ext>
            </a:extLst>
          </p:cNvPr>
          <p:cNvSpPr/>
          <p:nvPr/>
        </p:nvSpPr>
        <p:spPr>
          <a:xfrm>
            <a:off x="4540102" y="2806995"/>
            <a:ext cx="6698511" cy="121211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40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Miệng em: </a:t>
            </a:r>
            <a:r>
              <a:rPr lang="vi-VN" sz="40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tươi hồng, nói như khướu hót</a:t>
            </a:r>
            <a:endParaRPr lang="en-US" sz="4000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5B466DD1-B3E1-26D4-6639-80FE250638F0}"/>
              </a:ext>
            </a:extLst>
          </p:cNvPr>
          <p:cNvCxnSpPr>
            <a:cxnSpLocks/>
            <a:stCxn id="1032" idx="3"/>
          </p:cNvCxnSpPr>
          <p:nvPr/>
        </p:nvCxnSpPr>
        <p:spPr>
          <a:xfrm>
            <a:off x="3502098" y="3577856"/>
            <a:ext cx="1080533" cy="1440711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2087198C-4881-C23F-0947-94DA6BCE6438}"/>
              </a:ext>
            </a:extLst>
          </p:cNvPr>
          <p:cNvSpPr/>
          <p:nvPr/>
        </p:nvSpPr>
        <p:spPr>
          <a:xfrm>
            <a:off x="4593264" y="4391246"/>
            <a:ext cx="6698511" cy="165867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3600" b="1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Cách làm điệu: </a:t>
            </a:r>
            <a:r>
              <a:rPr lang="vi-VN" sz="3600" dirty="0">
                <a:solidFill>
                  <a:srgbClr val="00206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hoa lan, hoa lý cài đầu, hương thơm bay theo em từ sân trước tới vườn sau.</a:t>
            </a:r>
            <a:endParaRPr lang="en-US" sz="3600" dirty="0">
              <a:solidFill>
                <a:srgbClr val="002060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71471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  <p:bldP spid="2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BB5C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圆角 3">
            <a:extLst>
              <a:ext uri="{FF2B5EF4-FFF2-40B4-BE49-F238E27FC236}">
                <a16:creationId xmlns:a16="http://schemas.microsoft.com/office/drawing/2014/main" id="{4C46A30C-E484-46B9-B632-A945EDF1378A}"/>
              </a:ext>
            </a:extLst>
          </p:cNvPr>
          <p:cNvSpPr/>
          <p:nvPr/>
        </p:nvSpPr>
        <p:spPr>
          <a:xfrm>
            <a:off x="711200" y="534454"/>
            <a:ext cx="10769600" cy="5789093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127000" algn="ctr" rotWithShape="0">
              <a:prstClr val="black">
                <a:alpha val="7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等线" panose="02010600030101010101" pitchFamily="2" charset="-122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F00DECF-16D0-4CFB-8C2F-CC0BE121FCA8}"/>
              </a:ext>
            </a:extLst>
          </p:cNvPr>
          <p:cNvSpPr/>
          <p:nvPr/>
        </p:nvSpPr>
        <p:spPr>
          <a:xfrm>
            <a:off x="1392106" y="677295"/>
            <a:ext cx="336614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Cùng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kumimoji="0" lang="en-US" altLang="zh-CN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tìm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kumimoji="0" lang="en-US" altLang="zh-CN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hiểu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mbria" panose="02040503050406030204" pitchFamily="18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41FCFF82-2544-4B22-98B7-F0FF75087F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995027" y="755673"/>
            <a:ext cx="511318" cy="511318"/>
          </a:xfrm>
          <a:prstGeom prst="rect">
            <a:avLst/>
          </a:prstGeom>
        </p:spPr>
      </p:pic>
      <p:grpSp>
        <p:nvGrpSpPr>
          <p:cNvPr id="19" name="PA_库_组合 5">
            <a:extLst>
              <a:ext uri="{FF2B5EF4-FFF2-40B4-BE49-F238E27FC236}">
                <a16:creationId xmlns:a16="http://schemas.microsoft.com/office/drawing/2014/main" id="{6FB966F5-75F4-4CF0-A019-DEE3F937B639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964908" y="1296691"/>
            <a:ext cx="587835" cy="716735"/>
            <a:chOff x="1836100" y="2332000"/>
            <a:chExt cx="1572829" cy="875054"/>
          </a:xfrm>
        </p:grpSpPr>
        <p:sp>
          <p:nvSpPr>
            <p:cNvPr id="24" name="任意多边形 10">
              <a:extLst>
                <a:ext uri="{FF2B5EF4-FFF2-40B4-BE49-F238E27FC236}">
                  <a16:creationId xmlns:a16="http://schemas.microsoft.com/office/drawing/2014/main" id="{01F8AFD0-4D75-413B-B43E-41BB6692CA88}"/>
                </a:ext>
              </a:extLst>
            </p:cNvPr>
            <p:cNvSpPr/>
            <p:nvPr/>
          </p:nvSpPr>
          <p:spPr>
            <a:xfrm>
              <a:off x="1886559" y="2454748"/>
              <a:ext cx="1522370" cy="697312"/>
            </a:xfrm>
            <a:custGeom>
              <a:avLst/>
              <a:gdLst>
                <a:gd name="connsiteX0" fmla="*/ 322139 w 2227747"/>
                <a:gd name="connsiteY0" fmla="*/ 93920 h 873265"/>
                <a:gd name="connsiteX1" fmla="*/ 1892756 w 2227747"/>
                <a:gd name="connsiteY1" fmla="*/ 61647 h 873265"/>
                <a:gd name="connsiteX2" fmla="*/ 2086393 w 2227747"/>
                <a:gd name="connsiteY2" fmla="*/ 803924 h 873265"/>
                <a:gd name="connsiteX3" fmla="*/ 193048 w 2227747"/>
                <a:gd name="connsiteY3" fmla="*/ 760894 h 873265"/>
                <a:gd name="connsiteX4" fmla="*/ 160775 w 2227747"/>
                <a:gd name="connsiteY4" fmla="*/ 93920 h 873265"/>
                <a:gd name="connsiteX0" fmla="*/ 231302 w 2136910"/>
                <a:gd name="connsiteY0" fmla="*/ 93920 h 850131"/>
                <a:gd name="connsiteX1" fmla="*/ 1801919 w 2136910"/>
                <a:gd name="connsiteY1" fmla="*/ 61647 h 850131"/>
                <a:gd name="connsiteX2" fmla="*/ 1995556 w 2136910"/>
                <a:gd name="connsiteY2" fmla="*/ 803924 h 850131"/>
                <a:gd name="connsiteX3" fmla="*/ 102211 w 2136910"/>
                <a:gd name="connsiteY3" fmla="*/ 760894 h 850131"/>
                <a:gd name="connsiteX4" fmla="*/ 69938 w 2136910"/>
                <a:gd name="connsiteY4" fmla="*/ 93920 h 850131"/>
                <a:gd name="connsiteX0" fmla="*/ 231302 w 2027630"/>
                <a:gd name="connsiteY0" fmla="*/ 93920 h 813269"/>
                <a:gd name="connsiteX1" fmla="*/ 1801919 w 2027630"/>
                <a:gd name="connsiteY1" fmla="*/ 61647 h 813269"/>
                <a:gd name="connsiteX2" fmla="*/ 1995556 w 2027630"/>
                <a:gd name="connsiteY2" fmla="*/ 803924 h 813269"/>
                <a:gd name="connsiteX3" fmla="*/ 102211 w 2027630"/>
                <a:gd name="connsiteY3" fmla="*/ 760894 h 813269"/>
                <a:gd name="connsiteX4" fmla="*/ 69938 w 2027630"/>
                <a:gd name="connsiteY4" fmla="*/ 93920 h 813269"/>
                <a:gd name="connsiteX0" fmla="*/ 316247 w 2059225"/>
                <a:gd name="connsiteY0" fmla="*/ 93133 h 831662"/>
                <a:gd name="connsiteX1" fmla="*/ 1886864 w 2059225"/>
                <a:gd name="connsiteY1" fmla="*/ 60860 h 831662"/>
                <a:gd name="connsiteX2" fmla="*/ 1994440 w 2059225"/>
                <a:gd name="connsiteY2" fmla="*/ 792379 h 831662"/>
                <a:gd name="connsiteX3" fmla="*/ 187156 w 2059225"/>
                <a:gd name="connsiteY3" fmla="*/ 760107 h 831662"/>
                <a:gd name="connsiteX4" fmla="*/ 154883 w 2059225"/>
                <a:gd name="connsiteY4" fmla="*/ 93133 h 831662"/>
                <a:gd name="connsiteX0" fmla="*/ 316247 w 2006487"/>
                <a:gd name="connsiteY0" fmla="*/ 60598 h 799127"/>
                <a:gd name="connsiteX1" fmla="*/ 1886864 w 2006487"/>
                <a:gd name="connsiteY1" fmla="*/ 28325 h 799127"/>
                <a:gd name="connsiteX2" fmla="*/ 1994440 w 2006487"/>
                <a:gd name="connsiteY2" fmla="*/ 759844 h 799127"/>
                <a:gd name="connsiteX3" fmla="*/ 187156 w 2006487"/>
                <a:gd name="connsiteY3" fmla="*/ 727572 h 799127"/>
                <a:gd name="connsiteX4" fmla="*/ 154883 w 2006487"/>
                <a:gd name="connsiteY4" fmla="*/ 60598 h 799127"/>
                <a:gd name="connsiteX0" fmla="*/ 235854 w 1926094"/>
                <a:gd name="connsiteY0" fmla="*/ 60598 h 786834"/>
                <a:gd name="connsiteX1" fmla="*/ 1806471 w 1926094"/>
                <a:gd name="connsiteY1" fmla="*/ 28325 h 786834"/>
                <a:gd name="connsiteX2" fmla="*/ 1914047 w 1926094"/>
                <a:gd name="connsiteY2" fmla="*/ 759844 h 786834"/>
                <a:gd name="connsiteX3" fmla="*/ 106763 w 1926094"/>
                <a:gd name="connsiteY3" fmla="*/ 727572 h 786834"/>
                <a:gd name="connsiteX4" fmla="*/ 74490 w 1926094"/>
                <a:gd name="connsiteY4" fmla="*/ 60598 h 786834"/>
                <a:gd name="connsiteX0" fmla="*/ 189613 w 1879853"/>
                <a:gd name="connsiteY0" fmla="*/ 60598 h 786834"/>
                <a:gd name="connsiteX1" fmla="*/ 1760230 w 1879853"/>
                <a:gd name="connsiteY1" fmla="*/ 28325 h 786834"/>
                <a:gd name="connsiteX2" fmla="*/ 1867806 w 1879853"/>
                <a:gd name="connsiteY2" fmla="*/ 759844 h 786834"/>
                <a:gd name="connsiteX3" fmla="*/ 60522 w 1879853"/>
                <a:gd name="connsiteY3" fmla="*/ 727572 h 786834"/>
                <a:gd name="connsiteX4" fmla="*/ 28249 w 1879853"/>
                <a:gd name="connsiteY4" fmla="*/ 60598 h 786834"/>
                <a:gd name="connsiteX0" fmla="*/ 920229 w 1891187"/>
                <a:gd name="connsiteY0" fmla="*/ 80158 h 828882"/>
                <a:gd name="connsiteX1" fmla="*/ 1760230 w 1891187"/>
                <a:gd name="connsiteY1" fmla="*/ 70373 h 828882"/>
                <a:gd name="connsiteX2" fmla="*/ 1867806 w 1891187"/>
                <a:gd name="connsiteY2" fmla="*/ 801892 h 828882"/>
                <a:gd name="connsiteX3" fmla="*/ 60522 w 1891187"/>
                <a:gd name="connsiteY3" fmla="*/ 769620 h 828882"/>
                <a:gd name="connsiteX4" fmla="*/ 28249 w 1891187"/>
                <a:gd name="connsiteY4" fmla="*/ 102646 h 828882"/>
                <a:gd name="connsiteX0" fmla="*/ 953754 w 2038657"/>
                <a:gd name="connsiteY0" fmla="*/ 80158 h 875087"/>
                <a:gd name="connsiteX1" fmla="*/ 1793755 w 2038657"/>
                <a:gd name="connsiteY1" fmla="*/ 70373 h 875087"/>
                <a:gd name="connsiteX2" fmla="*/ 1901331 w 2038657"/>
                <a:gd name="connsiteY2" fmla="*/ 801892 h 875087"/>
                <a:gd name="connsiteX3" fmla="*/ 37845 w 2038657"/>
                <a:gd name="connsiteY3" fmla="*/ 792108 h 875087"/>
                <a:gd name="connsiteX4" fmla="*/ 61774 w 2038657"/>
                <a:gd name="connsiteY4" fmla="*/ 102646 h 875087"/>
                <a:gd name="connsiteX0" fmla="*/ 984916 w 2069819"/>
                <a:gd name="connsiteY0" fmla="*/ 80158 h 887366"/>
                <a:gd name="connsiteX1" fmla="*/ 1824917 w 2069819"/>
                <a:gd name="connsiteY1" fmla="*/ 70373 h 887366"/>
                <a:gd name="connsiteX2" fmla="*/ 1932493 w 2069819"/>
                <a:gd name="connsiteY2" fmla="*/ 801892 h 887366"/>
                <a:gd name="connsiteX3" fmla="*/ 69007 w 2069819"/>
                <a:gd name="connsiteY3" fmla="*/ 792108 h 887366"/>
                <a:gd name="connsiteX4" fmla="*/ 389999 w 2069819"/>
                <a:gd name="connsiteY4" fmla="*/ 80159 h 887366"/>
                <a:gd name="connsiteX0" fmla="*/ 1007612 w 2092515"/>
                <a:gd name="connsiteY0" fmla="*/ 80158 h 887365"/>
                <a:gd name="connsiteX1" fmla="*/ 1847613 w 2092515"/>
                <a:gd name="connsiteY1" fmla="*/ 70373 h 887365"/>
                <a:gd name="connsiteX2" fmla="*/ 1955189 w 2092515"/>
                <a:gd name="connsiteY2" fmla="*/ 801892 h 887365"/>
                <a:gd name="connsiteX3" fmla="*/ 91703 w 2092515"/>
                <a:gd name="connsiteY3" fmla="*/ 792108 h 887365"/>
                <a:gd name="connsiteX4" fmla="*/ 412695 w 2092515"/>
                <a:gd name="connsiteY4" fmla="*/ 80159 h 887365"/>
                <a:gd name="connsiteX0" fmla="*/ 1087979 w 2172882"/>
                <a:gd name="connsiteY0" fmla="*/ 80158 h 865313"/>
                <a:gd name="connsiteX1" fmla="*/ 1927980 w 2172882"/>
                <a:gd name="connsiteY1" fmla="*/ 70373 h 865313"/>
                <a:gd name="connsiteX2" fmla="*/ 2035556 w 2172882"/>
                <a:gd name="connsiteY2" fmla="*/ 801892 h 865313"/>
                <a:gd name="connsiteX3" fmla="*/ 172070 w 2172882"/>
                <a:gd name="connsiteY3" fmla="*/ 792108 h 865313"/>
                <a:gd name="connsiteX4" fmla="*/ 244170 w 2172882"/>
                <a:gd name="connsiteY4" fmla="*/ 492446 h 865313"/>
                <a:gd name="connsiteX0" fmla="*/ 1043749 w 2128652"/>
                <a:gd name="connsiteY0" fmla="*/ 80158 h 865313"/>
                <a:gd name="connsiteX1" fmla="*/ 1883750 w 2128652"/>
                <a:gd name="connsiteY1" fmla="*/ 70373 h 865313"/>
                <a:gd name="connsiteX2" fmla="*/ 1991326 w 2128652"/>
                <a:gd name="connsiteY2" fmla="*/ 801892 h 865313"/>
                <a:gd name="connsiteX3" fmla="*/ 127840 w 2128652"/>
                <a:gd name="connsiteY3" fmla="*/ 792108 h 865313"/>
                <a:gd name="connsiteX4" fmla="*/ 199940 w 2128652"/>
                <a:gd name="connsiteY4" fmla="*/ 492446 h 865313"/>
                <a:gd name="connsiteX0" fmla="*/ 1078008 w 2162911"/>
                <a:gd name="connsiteY0" fmla="*/ 80158 h 865313"/>
                <a:gd name="connsiteX1" fmla="*/ 1918009 w 2162911"/>
                <a:gd name="connsiteY1" fmla="*/ 70373 h 865313"/>
                <a:gd name="connsiteX2" fmla="*/ 2025585 w 2162911"/>
                <a:gd name="connsiteY2" fmla="*/ 801892 h 865313"/>
                <a:gd name="connsiteX3" fmla="*/ 162099 w 2162911"/>
                <a:gd name="connsiteY3" fmla="*/ 792108 h 865313"/>
                <a:gd name="connsiteX4" fmla="*/ 137854 w 2162911"/>
                <a:gd name="connsiteY4" fmla="*/ 492446 h 865313"/>
                <a:gd name="connsiteX0" fmla="*/ 1042572 w 2127475"/>
                <a:gd name="connsiteY0" fmla="*/ 80158 h 865313"/>
                <a:gd name="connsiteX1" fmla="*/ 1882573 w 2127475"/>
                <a:gd name="connsiteY1" fmla="*/ 70373 h 865313"/>
                <a:gd name="connsiteX2" fmla="*/ 1990149 w 2127475"/>
                <a:gd name="connsiteY2" fmla="*/ 801892 h 865313"/>
                <a:gd name="connsiteX3" fmla="*/ 126663 w 2127475"/>
                <a:gd name="connsiteY3" fmla="*/ 792108 h 865313"/>
                <a:gd name="connsiteX4" fmla="*/ 102418 w 2127475"/>
                <a:gd name="connsiteY4" fmla="*/ 492446 h 865313"/>
                <a:gd name="connsiteX0" fmla="*/ 971813 w 2049582"/>
                <a:gd name="connsiteY0" fmla="*/ 80158 h 878885"/>
                <a:gd name="connsiteX1" fmla="*/ 1811814 w 2049582"/>
                <a:gd name="connsiteY1" fmla="*/ 70373 h 878885"/>
                <a:gd name="connsiteX2" fmla="*/ 1919390 w 2049582"/>
                <a:gd name="connsiteY2" fmla="*/ 801892 h 878885"/>
                <a:gd name="connsiteX3" fmla="*/ 152249 w 2049582"/>
                <a:gd name="connsiteY3" fmla="*/ 822093 h 878885"/>
                <a:gd name="connsiteX4" fmla="*/ 31659 w 2049582"/>
                <a:gd name="connsiteY4" fmla="*/ 492446 h 878885"/>
                <a:gd name="connsiteX0" fmla="*/ 1009140 w 2086909"/>
                <a:gd name="connsiteY0" fmla="*/ 80158 h 878885"/>
                <a:gd name="connsiteX1" fmla="*/ 1849141 w 2086909"/>
                <a:gd name="connsiteY1" fmla="*/ 70373 h 878885"/>
                <a:gd name="connsiteX2" fmla="*/ 1956717 w 2086909"/>
                <a:gd name="connsiteY2" fmla="*/ 801892 h 878885"/>
                <a:gd name="connsiteX3" fmla="*/ 189576 w 2086909"/>
                <a:gd name="connsiteY3" fmla="*/ 822093 h 878885"/>
                <a:gd name="connsiteX4" fmla="*/ 68986 w 2086909"/>
                <a:gd name="connsiteY4" fmla="*/ 492446 h 878885"/>
                <a:gd name="connsiteX0" fmla="*/ 1041174 w 2118943"/>
                <a:gd name="connsiteY0" fmla="*/ 80158 h 872392"/>
                <a:gd name="connsiteX1" fmla="*/ 1881175 w 2118943"/>
                <a:gd name="connsiteY1" fmla="*/ 70373 h 872392"/>
                <a:gd name="connsiteX2" fmla="*/ 1988751 w 2118943"/>
                <a:gd name="connsiteY2" fmla="*/ 801892 h 872392"/>
                <a:gd name="connsiteX3" fmla="*/ 221610 w 2118943"/>
                <a:gd name="connsiteY3" fmla="*/ 822093 h 872392"/>
                <a:gd name="connsiteX4" fmla="*/ 44818 w 2118943"/>
                <a:gd name="connsiteY4" fmla="*/ 612383 h 872392"/>
                <a:gd name="connsiteX0" fmla="*/ 1010281 w 2088050"/>
                <a:gd name="connsiteY0" fmla="*/ 80158 h 872392"/>
                <a:gd name="connsiteX1" fmla="*/ 1850282 w 2088050"/>
                <a:gd name="connsiteY1" fmla="*/ 70373 h 872392"/>
                <a:gd name="connsiteX2" fmla="*/ 1957858 w 2088050"/>
                <a:gd name="connsiteY2" fmla="*/ 801892 h 872392"/>
                <a:gd name="connsiteX3" fmla="*/ 190717 w 2088050"/>
                <a:gd name="connsiteY3" fmla="*/ 822093 h 872392"/>
                <a:gd name="connsiteX4" fmla="*/ 13925 w 2088050"/>
                <a:gd name="connsiteY4" fmla="*/ 612383 h 872392"/>
                <a:gd name="connsiteX0" fmla="*/ 1010281 w 2088050"/>
                <a:gd name="connsiteY0" fmla="*/ 80158 h 872392"/>
                <a:gd name="connsiteX1" fmla="*/ 1850282 w 2088050"/>
                <a:gd name="connsiteY1" fmla="*/ 70373 h 872392"/>
                <a:gd name="connsiteX2" fmla="*/ 1957858 w 2088050"/>
                <a:gd name="connsiteY2" fmla="*/ 801892 h 872392"/>
                <a:gd name="connsiteX3" fmla="*/ 190717 w 2088050"/>
                <a:gd name="connsiteY3" fmla="*/ 822093 h 872392"/>
                <a:gd name="connsiteX4" fmla="*/ 13925 w 2088050"/>
                <a:gd name="connsiteY4" fmla="*/ 612383 h 872392"/>
                <a:gd name="connsiteX0" fmla="*/ 996356 w 2074125"/>
                <a:gd name="connsiteY0" fmla="*/ 80158 h 861823"/>
                <a:gd name="connsiteX1" fmla="*/ 1836357 w 2074125"/>
                <a:gd name="connsiteY1" fmla="*/ 70373 h 861823"/>
                <a:gd name="connsiteX2" fmla="*/ 1943933 w 2074125"/>
                <a:gd name="connsiteY2" fmla="*/ 801892 h 861823"/>
                <a:gd name="connsiteX3" fmla="*/ 176792 w 2074125"/>
                <a:gd name="connsiteY3" fmla="*/ 822093 h 861823"/>
                <a:gd name="connsiteX4" fmla="*/ 0 w 2074125"/>
                <a:gd name="connsiteY4" fmla="*/ 612383 h 861823"/>
                <a:gd name="connsiteX0" fmla="*/ 996356 w 1970804"/>
                <a:gd name="connsiteY0" fmla="*/ 80158 h 823168"/>
                <a:gd name="connsiteX1" fmla="*/ 1836357 w 1970804"/>
                <a:gd name="connsiteY1" fmla="*/ 70373 h 823168"/>
                <a:gd name="connsiteX2" fmla="*/ 1943933 w 1970804"/>
                <a:gd name="connsiteY2" fmla="*/ 801892 h 823168"/>
                <a:gd name="connsiteX3" fmla="*/ 176792 w 1970804"/>
                <a:gd name="connsiteY3" fmla="*/ 822093 h 823168"/>
                <a:gd name="connsiteX4" fmla="*/ 0 w 1970804"/>
                <a:gd name="connsiteY4" fmla="*/ 612383 h 823168"/>
                <a:gd name="connsiteX0" fmla="*/ 1010802 w 1991303"/>
                <a:gd name="connsiteY0" fmla="*/ 81745 h 843471"/>
                <a:gd name="connsiteX1" fmla="*/ 1850803 w 1991303"/>
                <a:gd name="connsiteY1" fmla="*/ 71960 h 843471"/>
                <a:gd name="connsiteX2" fmla="*/ 1966407 w 1991303"/>
                <a:gd name="connsiteY2" fmla="*/ 825967 h 843471"/>
                <a:gd name="connsiteX3" fmla="*/ 191238 w 1991303"/>
                <a:gd name="connsiteY3" fmla="*/ 823680 h 843471"/>
                <a:gd name="connsiteX4" fmla="*/ 14446 w 1991303"/>
                <a:gd name="connsiteY4" fmla="*/ 613970 h 843471"/>
                <a:gd name="connsiteX0" fmla="*/ 1009760 w 1978344"/>
                <a:gd name="connsiteY0" fmla="*/ 81745 h 843471"/>
                <a:gd name="connsiteX1" fmla="*/ 1849761 w 1978344"/>
                <a:gd name="connsiteY1" fmla="*/ 71960 h 843471"/>
                <a:gd name="connsiteX2" fmla="*/ 1949307 w 1978344"/>
                <a:gd name="connsiteY2" fmla="*/ 825967 h 843471"/>
                <a:gd name="connsiteX3" fmla="*/ 190196 w 1978344"/>
                <a:gd name="connsiteY3" fmla="*/ 823680 h 843471"/>
                <a:gd name="connsiteX4" fmla="*/ 13404 w 1978344"/>
                <a:gd name="connsiteY4" fmla="*/ 613970 h 843471"/>
                <a:gd name="connsiteX0" fmla="*/ 996356 w 1964940"/>
                <a:gd name="connsiteY0" fmla="*/ 81745 h 840320"/>
                <a:gd name="connsiteX1" fmla="*/ 1836357 w 1964940"/>
                <a:gd name="connsiteY1" fmla="*/ 71960 h 840320"/>
                <a:gd name="connsiteX2" fmla="*/ 1935903 w 1964940"/>
                <a:gd name="connsiteY2" fmla="*/ 825967 h 840320"/>
                <a:gd name="connsiteX3" fmla="*/ 176792 w 1964940"/>
                <a:gd name="connsiteY3" fmla="*/ 823680 h 840320"/>
                <a:gd name="connsiteX4" fmla="*/ 0 w 1964940"/>
                <a:gd name="connsiteY4" fmla="*/ 613970 h 840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64940" h="840320">
                  <a:moveTo>
                    <a:pt x="996356" y="81745"/>
                  </a:moveTo>
                  <a:cubicBezTo>
                    <a:pt x="1634643" y="6441"/>
                    <a:pt x="1679766" y="-52077"/>
                    <a:pt x="1836357" y="71960"/>
                  </a:cubicBezTo>
                  <a:cubicBezTo>
                    <a:pt x="1992948" y="195997"/>
                    <a:pt x="1979663" y="813122"/>
                    <a:pt x="1935903" y="825967"/>
                  </a:cubicBezTo>
                  <a:cubicBezTo>
                    <a:pt x="1892143" y="838812"/>
                    <a:pt x="282666" y="851518"/>
                    <a:pt x="176792" y="823680"/>
                  </a:cubicBezTo>
                  <a:cubicBezTo>
                    <a:pt x="70918" y="795842"/>
                    <a:pt x="51561" y="817904"/>
                    <a:pt x="0" y="613970"/>
                  </a:cubicBezTo>
                </a:path>
              </a:pathLst>
            </a:custGeom>
            <a:pattFill prst="wdDnDiag">
              <a:fgClr>
                <a:srgbClr val="F59C1F"/>
              </a:fgClr>
              <a:bgClr>
                <a:sysClr val="window" lastClr="FFFFFF"/>
              </a:bgClr>
            </a:pattFill>
            <a:ln w="25400" cap="rnd" cmpd="sng" algn="ctr">
              <a:solidFill>
                <a:srgbClr val="F59C1F"/>
              </a:solidFill>
              <a:prstDash val="solid"/>
              <a:round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Arial-Rounded" panose="020B0500000000000000" pitchFamily="34" charset="0"/>
                <a:cs typeface="Arial-Rounded" panose="020B0500000000000000" pitchFamily="34" charset="0"/>
              </a:endParaRPr>
            </a:p>
          </p:txBody>
        </p:sp>
        <p:sp>
          <p:nvSpPr>
            <p:cNvPr id="25" name="任意多边形 11">
              <a:extLst>
                <a:ext uri="{FF2B5EF4-FFF2-40B4-BE49-F238E27FC236}">
                  <a16:creationId xmlns:a16="http://schemas.microsoft.com/office/drawing/2014/main" id="{B52AEBD2-2FFD-4BE5-945C-F0BA94C37139}"/>
                </a:ext>
              </a:extLst>
            </p:cNvPr>
            <p:cNvSpPr/>
            <p:nvPr/>
          </p:nvSpPr>
          <p:spPr>
            <a:xfrm>
              <a:off x="1836100" y="2454748"/>
              <a:ext cx="1456448" cy="652929"/>
            </a:xfrm>
            <a:custGeom>
              <a:avLst/>
              <a:gdLst>
                <a:gd name="connsiteX0" fmla="*/ 322139 w 2227747"/>
                <a:gd name="connsiteY0" fmla="*/ 93920 h 873265"/>
                <a:gd name="connsiteX1" fmla="*/ 1892756 w 2227747"/>
                <a:gd name="connsiteY1" fmla="*/ 61647 h 873265"/>
                <a:gd name="connsiteX2" fmla="*/ 2086393 w 2227747"/>
                <a:gd name="connsiteY2" fmla="*/ 803924 h 873265"/>
                <a:gd name="connsiteX3" fmla="*/ 193048 w 2227747"/>
                <a:gd name="connsiteY3" fmla="*/ 760894 h 873265"/>
                <a:gd name="connsiteX4" fmla="*/ 160775 w 2227747"/>
                <a:gd name="connsiteY4" fmla="*/ 93920 h 873265"/>
                <a:gd name="connsiteX0" fmla="*/ 231302 w 2136910"/>
                <a:gd name="connsiteY0" fmla="*/ 93920 h 850131"/>
                <a:gd name="connsiteX1" fmla="*/ 1801919 w 2136910"/>
                <a:gd name="connsiteY1" fmla="*/ 61647 h 850131"/>
                <a:gd name="connsiteX2" fmla="*/ 1995556 w 2136910"/>
                <a:gd name="connsiteY2" fmla="*/ 803924 h 850131"/>
                <a:gd name="connsiteX3" fmla="*/ 102211 w 2136910"/>
                <a:gd name="connsiteY3" fmla="*/ 760894 h 850131"/>
                <a:gd name="connsiteX4" fmla="*/ 69938 w 2136910"/>
                <a:gd name="connsiteY4" fmla="*/ 93920 h 850131"/>
                <a:gd name="connsiteX0" fmla="*/ 231302 w 2027630"/>
                <a:gd name="connsiteY0" fmla="*/ 93920 h 813269"/>
                <a:gd name="connsiteX1" fmla="*/ 1801919 w 2027630"/>
                <a:gd name="connsiteY1" fmla="*/ 61647 h 813269"/>
                <a:gd name="connsiteX2" fmla="*/ 1995556 w 2027630"/>
                <a:gd name="connsiteY2" fmla="*/ 803924 h 813269"/>
                <a:gd name="connsiteX3" fmla="*/ 102211 w 2027630"/>
                <a:gd name="connsiteY3" fmla="*/ 760894 h 813269"/>
                <a:gd name="connsiteX4" fmla="*/ 69938 w 2027630"/>
                <a:gd name="connsiteY4" fmla="*/ 93920 h 813269"/>
                <a:gd name="connsiteX0" fmla="*/ 316247 w 2059225"/>
                <a:gd name="connsiteY0" fmla="*/ 93133 h 831662"/>
                <a:gd name="connsiteX1" fmla="*/ 1886864 w 2059225"/>
                <a:gd name="connsiteY1" fmla="*/ 60860 h 831662"/>
                <a:gd name="connsiteX2" fmla="*/ 1994440 w 2059225"/>
                <a:gd name="connsiteY2" fmla="*/ 792379 h 831662"/>
                <a:gd name="connsiteX3" fmla="*/ 187156 w 2059225"/>
                <a:gd name="connsiteY3" fmla="*/ 760107 h 831662"/>
                <a:gd name="connsiteX4" fmla="*/ 154883 w 2059225"/>
                <a:gd name="connsiteY4" fmla="*/ 93133 h 831662"/>
                <a:gd name="connsiteX0" fmla="*/ 316247 w 2006487"/>
                <a:gd name="connsiteY0" fmla="*/ 60598 h 799127"/>
                <a:gd name="connsiteX1" fmla="*/ 1886864 w 2006487"/>
                <a:gd name="connsiteY1" fmla="*/ 28325 h 799127"/>
                <a:gd name="connsiteX2" fmla="*/ 1994440 w 2006487"/>
                <a:gd name="connsiteY2" fmla="*/ 759844 h 799127"/>
                <a:gd name="connsiteX3" fmla="*/ 187156 w 2006487"/>
                <a:gd name="connsiteY3" fmla="*/ 727572 h 799127"/>
                <a:gd name="connsiteX4" fmla="*/ 154883 w 2006487"/>
                <a:gd name="connsiteY4" fmla="*/ 60598 h 799127"/>
                <a:gd name="connsiteX0" fmla="*/ 235854 w 1926094"/>
                <a:gd name="connsiteY0" fmla="*/ 60598 h 786834"/>
                <a:gd name="connsiteX1" fmla="*/ 1806471 w 1926094"/>
                <a:gd name="connsiteY1" fmla="*/ 28325 h 786834"/>
                <a:gd name="connsiteX2" fmla="*/ 1914047 w 1926094"/>
                <a:gd name="connsiteY2" fmla="*/ 759844 h 786834"/>
                <a:gd name="connsiteX3" fmla="*/ 106763 w 1926094"/>
                <a:gd name="connsiteY3" fmla="*/ 727572 h 786834"/>
                <a:gd name="connsiteX4" fmla="*/ 74490 w 1926094"/>
                <a:gd name="connsiteY4" fmla="*/ 60598 h 786834"/>
                <a:gd name="connsiteX0" fmla="*/ 189613 w 1879853"/>
                <a:gd name="connsiteY0" fmla="*/ 60598 h 786834"/>
                <a:gd name="connsiteX1" fmla="*/ 1760230 w 1879853"/>
                <a:gd name="connsiteY1" fmla="*/ 28325 h 786834"/>
                <a:gd name="connsiteX2" fmla="*/ 1867806 w 1879853"/>
                <a:gd name="connsiteY2" fmla="*/ 759844 h 786834"/>
                <a:gd name="connsiteX3" fmla="*/ 60522 w 1879853"/>
                <a:gd name="connsiteY3" fmla="*/ 727572 h 786834"/>
                <a:gd name="connsiteX4" fmla="*/ 28249 w 1879853"/>
                <a:gd name="connsiteY4" fmla="*/ 60598 h 786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79853" h="786834">
                  <a:moveTo>
                    <a:pt x="189613" y="60598"/>
                  </a:moveTo>
                  <a:cubicBezTo>
                    <a:pt x="827900" y="-14706"/>
                    <a:pt x="1663411" y="-12912"/>
                    <a:pt x="1760230" y="28325"/>
                  </a:cubicBezTo>
                  <a:cubicBezTo>
                    <a:pt x="1857049" y="69562"/>
                    <a:pt x="1903665" y="729364"/>
                    <a:pt x="1867806" y="759844"/>
                  </a:cubicBezTo>
                  <a:cubicBezTo>
                    <a:pt x="1831947" y="790324"/>
                    <a:pt x="141204" y="811840"/>
                    <a:pt x="60522" y="727572"/>
                  </a:cubicBezTo>
                  <a:cubicBezTo>
                    <a:pt x="-20160" y="643304"/>
                    <a:pt x="-8507" y="399464"/>
                    <a:pt x="28249" y="60598"/>
                  </a:cubicBezTo>
                </a:path>
              </a:pathLst>
            </a:custGeom>
            <a:solidFill>
              <a:sysClr val="window" lastClr="FFFFFF"/>
            </a:solidFill>
            <a:ln w="25400" cap="rnd" cmpd="sng" algn="ctr">
              <a:solidFill>
                <a:srgbClr val="F59C1F"/>
              </a:solidFill>
              <a:prstDash val="solid"/>
              <a:round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Arial-Rounded" panose="020B0500000000000000" pitchFamily="34" charset="0"/>
                <a:cs typeface="Arial-Rounded" panose="020B0500000000000000" pitchFamily="34" charset="0"/>
              </a:endParaRPr>
            </a:p>
          </p:txBody>
        </p:sp>
        <p:sp>
          <p:nvSpPr>
            <p:cNvPr id="26" name="文本框 12">
              <a:extLst>
                <a:ext uri="{FF2B5EF4-FFF2-40B4-BE49-F238E27FC236}">
                  <a16:creationId xmlns:a16="http://schemas.microsoft.com/office/drawing/2014/main" id="{C73EF4CE-B7A7-4EB0-AEFB-F1BF1DF62521}"/>
                </a:ext>
              </a:extLst>
            </p:cNvPr>
            <p:cNvSpPr txBox="1"/>
            <p:nvPr/>
          </p:nvSpPr>
          <p:spPr>
            <a:xfrm>
              <a:off x="2222349" y="2332000"/>
              <a:ext cx="756775" cy="87505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F59C1F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3</a:t>
              </a:r>
            </a:p>
          </p:txBody>
        </p:sp>
      </p:grpSp>
      <p:sp>
        <p:nvSpPr>
          <p:cNvPr id="27" name="Rectangle 26">
            <a:extLst>
              <a:ext uri="{FF2B5EF4-FFF2-40B4-BE49-F238E27FC236}">
                <a16:creationId xmlns:a16="http://schemas.microsoft.com/office/drawing/2014/main" id="{0A20C433-DF1F-4214-9169-CF8A6BA870BA}"/>
              </a:ext>
            </a:extLst>
          </p:cNvPr>
          <p:cNvSpPr/>
          <p:nvPr/>
        </p:nvSpPr>
        <p:spPr>
          <a:xfrm>
            <a:off x="1697101" y="1347255"/>
            <a:ext cx="976284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Khổ thơ nào cho thấy bạn nhỏ được em gái rất yêu quý?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205F9819-56E3-4DFE-A643-D01D0AC69325}"/>
              </a:ext>
            </a:extLst>
          </p:cNvPr>
          <p:cNvGrpSpPr/>
          <p:nvPr/>
        </p:nvGrpSpPr>
        <p:grpSpPr>
          <a:xfrm>
            <a:off x="979503" y="2497968"/>
            <a:ext cx="10242870" cy="2557408"/>
            <a:chOff x="951517" y="2833288"/>
            <a:chExt cx="5897324" cy="2311351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F67CA6A7-27D4-467B-BD52-4876F2651BD0}"/>
                </a:ext>
              </a:extLst>
            </p:cNvPr>
            <p:cNvSpPr txBox="1"/>
            <p:nvPr/>
          </p:nvSpPr>
          <p:spPr>
            <a:xfrm>
              <a:off x="990524" y="3011949"/>
              <a:ext cx="5858317" cy="2030600"/>
            </a:xfrm>
            <a:prstGeom prst="rect">
              <a:avLst/>
            </a:prstGeom>
            <a:noFill/>
            <a:ln w="57150">
              <a:noFill/>
            </a:ln>
          </p:spPr>
          <p:txBody>
            <a:bodyPr wrap="square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2800" b="0" i="1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Khổ thơ cho thấy bạn nhỏ được em gái yêu quý là khổ thơ thứ 4</a:t>
              </a:r>
            </a:p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                                         </a:t>
              </a:r>
              <a:r>
                <a:rPr kumimoji="0" lang="vi-VN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Tôi đi đâu lâu</a:t>
              </a:r>
            </a:p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                                         </a:t>
              </a:r>
              <a:r>
                <a:rPr kumimoji="0" lang="vi-VN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Nó mong, nó nhắc</a:t>
              </a:r>
            </a:p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                                         </a:t>
              </a:r>
              <a:r>
                <a:rPr kumimoji="0" lang="vi-VN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Nó nấp sau cây</a:t>
              </a:r>
            </a:p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                                         </a:t>
              </a:r>
              <a:r>
                <a:rPr kumimoji="0" lang="vi-VN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Òa ra ôm chặt.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0CF9DF8C-1A2F-42D3-AAAF-33009768E27B}"/>
                </a:ext>
              </a:extLst>
            </p:cNvPr>
            <p:cNvSpPr/>
            <p:nvPr/>
          </p:nvSpPr>
          <p:spPr>
            <a:xfrm>
              <a:off x="951517" y="2833288"/>
              <a:ext cx="5877908" cy="2311351"/>
            </a:xfrm>
            <a:prstGeom prst="rect">
              <a:avLst/>
            </a:prstGeom>
            <a:noFill/>
            <a:ln w="57150">
              <a:solidFill>
                <a:srgbClr val="3EF03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907350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BB5C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圆角 3">
            <a:extLst>
              <a:ext uri="{FF2B5EF4-FFF2-40B4-BE49-F238E27FC236}">
                <a16:creationId xmlns:a16="http://schemas.microsoft.com/office/drawing/2014/main" id="{4C46A30C-E484-46B9-B632-A945EDF1378A}"/>
              </a:ext>
            </a:extLst>
          </p:cNvPr>
          <p:cNvSpPr/>
          <p:nvPr/>
        </p:nvSpPr>
        <p:spPr>
          <a:xfrm>
            <a:off x="711200" y="534454"/>
            <a:ext cx="10769600" cy="5789093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127000" algn="ctr" rotWithShape="0">
              <a:prstClr val="black">
                <a:alpha val="7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等线" panose="02010600030101010101" pitchFamily="2" charset="-122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F00DECF-16D0-4CFB-8C2F-CC0BE121FCA8}"/>
              </a:ext>
            </a:extLst>
          </p:cNvPr>
          <p:cNvSpPr/>
          <p:nvPr/>
        </p:nvSpPr>
        <p:spPr>
          <a:xfrm>
            <a:off x="1392106" y="677295"/>
            <a:ext cx="336614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Cùng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kumimoji="0" lang="en-US" altLang="zh-CN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tìm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kumimoji="0" lang="en-US" altLang="zh-CN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hiểu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mbria" panose="02040503050406030204" pitchFamily="18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41FCFF82-2544-4B22-98B7-F0FF75087F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995027" y="755673"/>
            <a:ext cx="511318" cy="511318"/>
          </a:xfrm>
          <a:prstGeom prst="rect">
            <a:avLst/>
          </a:prstGeom>
        </p:spPr>
      </p:pic>
      <p:grpSp>
        <p:nvGrpSpPr>
          <p:cNvPr id="19" name="PA_库_组合 5">
            <a:extLst>
              <a:ext uri="{FF2B5EF4-FFF2-40B4-BE49-F238E27FC236}">
                <a16:creationId xmlns:a16="http://schemas.microsoft.com/office/drawing/2014/main" id="{6FB966F5-75F4-4CF0-A019-DEE3F937B639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964908" y="1296691"/>
            <a:ext cx="587835" cy="716735"/>
            <a:chOff x="1836100" y="2332000"/>
            <a:chExt cx="1572829" cy="875054"/>
          </a:xfrm>
        </p:grpSpPr>
        <p:sp>
          <p:nvSpPr>
            <p:cNvPr id="24" name="任意多边形 10">
              <a:extLst>
                <a:ext uri="{FF2B5EF4-FFF2-40B4-BE49-F238E27FC236}">
                  <a16:creationId xmlns:a16="http://schemas.microsoft.com/office/drawing/2014/main" id="{01F8AFD0-4D75-413B-B43E-41BB6692CA88}"/>
                </a:ext>
              </a:extLst>
            </p:cNvPr>
            <p:cNvSpPr/>
            <p:nvPr/>
          </p:nvSpPr>
          <p:spPr>
            <a:xfrm>
              <a:off x="1886559" y="2454748"/>
              <a:ext cx="1522370" cy="697312"/>
            </a:xfrm>
            <a:custGeom>
              <a:avLst/>
              <a:gdLst>
                <a:gd name="connsiteX0" fmla="*/ 322139 w 2227747"/>
                <a:gd name="connsiteY0" fmla="*/ 93920 h 873265"/>
                <a:gd name="connsiteX1" fmla="*/ 1892756 w 2227747"/>
                <a:gd name="connsiteY1" fmla="*/ 61647 h 873265"/>
                <a:gd name="connsiteX2" fmla="*/ 2086393 w 2227747"/>
                <a:gd name="connsiteY2" fmla="*/ 803924 h 873265"/>
                <a:gd name="connsiteX3" fmla="*/ 193048 w 2227747"/>
                <a:gd name="connsiteY3" fmla="*/ 760894 h 873265"/>
                <a:gd name="connsiteX4" fmla="*/ 160775 w 2227747"/>
                <a:gd name="connsiteY4" fmla="*/ 93920 h 873265"/>
                <a:gd name="connsiteX0" fmla="*/ 231302 w 2136910"/>
                <a:gd name="connsiteY0" fmla="*/ 93920 h 850131"/>
                <a:gd name="connsiteX1" fmla="*/ 1801919 w 2136910"/>
                <a:gd name="connsiteY1" fmla="*/ 61647 h 850131"/>
                <a:gd name="connsiteX2" fmla="*/ 1995556 w 2136910"/>
                <a:gd name="connsiteY2" fmla="*/ 803924 h 850131"/>
                <a:gd name="connsiteX3" fmla="*/ 102211 w 2136910"/>
                <a:gd name="connsiteY3" fmla="*/ 760894 h 850131"/>
                <a:gd name="connsiteX4" fmla="*/ 69938 w 2136910"/>
                <a:gd name="connsiteY4" fmla="*/ 93920 h 850131"/>
                <a:gd name="connsiteX0" fmla="*/ 231302 w 2027630"/>
                <a:gd name="connsiteY0" fmla="*/ 93920 h 813269"/>
                <a:gd name="connsiteX1" fmla="*/ 1801919 w 2027630"/>
                <a:gd name="connsiteY1" fmla="*/ 61647 h 813269"/>
                <a:gd name="connsiteX2" fmla="*/ 1995556 w 2027630"/>
                <a:gd name="connsiteY2" fmla="*/ 803924 h 813269"/>
                <a:gd name="connsiteX3" fmla="*/ 102211 w 2027630"/>
                <a:gd name="connsiteY3" fmla="*/ 760894 h 813269"/>
                <a:gd name="connsiteX4" fmla="*/ 69938 w 2027630"/>
                <a:gd name="connsiteY4" fmla="*/ 93920 h 813269"/>
                <a:gd name="connsiteX0" fmla="*/ 316247 w 2059225"/>
                <a:gd name="connsiteY0" fmla="*/ 93133 h 831662"/>
                <a:gd name="connsiteX1" fmla="*/ 1886864 w 2059225"/>
                <a:gd name="connsiteY1" fmla="*/ 60860 h 831662"/>
                <a:gd name="connsiteX2" fmla="*/ 1994440 w 2059225"/>
                <a:gd name="connsiteY2" fmla="*/ 792379 h 831662"/>
                <a:gd name="connsiteX3" fmla="*/ 187156 w 2059225"/>
                <a:gd name="connsiteY3" fmla="*/ 760107 h 831662"/>
                <a:gd name="connsiteX4" fmla="*/ 154883 w 2059225"/>
                <a:gd name="connsiteY4" fmla="*/ 93133 h 831662"/>
                <a:gd name="connsiteX0" fmla="*/ 316247 w 2006487"/>
                <a:gd name="connsiteY0" fmla="*/ 60598 h 799127"/>
                <a:gd name="connsiteX1" fmla="*/ 1886864 w 2006487"/>
                <a:gd name="connsiteY1" fmla="*/ 28325 h 799127"/>
                <a:gd name="connsiteX2" fmla="*/ 1994440 w 2006487"/>
                <a:gd name="connsiteY2" fmla="*/ 759844 h 799127"/>
                <a:gd name="connsiteX3" fmla="*/ 187156 w 2006487"/>
                <a:gd name="connsiteY3" fmla="*/ 727572 h 799127"/>
                <a:gd name="connsiteX4" fmla="*/ 154883 w 2006487"/>
                <a:gd name="connsiteY4" fmla="*/ 60598 h 799127"/>
                <a:gd name="connsiteX0" fmla="*/ 235854 w 1926094"/>
                <a:gd name="connsiteY0" fmla="*/ 60598 h 786834"/>
                <a:gd name="connsiteX1" fmla="*/ 1806471 w 1926094"/>
                <a:gd name="connsiteY1" fmla="*/ 28325 h 786834"/>
                <a:gd name="connsiteX2" fmla="*/ 1914047 w 1926094"/>
                <a:gd name="connsiteY2" fmla="*/ 759844 h 786834"/>
                <a:gd name="connsiteX3" fmla="*/ 106763 w 1926094"/>
                <a:gd name="connsiteY3" fmla="*/ 727572 h 786834"/>
                <a:gd name="connsiteX4" fmla="*/ 74490 w 1926094"/>
                <a:gd name="connsiteY4" fmla="*/ 60598 h 786834"/>
                <a:gd name="connsiteX0" fmla="*/ 189613 w 1879853"/>
                <a:gd name="connsiteY0" fmla="*/ 60598 h 786834"/>
                <a:gd name="connsiteX1" fmla="*/ 1760230 w 1879853"/>
                <a:gd name="connsiteY1" fmla="*/ 28325 h 786834"/>
                <a:gd name="connsiteX2" fmla="*/ 1867806 w 1879853"/>
                <a:gd name="connsiteY2" fmla="*/ 759844 h 786834"/>
                <a:gd name="connsiteX3" fmla="*/ 60522 w 1879853"/>
                <a:gd name="connsiteY3" fmla="*/ 727572 h 786834"/>
                <a:gd name="connsiteX4" fmla="*/ 28249 w 1879853"/>
                <a:gd name="connsiteY4" fmla="*/ 60598 h 786834"/>
                <a:gd name="connsiteX0" fmla="*/ 920229 w 1891187"/>
                <a:gd name="connsiteY0" fmla="*/ 80158 h 828882"/>
                <a:gd name="connsiteX1" fmla="*/ 1760230 w 1891187"/>
                <a:gd name="connsiteY1" fmla="*/ 70373 h 828882"/>
                <a:gd name="connsiteX2" fmla="*/ 1867806 w 1891187"/>
                <a:gd name="connsiteY2" fmla="*/ 801892 h 828882"/>
                <a:gd name="connsiteX3" fmla="*/ 60522 w 1891187"/>
                <a:gd name="connsiteY3" fmla="*/ 769620 h 828882"/>
                <a:gd name="connsiteX4" fmla="*/ 28249 w 1891187"/>
                <a:gd name="connsiteY4" fmla="*/ 102646 h 828882"/>
                <a:gd name="connsiteX0" fmla="*/ 953754 w 2038657"/>
                <a:gd name="connsiteY0" fmla="*/ 80158 h 875087"/>
                <a:gd name="connsiteX1" fmla="*/ 1793755 w 2038657"/>
                <a:gd name="connsiteY1" fmla="*/ 70373 h 875087"/>
                <a:gd name="connsiteX2" fmla="*/ 1901331 w 2038657"/>
                <a:gd name="connsiteY2" fmla="*/ 801892 h 875087"/>
                <a:gd name="connsiteX3" fmla="*/ 37845 w 2038657"/>
                <a:gd name="connsiteY3" fmla="*/ 792108 h 875087"/>
                <a:gd name="connsiteX4" fmla="*/ 61774 w 2038657"/>
                <a:gd name="connsiteY4" fmla="*/ 102646 h 875087"/>
                <a:gd name="connsiteX0" fmla="*/ 984916 w 2069819"/>
                <a:gd name="connsiteY0" fmla="*/ 80158 h 887366"/>
                <a:gd name="connsiteX1" fmla="*/ 1824917 w 2069819"/>
                <a:gd name="connsiteY1" fmla="*/ 70373 h 887366"/>
                <a:gd name="connsiteX2" fmla="*/ 1932493 w 2069819"/>
                <a:gd name="connsiteY2" fmla="*/ 801892 h 887366"/>
                <a:gd name="connsiteX3" fmla="*/ 69007 w 2069819"/>
                <a:gd name="connsiteY3" fmla="*/ 792108 h 887366"/>
                <a:gd name="connsiteX4" fmla="*/ 389999 w 2069819"/>
                <a:gd name="connsiteY4" fmla="*/ 80159 h 887366"/>
                <a:gd name="connsiteX0" fmla="*/ 1007612 w 2092515"/>
                <a:gd name="connsiteY0" fmla="*/ 80158 h 887365"/>
                <a:gd name="connsiteX1" fmla="*/ 1847613 w 2092515"/>
                <a:gd name="connsiteY1" fmla="*/ 70373 h 887365"/>
                <a:gd name="connsiteX2" fmla="*/ 1955189 w 2092515"/>
                <a:gd name="connsiteY2" fmla="*/ 801892 h 887365"/>
                <a:gd name="connsiteX3" fmla="*/ 91703 w 2092515"/>
                <a:gd name="connsiteY3" fmla="*/ 792108 h 887365"/>
                <a:gd name="connsiteX4" fmla="*/ 412695 w 2092515"/>
                <a:gd name="connsiteY4" fmla="*/ 80159 h 887365"/>
                <a:gd name="connsiteX0" fmla="*/ 1087979 w 2172882"/>
                <a:gd name="connsiteY0" fmla="*/ 80158 h 865313"/>
                <a:gd name="connsiteX1" fmla="*/ 1927980 w 2172882"/>
                <a:gd name="connsiteY1" fmla="*/ 70373 h 865313"/>
                <a:gd name="connsiteX2" fmla="*/ 2035556 w 2172882"/>
                <a:gd name="connsiteY2" fmla="*/ 801892 h 865313"/>
                <a:gd name="connsiteX3" fmla="*/ 172070 w 2172882"/>
                <a:gd name="connsiteY3" fmla="*/ 792108 h 865313"/>
                <a:gd name="connsiteX4" fmla="*/ 244170 w 2172882"/>
                <a:gd name="connsiteY4" fmla="*/ 492446 h 865313"/>
                <a:gd name="connsiteX0" fmla="*/ 1043749 w 2128652"/>
                <a:gd name="connsiteY0" fmla="*/ 80158 h 865313"/>
                <a:gd name="connsiteX1" fmla="*/ 1883750 w 2128652"/>
                <a:gd name="connsiteY1" fmla="*/ 70373 h 865313"/>
                <a:gd name="connsiteX2" fmla="*/ 1991326 w 2128652"/>
                <a:gd name="connsiteY2" fmla="*/ 801892 h 865313"/>
                <a:gd name="connsiteX3" fmla="*/ 127840 w 2128652"/>
                <a:gd name="connsiteY3" fmla="*/ 792108 h 865313"/>
                <a:gd name="connsiteX4" fmla="*/ 199940 w 2128652"/>
                <a:gd name="connsiteY4" fmla="*/ 492446 h 865313"/>
                <a:gd name="connsiteX0" fmla="*/ 1078008 w 2162911"/>
                <a:gd name="connsiteY0" fmla="*/ 80158 h 865313"/>
                <a:gd name="connsiteX1" fmla="*/ 1918009 w 2162911"/>
                <a:gd name="connsiteY1" fmla="*/ 70373 h 865313"/>
                <a:gd name="connsiteX2" fmla="*/ 2025585 w 2162911"/>
                <a:gd name="connsiteY2" fmla="*/ 801892 h 865313"/>
                <a:gd name="connsiteX3" fmla="*/ 162099 w 2162911"/>
                <a:gd name="connsiteY3" fmla="*/ 792108 h 865313"/>
                <a:gd name="connsiteX4" fmla="*/ 137854 w 2162911"/>
                <a:gd name="connsiteY4" fmla="*/ 492446 h 865313"/>
                <a:gd name="connsiteX0" fmla="*/ 1042572 w 2127475"/>
                <a:gd name="connsiteY0" fmla="*/ 80158 h 865313"/>
                <a:gd name="connsiteX1" fmla="*/ 1882573 w 2127475"/>
                <a:gd name="connsiteY1" fmla="*/ 70373 h 865313"/>
                <a:gd name="connsiteX2" fmla="*/ 1990149 w 2127475"/>
                <a:gd name="connsiteY2" fmla="*/ 801892 h 865313"/>
                <a:gd name="connsiteX3" fmla="*/ 126663 w 2127475"/>
                <a:gd name="connsiteY3" fmla="*/ 792108 h 865313"/>
                <a:gd name="connsiteX4" fmla="*/ 102418 w 2127475"/>
                <a:gd name="connsiteY4" fmla="*/ 492446 h 865313"/>
                <a:gd name="connsiteX0" fmla="*/ 971813 w 2049582"/>
                <a:gd name="connsiteY0" fmla="*/ 80158 h 878885"/>
                <a:gd name="connsiteX1" fmla="*/ 1811814 w 2049582"/>
                <a:gd name="connsiteY1" fmla="*/ 70373 h 878885"/>
                <a:gd name="connsiteX2" fmla="*/ 1919390 w 2049582"/>
                <a:gd name="connsiteY2" fmla="*/ 801892 h 878885"/>
                <a:gd name="connsiteX3" fmla="*/ 152249 w 2049582"/>
                <a:gd name="connsiteY3" fmla="*/ 822093 h 878885"/>
                <a:gd name="connsiteX4" fmla="*/ 31659 w 2049582"/>
                <a:gd name="connsiteY4" fmla="*/ 492446 h 878885"/>
                <a:gd name="connsiteX0" fmla="*/ 1009140 w 2086909"/>
                <a:gd name="connsiteY0" fmla="*/ 80158 h 878885"/>
                <a:gd name="connsiteX1" fmla="*/ 1849141 w 2086909"/>
                <a:gd name="connsiteY1" fmla="*/ 70373 h 878885"/>
                <a:gd name="connsiteX2" fmla="*/ 1956717 w 2086909"/>
                <a:gd name="connsiteY2" fmla="*/ 801892 h 878885"/>
                <a:gd name="connsiteX3" fmla="*/ 189576 w 2086909"/>
                <a:gd name="connsiteY3" fmla="*/ 822093 h 878885"/>
                <a:gd name="connsiteX4" fmla="*/ 68986 w 2086909"/>
                <a:gd name="connsiteY4" fmla="*/ 492446 h 878885"/>
                <a:gd name="connsiteX0" fmla="*/ 1041174 w 2118943"/>
                <a:gd name="connsiteY0" fmla="*/ 80158 h 872392"/>
                <a:gd name="connsiteX1" fmla="*/ 1881175 w 2118943"/>
                <a:gd name="connsiteY1" fmla="*/ 70373 h 872392"/>
                <a:gd name="connsiteX2" fmla="*/ 1988751 w 2118943"/>
                <a:gd name="connsiteY2" fmla="*/ 801892 h 872392"/>
                <a:gd name="connsiteX3" fmla="*/ 221610 w 2118943"/>
                <a:gd name="connsiteY3" fmla="*/ 822093 h 872392"/>
                <a:gd name="connsiteX4" fmla="*/ 44818 w 2118943"/>
                <a:gd name="connsiteY4" fmla="*/ 612383 h 872392"/>
                <a:gd name="connsiteX0" fmla="*/ 1010281 w 2088050"/>
                <a:gd name="connsiteY0" fmla="*/ 80158 h 872392"/>
                <a:gd name="connsiteX1" fmla="*/ 1850282 w 2088050"/>
                <a:gd name="connsiteY1" fmla="*/ 70373 h 872392"/>
                <a:gd name="connsiteX2" fmla="*/ 1957858 w 2088050"/>
                <a:gd name="connsiteY2" fmla="*/ 801892 h 872392"/>
                <a:gd name="connsiteX3" fmla="*/ 190717 w 2088050"/>
                <a:gd name="connsiteY3" fmla="*/ 822093 h 872392"/>
                <a:gd name="connsiteX4" fmla="*/ 13925 w 2088050"/>
                <a:gd name="connsiteY4" fmla="*/ 612383 h 872392"/>
                <a:gd name="connsiteX0" fmla="*/ 1010281 w 2088050"/>
                <a:gd name="connsiteY0" fmla="*/ 80158 h 872392"/>
                <a:gd name="connsiteX1" fmla="*/ 1850282 w 2088050"/>
                <a:gd name="connsiteY1" fmla="*/ 70373 h 872392"/>
                <a:gd name="connsiteX2" fmla="*/ 1957858 w 2088050"/>
                <a:gd name="connsiteY2" fmla="*/ 801892 h 872392"/>
                <a:gd name="connsiteX3" fmla="*/ 190717 w 2088050"/>
                <a:gd name="connsiteY3" fmla="*/ 822093 h 872392"/>
                <a:gd name="connsiteX4" fmla="*/ 13925 w 2088050"/>
                <a:gd name="connsiteY4" fmla="*/ 612383 h 872392"/>
                <a:gd name="connsiteX0" fmla="*/ 996356 w 2074125"/>
                <a:gd name="connsiteY0" fmla="*/ 80158 h 861823"/>
                <a:gd name="connsiteX1" fmla="*/ 1836357 w 2074125"/>
                <a:gd name="connsiteY1" fmla="*/ 70373 h 861823"/>
                <a:gd name="connsiteX2" fmla="*/ 1943933 w 2074125"/>
                <a:gd name="connsiteY2" fmla="*/ 801892 h 861823"/>
                <a:gd name="connsiteX3" fmla="*/ 176792 w 2074125"/>
                <a:gd name="connsiteY3" fmla="*/ 822093 h 861823"/>
                <a:gd name="connsiteX4" fmla="*/ 0 w 2074125"/>
                <a:gd name="connsiteY4" fmla="*/ 612383 h 861823"/>
                <a:gd name="connsiteX0" fmla="*/ 996356 w 1970804"/>
                <a:gd name="connsiteY0" fmla="*/ 80158 h 823168"/>
                <a:gd name="connsiteX1" fmla="*/ 1836357 w 1970804"/>
                <a:gd name="connsiteY1" fmla="*/ 70373 h 823168"/>
                <a:gd name="connsiteX2" fmla="*/ 1943933 w 1970804"/>
                <a:gd name="connsiteY2" fmla="*/ 801892 h 823168"/>
                <a:gd name="connsiteX3" fmla="*/ 176792 w 1970804"/>
                <a:gd name="connsiteY3" fmla="*/ 822093 h 823168"/>
                <a:gd name="connsiteX4" fmla="*/ 0 w 1970804"/>
                <a:gd name="connsiteY4" fmla="*/ 612383 h 823168"/>
                <a:gd name="connsiteX0" fmla="*/ 1010802 w 1991303"/>
                <a:gd name="connsiteY0" fmla="*/ 81745 h 843471"/>
                <a:gd name="connsiteX1" fmla="*/ 1850803 w 1991303"/>
                <a:gd name="connsiteY1" fmla="*/ 71960 h 843471"/>
                <a:gd name="connsiteX2" fmla="*/ 1966407 w 1991303"/>
                <a:gd name="connsiteY2" fmla="*/ 825967 h 843471"/>
                <a:gd name="connsiteX3" fmla="*/ 191238 w 1991303"/>
                <a:gd name="connsiteY3" fmla="*/ 823680 h 843471"/>
                <a:gd name="connsiteX4" fmla="*/ 14446 w 1991303"/>
                <a:gd name="connsiteY4" fmla="*/ 613970 h 843471"/>
                <a:gd name="connsiteX0" fmla="*/ 1009760 w 1978344"/>
                <a:gd name="connsiteY0" fmla="*/ 81745 h 843471"/>
                <a:gd name="connsiteX1" fmla="*/ 1849761 w 1978344"/>
                <a:gd name="connsiteY1" fmla="*/ 71960 h 843471"/>
                <a:gd name="connsiteX2" fmla="*/ 1949307 w 1978344"/>
                <a:gd name="connsiteY2" fmla="*/ 825967 h 843471"/>
                <a:gd name="connsiteX3" fmla="*/ 190196 w 1978344"/>
                <a:gd name="connsiteY3" fmla="*/ 823680 h 843471"/>
                <a:gd name="connsiteX4" fmla="*/ 13404 w 1978344"/>
                <a:gd name="connsiteY4" fmla="*/ 613970 h 843471"/>
                <a:gd name="connsiteX0" fmla="*/ 996356 w 1964940"/>
                <a:gd name="connsiteY0" fmla="*/ 81745 h 840320"/>
                <a:gd name="connsiteX1" fmla="*/ 1836357 w 1964940"/>
                <a:gd name="connsiteY1" fmla="*/ 71960 h 840320"/>
                <a:gd name="connsiteX2" fmla="*/ 1935903 w 1964940"/>
                <a:gd name="connsiteY2" fmla="*/ 825967 h 840320"/>
                <a:gd name="connsiteX3" fmla="*/ 176792 w 1964940"/>
                <a:gd name="connsiteY3" fmla="*/ 823680 h 840320"/>
                <a:gd name="connsiteX4" fmla="*/ 0 w 1964940"/>
                <a:gd name="connsiteY4" fmla="*/ 613970 h 840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64940" h="840320">
                  <a:moveTo>
                    <a:pt x="996356" y="81745"/>
                  </a:moveTo>
                  <a:cubicBezTo>
                    <a:pt x="1634643" y="6441"/>
                    <a:pt x="1679766" y="-52077"/>
                    <a:pt x="1836357" y="71960"/>
                  </a:cubicBezTo>
                  <a:cubicBezTo>
                    <a:pt x="1992948" y="195997"/>
                    <a:pt x="1979663" y="813122"/>
                    <a:pt x="1935903" y="825967"/>
                  </a:cubicBezTo>
                  <a:cubicBezTo>
                    <a:pt x="1892143" y="838812"/>
                    <a:pt x="282666" y="851518"/>
                    <a:pt x="176792" y="823680"/>
                  </a:cubicBezTo>
                  <a:cubicBezTo>
                    <a:pt x="70918" y="795842"/>
                    <a:pt x="51561" y="817904"/>
                    <a:pt x="0" y="613970"/>
                  </a:cubicBezTo>
                </a:path>
              </a:pathLst>
            </a:custGeom>
            <a:pattFill prst="wdDnDiag">
              <a:fgClr>
                <a:srgbClr val="F59C1F"/>
              </a:fgClr>
              <a:bgClr>
                <a:sysClr val="window" lastClr="FFFFFF"/>
              </a:bgClr>
            </a:pattFill>
            <a:ln w="25400" cap="rnd" cmpd="sng" algn="ctr">
              <a:solidFill>
                <a:srgbClr val="F59C1F"/>
              </a:solidFill>
              <a:prstDash val="solid"/>
              <a:round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Arial-Rounded" panose="020B0500000000000000" pitchFamily="34" charset="0"/>
                <a:cs typeface="Arial-Rounded" panose="020B0500000000000000" pitchFamily="34" charset="0"/>
              </a:endParaRPr>
            </a:p>
          </p:txBody>
        </p:sp>
        <p:sp>
          <p:nvSpPr>
            <p:cNvPr id="25" name="任意多边形 11">
              <a:extLst>
                <a:ext uri="{FF2B5EF4-FFF2-40B4-BE49-F238E27FC236}">
                  <a16:creationId xmlns:a16="http://schemas.microsoft.com/office/drawing/2014/main" id="{B52AEBD2-2FFD-4BE5-945C-F0BA94C37139}"/>
                </a:ext>
              </a:extLst>
            </p:cNvPr>
            <p:cNvSpPr/>
            <p:nvPr/>
          </p:nvSpPr>
          <p:spPr>
            <a:xfrm>
              <a:off x="1836100" y="2454748"/>
              <a:ext cx="1456448" cy="652929"/>
            </a:xfrm>
            <a:custGeom>
              <a:avLst/>
              <a:gdLst>
                <a:gd name="connsiteX0" fmla="*/ 322139 w 2227747"/>
                <a:gd name="connsiteY0" fmla="*/ 93920 h 873265"/>
                <a:gd name="connsiteX1" fmla="*/ 1892756 w 2227747"/>
                <a:gd name="connsiteY1" fmla="*/ 61647 h 873265"/>
                <a:gd name="connsiteX2" fmla="*/ 2086393 w 2227747"/>
                <a:gd name="connsiteY2" fmla="*/ 803924 h 873265"/>
                <a:gd name="connsiteX3" fmla="*/ 193048 w 2227747"/>
                <a:gd name="connsiteY3" fmla="*/ 760894 h 873265"/>
                <a:gd name="connsiteX4" fmla="*/ 160775 w 2227747"/>
                <a:gd name="connsiteY4" fmla="*/ 93920 h 873265"/>
                <a:gd name="connsiteX0" fmla="*/ 231302 w 2136910"/>
                <a:gd name="connsiteY0" fmla="*/ 93920 h 850131"/>
                <a:gd name="connsiteX1" fmla="*/ 1801919 w 2136910"/>
                <a:gd name="connsiteY1" fmla="*/ 61647 h 850131"/>
                <a:gd name="connsiteX2" fmla="*/ 1995556 w 2136910"/>
                <a:gd name="connsiteY2" fmla="*/ 803924 h 850131"/>
                <a:gd name="connsiteX3" fmla="*/ 102211 w 2136910"/>
                <a:gd name="connsiteY3" fmla="*/ 760894 h 850131"/>
                <a:gd name="connsiteX4" fmla="*/ 69938 w 2136910"/>
                <a:gd name="connsiteY4" fmla="*/ 93920 h 850131"/>
                <a:gd name="connsiteX0" fmla="*/ 231302 w 2027630"/>
                <a:gd name="connsiteY0" fmla="*/ 93920 h 813269"/>
                <a:gd name="connsiteX1" fmla="*/ 1801919 w 2027630"/>
                <a:gd name="connsiteY1" fmla="*/ 61647 h 813269"/>
                <a:gd name="connsiteX2" fmla="*/ 1995556 w 2027630"/>
                <a:gd name="connsiteY2" fmla="*/ 803924 h 813269"/>
                <a:gd name="connsiteX3" fmla="*/ 102211 w 2027630"/>
                <a:gd name="connsiteY3" fmla="*/ 760894 h 813269"/>
                <a:gd name="connsiteX4" fmla="*/ 69938 w 2027630"/>
                <a:gd name="connsiteY4" fmla="*/ 93920 h 813269"/>
                <a:gd name="connsiteX0" fmla="*/ 316247 w 2059225"/>
                <a:gd name="connsiteY0" fmla="*/ 93133 h 831662"/>
                <a:gd name="connsiteX1" fmla="*/ 1886864 w 2059225"/>
                <a:gd name="connsiteY1" fmla="*/ 60860 h 831662"/>
                <a:gd name="connsiteX2" fmla="*/ 1994440 w 2059225"/>
                <a:gd name="connsiteY2" fmla="*/ 792379 h 831662"/>
                <a:gd name="connsiteX3" fmla="*/ 187156 w 2059225"/>
                <a:gd name="connsiteY3" fmla="*/ 760107 h 831662"/>
                <a:gd name="connsiteX4" fmla="*/ 154883 w 2059225"/>
                <a:gd name="connsiteY4" fmla="*/ 93133 h 831662"/>
                <a:gd name="connsiteX0" fmla="*/ 316247 w 2006487"/>
                <a:gd name="connsiteY0" fmla="*/ 60598 h 799127"/>
                <a:gd name="connsiteX1" fmla="*/ 1886864 w 2006487"/>
                <a:gd name="connsiteY1" fmla="*/ 28325 h 799127"/>
                <a:gd name="connsiteX2" fmla="*/ 1994440 w 2006487"/>
                <a:gd name="connsiteY2" fmla="*/ 759844 h 799127"/>
                <a:gd name="connsiteX3" fmla="*/ 187156 w 2006487"/>
                <a:gd name="connsiteY3" fmla="*/ 727572 h 799127"/>
                <a:gd name="connsiteX4" fmla="*/ 154883 w 2006487"/>
                <a:gd name="connsiteY4" fmla="*/ 60598 h 799127"/>
                <a:gd name="connsiteX0" fmla="*/ 235854 w 1926094"/>
                <a:gd name="connsiteY0" fmla="*/ 60598 h 786834"/>
                <a:gd name="connsiteX1" fmla="*/ 1806471 w 1926094"/>
                <a:gd name="connsiteY1" fmla="*/ 28325 h 786834"/>
                <a:gd name="connsiteX2" fmla="*/ 1914047 w 1926094"/>
                <a:gd name="connsiteY2" fmla="*/ 759844 h 786834"/>
                <a:gd name="connsiteX3" fmla="*/ 106763 w 1926094"/>
                <a:gd name="connsiteY3" fmla="*/ 727572 h 786834"/>
                <a:gd name="connsiteX4" fmla="*/ 74490 w 1926094"/>
                <a:gd name="connsiteY4" fmla="*/ 60598 h 786834"/>
                <a:gd name="connsiteX0" fmla="*/ 189613 w 1879853"/>
                <a:gd name="connsiteY0" fmla="*/ 60598 h 786834"/>
                <a:gd name="connsiteX1" fmla="*/ 1760230 w 1879853"/>
                <a:gd name="connsiteY1" fmla="*/ 28325 h 786834"/>
                <a:gd name="connsiteX2" fmla="*/ 1867806 w 1879853"/>
                <a:gd name="connsiteY2" fmla="*/ 759844 h 786834"/>
                <a:gd name="connsiteX3" fmla="*/ 60522 w 1879853"/>
                <a:gd name="connsiteY3" fmla="*/ 727572 h 786834"/>
                <a:gd name="connsiteX4" fmla="*/ 28249 w 1879853"/>
                <a:gd name="connsiteY4" fmla="*/ 60598 h 786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79853" h="786834">
                  <a:moveTo>
                    <a:pt x="189613" y="60598"/>
                  </a:moveTo>
                  <a:cubicBezTo>
                    <a:pt x="827900" y="-14706"/>
                    <a:pt x="1663411" y="-12912"/>
                    <a:pt x="1760230" y="28325"/>
                  </a:cubicBezTo>
                  <a:cubicBezTo>
                    <a:pt x="1857049" y="69562"/>
                    <a:pt x="1903665" y="729364"/>
                    <a:pt x="1867806" y="759844"/>
                  </a:cubicBezTo>
                  <a:cubicBezTo>
                    <a:pt x="1831947" y="790324"/>
                    <a:pt x="141204" y="811840"/>
                    <a:pt x="60522" y="727572"/>
                  </a:cubicBezTo>
                  <a:cubicBezTo>
                    <a:pt x="-20160" y="643304"/>
                    <a:pt x="-8507" y="399464"/>
                    <a:pt x="28249" y="60598"/>
                  </a:cubicBezTo>
                </a:path>
              </a:pathLst>
            </a:custGeom>
            <a:solidFill>
              <a:sysClr val="window" lastClr="FFFFFF"/>
            </a:solidFill>
            <a:ln w="25400" cap="rnd" cmpd="sng" algn="ctr">
              <a:solidFill>
                <a:srgbClr val="F59C1F"/>
              </a:solidFill>
              <a:prstDash val="solid"/>
              <a:round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Arial-Rounded" panose="020B0500000000000000" pitchFamily="34" charset="0"/>
                <a:cs typeface="Arial-Rounded" panose="020B0500000000000000" pitchFamily="34" charset="0"/>
              </a:endParaRPr>
            </a:p>
          </p:txBody>
        </p:sp>
        <p:sp>
          <p:nvSpPr>
            <p:cNvPr id="26" name="文本框 12">
              <a:extLst>
                <a:ext uri="{FF2B5EF4-FFF2-40B4-BE49-F238E27FC236}">
                  <a16:creationId xmlns:a16="http://schemas.microsoft.com/office/drawing/2014/main" id="{C73EF4CE-B7A7-4EB0-AEFB-F1BF1DF62521}"/>
                </a:ext>
              </a:extLst>
            </p:cNvPr>
            <p:cNvSpPr txBox="1"/>
            <p:nvPr/>
          </p:nvSpPr>
          <p:spPr>
            <a:xfrm>
              <a:off x="2222349" y="2332000"/>
              <a:ext cx="756775" cy="87505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F59C1F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4</a:t>
              </a:r>
            </a:p>
          </p:txBody>
        </p:sp>
      </p:grpSp>
      <p:sp>
        <p:nvSpPr>
          <p:cNvPr id="27" name="Rectangle 26">
            <a:extLst>
              <a:ext uri="{FF2B5EF4-FFF2-40B4-BE49-F238E27FC236}">
                <a16:creationId xmlns:a16="http://schemas.microsoft.com/office/drawing/2014/main" id="{0A20C433-DF1F-4214-9169-CF8A6BA870BA}"/>
              </a:ext>
            </a:extLst>
          </p:cNvPr>
          <p:cNvSpPr/>
          <p:nvPr/>
        </p:nvSpPr>
        <p:spPr>
          <a:xfrm>
            <a:off x="1697101" y="1347255"/>
            <a:ext cx="976284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Chi tiết nào cho thấy bạn nhỏ rất hiểu sở thích, tính tình của em mình?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205F9819-56E3-4DFE-A643-D01D0AC69325}"/>
              </a:ext>
            </a:extLst>
          </p:cNvPr>
          <p:cNvGrpSpPr/>
          <p:nvPr/>
        </p:nvGrpSpPr>
        <p:grpSpPr>
          <a:xfrm>
            <a:off x="979503" y="2497969"/>
            <a:ext cx="10233345" cy="3020329"/>
            <a:chOff x="951517" y="2833288"/>
            <a:chExt cx="5891840" cy="2311351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F67CA6A7-27D4-467B-BD52-4876F2651BD0}"/>
                </a:ext>
              </a:extLst>
            </p:cNvPr>
            <p:cNvSpPr txBox="1"/>
            <p:nvPr/>
          </p:nvSpPr>
          <p:spPr>
            <a:xfrm>
              <a:off x="985040" y="2836765"/>
              <a:ext cx="5858317" cy="918569"/>
            </a:xfrm>
            <a:prstGeom prst="rect">
              <a:avLst/>
            </a:prstGeom>
            <a:noFill/>
            <a:ln w="57150">
              <a:noFill/>
            </a:ln>
          </p:spPr>
          <p:txBody>
            <a:bodyPr wrap="square">
              <a:spAutoFit/>
            </a:bodyPr>
            <a:lstStyle/>
            <a:p>
              <a:pPr algn="just"/>
              <a:r>
                <a:rPr lang="vi-VN" sz="2400" b="1" i="0" dirty="0">
                  <a:solidFill>
                    <a:srgbClr val="FF0000"/>
                  </a:solidFill>
                  <a:effectLst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Bạn nhỏ hiểu sở thích, tính tình của em: biết em mình thích vẽ. Em vẽ thỏ phải có đôi, vì em sợ nếu chỉ vẽ một con, thỏ sẽ buồn vì không có bạn chơi cùng.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0CF9DF8C-1A2F-42D3-AAAF-33009768E27B}"/>
                </a:ext>
              </a:extLst>
            </p:cNvPr>
            <p:cNvSpPr/>
            <p:nvPr/>
          </p:nvSpPr>
          <p:spPr>
            <a:xfrm>
              <a:off x="951517" y="2833288"/>
              <a:ext cx="5877908" cy="2311351"/>
            </a:xfrm>
            <a:prstGeom prst="rect">
              <a:avLst/>
            </a:prstGeom>
            <a:noFill/>
            <a:ln w="57150">
              <a:solidFill>
                <a:srgbClr val="3EF03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endParaRP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9606DCB7-2241-487F-BF2E-7B9C74D11A98}"/>
              </a:ext>
            </a:extLst>
          </p:cNvPr>
          <p:cNvSpPr txBox="1"/>
          <p:nvPr/>
        </p:nvSpPr>
        <p:spPr>
          <a:xfrm>
            <a:off x="4912132" y="3787316"/>
            <a:ext cx="679132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Nó thích vẽ lắm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Vẽ thỏ có đôi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Nó sợ thỏ một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Không có bạn chơi.</a:t>
            </a:r>
          </a:p>
        </p:txBody>
      </p:sp>
    </p:spTree>
    <p:extLst>
      <p:ext uri="{BB962C8B-B14F-4D97-AF65-F5344CB8AC3E}">
        <p14:creationId xmlns:p14="http://schemas.microsoft.com/office/powerpoint/2010/main" val="28684277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BB5C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2A6F355-4BD2-2AAD-A41B-D2122FBDB2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圆角 3">
            <a:extLst>
              <a:ext uri="{FF2B5EF4-FFF2-40B4-BE49-F238E27FC236}">
                <a16:creationId xmlns:a16="http://schemas.microsoft.com/office/drawing/2014/main" id="{BD068C57-80B9-AB67-6CF6-FF133E213B1F}"/>
              </a:ext>
            </a:extLst>
          </p:cNvPr>
          <p:cNvSpPr/>
          <p:nvPr/>
        </p:nvSpPr>
        <p:spPr>
          <a:xfrm>
            <a:off x="382773" y="460026"/>
            <a:ext cx="11546958" cy="5789093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127000" algn="ctr" rotWithShape="0">
              <a:prstClr val="black">
                <a:alpha val="7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7D2D8B1-51C8-6EE7-38ED-CC7FCE325DE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650"/>
          <a:stretch/>
        </p:blipFill>
        <p:spPr>
          <a:xfrm>
            <a:off x="509536" y="1127051"/>
            <a:ext cx="11251880" cy="422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37740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BB5C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圆角 3">
            <a:extLst>
              <a:ext uri="{FF2B5EF4-FFF2-40B4-BE49-F238E27FC236}">
                <a16:creationId xmlns:a16="http://schemas.microsoft.com/office/drawing/2014/main" id="{4C46A30C-E484-46B9-B632-A945EDF1378A}"/>
              </a:ext>
            </a:extLst>
          </p:cNvPr>
          <p:cNvSpPr/>
          <p:nvPr/>
        </p:nvSpPr>
        <p:spPr>
          <a:xfrm>
            <a:off x="711200" y="534454"/>
            <a:ext cx="10769600" cy="5930141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127000" algn="ctr" rotWithShape="0">
              <a:prstClr val="black">
                <a:alpha val="7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altLang="zh-CN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Bài thơ cho em hiểu điều gì về tình cảm chị em trong gia đình?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F00DECF-16D0-4CFB-8C2F-CC0BE121FCA8}"/>
              </a:ext>
            </a:extLst>
          </p:cNvPr>
          <p:cNvSpPr/>
          <p:nvPr/>
        </p:nvSpPr>
        <p:spPr>
          <a:xfrm>
            <a:off x="1392106" y="677295"/>
            <a:ext cx="336614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Cùng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kumimoji="0" lang="en-US" altLang="zh-CN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tìm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kumimoji="0" lang="en-US" altLang="zh-CN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hiểu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mbria" panose="02040503050406030204" pitchFamily="18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41FCFF82-2544-4B22-98B7-F0FF75087F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995027" y="755673"/>
            <a:ext cx="511318" cy="511318"/>
          </a:xfrm>
          <a:prstGeom prst="rect">
            <a:avLst/>
          </a:prstGeom>
        </p:spPr>
      </p:pic>
      <p:grpSp>
        <p:nvGrpSpPr>
          <p:cNvPr id="19" name="PA_库_组合 5">
            <a:extLst>
              <a:ext uri="{FF2B5EF4-FFF2-40B4-BE49-F238E27FC236}">
                <a16:creationId xmlns:a16="http://schemas.microsoft.com/office/drawing/2014/main" id="{6FB966F5-75F4-4CF0-A019-DEE3F937B639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964908" y="1296691"/>
            <a:ext cx="587835" cy="716735"/>
            <a:chOff x="1836100" y="2332000"/>
            <a:chExt cx="1572829" cy="875054"/>
          </a:xfrm>
        </p:grpSpPr>
        <p:sp>
          <p:nvSpPr>
            <p:cNvPr id="24" name="任意多边形 10">
              <a:extLst>
                <a:ext uri="{FF2B5EF4-FFF2-40B4-BE49-F238E27FC236}">
                  <a16:creationId xmlns:a16="http://schemas.microsoft.com/office/drawing/2014/main" id="{01F8AFD0-4D75-413B-B43E-41BB6692CA88}"/>
                </a:ext>
              </a:extLst>
            </p:cNvPr>
            <p:cNvSpPr/>
            <p:nvPr/>
          </p:nvSpPr>
          <p:spPr>
            <a:xfrm>
              <a:off x="1886559" y="2454748"/>
              <a:ext cx="1522370" cy="697312"/>
            </a:xfrm>
            <a:custGeom>
              <a:avLst/>
              <a:gdLst>
                <a:gd name="connsiteX0" fmla="*/ 322139 w 2227747"/>
                <a:gd name="connsiteY0" fmla="*/ 93920 h 873265"/>
                <a:gd name="connsiteX1" fmla="*/ 1892756 w 2227747"/>
                <a:gd name="connsiteY1" fmla="*/ 61647 h 873265"/>
                <a:gd name="connsiteX2" fmla="*/ 2086393 w 2227747"/>
                <a:gd name="connsiteY2" fmla="*/ 803924 h 873265"/>
                <a:gd name="connsiteX3" fmla="*/ 193048 w 2227747"/>
                <a:gd name="connsiteY3" fmla="*/ 760894 h 873265"/>
                <a:gd name="connsiteX4" fmla="*/ 160775 w 2227747"/>
                <a:gd name="connsiteY4" fmla="*/ 93920 h 873265"/>
                <a:gd name="connsiteX0" fmla="*/ 231302 w 2136910"/>
                <a:gd name="connsiteY0" fmla="*/ 93920 h 850131"/>
                <a:gd name="connsiteX1" fmla="*/ 1801919 w 2136910"/>
                <a:gd name="connsiteY1" fmla="*/ 61647 h 850131"/>
                <a:gd name="connsiteX2" fmla="*/ 1995556 w 2136910"/>
                <a:gd name="connsiteY2" fmla="*/ 803924 h 850131"/>
                <a:gd name="connsiteX3" fmla="*/ 102211 w 2136910"/>
                <a:gd name="connsiteY3" fmla="*/ 760894 h 850131"/>
                <a:gd name="connsiteX4" fmla="*/ 69938 w 2136910"/>
                <a:gd name="connsiteY4" fmla="*/ 93920 h 850131"/>
                <a:gd name="connsiteX0" fmla="*/ 231302 w 2027630"/>
                <a:gd name="connsiteY0" fmla="*/ 93920 h 813269"/>
                <a:gd name="connsiteX1" fmla="*/ 1801919 w 2027630"/>
                <a:gd name="connsiteY1" fmla="*/ 61647 h 813269"/>
                <a:gd name="connsiteX2" fmla="*/ 1995556 w 2027630"/>
                <a:gd name="connsiteY2" fmla="*/ 803924 h 813269"/>
                <a:gd name="connsiteX3" fmla="*/ 102211 w 2027630"/>
                <a:gd name="connsiteY3" fmla="*/ 760894 h 813269"/>
                <a:gd name="connsiteX4" fmla="*/ 69938 w 2027630"/>
                <a:gd name="connsiteY4" fmla="*/ 93920 h 813269"/>
                <a:gd name="connsiteX0" fmla="*/ 316247 w 2059225"/>
                <a:gd name="connsiteY0" fmla="*/ 93133 h 831662"/>
                <a:gd name="connsiteX1" fmla="*/ 1886864 w 2059225"/>
                <a:gd name="connsiteY1" fmla="*/ 60860 h 831662"/>
                <a:gd name="connsiteX2" fmla="*/ 1994440 w 2059225"/>
                <a:gd name="connsiteY2" fmla="*/ 792379 h 831662"/>
                <a:gd name="connsiteX3" fmla="*/ 187156 w 2059225"/>
                <a:gd name="connsiteY3" fmla="*/ 760107 h 831662"/>
                <a:gd name="connsiteX4" fmla="*/ 154883 w 2059225"/>
                <a:gd name="connsiteY4" fmla="*/ 93133 h 831662"/>
                <a:gd name="connsiteX0" fmla="*/ 316247 w 2006487"/>
                <a:gd name="connsiteY0" fmla="*/ 60598 h 799127"/>
                <a:gd name="connsiteX1" fmla="*/ 1886864 w 2006487"/>
                <a:gd name="connsiteY1" fmla="*/ 28325 h 799127"/>
                <a:gd name="connsiteX2" fmla="*/ 1994440 w 2006487"/>
                <a:gd name="connsiteY2" fmla="*/ 759844 h 799127"/>
                <a:gd name="connsiteX3" fmla="*/ 187156 w 2006487"/>
                <a:gd name="connsiteY3" fmla="*/ 727572 h 799127"/>
                <a:gd name="connsiteX4" fmla="*/ 154883 w 2006487"/>
                <a:gd name="connsiteY4" fmla="*/ 60598 h 799127"/>
                <a:gd name="connsiteX0" fmla="*/ 235854 w 1926094"/>
                <a:gd name="connsiteY0" fmla="*/ 60598 h 786834"/>
                <a:gd name="connsiteX1" fmla="*/ 1806471 w 1926094"/>
                <a:gd name="connsiteY1" fmla="*/ 28325 h 786834"/>
                <a:gd name="connsiteX2" fmla="*/ 1914047 w 1926094"/>
                <a:gd name="connsiteY2" fmla="*/ 759844 h 786834"/>
                <a:gd name="connsiteX3" fmla="*/ 106763 w 1926094"/>
                <a:gd name="connsiteY3" fmla="*/ 727572 h 786834"/>
                <a:gd name="connsiteX4" fmla="*/ 74490 w 1926094"/>
                <a:gd name="connsiteY4" fmla="*/ 60598 h 786834"/>
                <a:gd name="connsiteX0" fmla="*/ 189613 w 1879853"/>
                <a:gd name="connsiteY0" fmla="*/ 60598 h 786834"/>
                <a:gd name="connsiteX1" fmla="*/ 1760230 w 1879853"/>
                <a:gd name="connsiteY1" fmla="*/ 28325 h 786834"/>
                <a:gd name="connsiteX2" fmla="*/ 1867806 w 1879853"/>
                <a:gd name="connsiteY2" fmla="*/ 759844 h 786834"/>
                <a:gd name="connsiteX3" fmla="*/ 60522 w 1879853"/>
                <a:gd name="connsiteY3" fmla="*/ 727572 h 786834"/>
                <a:gd name="connsiteX4" fmla="*/ 28249 w 1879853"/>
                <a:gd name="connsiteY4" fmla="*/ 60598 h 786834"/>
                <a:gd name="connsiteX0" fmla="*/ 920229 w 1891187"/>
                <a:gd name="connsiteY0" fmla="*/ 80158 h 828882"/>
                <a:gd name="connsiteX1" fmla="*/ 1760230 w 1891187"/>
                <a:gd name="connsiteY1" fmla="*/ 70373 h 828882"/>
                <a:gd name="connsiteX2" fmla="*/ 1867806 w 1891187"/>
                <a:gd name="connsiteY2" fmla="*/ 801892 h 828882"/>
                <a:gd name="connsiteX3" fmla="*/ 60522 w 1891187"/>
                <a:gd name="connsiteY3" fmla="*/ 769620 h 828882"/>
                <a:gd name="connsiteX4" fmla="*/ 28249 w 1891187"/>
                <a:gd name="connsiteY4" fmla="*/ 102646 h 828882"/>
                <a:gd name="connsiteX0" fmla="*/ 953754 w 2038657"/>
                <a:gd name="connsiteY0" fmla="*/ 80158 h 875087"/>
                <a:gd name="connsiteX1" fmla="*/ 1793755 w 2038657"/>
                <a:gd name="connsiteY1" fmla="*/ 70373 h 875087"/>
                <a:gd name="connsiteX2" fmla="*/ 1901331 w 2038657"/>
                <a:gd name="connsiteY2" fmla="*/ 801892 h 875087"/>
                <a:gd name="connsiteX3" fmla="*/ 37845 w 2038657"/>
                <a:gd name="connsiteY3" fmla="*/ 792108 h 875087"/>
                <a:gd name="connsiteX4" fmla="*/ 61774 w 2038657"/>
                <a:gd name="connsiteY4" fmla="*/ 102646 h 875087"/>
                <a:gd name="connsiteX0" fmla="*/ 984916 w 2069819"/>
                <a:gd name="connsiteY0" fmla="*/ 80158 h 887366"/>
                <a:gd name="connsiteX1" fmla="*/ 1824917 w 2069819"/>
                <a:gd name="connsiteY1" fmla="*/ 70373 h 887366"/>
                <a:gd name="connsiteX2" fmla="*/ 1932493 w 2069819"/>
                <a:gd name="connsiteY2" fmla="*/ 801892 h 887366"/>
                <a:gd name="connsiteX3" fmla="*/ 69007 w 2069819"/>
                <a:gd name="connsiteY3" fmla="*/ 792108 h 887366"/>
                <a:gd name="connsiteX4" fmla="*/ 389999 w 2069819"/>
                <a:gd name="connsiteY4" fmla="*/ 80159 h 887366"/>
                <a:gd name="connsiteX0" fmla="*/ 1007612 w 2092515"/>
                <a:gd name="connsiteY0" fmla="*/ 80158 h 887365"/>
                <a:gd name="connsiteX1" fmla="*/ 1847613 w 2092515"/>
                <a:gd name="connsiteY1" fmla="*/ 70373 h 887365"/>
                <a:gd name="connsiteX2" fmla="*/ 1955189 w 2092515"/>
                <a:gd name="connsiteY2" fmla="*/ 801892 h 887365"/>
                <a:gd name="connsiteX3" fmla="*/ 91703 w 2092515"/>
                <a:gd name="connsiteY3" fmla="*/ 792108 h 887365"/>
                <a:gd name="connsiteX4" fmla="*/ 412695 w 2092515"/>
                <a:gd name="connsiteY4" fmla="*/ 80159 h 887365"/>
                <a:gd name="connsiteX0" fmla="*/ 1087979 w 2172882"/>
                <a:gd name="connsiteY0" fmla="*/ 80158 h 865313"/>
                <a:gd name="connsiteX1" fmla="*/ 1927980 w 2172882"/>
                <a:gd name="connsiteY1" fmla="*/ 70373 h 865313"/>
                <a:gd name="connsiteX2" fmla="*/ 2035556 w 2172882"/>
                <a:gd name="connsiteY2" fmla="*/ 801892 h 865313"/>
                <a:gd name="connsiteX3" fmla="*/ 172070 w 2172882"/>
                <a:gd name="connsiteY3" fmla="*/ 792108 h 865313"/>
                <a:gd name="connsiteX4" fmla="*/ 244170 w 2172882"/>
                <a:gd name="connsiteY4" fmla="*/ 492446 h 865313"/>
                <a:gd name="connsiteX0" fmla="*/ 1043749 w 2128652"/>
                <a:gd name="connsiteY0" fmla="*/ 80158 h 865313"/>
                <a:gd name="connsiteX1" fmla="*/ 1883750 w 2128652"/>
                <a:gd name="connsiteY1" fmla="*/ 70373 h 865313"/>
                <a:gd name="connsiteX2" fmla="*/ 1991326 w 2128652"/>
                <a:gd name="connsiteY2" fmla="*/ 801892 h 865313"/>
                <a:gd name="connsiteX3" fmla="*/ 127840 w 2128652"/>
                <a:gd name="connsiteY3" fmla="*/ 792108 h 865313"/>
                <a:gd name="connsiteX4" fmla="*/ 199940 w 2128652"/>
                <a:gd name="connsiteY4" fmla="*/ 492446 h 865313"/>
                <a:gd name="connsiteX0" fmla="*/ 1078008 w 2162911"/>
                <a:gd name="connsiteY0" fmla="*/ 80158 h 865313"/>
                <a:gd name="connsiteX1" fmla="*/ 1918009 w 2162911"/>
                <a:gd name="connsiteY1" fmla="*/ 70373 h 865313"/>
                <a:gd name="connsiteX2" fmla="*/ 2025585 w 2162911"/>
                <a:gd name="connsiteY2" fmla="*/ 801892 h 865313"/>
                <a:gd name="connsiteX3" fmla="*/ 162099 w 2162911"/>
                <a:gd name="connsiteY3" fmla="*/ 792108 h 865313"/>
                <a:gd name="connsiteX4" fmla="*/ 137854 w 2162911"/>
                <a:gd name="connsiteY4" fmla="*/ 492446 h 865313"/>
                <a:gd name="connsiteX0" fmla="*/ 1042572 w 2127475"/>
                <a:gd name="connsiteY0" fmla="*/ 80158 h 865313"/>
                <a:gd name="connsiteX1" fmla="*/ 1882573 w 2127475"/>
                <a:gd name="connsiteY1" fmla="*/ 70373 h 865313"/>
                <a:gd name="connsiteX2" fmla="*/ 1990149 w 2127475"/>
                <a:gd name="connsiteY2" fmla="*/ 801892 h 865313"/>
                <a:gd name="connsiteX3" fmla="*/ 126663 w 2127475"/>
                <a:gd name="connsiteY3" fmla="*/ 792108 h 865313"/>
                <a:gd name="connsiteX4" fmla="*/ 102418 w 2127475"/>
                <a:gd name="connsiteY4" fmla="*/ 492446 h 865313"/>
                <a:gd name="connsiteX0" fmla="*/ 971813 w 2049582"/>
                <a:gd name="connsiteY0" fmla="*/ 80158 h 878885"/>
                <a:gd name="connsiteX1" fmla="*/ 1811814 w 2049582"/>
                <a:gd name="connsiteY1" fmla="*/ 70373 h 878885"/>
                <a:gd name="connsiteX2" fmla="*/ 1919390 w 2049582"/>
                <a:gd name="connsiteY2" fmla="*/ 801892 h 878885"/>
                <a:gd name="connsiteX3" fmla="*/ 152249 w 2049582"/>
                <a:gd name="connsiteY3" fmla="*/ 822093 h 878885"/>
                <a:gd name="connsiteX4" fmla="*/ 31659 w 2049582"/>
                <a:gd name="connsiteY4" fmla="*/ 492446 h 878885"/>
                <a:gd name="connsiteX0" fmla="*/ 1009140 w 2086909"/>
                <a:gd name="connsiteY0" fmla="*/ 80158 h 878885"/>
                <a:gd name="connsiteX1" fmla="*/ 1849141 w 2086909"/>
                <a:gd name="connsiteY1" fmla="*/ 70373 h 878885"/>
                <a:gd name="connsiteX2" fmla="*/ 1956717 w 2086909"/>
                <a:gd name="connsiteY2" fmla="*/ 801892 h 878885"/>
                <a:gd name="connsiteX3" fmla="*/ 189576 w 2086909"/>
                <a:gd name="connsiteY3" fmla="*/ 822093 h 878885"/>
                <a:gd name="connsiteX4" fmla="*/ 68986 w 2086909"/>
                <a:gd name="connsiteY4" fmla="*/ 492446 h 878885"/>
                <a:gd name="connsiteX0" fmla="*/ 1041174 w 2118943"/>
                <a:gd name="connsiteY0" fmla="*/ 80158 h 872392"/>
                <a:gd name="connsiteX1" fmla="*/ 1881175 w 2118943"/>
                <a:gd name="connsiteY1" fmla="*/ 70373 h 872392"/>
                <a:gd name="connsiteX2" fmla="*/ 1988751 w 2118943"/>
                <a:gd name="connsiteY2" fmla="*/ 801892 h 872392"/>
                <a:gd name="connsiteX3" fmla="*/ 221610 w 2118943"/>
                <a:gd name="connsiteY3" fmla="*/ 822093 h 872392"/>
                <a:gd name="connsiteX4" fmla="*/ 44818 w 2118943"/>
                <a:gd name="connsiteY4" fmla="*/ 612383 h 872392"/>
                <a:gd name="connsiteX0" fmla="*/ 1010281 w 2088050"/>
                <a:gd name="connsiteY0" fmla="*/ 80158 h 872392"/>
                <a:gd name="connsiteX1" fmla="*/ 1850282 w 2088050"/>
                <a:gd name="connsiteY1" fmla="*/ 70373 h 872392"/>
                <a:gd name="connsiteX2" fmla="*/ 1957858 w 2088050"/>
                <a:gd name="connsiteY2" fmla="*/ 801892 h 872392"/>
                <a:gd name="connsiteX3" fmla="*/ 190717 w 2088050"/>
                <a:gd name="connsiteY3" fmla="*/ 822093 h 872392"/>
                <a:gd name="connsiteX4" fmla="*/ 13925 w 2088050"/>
                <a:gd name="connsiteY4" fmla="*/ 612383 h 872392"/>
                <a:gd name="connsiteX0" fmla="*/ 1010281 w 2088050"/>
                <a:gd name="connsiteY0" fmla="*/ 80158 h 872392"/>
                <a:gd name="connsiteX1" fmla="*/ 1850282 w 2088050"/>
                <a:gd name="connsiteY1" fmla="*/ 70373 h 872392"/>
                <a:gd name="connsiteX2" fmla="*/ 1957858 w 2088050"/>
                <a:gd name="connsiteY2" fmla="*/ 801892 h 872392"/>
                <a:gd name="connsiteX3" fmla="*/ 190717 w 2088050"/>
                <a:gd name="connsiteY3" fmla="*/ 822093 h 872392"/>
                <a:gd name="connsiteX4" fmla="*/ 13925 w 2088050"/>
                <a:gd name="connsiteY4" fmla="*/ 612383 h 872392"/>
                <a:gd name="connsiteX0" fmla="*/ 996356 w 2074125"/>
                <a:gd name="connsiteY0" fmla="*/ 80158 h 861823"/>
                <a:gd name="connsiteX1" fmla="*/ 1836357 w 2074125"/>
                <a:gd name="connsiteY1" fmla="*/ 70373 h 861823"/>
                <a:gd name="connsiteX2" fmla="*/ 1943933 w 2074125"/>
                <a:gd name="connsiteY2" fmla="*/ 801892 h 861823"/>
                <a:gd name="connsiteX3" fmla="*/ 176792 w 2074125"/>
                <a:gd name="connsiteY3" fmla="*/ 822093 h 861823"/>
                <a:gd name="connsiteX4" fmla="*/ 0 w 2074125"/>
                <a:gd name="connsiteY4" fmla="*/ 612383 h 861823"/>
                <a:gd name="connsiteX0" fmla="*/ 996356 w 1970804"/>
                <a:gd name="connsiteY0" fmla="*/ 80158 h 823168"/>
                <a:gd name="connsiteX1" fmla="*/ 1836357 w 1970804"/>
                <a:gd name="connsiteY1" fmla="*/ 70373 h 823168"/>
                <a:gd name="connsiteX2" fmla="*/ 1943933 w 1970804"/>
                <a:gd name="connsiteY2" fmla="*/ 801892 h 823168"/>
                <a:gd name="connsiteX3" fmla="*/ 176792 w 1970804"/>
                <a:gd name="connsiteY3" fmla="*/ 822093 h 823168"/>
                <a:gd name="connsiteX4" fmla="*/ 0 w 1970804"/>
                <a:gd name="connsiteY4" fmla="*/ 612383 h 823168"/>
                <a:gd name="connsiteX0" fmla="*/ 1010802 w 1991303"/>
                <a:gd name="connsiteY0" fmla="*/ 81745 h 843471"/>
                <a:gd name="connsiteX1" fmla="*/ 1850803 w 1991303"/>
                <a:gd name="connsiteY1" fmla="*/ 71960 h 843471"/>
                <a:gd name="connsiteX2" fmla="*/ 1966407 w 1991303"/>
                <a:gd name="connsiteY2" fmla="*/ 825967 h 843471"/>
                <a:gd name="connsiteX3" fmla="*/ 191238 w 1991303"/>
                <a:gd name="connsiteY3" fmla="*/ 823680 h 843471"/>
                <a:gd name="connsiteX4" fmla="*/ 14446 w 1991303"/>
                <a:gd name="connsiteY4" fmla="*/ 613970 h 843471"/>
                <a:gd name="connsiteX0" fmla="*/ 1009760 w 1978344"/>
                <a:gd name="connsiteY0" fmla="*/ 81745 h 843471"/>
                <a:gd name="connsiteX1" fmla="*/ 1849761 w 1978344"/>
                <a:gd name="connsiteY1" fmla="*/ 71960 h 843471"/>
                <a:gd name="connsiteX2" fmla="*/ 1949307 w 1978344"/>
                <a:gd name="connsiteY2" fmla="*/ 825967 h 843471"/>
                <a:gd name="connsiteX3" fmla="*/ 190196 w 1978344"/>
                <a:gd name="connsiteY3" fmla="*/ 823680 h 843471"/>
                <a:gd name="connsiteX4" fmla="*/ 13404 w 1978344"/>
                <a:gd name="connsiteY4" fmla="*/ 613970 h 843471"/>
                <a:gd name="connsiteX0" fmla="*/ 996356 w 1964940"/>
                <a:gd name="connsiteY0" fmla="*/ 81745 h 840320"/>
                <a:gd name="connsiteX1" fmla="*/ 1836357 w 1964940"/>
                <a:gd name="connsiteY1" fmla="*/ 71960 h 840320"/>
                <a:gd name="connsiteX2" fmla="*/ 1935903 w 1964940"/>
                <a:gd name="connsiteY2" fmla="*/ 825967 h 840320"/>
                <a:gd name="connsiteX3" fmla="*/ 176792 w 1964940"/>
                <a:gd name="connsiteY3" fmla="*/ 823680 h 840320"/>
                <a:gd name="connsiteX4" fmla="*/ 0 w 1964940"/>
                <a:gd name="connsiteY4" fmla="*/ 613970 h 840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64940" h="840320">
                  <a:moveTo>
                    <a:pt x="996356" y="81745"/>
                  </a:moveTo>
                  <a:cubicBezTo>
                    <a:pt x="1634643" y="6441"/>
                    <a:pt x="1679766" y="-52077"/>
                    <a:pt x="1836357" y="71960"/>
                  </a:cubicBezTo>
                  <a:cubicBezTo>
                    <a:pt x="1992948" y="195997"/>
                    <a:pt x="1979663" y="813122"/>
                    <a:pt x="1935903" y="825967"/>
                  </a:cubicBezTo>
                  <a:cubicBezTo>
                    <a:pt x="1892143" y="838812"/>
                    <a:pt x="282666" y="851518"/>
                    <a:pt x="176792" y="823680"/>
                  </a:cubicBezTo>
                  <a:cubicBezTo>
                    <a:pt x="70918" y="795842"/>
                    <a:pt x="51561" y="817904"/>
                    <a:pt x="0" y="613970"/>
                  </a:cubicBezTo>
                </a:path>
              </a:pathLst>
            </a:custGeom>
            <a:pattFill prst="wdDnDiag">
              <a:fgClr>
                <a:srgbClr val="F59C1F"/>
              </a:fgClr>
              <a:bgClr>
                <a:sysClr val="window" lastClr="FFFFFF"/>
              </a:bgClr>
            </a:pattFill>
            <a:ln w="25400" cap="rnd" cmpd="sng" algn="ctr">
              <a:solidFill>
                <a:srgbClr val="F59C1F"/>
              </a:solidFill>
              <a:prstDash val="solid"/>
              <a:round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Arial-Rounded" panose="020B0500000000000000" pitchFamily="34" charset="0"/>
                <a:cs typeface="Arial-Rounded" panose="020B0500000000000000" pitchFamily="34" charset="0"/>
              </a:endParaRPr>
            </a:p>
          </p:txBody>
        </p:sp>
        <p:sp>
          <p:nvSpPr>
            <p:cNvPr id="25" name="任意多边形 11">
              <a:extLst>
                <a:ext uri="{FF2B5EF4-FFF2-40B4-BE49-F238E27FC236}">
                  <a16:creationId xmlns:a16="http://schemas.microsoft.com/office/drawing/2014/main" id="{B52AEBD2-2FFD-4BE5-945C-F0BA94C37139}"/>
                </a:ext>
              </a:extLst>
            </p:cNvPr>
            <p:cNvSpPr/>
            <p:nvPr/>
          </p:nvSpPr>
          <p:spPr>
            <a:xfrm>
              <a:off x="1836100" y="2454748"/>
              <a:ext cx="1456448" cy="652929"/>
            </a:xfrm>
            <a:custGeom>
              <a:avLst/>
              <a:gdLst>
                <a:gd name="connsiteX0" fmla="*/ 322139 w 2227747"/>
                <a:gd name="connsiteY0" fmla="*/ 93920 h 873265"/>
                <a:gd name="connsiteX1" fmla="*/ 1892756 w 2227747"/>
                <a:gd name="connsiteY1" fmla="*/ 61647 h 873265"/>
                <a:gd name="connsiteX2" fmla="*/ 2086393 w 2227747"/>
                <a:gd name="connsiteY2" fmla="*/ 803924 h 873265"/>
                <a:gd name="connsiteX3" fmla="*/ 193048 w 2227747"/>
                <a:gd name="connsiteY3" fmla="*/ 760894 h 873265"/>
                <a:gd name="connsiteX4" fmla="*/ 160775 w 2227747"/>
                <a:gd name="connsiteY4" fmla="*/ 93920 h 873265"/>
                <a:gd name="connsiteX0" fmla="*/ 231302 w 2136910"/>
                <a:gd name="connsiteY0" fmla="*/ 93920 h 850131"/>
                <a:gd name="connsiteX1" fmla="*/ 1801919 w 2136910"/>
                <a:gd name="connsiteY1" fmla="*/ 61647 h 850131"/>
                <a:gd name="connsiteX2" fmla="*/ 1995556 w 2136910"/>
                <a:gd name="connsiteY2" fmla="*/ 803924 h 850131"/>
                <a:gd name="connsiteX3" fmla="*/ 102211 w 2136910"/>
                <a:gd name="connsiteY3" fmla="*/ 760894 h 850131"/>
                <a:gd name="connsiteX4" fmla="*/ 69938 w 2136910"/>
                <a:gd name="connsiteY4" fmla="*/ 93920 h 850131"/>
                <a:gd name="connsiteX0" fmla="*/ 231302 w 2027630"/>
                <a:gd name="connsiteY0" fmla="*/ 93920 h 813269"/>
                <a:gd name="connsiteX1" fmla="*/ 1801919 w 2027630"/>
                <a:gd name="connsiteY1" fmla="*/ 61647 h 813269"/>
                <a:gd name="connsiteX2" fmla="*/ 1995556 w 2027630"/>
                <a:gd name="connsiteY2" fmla="*/ 803924 h 813269"/>
                <a:gd name="connsiteX3" fmla="*/ 102211 w 2027630"/>
                <a:gd name="connsiteY3" fmla="*/ 760894 h 813269"/>
                <a:gd name="connsiteX4" fmla="*/ 69938 w 2027630"/>
                <a:gd name="connsiteY4" fmla="*/ 93920 h 813269"/>
                <a:gd name="connsiteX0" fmla="*/ 316247 w 2059225"/>
                <a:gd name="connsiteY0" fmla="*/ 93133 h 831662"/>
                <a:gd name="connsiteX1" fmla="*/ 1886864 w 2059225"/>
                <a:gd name="connsiteY1" fmla="*/ 60860 h 831662"/>
                <a:gd name="connsiteX2" fmla="*/ 1994440 w 2059225"/>
                <a:gd name="connsiteY2" fmla="*/ 792379 h 831662"/>
                <a:gd name="connsiteX3" fmla="*/ 187156 w 2059225"/>
                <a:gd name="connsiteY3" fmla="*/ 760107 h 831662"/>
                <a:gd name="connsiteX4" fmla="*/ 154883 w 2059225"/>
                <a:gd name="connsiteY4" fmla="*/ 93133 h 831662"/>
                <a:gd name="connsiteX0" fmla="*/ 316247 w 2006487"/>
                <a:gd name="connsiteY0" fmla="*/ 60598 h 799127"/>
                <a:gd name="connsiteX1" fmla="*/ 1886864 w 2006487"/>
                <a:gd name="connsiteY1" fmla="*/ 28325 h 799127"/>
                <a:gd name="connsiteX2" fmla="*/ 1994440 w 2006487"/>
                <a:gd name="connsiteY2" fmla="*/ 759844 h 799127"/>
                <a:gd name="connsiteX3" fmla="*/ 187156 w 2006487"/>
                <a:gd name="connsiteY3" fmla="*/ 727572 h 799127"/>
                <a:gd name="connsiteX4" fmla="*/ 154883 w 2006487"/>
                <a:gd name="connsiteY4" fmla="*/ 60598 h 799127"/>
                <a:gd name="connsiteX0" fmla="*/ 235854 w 1926094"/>
                <a:gd name="connsiteY0" fmla="*/ 60598 h 786834"/>
                <a:gd name="connsiteX1" fmla="*/ 1806471 w 1926094"/>
                <a:gd name="connsiteY1" fmla="*/ 28325 h 786834"/>
                <a:gd name="connsiteX2" fmla="*/ 1914047 w 1926094"/>
                <a:gd name="connsiteY2" fmla="*/ 759844 h 786834"/>
                <a:gd name="connsiteX3" fmla="*/ 106763 w 1926094"/>
                <a:gd name="connsiteY3" fmla="*/ 727572 h 786834"/>
                <a:gd name="connsiteX4" fmla="*/ 74490 w 1926094"/>
                <a:gd name="connsiteY4" fmla="*/ 60598 h 786834"/>
                <a:gd name="connsiteX0" fmla="*/ 189613 w 1879853"/>
                <a:gd name="connsiteY0" fmla="*/ 60598 h 786834"/>
                <a:gd name="connsiteX1" fmla="*/ 1760230 w 1879853"/>
                <a:gd name="connsiteY1" fmla="*/ 28325 h 786834"/>
                <a:gd name="connsiteX2" fmla="*/ 1867806 w 1879853"/>
                <a:gd name="connsiteY2" fmla="*/ 759844 h 786834"/>
                <a:gd name="connsiteX3" fmla="*/ 60522 w 1879853"/>
                <a:gd name="connsiteY3" fmla="*/ 727572 h 786834"/>
                <a:gd name="connsiteX4" fmla="*/ 28249 w 1879853"/>
                <a:gd name="connsiteY4" fmla="*/ 60598 h 786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79853" h="786834">
                  <a:moveTo>
                    <a:pt x="189613" y="60598"/>
                  </a:moveTo>
                  <a:cubicBezTo>
                    <a:pt x="827900" y="-14706"/>
                    <a:pt x="1663411" y="-12912"/>
                    <a:pt x="1760230" y="28325"/>
                  </a:cubicBezTo>
                  <a:cubicBezTo>
                    <a:pt x="1857049" y="69562"/>
                    <a:pt x="1903665" y="729364"/>
                    <a:pt x="1867806" y="759844"/>
                  </a:cubicBezTo>
                  <a:cubicBezTo>
                    <a:pt x="1831947" y="790324"/>
                    <a:pt x="141204" y="811840"/>
                    <a:pt x="60522" y="727572"/>
                  </a:cubicBezTo>
                  <a:cubicBezTo>
                    <a:pt x="-20160" y="643304"/>
                    <a:pt x="-8507" y="399464"/>
                    <a:pt x="28249" y="60598"/>
                  </a:cubicBezTo>
                </a:path>
              </a:pathLst>
            </a:custGeom>
            <a:solidFill>
              <a:sysClr val="window" lastClr="FFFFFF"/>
            </a:solidFill>
            <a:ln w="25400" cap="rnd" cmpd="sng" algn="ctr">
              <a:solidFill>
                <a:srgbClr val="F59C1F"/>
              </a:solidFill>
              <a:prstDash val="solid"/>
              <a:round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Arial-Rounded" panose="020B0500000000000000" pitchFamily="34" charset="0"/>
                <a:cs typeface="Arial-Rounded" panose="020B0500000000000000" pitchFamily="34" charset="0"/>
              </a:endParaRPr>
            </a:p>
          </p:txBody>
        </p:sp>
        <p:sp>
          <p:nvSpPr>
            <p:cNvPr id="26" name="文本框 12">
              <a:extLst>
                <a:ext uri="{FF2B5EF4-FFF2-40B4-BE49-F238E27FC236}">
                  <a16:creationId xmlns:a16="http://schemas.microsoft.com/office/drawing/2014/main" id="{C73EF4CE-B7A7-4EB0-AEFB-F1BF1DF62521}"/>
                </a:ext>
              </a:extLst>
            </p:cNvPr>
            <p:cNvSpPr txBox="1"/>
            <p:nvPr/>
          </p:nvSpPr>
          <p:spPr>
            <a:xfrm>
              <a:off x="2222349" y="2332000"/>
              <a:ext cx="756775" cy="87505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F59C1F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Arial-Rounded" panose="020B0500000000000000" pitchFamily="34" charset="0"/>
                </a:rPr>
                <a:t>5</a:t>
              </a:r>
            </a:p>
          </p:txBody>
        </p:sp>
      </p:grpSp>
      <p:sp>
        <p:nvSpPr>
          <p:cNvPr id="27" name="Rectangle 26">
            <a:extLst>
              <a:ext uri="{FF2B5EF4-FFF2-40B4-BE49-F238E27FC236}">
                <a16:creationId xmlns:a16="http://schemas.microsoft.com/office/drawing/2014/main" id="{0A20C433-DF1F-4214-9169-CF8A6BA870BA}"/>
              </a:ext>
            </a:extLst>
          </p:cNvPr>
          <p:cNvSpPr/>
          <p:nvPr/>
        </p:nvSpPr>
        <p:spPr>
          <a:xfrm>
            <a:off x="1697101" y="1347255"/>
            <a:ext cx="976284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Bài thơ cho em hiểu điều gì về tình cảm chị em trong gia đình?</a:t>
            </a:r>
            <a:endParaRPr kumimoji="0" lang="vi-VN" altLang="zh-CN" sz="32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-Rounded" panose="020B0500000000000000" pitchFamily="34" charset="0"/>
            </a:endParaRPr>
          </a:p>
        </p:txBody>
      </p:sp>
      <p:pic>
        <p:nvPicPr>
          <p:cNvPr id="7" name="图片 2" descr="C:\Users\Administrator\Desktop\T\亲子阅读\5bc9d7fb1db6a.png5bc9d7fb1db6a">
            <a:extLst>
              <a:ext uri="{FF2B5EF4-FFF2-40B4-BE49-F238E27FC236}">
                <a16:creationId xmlns:a16="http://schemas.microsoft.com/office/drawing/2014/main" id="{6053C092-B488-FF50-CECF-07D6FFD1578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6730409" y="2797414"/>
            <a:ext cx="4642884" cy="3465162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FB7902A7-5107-B280-02A6-707772E0871D}"/>
              </a:ext>
            </a:extLst>
          </p:cNvPr>
          <p:cNvGrpSpPr/>
          <p:nvPr/>
        </p:nvGrpSpPr>
        <p:grpSpPr>
          <a:xfrm>
            <a:off x="1082373" y="2690393"/>
            <a:ext cx="5648038" cy="3371850"/>
            <a:chOff x="1061106" y="2499007"/>
            <a:chExt cx="9947275" cy="3371850"/>
          </a:xfrm>
        </p:grpSpPr>
        <p:sp>
          <p:nvSpPr>
            <p:cNvPr id="9" name="矩形: 剪去对角 23">
              <a:extLst>
                <a:ext uri="{FF2B5EF4-FFF2-40B4-BE49-F238E27FC236}">
                  <a16:creationId xmlns:a16="http://schemas.microsoft.com/office/drawing/2014/main" id="{DBBF15EE-53E0-7787-910A-B67D7F47C139}"/>
                </a:ext>
              </a:extLst>
            </p:cNvPr>
            <p:cNvSpPr/>
            <p:nvPr/>
          </p:nvSpPr>
          <p:spPr>
            <a:xfrm>
              <a:off x="1061106" y="2499007"/>
              <a:ext cx="9947275" cy="3371850"/>
            </a:xfrm>
            <a:prstGeom prst="snip2DiagRect">
              <a:avLst>
                <a:gd name="adj1" fmla="val 0"/>
                <a:gd name="adj2" fmla="val 10271"/>
              </a:avLst>
            </a:prstGeom>
            <a:solidFill>
              <a:schemeClr val="bg1"/>
            </a:solidFill>
            <a:ln w="38100">
              <a:solidFill>
                <a:schemeClr val="tx1">
                  <a:lumMod val="75000"/>
                  <a:lumOff val="2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>
                <a:solidFill>
                  <a:srgbClr val="FF0000"/>
                </a:solidFill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A90FF83-316A-FCF2-51C3-A37ACB958F86}"/>
                </a:ext>
              </a:extLst>
            </p:cNvPr>
            <p:cNvSpPr txBox="1"/>
            <p:nvPr/>
          </p:nvSpPr>
          <p:spPr>
            <a:xfrm>
              <a:off x="1183618" y="2619937"/>
              <a:ext cx="9636782" cy="28623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3600" b="1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   </a:t>
              </a:r>
              <a:r>
                <a:rPr lang="vi-VN" sz="3600" b="1" dirty="0">
                  <a:solidFill>
                    <a:srgbClr val="FF0000"/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Bài thơ nói về tình cảm yêu thương của anh chị em trong gia đình. Ai cũng biết dành cho nhau những điều tốt đẹp nhất.</a:t>
              </a:r>
              <a:endParaRPr lang="en-US" sz="36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764799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22C1BA42-9F79-1370-2D28-9798069A24E8}"/>
              </a:ext>
            </a:extLst>
          </p:cNvPr>
          <p:cNvGrpSpPr/>
          <p:nvPr/>
        </p:nvGrpSpPr>
        <p:grpSpPr>
          <a:xfrm>
            <a:off x="2656889" y="669171"/>
            <a:ext cx="6566430" cy="1149633"/>
            <a:chOff x="2678154" y="413990"/>
            <a:chExt cx="6566430" cy="1149633"/>
          </a:xfrm>
        </p:grpSpPr>
        <p:sp>
          <p:nvSpPr>
            <p:cNvPr id="3" name="Freeform 6">
              <a:extLst>
                <a:ext uri="{FF2B5EF4-FFF2-40B4-BE49-F238E27FC236}">
                  <a16:creationId xmlns:a16="http://schemas.microsoft.com/office/drawing/2014/main" id="{686F8B87-CCC0-B3C6-5F02-361DF29E1D34}"/>
                </a:ext>
              </a:extLst>
            </p:cNvPr>
            <p:cNvSpPr/>
            <p:nvPr/>
          </p:nvSpPr>
          <p:spPr>
            <a:xfrm>
              <a:off x="2678154" y="413990"/>
              <a:ext cx="6566430" cy="1149633"/>
            </a:xfrm>
            <a:custGeom>
              <a:avLst/>
              <a:gdLst/>
              <a:ahLst/>
              <a:cxnLst/>
              <a:rect l="l" t="t" r="r" b="b"/>
              <a:pathLst>
                <a:path w="4695655" h="898044">
                  <a:moveTo>
                    <a:pt x="0" y="0"/>
                  </a:moveTo>
                  <a:lnTo>
                    <a:pt x="4695655" y="0"/>
                  </a:lnTo>
                  <a:lnTo>
                    <a:pt x="4695655" y="898044"/>
                  </a:lnTo>
                  <a:lnTo>
                    <a:pt x="0" y="8980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FA51A6D9-7F4D-341B-07B0-E99B48117BD2}"/>
                </a:ext>
              </a:extLst>
            </p:cNvPr>
            <p:cNvSpPr txBox="1"/>
            <p:nvPr/>
          </p:nvSpPr>
          <p:spPr>
            <a:xfrm>
              <a:off x="4353776" y="685800"/>
              <a:ext cx="3284874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4400" dirty="0" err="1">
                  <a:solidFill>
                    <a:srgbClr val="C00000"/>
                  </a:solidFill>
                  <a:latin typeface="iCiel Cucho Bold" pitchFamily="50" charset="-93"/>
                  <a:cs typeface="iCiel Cucho Bold" pitchFamily="50" charset="-93"/>
                </a:rPr>
                <a:t>Nội</a:t>
              </a:r>
              <a:r>
                <a:rPr lang="en-GB" sz="4400" dirty="0">
                  <a:solidFill>
                    <a:srgbClr val="C00000"/>
                  </a:solidFill>
                  <a:latin typeface="iCiel Cucho Bold" pitchFamily="50" charset="-93"/>
                  <a:cs typeface="iCiel Cucho Bold" pitchFamily="50" charset="-93"/>
                </a:rPr>
                <a:t> dung </a:t>
              </a:r>
              <a:r>
                <a:rPr lang="en-GB" sz="4400" dirty="0" err="1">
                  <a:solidFill>
                    <a:srgbClr val="C00000"/>
                  </a:solidFill>
                  <a:latin typeface="iCiel Cucho Bold" pitchFamily="50" charset="-93"/>
                  <a:cs typeface="iCiel Cucho Bold" pitchFamily="50" charset="-93"/>
                </a:rPr>
                <a:t>bài</a:t>
              </a:r>
              <a:endParaRPr lang="vi-VN" sz="4400" dirty="0">
                <a:solidFill>
                  <a:srgbClr val="C00000"/>
                </a:solidFill>
                <a:latin typeface="iCiel Cucho Bold" pitchFamily="50" charset="-93"/>
                <a:cs typeface="iCiel Cucho Bold" pitchFamily="50" charset="-93"/>
              </a:endParaRPr>
            </a:p>
          </p:txBody>
        </p:sp>
      </p:grp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17DD7C41-071C-B895-4DD8-CCD19A6CD825}"/>
              </a:ext>
            </a:extLst>
          </p:cNvPr>
          <p:cNvSpPr/>
          <p:nvPr/>
        </p:nvSpPr>
        <p:spPr>
          <a:xfrm>
            <a:off x="701749" y="2222203"/>
            <a:ext cx="10845209" cy="3519377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5BD6335-D973-993A-2780-54C2AF3D4B10}"/>
              </a:ext>
            </a:extLst>
          </p:cNvPr>
          <p:cNvSpPr txBox="1"/>
          <p:nvPr/>
        </p:nvSpPr>
        <p:spPr>
          <a:xfrm>
            <a:off x="829339" y="2537353"/>
            <a:ext cx="10611293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vi-VN" sz="4400" dirty="0">
                <a:latin typeface="Cambria" panose="02040503050406030204" pitchFamily="18" charset="0"/>
                <a:ea typeface="Cambria" panose="02040503050406030204" pitchFamily="18" charset="0"/>
              </a:rPr>
              <a:t>Bài thơ thể hiện tình cảm anh chị em trong nhà rất cảm động.</a:t>
            </a:r>
            <a:r>
              <a:rPr lang="en-US" sz="4400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vi-VN" sz="4400" dirty="0">
                <a:latin typeface="Cambria" panose="02040503050406030204" pitchFamily="18" charset="0"/>
                <a:ea typeface="Cambria" panose="02040503050406030204" pitchFamily="18" charset="0"/>
              </a:rPr>
              <a:t>Tình cảm anh em ruột thịt làm cho cuộc sống thêm đẹp, thêm vui.</a:t>
            </a:r>
          </a:p>
        </p:txBody>
      </p:sp>
    </p:spTree>
    <p:extLst>
      <p:ext uri="{BB962C8B-B14F-4D97-AF65-F5344CB8AC3E}">
        <p14:creationId xmlns:p14="http://schemas.microsoft.com/office/powerpoint/2010/main" val="29254442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BB5C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圆角 3">
            <a:extLst>
              <a:ext uri="{FF2B5EF4-FFF2-40B4-BE49-F238E27FC236}">
                <a16:creationId xmlns:a16="http://schemas.microsoft.com/office/drawing/2014/main" id="{4C46A30C-E484-46B9-B632-A945EDF1378A}"/>
              </a:ext>
            </a:extLst>
          </p:cNvPr>
          <p:cNvSpPr/>
          <p:nvPr/>
        </p:nvSpPr>
        <p:spPr>
          <a:xfrm>
            <a:off x="711200" y="534454"/>
            <a:ext cx="10769600" cy="5789093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127000" algn="ctr" rotWithShape="0">
              <a:prstClr val="black">
                <a:alpha val="7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15" name="图片 117" descr="E:\PPT\形状 2.png形状 2">
            <a:extLst>
              <a:ext uri="{FF2B5EF4-FFF2-40B4-BE49-F238E27FC236}">
                <a16:creationId xmlns:a16="http://schemas.microsoft.com/office/drawing/2014/main" id="{248F9DC9-2B15-4668-8090-4ED06455E28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92685" y="2762250"/>
            <a:ext cx="3780790" cy="3562350"/>
          </a:xfrm>
          <a:prstGeom prst="rect">
            <a:avLst/>
          </a:prstGeom>
        </p:spPr>
      </p:pic>
      <p:pic>
        <p:nvPicPr>
          <p:cNvPr id="24" name="Picture 23" descr="Icon&#10;&#10;Description automatically generated with medium confidence">
            <a:extLst>
              <a:ext uri="{FF2B5EF4-FFF2-40B4-BE49-F238E27FC236}">
                <a16:creationId xmlns:a16="http://schemas.microsoft.com/office/drawing/2014/main" id="{818F7D3C-EF59-4AA0-9FF8-14A7D7EDB46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8388" y="680530"/>
            <a:ext cx="594282" cy="54744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AF321469-E8F8-475C-BDE1-93A346943A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10024" y="1631478"/>
            <a:ext cx="7714347" cy="4661908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4C88E9D2-E059-9498-E7EA-95E6F090B573}"/>
              </a:ext>
            </a:extLst>
          </p:cNvPr>
          <p:cNvGrpSpPr/>
          <p:nvPr/>
        </p:nvGrpSpPr>
        <p:grpSpPr>
          <a:xfrm>
            <a:off x="3145987" y="818027"/>
            <a:ext cx="6566430" cy="1149633"/>
            <a:chOff x="2678154" y="413990"/>
            <a:chExt cx="6566430" cy="1149633"/>
          </a:xfrm>
        </p:grpSpPr>
        <p:sp>
          <p:nvSpPr>
            <p:cNvPr id="3" name="Freeform 6">
              <a:extLst>
                <a:ext uri="{FF2B5EF4-FFF2-40B4-BE49-F238E27FC236}">
                  <a16:creationId xmlns:a16="http://schemas.microsoft.com/office/drawing/2014/main" id="{AC57D45C-2671-958A-6F15-3FBC28D4FB0A}"/>
                </a:ext>
              </a:extLst>
            </p:cNvPr>
            <p:cNvSpPr/>
            <p:nvPr/>
          </p:nvSpPr>
          <p:spPr>
            <a:xfrm>
              <a:off x="2678154" y="413990"/>
              <a:ext cx="6566430" cy="1149633"/>
            </a:xfrm>
            <a:custGeom>
              <a:avLst/>
              <a:gdLst/>
              <a:ahLst/>
              <a:cxnLst/>
              <a:rect l="l" t="t" r="r" b="b"/>
              <a:pathLst>
                <a:path w="4695655" h="898044">
                  <a:moveTo>
                    <a:pt x="0" y="0"/>
                  </a:moveTo>
                  <a:lnTo>
                    <a:pt x="4695655" y="0"/>
                  </a:lnTo>
                  <a:lnTo>
                    <a:pt x="4695655" y="898044"/>
                  </a:lnTo>
                  <a:lnTo>
                    <a:pt x="0" y="8980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vi-VN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13290C2B-DFA4-5CEA-F523-4EE341EE45F4}"/>
                </a:ext>
              </a:extLst>
            </p:cNvPr>
            <p:cNvSpPr txBox="1"/>
            <p:nvPr/>
          </p:nvSpPr>
          <p:spPr>
            <a:xfrm>
              <a:off x="4353776" y="685800"/>
              <a:ext cx="3565015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4400" b="1" dirty="0" err="1">
                  <a:solidFill>
                    <a:srgbClr val="C00000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iCiel Cucho Bold" pitchFamily="50" charset="-93"/>
                </a:rPr>
                <a:t>Luyện</a:t>
              </a:r>
              <a:r>
                <a:rPr lang="en-GB" sz="4400" b="1" dirty="0">
                  <a:solidFill>
                    <a:srgbClr val="C00000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iCiel Cucho Bold" pitchFamily="50" charset="-93"/>
                </a:rPr>
                <a:t> </a:t>
              </a:r>
              <a:r>
                <a:rPr lang="en-GB" sz="4400" b="1" dirty="0" err="1">
                  <a:solidFill>
                    <a:srgbClr val="C00000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iCiel Cucho Bold" pitchFamily="50" charset="-93"/>
                </a:rPr>
                <a:t>đọc</a:t>
              </a:r>
              <a:r>
                <a:rPr lang="en-GB" sz="4400" b="1" dirty="0">
                  <a:solidFill>
                    <a:srgbClr val="C00000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iCiel Cucho Bold" pitchFamily="50" charset="-93"/>
                </a:rPr>
                <a:t> </a:t>
              </a:r>
              <a:r>
                <a:rPr lang="en-GB" sz="4400" b="1" dirty="0" err="1">
                  <a:solidFill>
                    <a:srgbClr val="C00000"/>
                  </a:solidFill>
                  <a:latin typeface="Cambria" panose="02040503050406030204" pitchFamily="18" charset="0"/>
                  <a:ea typeface="Cambria" panose="02040503050406030204" pitchFamily="18" charset="0"/>
                  <a:cs typeface="iCiel Cucho Bold" pitchFamily="50" charset="-93"/>
                </a:rPr>
                <a:t>lại</a:t>
              </a:r>
              <a:endParaRPr lang="vi-VN" sz="4400" b="1" dirty="0">
                <a:solidFill>
                  <a:srgbClr val="C00000"/>
                </a:solidFill>
                <a:latin typeface="Cambria" panose="02040503050406030204" pitchFamily="18" charset="0"/>
                <a:ea typeface="Cambria" panose="02040503050406030204" pitchFamily="18" charset="0"/>
                <a:cs typeface="iCiel Cucho Bold" pitchFamily="50" charset="-93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684158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DEE01725-E80E-4B6A-8213-A54D7C6AA1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7214"/>
            <a:ext cx="12192000" cy="6803571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B6E6A62A-1512-4888-BD39-4A30DF1E26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6461" y="-240079"/>
            <a:ext cx="3816427" cy="1127858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40FA6237-15A7-4D84-8902-EF95C55E7045}"/>
              </a:ext>
            </a:extLst>
          </p:cNvPr>
          <p:cNvSpPr txBox="1"/>
          <p:nvPr/>
        </p:nvSpPr>
        <p:spPr>
          <a:xfrm>
            <a:off x="6400800" y="609600"/>
            <a:ext cx="13144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(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Trích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)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8564678-71F1-4020-9BD1-C3F5B1070B18}"/>
              </a:ext>
            </a:extLst>
          </p:cNvPr>
          <p:cNvSpPr txBox="1"/>
          <p:nvPr/>
        </p:nvSpPr>
        <p:spPr>
          <a:xfrm>
            <a:off x="2352675" y="228600"/>
            <a:ext cx="317182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Tôi yêu em tôi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Nó cười rúc rích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Mỗi khi tôi đùa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Nó vui, nó thích.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</a:br>
            <a: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Mắt nó đen ngời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Trong veo như nước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Miệng nó tươi hồng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Nói như khướu hót.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4D16F0E-92D9-421E-98AE-9D59D68A2322}"/>
              </a:ext>
            </a:extLst>
          </p:cNvPr>
          <p:cNvSpPr txBox="1"/>
          <p:nvPr/>
        </p:nvSpPr>
        <p:spPr>
          <a:xfrm>
            <a:off x="6126870" y="1581724"/>
            <a:ext cx="343852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Hoa lan, hoa lí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Nó nhặt cài đầu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Hương thơm theo nó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Sân trước vườn sau.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</a:b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Tôi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đi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đâu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lâu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Nó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mong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,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nó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nhắc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Nó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nấp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sau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cây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Òa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ra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ôm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chặt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.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E8CB3629-09AC-41C6-81AC-8CBB00D97292}"/>
              </a:ext>
            </a:extLst>
          </p:cNvPr>
          <p:cNvSpPr/>
          <p:nvPr/>
        </p:nvSpPr>
        <p:spPr>
          <a:xfrm>
            <a:off x="9496425" y="2752725"/>
            <a:ext cx="2581275" cy="4105275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5BA927C-DF42-42E4-ABFE-14B7B0ED8A97}"/>
              </a:ext>
            </a:extLst>
          </p:cNvPr>
          <p:cNvSpPr txBox="1"/>
          <p:nvPr/>
        </p:nvSpPr>
        <p:spPr>
          <a:xfrm>
            <a:off x="9210102" y="2899410"/>
            <a:ext cx="32867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Nó thích vẽ lắm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Vẽ thỏ có đôi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Nó sợ thỏ một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Không có bạn chơi.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</a:br>
            <a: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Kìa, tiếng nó đấy!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Đang ở trường về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Cùng bạn bắt bướm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Cười dưới hàng tre….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-Rounded" panose="020B0500000000000000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                (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Phạm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Hổ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-Rounded" panose="020B0500000000000000" pitchFamily="34" charset="0"/>
              </a:rPr>
              <a:t>)</a:t>
            </a:r>
            <a:endParaRPr kumimoji="0" lang="vi-VN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-Rounded" panose="020B0500000000000000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5992680"/>
      </p:ext>
    </p:extLst>
  </p:cSld>
  <p:clrMapOvr>
    <a:masterClrMapping/>
  </p:clrMapOvr>
  <p:transition spd="slow">
    <p:wip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BB5C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: 圆角 6">
            <a:extLst>
              <a:ext uri="{FF2B5EF4-FFF2-40B4-BE49-F238E27FC236}">
                <a16:creationId xmlns:a16="http://schemas.microsoft.com/office/drawing/2014/main" id="{0BDEA54F-F54D-497F-A4E6-22B02EDE9712}"/>
              </a:ext>
            </a:extLst>
          </p:cNvPr>
          <p:cNvSpPr/>
          <p:nvPr/>
        </p:nvSpPr>
        <p:spPr>
          <a:xfrm>
            <a:off x="711200" y="534454"/>
            <a:ext cx="10769600" cy="5789093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127000" algn="ctr" rotWithShape="0">
              <a:prstClr val="black">
                <a:alpha val="7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D7822A52-AF8A-4896-BE45-02CF05C724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1390" y="2126512"/>
            <a:ext cx="4649409" cy="4197034"/>
          </a:xfrm>
          <a:prstGeom prst="rect">
            <a:avLst/>
          </a:prstGeom>
        </p:spPr>
      </p:pic>
      <p:pic>
        <p:nvPicPr>
          <p:cNvPr id="3" name="Picture 2" descr="A group of blue and pink letters&#10;&#10;AI-generated content may be incorrect.">
            <a:extLst>
              <a:ext uri="{FF2B5EF4-FFF2-40B4-BE49-F238E27FC236}">
                <a16:creationId xmlns:a16="http://schemas.microsoft.com/office/drawing/2014/main" id="{1EDF8B98-737D-5869-8B2F-F7ABB47CF7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567" y="1912333"/>
            <a:ext cx="7633550" cy="2319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3530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4E3DDA0-6029-1F14-F93B-C9C5CE8D5C0F}"/>
              </a:ext>
            </a:extLst>
          </p:cNvPr>
          <p:cNvSpPr/>
          <p:nvPr/>
        </p:nvSpPr>
        <p:spPr>
          <a:xfrm>
            <a:off x="293079" y="197763"/>
            <a:ext cx="11734799" cy="6660237"/>
          </a:xfrm>
          <a:prstGeom prst="roundRect">
            <a:avLst>
              <a:gd name="adj" fmla="val 10434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FPOP1-W9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C0F2216-2270-BBB5-9CFC-58F20199B14E}"/>
              </a:ext>
            </a:extLst>
          </p:cNvPr>
          <p:cNvSpPr txBox="1"/>
          <p:nvPr/>
        </p:nvSpPr>
        <p:spPr>
          <a:xfrm>
            <a:off x="447619" y="675282"/>
            <a:ext cx="11256122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LỜI CẢM ƠN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	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Chân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thành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cảm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ơn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quý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thầy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cô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đã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sử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dụng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tài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liệu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.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Mong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quý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thầy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cô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sử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dụng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tài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liệu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nội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bộ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và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không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chia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sẻ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đi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các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trang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mạng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xã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hội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nhé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!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	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Mong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rằng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tài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liệu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này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sẽ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giúp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quý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thầy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cô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gặt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hái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được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nhiều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thành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công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trong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sự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nghiệp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trồng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người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	Trong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quá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trình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soạn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bài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có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lỗi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nào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mong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quý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thầy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cô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phản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hồi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lại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Zalo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hoặc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FB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giúp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em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.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Zalo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duy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nhất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của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em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: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0972.115.126 (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Hương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Thảo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).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Các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nick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khác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ngoài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nick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này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đều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là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giả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mạo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.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Facebook: 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5C8D89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  <a:hlinkClick r:id="rId2"/>
              </a:rPr>
              <a:t>https://www.facebook.com/huongthaoGADT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rgbClr val="5C8D89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0323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SlidesMania">
  <a:themeElements>
    <a:clrScheme name="Custom 9">
      <a:dk1>
        <a:srgbClr val="000000"/>
      </a:dk1>
      <a:lt1>
        <a:srgbClr val="FFFFFF"/>
      </a:lt1>
      <a:dk2>
        <a:srgbClr val="252525"/>
      </a:dk2>
      <a:lt2>
        <a:srgbClr val="FEE9B7"/>
      </a:lt2>
      <a:accent1>
        <a:srgbClr val="DD7853"/>
      </a:accent1>
      <a:accent2>
        <a:srgbClr val="F9B87F"/>
      </a:accent2>
      <a:accent3>
        <a:srgbClr val="E0D2C6"/>
      </a:accent3>
      <a:accent4>
        <a:srgbClr val="FFF8E8"/>
      </a:accent4>
      <a:accent5>
        <a:srgbClr val="FEE9B7"/>
      </a:accent5>
      <a:accent6>
        <a:srgbClr val="171717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436</TotalTime>
  <Words>1123</Words>
  <Application>Microsoft Office PowerPoint</Application>
  <PresentationFormat>Widescreen</PresentationFormat>
  <Paragraphs>172</Paragraphs>
  <Slides>33</Slides>
  <Notes>6</Notes>
  <HiddenSlides>0</HiddenSlides>
  <MMClips>2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33</vt:i4>
      </vt:variant>
    </vt:vector>
  </HeadingPairs>
  <TitlesOfParts>
    <vt:vector size="46" baseType="lpstr">
      <vt:lpstr>Aldrich</vt:lpstr>
      <vt:lpstr>等线</vt:lpstr>
      <vt:lpstr>等线 Light</vt:lpstr>
      <vt:lpstr>DFPOP1-W9</vt:lpstr>
      <vt:lpstr>Abril Fatface</vt:lpstr>
      <vt:lpstr>Arial</vt:lpstr>
      <vt:lpstr>Arial-Rounded</vt:lpstr>
      <vt:lpstr>Calibri</vt:lpstr>
      <vt:lpstr>Cambria</vt:lpstr>
      <vt:lpstr>iCiel Cucho Bold</vt:lpstr>
      <vt:lpstr>Office 主题​​</vt:lpstr>
      <vt:lpstr>Office Theme</vt:lpstr>
      <vt:lpstr>SlidesMania</vt:lpstr>
      <vt:lpstr>PowerPoint Presentation</vt:lpstr>
      <vt:lpstr>GAME HỘP QUÀ MAY MẮN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Thao Tran</dc:creator>
  <cp:lastModifiedBy>Thao Tran</cp:lastModifiedBy>
  <cp:revision>102</cp:revision>
  <dcterms:created xsi:type="dcterms:W3CDTF">2022-08-31T23:44:49Z</dcterms:created>
  <dcterms:modified xsi:type="dcterms:W3CDTF">2025-10-19T02:15:16Z</dcterms:modified>
</cp:coreProperties>
</file>