
<file path=[Content_Types].xml><?xml version="1.0" encoding="utf-8"?>
<Types xmlns="http://schemas.openxmlformats.org/package/2006/content-types">
  <Default Extension="png" ContentType="image/png"/>
  <Default Extension="mp3" ContentType="audio/mpeg"/>
  <Default Extension="svg" ContentType="image/svg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av" ContentType="audio/x-wav"/>
  <Default Extension="wdp" ContentType="image/vnd.ms-photo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4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8" r:id="rId2"/>
    <p:sldMasterId id="2147483675" r:id="rId3"/>
    <p:sldMasterId id="2147483695" r:id="rId4"/>
    <p:sldMasterId id="2147483707" r:id="rId5"/>
    <p:sldMasterId id="2147483719" r:id="rId6"/>
  </p:sldMasterIdLst>
  <p:notesMasterIdLst>
    <p:notesMasterId r:id="rId38"/>
  </p:notesMasterIdLst>
  <p:sldIdLst>
    <p:sldId id="259" r:id="rId7"/>
    <p:sldId id="282" r:id="rId8"/>
    <p:sldId id="283" r:id="rId9"/>
    <p:sldId id="284" r:id="rId10"/>
    <p:sldId id="285" r:id="rId11"/>
    <p:sldId id="286" r:id="rId12"/>
    <p:sldId id="287" r:id="rId13"/>
    <p:sldId id="288" r:id="rId14"/>
    <p:sldId id="267" r:id="rId15"/>
    <p:sldId id="320" r:id="rId16"/>
    <p:sldId id="321" r:id="rId17"/>
    <p:sldId id="322" r:id="rId18"/>
    <p:sldId id="281" r:id="rId19"/>
    <p:sldId id="323" r:id="rId20"/>
    <p:sldId id="324" r:id="rId21"/>
    <p:sldId id="303" r:id="rId22"/>
    <p:sldId id="304" r:id="rId23"/>
    <p:sldId id="305" r:id="rId24"/>
    <p:sldId id="325" r:id="rId25"/>
    <p:sldId id="326" r:id="rId26"/>
    <p:sldId id="306" r:id="rId27"/>
    <p:sldId id="327" r:id="rId28"/>
    <p:sldId id="328" r:id="rId29"/>
    <p:sldId id="329" r:id="rId30"/>
    <p:sldId id="331" r:id="rId31"/>
    <p:sldId id="11684" r:id="rId32"/>
    <p:sldId id="293" r:id="rId33"/>
    <p:sldId id="11685" r:id="rId34"/>
    <p:sldId id="762" r:id="rId35"/>
    <p:sldId id="301" r:id="rId36"/>
    <p:sldId id="319" r:id="rId3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4" autoAdjust="0"/>
    <p:restoredTop sz="94660"/>
  </p:normalViewPr>
  <p:slideViewPr>
    <p:cSldViewPr snapToGrid="0">
      <p:cViewPr varScale="1">
        <p:scale>
          <a:sx n="44" d="100"/>
          <a:sy n="44" d="100"/>
        </p:scale>
        <p:origin x="240" y="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tableStyles" Target="tableStyle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E5ABAC-16D8-432C-98EC-D1823CBF5F46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97A0F4-B203-4AC1-B16A-DEB6A170F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78568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2" name="Google Shape;892;gb1c5c11f91_0_1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3" name="Google Shape;893;gb1c5c11f91_0_1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538035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2" name="Google Shape;892;gb1c5c11f91_0_1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3" name="Google Shape;893;gb1c5c11f91_0_1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272560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2" name="Google Shape;892;gb1c5c11f91_0_1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3" name="Google Shape;893;gb1c5c11f91_0_1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011989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2" name="Google Shape;892;gb1c5c11f91_0_1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3" name="Google Shape;893;gb1c5c11f91_0_1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975456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2" name="Google Shape;892;gb1c5c11f91_0_1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3" name="Google Shape;893;gb1c5c11f91_0_1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117492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6" name="Google Shape;80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7" name="Google Shape;80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397151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6" name="Google Shape;80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7" name="Google Shape;80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947001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2" name="Google Shape;892;gb1c5c11f91_0_1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3" name="Google Shape;893;gb1c5c11f91_0_1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13129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microsoft.com/office/2007/relationships/hdphoto" Target="../media/hdphoto1.wdp"/><Relationship Id="rId7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microsoft.com/office/2007/relationships/hdphoto" Target="../media/hdphoto2.wdp"/><Relationship Id="rId10" Type="http://schemas.openxmlformats.org/officeDocument/2006/relationships/image" Target="../media/image7.png"/><Relationship Id="rId4" Type="http://schemas.openxmlformats.org/officeDocument/2006/relationships/image" Target="../media/image3.png"/><Relationship Id="rId9" Type="http://schemas.openxmlformats.org/officeDocument/2006/relationships/image" Target="../media/image6.png"/></Relationships>
</file>

<file path=ppt/slideLayouts/_rels/slideLayout5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microsoft.com/office/2007/relationships/hdphoto" Target="../media/hdphoto1.wdp"/><Relationship Id="rId7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microsoft.com/office/2007/relationships/hdphoto" Target="../media/hdphoto2.wdp"/><Relationship Id="rId10" Type="http://schemas.openxmlformats.org/officeDocument/2006/relationships/image" Target="../media/image7.png"/><Relationship Id="rId4" Type="http://schemas.openxmlformats.org/officeDocument/2006/relationships/image" Target="../media/image3.png"/><Relationship Id="rId9" Type="http://schemas.openxmlformats.org/officeDocument/2006/relationships/image" Target="../media/image6.png"/></Relationships>
</file>

<file path=ppt/slideLayouts/_rels/slideLayout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首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05275390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15784283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过渡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060468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02A829E0-9F89-4A24-B84C-5820D8081E2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1" y="0"/>
            <a:ext cx="12191238" cy="6858000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9122B6B2-B936-41EF-A9E6-49E9AC99F3F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32744"/>
            <a:ext cx="12192000" cy="2498754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06518875-E6DC-4291-B58B-04F6709A0E1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" y="4059978"/>
            <a:ext cx="12192000" cy="1081346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AA9B5DB5-5611-4919-B085-ABE09CCC9111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855339"/>
            <a:ext cx="12192000" cy="2002661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01B798E0-55A4-4902-BBE9-6A2693C0FA3E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8007" y="-95495"/>
            <a:ext cx="3813993" cy="1759951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2E854705-0D9A-4851-8186-28E46BCF64F5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39734">
            <a:off x="480917" y="359539"/>
            <a:ext cx="2513561" cy="762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819344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64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64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内容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02A829E0-9F89-4A24-B84C-5820D8081E2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1" y="0"/>
            <a:ext cx="12191238" cy="6858000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9122B6B2-B936-41EF-A9E6-49E9AC99F3F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32744"/>
            <a:ext cx="12192000" cy="2498754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06518875-E6DC-4291-B58B-04F6709A0E1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" y="4059978"/>
            <a:ext cx="12192000" cy="1081346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AA9B5DB5-5611-4919-B085-ABE09CCC9111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855339"/>
            <a:ext cx="12192000" cy="2002661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01B798E0-55A4-4902-BBE9-6A2693C0FA3E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-96187"/>
            <a:ext cx="3813993" cy="1759951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2E854705-0D9A-4851-8186-28E46BCF64F5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39734">
            <a:off x="9322839" y="402389"/>
            <a:ext cx="2513561" cy="762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35045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64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64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CDA98030-5A9B-4761-AC84-D775E9C7B26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1" y="0"/>
            <a:ext cx="12191238" cy="6858000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FAFF9ED7-6835-4BD7-B0F4-148A43B912E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8007" y="666129"/>
            <a:ext cx="3813993" cy="1759951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C7289181-269E-420B-A083-08CBD1935E87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39734">
            <a:off x="103546" y="217615"/>
            <a:ext cx="2513561" cy="762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478720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64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64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尾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73891730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ố trí Tùy chỉn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ề 1">
            <a:extLst>
              <a:ext uri="{FF2B5EF4-FFF2-40B4-BE49-F238E27FC236}">
                <a16:creationId xmlns:a16="http://schemas.microsoft.com/office/drawing/2014/main" id="{CA7BEFB0-8009-3B6A-5277-34702E484C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vi-VN"/>
              <a:t>Bấm để sửa kiểu tiêu đề Bản cái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9876308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4"/>
          <p:cNvSpPr txBox="1">
            <a:spLocks noGrp="1"/>
          </p:cNvSpPr>
          <p:nvPr>
            <p:ph type="title"/>
          </p:nvPr>
        </p:nvSpPr>
        <p:spPr>
          <a:xfrm>
            <a:off x="960000" y="720000"/>
            <a:ext cx="10272000" cy="63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300"/>
              <a:buNone/>
              <a:defRPr sz="3467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4"/>
          <p:cNvSpPr txBox="1">
            <a:spLocks noGrp="1"/>
          </p:cNvSpPr>
          <p:nvPr>
            <p:ph type="body" idx="1"/>
          </p:nvPr>
        </p:nvSpPr>
        <p:spPr>
          <a:xfrm>
            <a:off x="960000" y="1422367"/>
            <a:ext cx="10272000" cy="466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14856">
              <a:spcBef>
                <a:spcPts val="0"/>
              </a:spcBef>
              <a:spcAft>
                <a:spcPts val="0"/>
              </a:spcAft>
              <a:buSzPts val="1300"/>
              <a:buChar char="●"/>
              <a:defRPr sz="1467"/>
            </a:lvl1pPr>
            <a:lvl2pPr marL="1219170" lvl="1" indent="-380990">
              <a:spcBef>
                <a:spcPts val="2133"/>
              </a:spcBef>
              <a:spcAft>
                <a:spcPts val="0"/>
              </a:spcAft>
              <a:buSzPts val="900"/>
              <a:buChar char="○"/>
              <a:defRPr/>
            </a:lvl2pPr>
            <a:lvl3pPr marL="1828754" lvl="2" indent="-380990">
              <a:spcBef>
                <a:spcPts val="2133"/>
              </a:spcBef>
              <a:spcAft>
                <a:spcPts val="0"/>
              </a:spcAft>
              <a:buSzPts val="900"/>
              <a:buChar char="■"/>
              <a:defRPr/>
            </a:lvl3pPr>
            <a:lvl4pPr marL="2438339" lvl="3" indent="-380990">
              <a:spcBef>
                <a:spcPts val="2133"/>
              </a:spcBef>
              <a:spcAft>
                <a:spcPts val="0"/>
              </a:spcAft>
              <a:buSzPts val="900"/>
              <a:buChar char="●"/>
              <a:defRPr/>
            </a:lvl4pPr>
            <a:lvl5pPr marL="3047924" lvl="4" indent="-380990">
              <a:spcBef>
                <a:spcPts val="2133"/>
              </a:spcBef>
              <a:spcAft>
                <a:spcPts val="0"/>
              </a:spcAft>
              <a:buSzPts val="900"/>
              <a:buChar char="○"/>
              <a:defRPr/>
            </a:lvl5pPr>
            <a:lvl6pPr marL="3657509" lvl="5" indent="-380990">
              <a:spcBef>
                <a:spcPts val="2133"/>
              </a:spcBef>
              <a:spcAft>
                <a:spcPts val="0"/>
              </a:spcAft>
              <a:buSzPts val="900"/>
              <a:buChar char="■"/>
              <a:defRPr/>
            </a:lvl6pPr>
            <a:lvl7pPr marL="4267093" lvl="6" indent="-380990">
              <a:spcBef>
                <a:spcPts val="2133"/>
              </a:spcBef>
              <a:spcAft>
                <a:spcPts val="0"/>
              </a:spcAft>
              <a:buSzPts val="900"/>
              <a:buChar char="●"/>
              <a:defRPr/>
            </a:lvl7pPr>
            <a:lvl8pPr marL="4876678" lvl="7" indent="-380990">
              <a:spcBef>
                <a:spcPts val="2133"/>
              </a:spcBef>
              <a:spcAft>
                <a:spcPts val="0"/>
              </a:spcAft>
              <a:buSzPts val="900"/>
              <a:buChar char="○"/>
              <a:defRPr/>
            </a:lvl8pPr>
            <a:lvl9pPr marL="5486263" lvl="8" indent="-380990">
              <a:spcBef>
                <a:spcPts val="2133"/>
              </a:spcBef>
              <a:spcAft>
                <a:spcPts val="2133"/>
              </a:spcAft>
              <a:buSzPts val="900"/>
              <a:buChar char="■"/>
              <a:defRPr/>
            </a:lvl9pPr>
          </a:lstStyle>
          <a:p>
            <a:endParaRPr/>
          </a:p>
        </p:txBody>
      </p:sp>
      <p:sp>
        <p:nvSpPr>
          <p:cNvPr id="48" name="Google Shape;48;p4"/>
          <p:cNvSpPr/>
          <p:nvPr/>
        </p:nvSpPr>
        <p:spPr>
          <a:xfrm>
            <a:off x="150701" y="118933"/>
            <a:ext cx="11890263" cy="6619952"/>
          </a:xfrm>
          <a:custGeom>
            <a:avLst/>
            <a:gdLst/>
            <a:ahLst/>
            <a:cxnLst/>
            <a:rect l="l" t="t" r="r" b="b"/>
            <a:pathLst>
              <a:path w="216108" h="120319" extrusionOk="0">
                <a:moveTo>
                  <a:pt x="3418" y="596"/>
                </a:moveTo>
                <a:lnTo>
                  <a:pt x="3418" y="3394"/>
                </a:lnTo>
                <a:lnTo>
                  <a:pt x="619" y="3394"/>
                </a:lnTo>
                <a:lnTo>
                  <a:pt x="619" y="596"/>
                </a:lnTo>
                <a:close/>
                <a:moveTo>
                  <a:pt x="215500" y="596"/>
                </a:moveTo>
                <a:lnTo>
                  <a:pt x="215500" y="3394"/>
                </a:lnTo>
                <a:lnTo>
                  <a:pt x="212702" y="3394"/>
                </a:lnTo>
                <a:lnTo>
                  <a:pt x="212702" y="596"/>
                </a:lnTo>
                <a:close/>
                <a:moveTo>
                  <a:pt x="208642" y="596"/>
                </a:moveTo>
                <a:lnTo>
                  <a:pt x="208642" y="3989"/>
                </a:lnTo>
                <a:lnTo>
                  <a:pt x="212119" y="3989"/>
                </a:lnTo>
                <a:lnTo>
                  <a:pt x="212119" y="7383"/>
                </a:lnTo>
                <a:lnTo>
                  <a:pt x="215500" y="7383"/>
                </a:lnTo>
                <a:lnTo>
                  <a:pt x="215500" y="112900"/>
                </a:lnTo>
                <a:lnTo>
                  <a:pt x="212107" y="112900"/>
                </a:lnTo>
                <a:lnTo>
                  <a:pt x="212107" y="116294"/>
                </a:lnTo>
                <a:lnTo>
                  <a:pt x="208630" y="116294"/>
                </a:lnTo>
                <a:lnTo>
                  <a:pt x="208630" y="119675"/>
                </a:lnTo>
                <a:lnTo>
                  <a:pt x="7478" y="119675"/>
                </a:lnTo>
                <a:lnTo>
                  <a:pt x="7478" y="116294"/>
                </a:lnTo>
                <a:lnTo>
                  <a:pt x="4013" y="116294"/>
                </a:lnTo>
                <a:lnTo>
                  <a:pt x="4013" y="112900"/>
                </a:lnTo>
                <a:lnTo>
                  <a:pt x="619" y="112900"/>
                </a:lnTo>
                <a:lnTo>
                  <a:pt x="619" y="7383"/>
                </a:lnTo>
                <a:lnTo>
                  <a:pt x="4013" y="7383"/>
                </a:lnTo>
                <a:lnTo>
                  <a:pt x="4013" y="3989"/>
                </a:lnTo>
                <a:lnTo>
                  <a:pt x="7490" y="3989"/>
                </a:lnTo>
                <a:lnTo>
                  <a:pt x="7490" y="596"/>
                </a:lnTo>
                <a:close/>
                <a:moveTo>
                  <a:pt x="3394" y="116901"/>
                </a:moveTo>
                <a:lnTo>
                  <a:pt x="3394" y="119699"/>
                </a:lnTo>
                <a:lnTo>
                  <a:pt x="596" y="119699"/>
                </a:lnTo>
                <a:lnTo>
                  <a:pt x="596" y="116901"/>
                </a:lnTo>
                <a:close/>
                <a:moveTo>
                  <a:pt x="215500" y="116901"/>
                </a:moveTo>
                <a:lnTo>
                  <a:pt x="215500" y="119699"/>
                </a:lnTo>
                <a:lnTo>
                  <a:pt x="212702" y="119699"/>
                </a:lnTo>
                <a:lnTo>
                  <a:pt x="212702" y="116901"/>
                </a:lnTo>
                <a:close/>
                <a:moveTo>
                  <a:pt x="0" y="1"/>
                </a:moveTo>
                <a:lnTo>
                  <a:pt x="0" y="4013"/>
                </a:lnTo>
                <a:lnTo>
                  <a:pt x="3394" y="4013"/>
                </a:lnTo>
                <a:lnTo>
                  <a:pt x="3394" y="6811"/>
                </a:lnTo>
                <a:lnTo>
                  <a:pt x="0" y="6811"/>
                </a:lnTo>
                <a:lnTo>
                  <a:pt x="0" y="113519"/>
                </a:lnTo>
                <a:lnTo>
                  <a:pt x="3394" y="113519"/>
                </a:lnTo>
                <a:lnTo>
                  <a:pt x="3394" y="116317"/>
                </a:lnTo>
                <a:lnTo>
                  <a:pt x="0" y="116317"/>
                </a:lnTo>
                <a:lnTo>
                  <a:pt x="0" y="120318"/>
                </a:lnTo>
                <a:lnTo>
                  <a:pt x="4013" y="120318"/>
                </a:lnTo>
                <a:lnTo>
                  <a:pt x="4013" y="116925"/>
                </a:lnTo>
                <a:lnTo>
                  <a:pt x="6882" y="116925"/>
                </a:lnTo>
                <a:lnTo>
                  <a:pt x="6882" y="120318"/>
                </a:lnTo>
                <a:lnTo>
                  <a:pt x="209238" y="120318"/>
                </a:lnTo>
                <a:lnTo>
                  <a:pt x="209238" y="116925"/>
                </a:lnTo>
                <a:lnTo>
                  <a:pt x="212107" y="116925"/>
                </a:lnTo>
                <a:lnTo>
                  <a:pt x="212107" y="120318"/>
                </a:lnTo>
                <a:lnTo>
                  <a:pt x="216108" y="120318"/>
                </a:lnTo>
                <a:lnTo>
                  <a:pt x="216108" y="116317"/>
                </a:lnTo>
                <a:lnTo>
                  <a:pt x="212714" y="116317"/>
                </a:lnTo>
                <a:lnTo>
                  <a:pt x="212714" y="113519"/>
                </a:lnTo>
                <a:lnTo>
                  <a:pt x="216108" y="113519"/>
                </a:lnTo>
                <a:lnTo>
                  <a:pt x="216108" y="6811"/>
                </a:lnTo>
                <a:lnTo>
                  <a:pt x="212714" y="6811"/>
                </a:lnTo>
                <a:lnTo>
                  <a:pt x="212714" y="4013"/>
                </a:lnTo>
                <a:lnTo>
                  <a:pt x="216096" y="4013"/>
                </a:lnTo>
                <a:lnTo>
                  <a:pt x="216096" y="3989"/>
                </a:lnTo>
                <a:lnTo>
                  <a:pt x="216096" y="1"/>
                </a:lnTo>
                <a:lnTo>
                  <a:pt x="212095" y="1"/>
                </a:lnTo>
                <a:lnTo>
                  <a:pt x="212095" y="3394"/>
                </a:lnTo>
                <a:lnTo>
                  <a:pt x="209226" y="3394"/>
                </a:lnTo>
                <a:lnTo>
                  <a:pt x="209226" y="1"/>
                </a:lnTo>
                <a:lnTo>
                  <a:pt x="6882" y="1"/>
                </a:lnTo>
                <a:lnTo>
                  <a:pt x="6882" y="3394"/>
                </a:lnTo>
                <a:lnTo>
                  <a:pt x="4013" y="3394"/>
                </a:lnTo>
                <a:lnTo>
                  <a:pt x="4013" y="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9" name="Google Shape;49;p4"/>
          <p:cNvSpPr/>
          <p:nvPr/>
        </p:nvSpPr>
        <p:spPr>
          <a:xfrm>
            <a:off x="523998" y="3771157"/>
            <a:ext cx="171159" cy="404140"/>
          </a:xfrm>
          <a:custGeom>
            <a:avLst/>
            <a:gdLst/>
            <a:ahLst/>
            <a:cxnLst/>
            <a:rect l="l" t="t" r="r" b="b"/>
            <a:pathLst>
              <a:path w="2799" h="6609" extrusionOk="0">
                <a:moveTo>
                  <a:pt x="1406" y="0"/>
                </a:moveTo>
                <a:lnTo>
                  <a:pt x="1192" y="215"/>
                </a:lnTo>
                <a:lnTo>
                  <a:pt x="846" y="619"/>
                </a:lnTo>
                <a:lnTo>
                  <a:pt x="465" y="1239"/>
                </a:lnTo>
                <a:lnTo>
                  <a:pt x="299" y="1655"/>
                </a:lnTo>
                <a:lnTo>
                  <a:pt x="156" y="2072"/>
                </a:lnTo>
                <a:lnTo>
                  <a:pt x="13" y="2894"/>
                </a:lnTo>
                <a:lnTo>
                  <a:pt x="1" y="3310"/>
                </a:lnTo>
                <a:lnTo>
                  <a:pt x="13" y="3715"/>
                </a:lnTo>
                <a:lnTo>
                  <a:pt x="156" y="4549"/>
                </a:lnTo>
                <a:lnTo>
                  <a:pt x="299" y="4965"/>
                </a:lnTo>
                <a:lnTo>
                  <a:pt x="465" y="5370"/>
                </a:lnTo>
                <a:lnTo>
                  <a:pt x="846" y="5989"/>
                </a:lnTo>
                <a:lnTo>
                  <a:pt x="1180" y="6406"/>
                </a:lnTo>
                <a:lnTo>
                  <a:pt x="1394" y="6609"/>
                </a:lnTo>
                <a:lnTo>
                  <a:pt x="1596" y="6406"/>
                </a:lnTo>
                <a:lnTo>
                  <a:pt x="1942" y="5989"/>
                </a:lnTo>
                <a:lnTo>
                  <a:pt x="2323" y="5370"/>
                </a:lnTo>
                <a:lnTo>
                  <a:pt x="2501" y="4965"/>
                </a:lnTo>
                <a:lnTo>
                  <a:pt x="2644" y="4549"/>
                </a:lnTo>
                <a:lnTo>
                  <a:pt x="2787" y="3715"/>
                </a:lnTo>
                <a:lnTo>
                  <a:pt x="2799" y="3310"/>
                </a:lnTo>
                <a:lnTo>
                  <a:pt x="2787" y="2894"/>
                </a:lnTo>
                <a:lnTo>
                  <a:pt x="2644" y="2072"/>
                </a:lnTo>
                <a:lnTo>
                  <a:pt x="2501" y="1655"/>
                </a:lnTo>
                <a:lnTo>
                  <a:pt x="2323" y="1239"/>
                </a:lnTo>
                <a:lnTo>
                  <a:pt x="1954" y="619"/>
                </a:lnTo>
                <a:lnTo>
                  <a:pt x="1608" y="215"/>
                </a:lnTo>
                <a:lnTo>
                  <a:pt x="1406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0" name="Google Shape;50;p4"/>
          <p:cNvSpPr/>
          <p:nvPr/>
        </p:nvSpPr>
        <p:spPr>
          <a:xfrm>
            <a:off x="7638741" y="278842"/>
            <a:ext cx="179903" cy="388119"/>
          </a:xfrm>
          <a:custGeom>
            <a:avLst/>
            <a:gdLst/>
            <a:ahLst/>
            <a:cxnLst/>
            <a:rect l="l" t="t" r="r" b="b"/>
            <a:pathLst>
              <a:path w="2942" h="6347" extrusionOk="0">
                <a:moveTo>
                  <a:pt x="715" y="0"/>
                </a:moveTo>
                <a:lnTo>
                  <a:pt x="561" y="238"/>
                </a:lnTo>
                <a:lnTo>
                  <a:pt x="322" y="714"/>
                </a:lnTo>
                <a:lnTo>
                  <a:pt x="120" y="1393"/>
                </a:lnTo>
                <a:lnTo>
                  <a:pt x="37" y="1822"/>
                </a:lnTo>
                <a:lnTo>
                  <a:pt x="1" y="2250"/>
                </a:lnTo>
                <a:lnTo>
                  <a:pt x="37" y="3060"/>
                </a:lnTo>
                <a:lnTo>
                  <a:pt x="120" y="3453"/>
                </a:lnTo>
                <a:lnTo>
                  <a:pt x="215" y="3834"/>
                </a:lnTo>
                <a:lnTo>
                  <a:pt x="513" y="4572"/>
                </a:lnTo>
                <a:lnTo>
                  <a:pt x="727" y="4941"/>
                </a:lnTo>
                <a:lnTo>
                  <a:pt x="965" y="5287"/>
                </a:lnTo>
                <a:lnTo>
                  <a:pt x="1430" y="5822"/>
                </a:lnTo>
                <a:lnTo>
                  <a:pt x="1823" y="6180"/>
                </a:lnTo>
                <a:lnTo>
                  <a:pt x="2049" y="6346"/>
                </a:lnTo>
                <a:lnTo>
                  <a:pt x="2228" y="6120"/>
                </a:lnTo>
                <a:lnTo>
                  <a:pt x="2501" y="5668"/>
                </a:lnTo>
                <a:lnTo>
                  <a:pt x="2775" y="4989"/>
                </a:lnTo>
                <a:lnTo>
                  <a:pt x="2871" y="4560"/>
                </a:lnTo>
                <a:lnTo>
                  <a:pt x="2942" y="4132"/>
                </a:lnTo>
                <a:lnTo>
                  <a:pt x="2918" y="3286"/>
                </a:lnTo>
                <a:lnTo>
                  <a:pt x="2835" y="2870"/>
                </a:lnTo>
                <a:lnTo>
                  <a:pt x="2740" y="2453"/>
                </a:lnTo>
                <a:lnTo>
                  <a:pt x="2406" y="1679"/>
                </a:lnTo>
                <a:lnTo>
                  <a:pt x="2168" y="1322"/>
                </a:lnTo>
                <a:lnTo>
                  <a:pt x="1906" y="953"/>
                </a:lnTo>
                <a:lnTo>
                  <a:pt x="1394" y="452"/>
                </a:lnTo>
                <a:lnTo>
                  <a:pt x="965" y="143"/>
                </a:lnTo>
                <a:lnTo>
                  <a:pt x="715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1" name="Google Shape;51;p4"/>
          <p:cNvSpPr/>
          <p:nvPr/>
        </p:nvSpPr>
        <p:spPr>
          <a:xfrm>
            <a:off x="11231985" y="541551"/>
            <a:ext cx="208339" cy="356872"/>
          </a:xfrm>
          <a:custGeom>
            <a:avLst/>
            <a:gdLst/>
            <a:ahLst/>
            <a:cxnLst/>
            <a:rect l="l" t="t" r="r" b="b"/>
            <a:pathLst>
              <a:path w="3407" h="5836" extrusionOk="0">
                <a:moveTo>
                  <a:pt x="3168" y="1"/>
                </a:moveTo>
                <a:lnTo>
                  <a:pt x="2882" y="84"/>
                </a:lnTo>
                <a:lnTo>
                  <a:pt x="2382" y="287"/>
                </a:lnTo>
                <a:lnTo>
                  <a:pt x="1763" y="668"/>
                </a:lnTo>
                <a:lnTo>
                  <a:pt x="1418" y="965"/>
                </a:lnTo>
                <a:lnTo>
                  <a:pt x="1108" y="1287"/>
                </a:lnTo>
                <a:lnTo>
                  <a:pt x="620" y="1977"/>
                </a:lnTo>
                <a:lnTo>
                  <a:pt x="441" y="2335"/>
                </a:lnTo>
                <a:lnTo>
                  <a:pt x="275" y="2704"/>
                </a:lnTo>
                <a:lnTo>
                  <a:pt x="72" y="3501"/>
                </a:lnTo>
                <a:lnTo>
                  <a:pt x="25" y="3918"/>
                </a:lnTo>
                <a:lnTo>
                  <a:pt x="1" y="4347"/>
                </a:lnTo>
                <a:lnTo>
                  <a:pt x="96" y="5287"/>
                </a:lnTo>
                <a:lnTo>
                  <a:pt x="251" y="5835"/>
                </a:lnTo>
                <a:lnTo>
                  <a:pt x="525" y="5764"/>
                </a:lnTo>
                <a:lnTo>
                  <a:pt x="1013" y="5561"/>
                </a:lnTo>
                <a:lnTo>
                  <a:pt x="1644" y="5180"/>
                </a:lnTo>
                <a:lnTo>
                  <a:pt x="1989" y="4871"/>
                </a:lnTo>
                <a:lnTo>
                  <a:pt x="2299" y="4549"/>
                </a:lnTo>
                <a:lnTo>
                  <a:pt x="2775" y="3859"/>
                </a:lnTo>
                <a:lnTo>
                  <a:pt x="2966" y="3501"/>
                </a:lnTo>
                <a:lnTo>
                  <a:pt x="3132" y="3132"/>
                </a:lnTo>
                <a:lnTo>
                  <a:pt x="3335" y="2335"/>
                </a:lnTo>
                <a:lnTo>
                  <a:pt x="3382" y="1918"/>
                </a:lnTo>
                <a:lnTo>
                  <a:pt x="3406" y="1489"/>
                </a:lnTo>
                <a:lnTo>
                  <a:pt x="3311" y="549"/>
                </a:lnTo>
                <a:lnTo>
                  <a:pt x="3168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2" name="Google Shape;52;p4"/>
          <p:cNvSpPr/>
          <p:nvPr/>
        </p:nvSpPr>
        <p:spPr>
          <a:xfrm>
            <a:off x="11430747" y="2334394"/>
            <a:ext cx="260683" cy="247596"/>
          </a:xfrm>
          <a:custGeom>
            <a:avLst/>
            <a:gdLst/>
            <a:ahLst/>
            <a:cxnLst/>
            <a:rect l="l" t="t" r="r" b="b"/>
            <a:pathLst>
              <a:path w="4263" h="4049" extrusionOk="0">
                <a:moveTo>
                  <a:pt x="774" y="0"/>
                </a:moveTo>
                <a:lnTo>
                  <a:pt x="274" y="12"/>
                </a:lnTo>
                <a:lnTo>
                  <a:pt x="0" y="60"/>
                </a:lnTo>
                <a:lnTo>
                  <a:pt x="12" y="583"/>
                </a:lnTo>
                <a:lnTo>
                  <a:pt x="203" y="1453"/>
                </a:lnTo>
                <a:lnTo>
                  <a:pt x="346" y="1810"/>
                </a:lnTo>
                <a:lnTo>
                  <a:pt x="512" y="2155"/>
                </a:lnTo>
                <a:lnTo>
                  <a:pt x="941" y="2750"/>
                </a:lnTo>
                <a:lnTo>
                  <a:pt x="1191" y="3001"/>
                </a:lnTo>
                <a:lnTo>
                  <a:pt x="1465" y="3251"/>
                </a:lnTo>
                <a:lnTo>
                  <a:pt x="2084" y="3643"/>
                </a:lnTo>
                <a:lnTo>
                  <a:pt x="2441" y="3798"/>
                </a:lnTo>
                <a:lnTo>
                  <a:pt x="2810" y="3917"/>
                </a:lnTo>
                <a:lnTo>
                  <a:pt x="3465" y="4036"/>
                </a:lnTo>
                <a:lnTo>
                  <a:pt x="3965" y="4048"/>
                </a:lnTo>
                <a:lnTo>
                  <a:pt x="4239" y="4036"/>
                </a:lnTo>
                <a:lnTo>
                  <a:pt x="4263" y="3763"/>
                </a:lnTo>
                <a:lnTo>
                  <a:pt x="4239" y="3262"/>
                </a:lnTo>
                <a:lnTo>
                  <a:pt x="4108" y="2608"/>
                </a:lnTo>
                <a:lnTo>
                  <a:pt x="3977" y="2227"/>
                </a:lnTo>
                <a:lnTo>
                  <a:pt x="3810" y="1869"/>
                </a:lnTo>
                <a:lnTo>
                  <a:pt x="3382" y="1262"/>
                </a:lnTo>
                <a:lnTo>
                  <a:pt x="3120" y="1000"/>
                </a:lnTo>
                <a:lnTo>
                  <a:pt x="2834" y="750"/>
                </a:lnTo>
                <a:lnTo>
                  <a:pt x="2191" y="345"/>
                </a:lnTo>
                <a:lnTo>
                  <a:pt x="1834" y="202"/>
                </a:lnTo>
                <a:lnTo>
                  <a:pt x="1441" y="83"/>
                </a:lnTo>
                <a:lnTo>
                  <a:pt x="774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3" name="Google Shape;53;p4"/>
          <p:cNvSpPr/>
          <p:nvPr/>
        </p:nvSpPr>
        <p:spPr>
          <a:xfrm rot="-6957699">
            <a:off x="8947875" y="6009066"/>
            <a:ext cx="209013" cy="381581"/>
          </a:xfrm>
          <a:custGeom>
            <a:avLst/>
            <a:gdLst/>
            <a:ahLst/>
            <a:cxnLst/>
            <a:rect l="l" t="t" r="r" b="b"/>
            <a:pathLst>
              <a:path w="3418" h="6240" extrusionOk="0">
                <a:moveTo>
                  <a:pt x="179" y="1"/>
                </a:moveTo>
                <a:lnTo>
                  <a:pt x="60" y="584"/>
                </a:lnTo>
                <a:lnTo>
                  <a:pt x="0" y="1549"/>
                </a:lnTo>
                <a:lnTo>
                  <a:pt x="48" y="2001"/>
                </a:lnTo>
                <a:lnTo>
                  <a:pt x="95" y="2430"/>
                </a:lnTo>
                <a:lnTo>
                  <a:pt x="298" y="3239"/>
                </a:lnTo>
                <a:lnTo>
                  <a:pt x="464" y="3632"/>
                </a:lnTo>
                <a:lnTo>
                  <a:pt x="631" y="4013"/>
                </a:lnTo>
                <a:lnTo>
                  <a:pt x="1096" y="4752"/>
                </a:lnTo>
                <a:lnTo>
                  <a:pt x="1393" y="5097"/>
                </a:lnTo>
                <a:lnTo>
                  <a:pt x="1727" y="5430"/>
                </a:lnTo>
                <a:lnTo>
                  <a:pt x="2334" y="5883"/>
                </a:lnTo>
                <a:lnTo>
                  <a:pt x="2822" y="6133"/>
                </a:lnTo>
                <a:lnTo>
                  <a:pt x="3108" y="6240"/>
                </a:lnTo>
                <a:lnTo>
                  <a:pt x="3286" y="5692"/>
                </a:lnTo>
                <a:lnTo>
                  <a:pt x="3417" y="4704"/>
                </a:lnTo>
                <a:lnTo>
                  <a:pt x="3405" y="4240"/>
                </a:lnTo>
                <a:lnTo>
                  <a:pt x="3370" y="3799"/>
                </a:lnTo>
                <a:lnTo>
                  <a:pt x="3167" y="2942"/>
                </a:lnTo>
                <a:lnTo>
                  <a:pt x="3001" y="2537"/>
                </a:lnTo>
                <a:lnTo>
                  <a:pt x="2810" y="2132"/>
                </a:lnTo>
                <a:lnTo>
                  <a:pt x="2310" y="1370"/>
                </a:lnTo>
                <a:lnTo>
                  <a:pt x="1989" y="1037"/>
                </a:lnTo>
                <a:lnTo>
                  <a:pt x="1810" y="870"/>
                </a:lnTo>
                <a:lnTo>
                  <a:pt x="1429" y="560"/>
                </a:lnTo>
                <a:lnTo>
                  <a:pt x="988" y="287"/>
                </a:lnTo>
                <a:lnTo>
                  <a:pt x="464" y="72"/>
                </a:lnTo>
                <a:lnTo>
                  <a:pt x="179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4" name="Google Shape;54;p4"/>
          <p:cNvSpPr/>
          <p:nvPr/>
        </p:nvSpPr>
        <p:spPr>
          <a:xfrm>
            <a:off x="10923176" y="6190532"/>
            <a:ext cx="209011" cy="364883"/>
          </a:xfrm>
          <a:custGeom>
            <a:avLst/>
            <a:gdLst/>
            <a:ahLst/>
            <a:cxnLst/>
            <a:rect l="l" t="t" r="r" b="b"/>
            <a:pathLst>
              <a:path w="3418" h="5967" extrusionOk="0">
                <a:moveTo>
                  <a:pt x="179" y="1"/>
                </a:moveTo>
                <a:lnTo>
                  <a:pt x="60" y="549"/>
                </a:lnTo>
                <a:lnTo>
                  <a:pt x="1" y="1501"/>
                </a:lnTo>
                <a:lnTo>
                  <a:pt x="36" y="1954"/>
                </a:lnTo>
                <a:lnTo>
                  <a:pt x="84" y="2370"/>
                </a:lnTo>
                <a:lnTo>
                  <a:pt x="298" y="3156"/>
                </a:lnTo>
                <a:lnTo>
                  <a:pt x="465" y="3525"/>
                </a:lnTo>
                <a:lnTo>
                  <a:pt x="644" y="3894"/>
                </a:lnTo>
                <a:lnTo>
                  <a:pt x="1120" y="4585"/>
                </a:lnTo>
                <a:lnTo>
                  <a:pt x="1418" y="4907"/>
                </a:lnTo>
                <a:lnTo>
                  <a:pt x="1739" y="5216"/>
                </a:lnTo>
                <a:lnTo>
                  <a:pt x="2334" y="5645"/>
                </a:lnTo>
                <a:lnTo>
                  <a:pt x="2823" y="5871"/>
                </a:lnTo>
                <a:lnTo>
                  <a:pt x="3108" y="5966"/>
                </a:lnTo>
                <a:lnTo>
                  <a:pt x="3287" y="5430"/>
                </a:lnTo>
                <a:lnTo>
                  <a:pt x="3418" y="4466"/>
                </a:lnTo>
                <a:lnTo>
                  <a:pt x="3406" y="4013"/>
                </a:lnTo>
                <a:lnTo>
                  <a:pt x="3358" y="3573"/>
                </a:lnTo>
                <a:lnTo>
                  <a:pt x="3156" y="2751"/>
                </a:lnTo>
                <a:lnTo>
                  <a:pt x="2989" y="2370"/>
                </a:lnTo>
                <a:lnTo>
                  <a:pt x="2799" y="1989"/>
                </a:lnTo>
                <a:lnTo>
                  <a:pt x="2299" y="1275"/>
                </a:lnTo>
                <a:lnTo>
                  <a:pt x="1977" y="953"/>
                </a:lnTo>
                <a:lnTo>
                  <a:pt x="1620" y="644"/>
                </a:lnTo>
                <a:lnTo>
                  <a:pt x="977" y="251"/>
                </a:lnTo>
                <a:lnTo>
                  <a:pt x="465" y="60"/>
                </a:lnTo>
                <a:lnTo>
                  <a:pt x="179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5" name="Google Shape;55;p4"/>
          <p:cNvSpPr/>
          <p:nvPr/>
        </p:nvSpPr>
        <p:spPr>
          <a:xfrm>
            <a:off x="1850529" y="278827"/>
            <a:ext cx="260683" cy="247596"/>
          </a:xfrm>
          <a:custGeom>
            <a:avLst/>
            <a:gdLst/>
            <a:ahLst/>
            <a:cxnLst/>
            <a:rect l="l" t="t" r="r" b="b"/>
            <a:pathLst>
              <a:path w="4263" h="4049" extrusionOk="0">
                <a:moveTo>
                  <a:pt x="774" y="0"/>
                </a:moveTo>
                <a:lnTo>
                  <a:pt x="274" y="12"/>
                </a:lnTo>
                <a:lnTo>
                  <a:pt x="0" y="60"/>
                </a:lnTo>
                <a:lnTo>
                  <a:pt x="12" y="583"/>
                </a:lnTo>
                <a:lnTo>
                  <a:pt x="203" y="1453"/>
                </a:lnTo>
                <a:lnTo>
                  <a:pt x="346" y="1810"/>
                </a:lnTo>
                <a:lnTo>
                  <a:pt x="512" y="2155"/>
                </a:lnTo>
                <a:lnTo>
                  <a:pt x="941" y="2750"/>
                </a:lnTo>
                <a:lnTo>
                  <a:pt x="1191" y="3001"/>
                </a:lnTo>
                <a:lnTo>
                  <a:pt x="1465" y="3251"/>
                </a:lnTo>
                <a:lnTo>
                  <a:pt x="2084" y="3643"/>
                </a:lnTo>
                <a:lnTo>
                  <a:pt x="2441" y="3798"/>
                </a:lnTo>
                <a:lnTo>
                  <a:pt x="2810" y="3917"/>
                </a:lnTo>
                <a:lnTo>
                  <a:pt x="3465" y="4036"/>
                </a:lnTo>
                <a:lnTo>
                  <a:pt x="3965" y="4048"/>
                </a:lnTo>
                <a:lnTo>
                  <a:pt x="4239" y="4036"/>
                </a:lnTo>
                <a:lnTo>
                  <a:pt x="4263" y="3763"/>
                </a:lnTo>
                <a:lnTo>
                  <a:pt x="4239" y="3262"/>
                </a:lnTo>
                <a:lnTo>
                  <a:pt x="4108" y="2608"/>
                </a:lnTo>
                <a:lnTo>
                  <a:pt x="3977" y="2227"/>
                </a:lnTo>
                <a:lnTo>
                  <a:pt x="3810" y="1869"/>
                </a:lnTo>
                <a:lnTo>
                  <a:pt x="3382" y="1262"/>
                </a:lnTo>
                <a:lnTo>
                  <a:pt x="3120" y="1000"/>
                </a:lnTo>
                <a:lnTo>
                  <a:pt x="2834" y="750"/>
                </a:lnTo>
                <a:lnTo>
                  <a:pt x="2191" y="345"/>
                </a:lnTo>
                <a:lnTo>
                  <a:pt x="1834" y="202"/>
                </a:lnTo>
                <a:lnTo>
                  <a:pt x="1441" y="83"/>
                </a:lnTo>
                <a:lnTo>
                  <a:pt x="774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6" name="Google Shape;56;p4"/>
          <p:cNvSpPr/>
          <p:nvPr/>
        </p:nvSpPr>
        <p:spPr>
          <a:xfrm>
            <a:off x="3993316" y="6124605"/>
            <a:ext cx="469693" cy="170425"/>
          </a:xfrm>
          <a:custGeom>
            <a:avLst/>
            <a:gdLst/>
            <a:ahLst/>
            <a:cxnLst/>
            <a:rect l="l" t="t" r="r" b="b"/>
            <a:pathLst>
              <a:path w="7681" h="2787" extrusionOk="0">
                <a:moveTo>
                  <a:pt x="3394" y="0"/>
                </a:moveTo>
                <a:lnTo>
                  <a:pt x="2453" y="108"/>
                </a:lnTo>
                <a:lnTo>
                  <a:pt x="1977" y="227"/>
                </a:lnTo>
                <a:lnTo>
                  <a:pt x="1501" y="370"/>
                </a:lnTo>
                <a:lnTo>
                  <a:pt x="762" y="691"/>
                </a:lnTo>
                <a:lnTo>
                  <a:pt x="262" y="977"/>
                </a:lnTo>
                <a:lnTo>
                  <a:pt x="0" y="1167"/>
                </a:lnTo>
                <a:lnTo>
                  <a:pt x="215" y="1393"/>
                </a:lnTo>
                <a:lnTo>
                  <a:pt x="667" y="1763"/>
                </a:lnTo>
                <a:lnTo>
                  <a:pt x="1370" y="2191"/>
                </a:lnTo>
                <a:lnTo>
                  <a:pt x="1846" y="2406"/>
                </a:lnTo>
                <a:lnTo>
                  <a:pt x="2322" y="2572"/>
                </a:lnTo>
                <a:lnTo>
                  <a:pt x="3299" y="2763"/>
                </a:lnTo>
                <a:lnTo>
                  <a:pt x="3787" y="2787"/>
                </a:lnTo>
                <a:lnTo>
                  <a:pt x="4287" y="2787"/>
                </a:lnTo>
                <a:lnTo>
                  <a:pt x="5251" y="2656"/>
                </a:lnTo>
                <a:lnTo>
                  <a:pt x="5739" y="2525"/>
                </a:lnTo>
                <a:lnTo>
                  <a:pt x="6228" y="2346"/>
                </a:lnTo>
                <a:lnTo>
                  <a:pt x="6954" y="1977"/>
                </a:lnTo>
                <a:lnTo>
                  <a:pt x="7442" y="1644"/>
                </a:lnTo>
                <a:lnTo>
                  <a:pt x="7680" y="1429"/>
                </a:lnTo>
                <a:lnTo>
                  <a:pt x="7442" y="1227"/>
                </a:lnTo>
                <a:lnTo>
                  <a:pt x="6954" y="881"/>
                </a:lnTo>
                <a:lnTo>
                  <a:pt x="6240" y="512"/>
                </a:lnTo>
                <a:lnTo>
                  <a:pt x="5763" y="334"/>
                </a:lnTo>
                <a:lnTo>
                  <a:pt x="5287" y="191"/>
                </a:lnTo>
                <a:lnTo>
                  <a:pt x="4334" y="24"/>
                </a:lnTo>
                <a:lnTo>
                  <a:pt x="387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7" name="Google Shape;57;p4"/>
          <p:cNvSpPr/>
          <p:nvPr/>
        </p:nvSpPr>
        <p:spPr>
          <a:xfrm>
            <a:off x="8979553" y="1069497"/>
            <a:ext cx="145659" cy="145659"/>
          </a:xfrm>
          <a:custGeom>
            <a:avLst/>
            <a:gdLst/>
            <a:ahLst/>
            <a:cxnLst/>
            <a:rect l="l" t="t" r="r" b="b"/>
            <a:pathLst>
              <a:path w="2382" h="2382" extrusionOk="0">
                <a:moveTo>
                  <a:pt x="1191" y="0"/>
                </a:moveTo>
                <a:lnTo>
                  <a:pt x="953" y="12"/>
                </a:lnTo>
                <a:lnTo>
                  <a:pt x="524" y="203"/>
                </a:lnTo>
                <a:lnTo>
                  <a:pt x="203" y="524"/>
                </a:lnTo>
                <a:lnTo>
                  <a:pt x="24" y="953"/>
                </a:lnTo>
                <a:lnTo>
                  <a:pt x="0" y="1191"/>
                </a:lnTo>
                <a:lnTo>
                  <a:pt x="24" y="1429"/>
                </a:lnTo>
                <a:lnTo>
                  <a:pt x="203" y="1858"/>
                </a:lnTo>
                <a:lnTo>
                  <a:pt x="524" y="2179"/>
                </a:lnTo>
                <a:lnTo>
                  <a:pt x="953" y="2370"/>
                </a:lnTo>
                <a:lnTo>
                  <a:pt x="1191" y="2382"/>
                </a:lnTo>
                <a:lnTo>
                  <a:pt x="1441" y="2370"/>
                </a:lnTo>
                <a:lnTo>
                  <a:pt x="1870" y="2179"/>
                </a:lnTo>
                <a:lnTo>
                  <a:pt x="2191" y="1858"/>
                </a:lnTo>
                <a:lnTo>
                  <a:pt x="2370" y="1429"/>
                </a:lnTo>
                <a:lnTo>
                  <a:pt x="2382" y="1191"/>
                </a:lnTo>
                <a:lnTo>
                  <a:pt x="2370" y="953"/>
                </a:lnTo>
                <a:lnTo>
                  <a:pt x="2191" y="524"/>
                </a:lnTo>
                <a:lnTo>
                  <a:pt x="1870" y="203"/>
                </a:lnTo>
                <a:lnTo>
                  <a:pt x="1441" y="12"/>
                </a:lnTo>
                <a:lnTo>
                  <a:pt x="1191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8" name="Google Shape;58;p4"/>
          <p:cNvSpPr/>
          <p:nvPr/>
        </p:nvSpPr>
        <p:spPr>
          <a:xfrm>
            <a:off x="1625503" y="6300131"/>
            <a:ext cx="145659" cy="145659"/>
          </a:xfrm>
          <a:custGeom>
            <a:avLst/>
            <a:gdLst/>
            <a:ahLst/>
            <a:cxnLst/>
            <a:rect l="l" t="t" r="r" b="b"/>
            <a:pathLst>
              <a:path w="2382" h="2382" extrusionOk="0">
                <a:moveTo>
                  <a:pt x="1191" y="0"/>
                </a:moveTo>
                <a:lnTo>
                  <a:pt x="953" y="12"/>
                </a:lnTo>
                <a:lnTo>
                  <a:pt x="524" y="203"/>
                </a:lnTo>
                <a:lnTo>
                  <a:pt x="203" y="524"/>
                </a:lnTo>
                <a:lnTo>
                  <a:pt x="24" y="953"/>
                </a:lnTo>
                <a:lnTo>
                  <a:pt x="0" y="1191"/>
                </a:lnTo>
                <a:lnTo>
                  <a:pt x="24" y="1429"/>
                </a:lnTo>
                <a:lnTo>
                  <a:pt x="203" y="1858"/>
                </a:lnTo>
                <a:lnTo>
                  <a:pt x="524" y="2179"/>
                </a:lnTo>
                <a:lnTo>
                  <a:pt x="953" y="2370"/>
                </a:lnTo>
                <a:lnTo>
                  <a:pt x="1191" y="2382"/>
                </a:lnTo>
                <a:lnTo>
                  <a:pt x="1441" y="2370"/>
                </a:lnTo>
                <a:lnTo>
                  <a:pt x="1870" y="2179"/>
                </a:lnTo>
                <a:lnTo>
                  <a:pt x="2191" y="1858"/>
                </a:lnTo>
                <a:lnTo>
                  <a:pt x="2370" y="1429"/>
                </a:lnTo>
                <a:lnTo>
                  <a:pt x="2382" y="1191"/>
                </a:lnTo>
                <a:lnTo>
                  <a:pt x="2370" y="953"/>
                </a:lnTo>
                <a:lnTo>
                  <a:pt x="2191" y="524"/>
                </a:lnTo>
                <a:lnTo>
                  <a:pt x="1870" y="203"/>
                </a:lnTo>
                <a:lnTo>
                  <a:pt x="1441" y="12"/>
                </a:lnTo>
                <a:lnTo>
                  <a:pt x="1191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9" name="Google Shape;59;p4"/>
          <p:cNvSpPr/>
          <p:nvPr/>
        </p:nvSpPr>
        <p:spPr>
          <a:xfrm>
            <a:off x="5302836" y="521831"/>
            <a:ext cx="145659" cy="145659"/>
          </a:xfrm>
          <a:custGeom>
            <a:avLst/>
            <a:gdLst/>
            <a:ahLst/>
            <a:cxnLst/>
            <a:rect l="l" t="t" r="r" b="b"/>
            <a:pathLst>
              <a:path w="2382" h="2382" extrusionOk="0">
                <a:moveTo>
                  <a:pt x="1191" y="0"/>
                </a:moveTo>
                <a:lnTo>
                  <a:pt x="953" y="12"/>
                </a:lnTo>
                <a:lnTo>
                  <a:pt x="524" y="203"/>
                </a:lnTo>
                <a:lnTo>
                  <a:pt x="203" y="524"/>
                </a:lnTo>
                <a:lnTo>
                  <a:pt x="24" y="953"/>
                </a:lnTo>
                <a:lnTo>
                  <a:pt x="0" y="1191"/>
                </a:lnTo>
                <a:lnTo>
                  <a:pt x="24" y="1429"/>
                </a:lnTo>
                <a:lnTo>
                  <a:pt x="203" y="1858"/>
                </a:lnTo>
                <a:lnTo>
                  <a:pt x="524" y="2179"/>
                </a:lnTo>
                <a:lnTo>
                  <a:pt x="953" y="2370"/>
                </a:lnTo>
                <a:lnTo>
                  <a:pt x="1191" y="2382"/>
                </a:lnTo>
                <a:lnTo>
                  <a:pt x="1441" y="2370"/>
                </a:lnTo>
                <a:lnTo>
                  <a:pt x="1870" y="2179"/>
                </a:lnTo>
                <a:lnTo>
                  <a:pt x="2191" y="1858"/>
                </a:lnTo>
                <a:lnTo>
                  <a:pt x="2370" y="1429"/>
                </a:lnTo>
                <a:lnTo>
                  <a:pt x="2382" y="1191"/>
                </a:lnTo>
                <a:lnTo>
                  <a:pt x="2370" y="953"/>
                </a:lnTo>
                <a:lnTo>
                  <a:pt x="2191" y="524"/>
                </a:lnTo>
                <a:lnTo>
                  <a:pt x="1870" y="203"/>
                </a:lnTo>
                <a:lnTo>
                  <a:pt x="1441" y="12"/>
                </a:lnTo>
                <a:lnTo>
                  <a:pt x="1191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0" name="Google Shape;60;p4"/>
          <p:cNvSpPr/>
          <p:nvPr/>
        </p:nvSpPr>
        <p:spPr>
          <a:xfrm>
            <a:off x="431520" y="1305697"/>
            <a:ext cx="145659" cy="145659"/>
          </a:xfrm>
          <a:custGeom>
            <a:avLst/>
            <a:gdLst/>
            <a:ahLst/>
            <a:cxnLst/>
            <a:rect l="l" t="t" r="r" b="b"/>
            <a:pathLst>
              <a:path w="2382" h="2382" extrusionOk="0">
                <a:moveTo>
                  <a:pt x="1191" y="0"/>
                </a:moveTo>
                <a:lnTo>
                  <a:pt x="953" y="12"/>
                </a:lnTo>
                <a:lnTo>
                  <a:pt x="524" y="203"/>
                </a:lnTo>
                <a:lnTo>
                  <a:pt x="203" y="524"/>
                </a:lnTo>
                <a:lnTo>
                  <a:pt x="24" y="953"/>
                </a:lnTo>
                <a:lnTo>
                  <a:pt x="0" y="1191"/>
                </a:lnTo>
                <a:lnTo>
                  <a:pt x="24" y="1429"/>
                </a:lnTo>
                <a:lnTo>
                  <a:pt x="203" y="1858"/>
                </a:lnTo>
                <a:lnTo>
                  <a:pt x="524" y="2179"/>
                </a:lnTo>
                <a:lnTo>
                  <a:pt x="953" y="2370"/>
                </a:lnTo>
                <a:lnTo>
                  <a:pt x="1191" y="2382"/>
                </a:lnTo>
                <a:lnTo>
                  <a:pt x="1441" y="2370"/>
                </a:lnTo>
                <a:lnTo>
                  <a:pt x="1870" y="2179"/>
                </a:lnTo>
                <a:lnTo>
                  <a:pt x="2191" y="1858"/>
                </a:lnTo>
                <a:lnTo>
                  <a:pt x="2370" y="1429"/>
                </a:lnTo>
                <a:lnTo>
                  <a:pt x="2382" y="1191"/>
                </a:lnTo>
                <a:lnTo>
                  <a:pt x="2370" y="953"/>
                </a:lnTo>
                <a:lnTo>
                  <a:pt x="2191" y="524"/>
                </a:lnTo>
                <a:lnTo>
                  <a:pt x="1870" y="203"/>
                </a:lnTo>
                <a:lnTo>
                  <a:pt x="1441" y="12"/>
                </a:lnTo>
                <a:lnTo>
                  <a:pt x="1191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1" name="Google Shape;61;p4"/>
          <p:cNvSpPr/>
          <p:nvPr/>
        </p:nvSpPr>
        <p:spPr>
          <a:xfrm>
            <a:off x="431541" y="5667177"/>
            <a:ext cx="356076" cy="229435"/>
          </a:xfrm>
          <a:custGeom>
            <a:avLst/>
            <a:gdLst/>
            <a:ahLst/>
            <a:cxnLst/>
            <a:rect l="l" t="t" r="r" b="b"/>
            <a:pathLst>
              <a:path w="5823" h="3752" extrusionOk="0">
                <a:moveTo>
                  <a:pt x="5251" y="1"/>
                </a:moveTo>
                <a:lnTo>
                  <a:pt x="4286" y="60"/>
                </a:lnTo>
                <a:lnTo>
                  <a:pt x="3858" y="144"/>
                </a:lnTo>
                <a:lnTo>
                  <a:pt x="3441" y="239"/>
                </a:lnTo>
                <a:lnTo>
                  <a:pt x="2679" y="525"/>
                </a:lnTo>
                <a:lnTo>
                  <a:pt x="2322" y="727"/>
                </a:lnTo>
                <a:lnTo>
                  <a:pt x="1977" y="930"/>
                </a:lnTo>
                <a:lnTo>
                  <a:pt x="1322" y="1442"/>
                </a:lnTo>
                <a:lnTo>
                  <a:pt x="1012" y="1763"/>
                </a:lnTo>
                <a:lnTo>
                  <a:pt x="726" y="2108"/>
                </a:lnTo>
                <a:lnTo>
                  <a:pt x="333" y="2728"/>
                </a:lnTo>
                <a:lnTo>
                  <a:pt x="107" y="3228"/>
                </a:lnTo>
                <a:lnTo>
                  <a:pt x="0" y="3501"/>
                </a:lnTo>
                <a:lnTo>
                  <a:pt x="286" y="3597"/>
                </a:lnTo>
                <a:lnTo>
                  <a:pt x="810" y="3716"/>
                </a:lnTo>
                <a:lnTo>
                  <a:pt x="1548" y="3752"/>
                </a:lnTo>
                <a:lnTo>
                  <a:pt x="2000" y="3692"/>
                </a:lnTo>
                <a:lnTo>
                  <a:pt x="2453" y="3632"/>
                </a:lnTo>
                <a:lnTo>
                  <a:pt x="3286" y="3347"/>
                </a:lnTo>
                <a:lnTo>
                  <a:pt x="3679" y="3144"/>
                </a:lnTo>
                <a:lnTo>
                  <a:pt x="4060" y="2918"/>
                </a:lnTo>
                <a:lnTo>
                  <a:pt x="4751" y="2335"/>
                </a:lnTo>
                <a:lnTo>
                  <a:pt x="5049" y="1977"/>
                </a:lnTo>
                <a:lnTo>
                  <a:pt x="5191" y="1775"/>
                </a:lnTo>
                <a:lnTo>
                  <a:pt x="5453" y="1358"/>
                </a:lnTo>
                <a:lnTo>
                  <a:pt x="5656" y="882"/>
                </a:lnTo>
                <a:lnTo>
                  <a:pt x="5787" y="346"/>
                </a:lnTo>
                <a:lnTo>
                  <a:pt x="5822" y="49"/>
                </a:lnTo>
                <a:lnTo>
                  <a:pt x="5251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2" name="Google Shape;62;p4"/>
          <p:cNvSpPr/>
          <p:nvPr/>
        </p:nvSpPr>
        <p:spPr>
          <a:xfrm>
            <a:off x="11488253" y="5079031"/>
            <a:ext cx="145659" cy="145659"/>
          </a:xfrm>
          <a:custGeom>
            <a:avLst/>
            <a:gdLst/>
            <a:ahLst/>
            <a:cxnLst/>
            <a:rect l="l" t="t" r="r" b="b"/>
            <a:pathLst>
              <a:path w="2382" h="2382" extrusionOk="0">
                <a:moveTo>
                  <a:pt x="1191" y="0"/>
                </a:moveTo>
                <a:lnTo>
                  <a:pt x="953" y="12"/>
                </a:lnTo>
                <a:lnTo>
                  <a:pt x="524" y="203"/>
                </a:lnTo>
                <a:lnTo>
                  <a:pt x="203" y="524"/>
                </a:lnTo>
                <a:lnTo>
                  <a:pt x="24" y="953"/>
                </a:lnTo>
                <a:lnTo>
                  <a:pt x="0" y="1191"/>
                </a:lnTo>
                <a:lnTo>
                  <a:pt x="24" y="1429"/>
                </a:lnTo>
                <a:lnTo>
                  <a:pt x="203" y="1858"/>
                </a:lnTo>
                <a:lnTo>
                  <a:pt x="524" y="2179"/>
                </a:lnTo>
                <a:lnTo>
                  <a:pt x="953" y="2370"/>
                </a:lnTo>
                <a:lnTo>
                  <a:pt x="1191" y="2382"/>
                </a:lnTo>
                <a:lnTo>
                  <a:pt x="1441" y="2370"/>
                </a:lnTo>
                <a:lnTo>
                  <a:pt x="1870" y="2179"/>
                </a:lnTo>
                <a:lnTo>
                  <a:pt x="2191" y="1858"/>
                </a:lnTo>
                <a:lnTo>
                  <a:pt x="2370" y="1429"/>
                </a:lnTo>
                <a:lnTo>
                  <a:pt x="2382" y="1191"/>
                </a:lnTo>
                <a:lnTo>
                  <a:pt x="2370" y="953"/>
                </a:lnTo>
                <a:lnTo>
                  <a:pt x="2191" y="524"/>
                </a:lnTo>
                <a:lnTo>
                  <a:pt x="1870" y="203"/>
                </a:lnTo>
                <a:lnTo>
                  <a:pt x="1441" y="12"/>
                </a:lnTo>
                <a:lnTo>
                  <a:pt x="1191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pic>
        <p:nvPicPr>
          <p:cNvPr id="2" name="Picture 4" descr="Logo&#10;&#10;Description automatically generated">
            <a:extLst>
              <a:ext uri="{FF2B5EF4-FFF2-40B4-BE49-F238E27FC236}">
                <a16:creationId xmlns:a16="http://schemas.microsoft.com/office/drawing/2014/main" id="{65E899DD-1EBF-1FC0-5561-73E8DBCE884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38859" y="130072"/>
            <a:ext cx="1738859" cy="1738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5585815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ố trí Tùy chỉn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ề 1">
            <a:extLst>
              <a:ext uri="{FF2B5EF4-FFF2-40B4-BE49-F238E27FC236}">
                <a16:creationId xmlns:a16="http://schemas.microsoft.com/office/drawing/2014/main" id="{B256C40C-C4CC-B43F-176B-2A96D4A45A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vi-VN"/>
              <a:t>Bấm để sửa kiểu tiêu đề Bản cái</a:t>
            </a:r>
            <a:endParaRPr lang="en-US"/>
          </a:p>
        </p:txBody>
      </p:sp>
      <p:pic>
        <p:nvPicPr>
          <p:cNvPr id="3" name="Picture 4" descr="Logo&#10;&#10;Description automatically generated">
            <a:extLst>
              <a:ext uri="{FF2B5EF4-FFF2-40B4-BE49-F238E27FC236}">
                <a16:creationId xmlns:a16="http://schemas.microsoft.com/office/drawing/2014/main" id="{F7CC4B3D-B984-84A4-FE2D-60056737528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38859" y="130072"/>
            <a:ext cx="1738859" cy="1738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0345214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2586600" y="4165333"/>
            <a:ext cx="7018800" cy="1562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6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2586533" y="5728133"/>
            <a:ext cx="7018800" cy="43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67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/>
          </a:p>
        </p:txBody>
      </p:sp>
      <p:sp>
        <p:nvSpPr>
          <p:cNvPr id="12" name="Google Shape;12;p2"/>
          <p:cNvSpPr/>
          <p:nvPr/>
        </p:nvSpPr>
        <p:spPr>
          <a:xfrm>
            <a:off x="523998" y="3771157"/>
            <a:ext cx="171159" cy="404140"/>
          </a:xfrm>
          <a:custGeom>
            <a:avLst/>
            <a:gdLst/>
            <a:ahLst/>
            <a:cxnLst/>
            <a:rect l="l" t="t" r="r" b="b"/>
            <a:pathLst>
              <a:path w="2799" h="6609" extrusionOk="0">
                <a:moveTo>
                  <a:pt x="1406" y="0"/>
                </a:moveTo>
                <a:lnTo>
                  <a:pt x="1192" y="215"/>
                </a:lnTo>
                <a:lnTo>
                  <a:pt x="846" y="619"/>
                </a:lnTo>
                <a:lnTo>
                  <a:pt x="465" y="1239"/>
                </a:lnTo>
                <a:lnTo>
                  <a:pt x="299" y="1655"/>
                </a:lnTo>
                <a:lnTo>
                  <a:pt x="156" y="2072"/>
                </a:lnTo>
                <a:lnTo>
                  <a:pt x="13" y="2894"/>
                </a:lnTo>
                <a:lnTo>
                  <a:pt x="1" y="3310"/>
                </a:lnTo>
                <a:lnTo>
                  <a:pt x="13" y="3715"/>
                </a:lnTo>
                <a:lnTo>
                  <a:pt x="156" y="4549"/>
                </a:lnTo>
                <a:lnTo>
                  <a:pt x="299" y="4965"/>
                </a:lnTo>
                <a:lnTo>
                  <a:pt x="465" y="5370"/>
                </a:lnTo>
                <a:lnTo>
                  <a:pt x="846" y="5989"/>
                </a:lnTo>
                <a:lnTo>
                  <a:pt x="1180" y="6406"/>
                </a:lnTo>
                <a:lnTo>
                  <a:pt x="1394" y="6609"/>
                </a:lnTo>
                <a:lnTo>
                  <a:pt x="1596" y="6406"/>
                </a:lnTo>
                <a:lnTo>
                  <a:pt x="1942" y="5989"/>
                </a:lnTo>
                <a:lnTo>
                  <a:pt x="2323" y="5370"/>
                </a:lnTo>
                <a:lnTo>
                  <a:pt x="2501" y="4965"/>
                </a:lnTo>
                <a:lnTo>
                  <a:pt x="2644" y="4549"/>
                </a:lnTo>
                <a:lnTo>
                  <a:pt x="2787" y="3715"/>
                </a:lnTo>
                <a:lnTo>
                  <a:pt x="2799" y="3310"/>
                </a:lnTo>
                <a:lnTo>
                  <a:pt x="2787" y="2894"/>
                </a:lnTo>
                <a:lnTo>
                  <a:pt x="2644" y="2072"/>
                </a:lnTo>
                <a:lnTo>
                  <a:pt x="2501" y="1655"/>
                </a:lnTo>
                <a:lnTo>
                  <a:pt x="2323" y="1239"/>
                </a:lnTo>
                <a:lnTo>
                  <a:pt x="1954" y="619"/>
                </a:lnTo>
                <a:lnTo>
                  <a:pt x="1608" y="215"/>
                </a:lnTo>
                <a:lnTo>
                  <a:pt x="1406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" name="Google Shape;13;p2"/>
          <p:cNvSpPr/>
          <p:nvPr/>
        </p:nvSpPr>
        <p:spPr>
          <a:xfrm>
            <a:off x="7638741" y="278842"/>
            <a:ext cx="179903" cy="388119"/>
          </a:xfrm>
          <a:custGeom>
            <a:avLst/>
            <a:gdLst/>
            <a:ahLst/>
            <a:cxnLst/>
            <a:rect l="l" t="t" r="r" b="b"/>
            <a:pathLst>
              <a:path w="2942" h="6347" extrusionOk="0">
                <a:moveTo>
                  <a:pt x="715" y="0"/>
                </a:moveTo>
                <a:lnTo>
                  <a:pt x="561" y="238"/>
                </a:lnTo>
                <a:lnTo>
                  <a:pt x="322" y="714"/>
                </a:lnTo>
                <a:lnTo>
                  <a:pt x="120" y="1393"/>
                </a:lnTo>
                <a:lnTo>
                  <a:pt x="37" y="1822"/>
                </a:lnTo>
                <a:lnTo>
                  <a:pt x="1" y="2250"/>
                </a:lnTo>
                <a:lnTo>
                  <a:pt x="37" y="3060"/>
                </a:lnTo>
                <a:lnTo>
                  <a:pt x="120" y="3453"/>
                </a:lnTo>
                <a:lnTo>
                  <a:pt x="215" y="3834"/>
                </a:lnTo>
                <a:lnTo>
                  <a:pt x="513" y="4572"/>
                </a:lnTo>
                <a:lnTo>
                  <a:pt x="727" y="4941"/>
                </a:lnTo>
                <a:lnTo>
                  <a:pt x="965" y="5287"/>
                </a:lnTo>
                <a:lnTo>
                  <a:pt x="1430" y="5822"/>
                </a:lnTo>
                <a:lnTo>
                  <a:pt x="1823" y="6180"/>
                </a:lnTo>
                <a:lnTo>
                  <a:pt x="2049" y="6346"/>
                </a:lnTo>
                <a:lnTo>
                  <a:pt x="2228" y="6120"/>
                </a:lnTo>
                <a:lnTo>
                  <a:pt x="2501" y="5668"/>
                </a:lnTo>
                <a:lnTo>
                  <a:pt x="2775" y="4989"/>
                </a:lnTo>
                <a:lnTo>
                  <a:pt x="2871" y="4560"/>
                </a:lnTo>
                <a:lnTo>
                  <a:pt x="2942" y="4132"/>
                </a:lnTo>
                <a:lnTo>
                  <a:pt x="2918" y="3286"/>
                </a:lnTo>
                <a:lnTo>
                  <a:pt x="2835" y="2870"/>
                </a:lnTo>
                <a:lnTo>
                  <a:pt x="2740" y="2453"/>
                </a:lnTo>
                <a:lnTo>
                  <a:pt x="2406" y="1679"/>
                </a:lnTo>
                <a:lnTo>
                  <a:pt x="2168" y="1322"/>
                </a:lnTo>
                <a:lnTo>
                  <a:pt x="1906" y="953"/>
                </a:lnTo>
                <a:lnTo>
                  <a:pt x="1394" y="452"/>
                </a:lnTo>
                <a:lnTo>
                  <a:pt x="965" y="143"/>
                </a:lnTo>
                <a:lnTo>
                  <a:pt x="715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" name="Google Shape;14;p2"/>
          <p:cNvSpPr/>
          <p:nvPr/>
        </p:nvSpPr>
        <p:spPr>
          <a:xfrm>
            <a:off x="11231985" y="541551"/>
            <a:ext cx="208339" cy="356872"/>
          </a:xfrm>
          <a:custGeom>
            <a:avLst/>
            <a:gdLst/>
            <a:ahLst/>
            <a:cxnLst/>
            <a:rect l="l" t="t" r="r" b="b"/>
            <a:pathLst>
              <a:path w="3407" h="5836" extrusionOk="0">
                <a:moveTo>
                  <a:pt x="3168" y="1"/>
                </a:moveTo>
                <a:lnTo>
                  <a:pt x="2882" y="84"/>
                </a:lnTo>
                <a:lnTo>
                  <a:pt x="2382" y="287"/>
                </a:lnTo>
                <a:lnTo>
                  <a:pt x="1763" y="668"/>
                </a:lnTo>
                <a:lnTo>
                  <a:pt x="1418" y="965"/>
                </a:lnTo>
                <a:lnTo>
                  <a:pt x="1108" y="1287"/>
                </a:lnTo>
                <a:lnTo>
                  <a:pt x="620" y="1977"/>
                </a:lnTo>
                <a:lnTo>
                  <a:pt x="441" y="2335"/>
                </a:lnTo>
                <a:lnTo>
                  <a:pt x="275" y="2704"/>
                </a:lnTo>
                <a:lnTo>
                  <a:pt x="72" y="3501"/>
                </a:lnTo>
                <a:lnTo>
                  <a:pt x="25" y="3918"/>
                </a:lnTo>
                <a:lnTo>
                  <a:pt x="1" y="4347"/>
                </a:lnTo>
                <a:lnTo>
                  <a:pt x="96" y="5287"/>
                </a:lnTo>
                <a:lnTo>
                  <a:pt x="251" y="5835"/>
                </a:lnTo>
                <a:lnTo>
                  <a:pt x="525" y="5764"/>
                </a:lnTo>
                <a:lnTo>
                  <a:pt x="1013" y="5561"/>
                </a:lnTo>
                <a:lnTo>
                  <a:pt x="1644" y="5180"/>
                </a:lnTo>
                <a:lnTo>
                  <a:pt x="1989" y="4871"/>
                </a:lnTo>
                <a:lnTo>
                  <a:pt x="2299" y="4549"/>
                </a:lnTo>
                <a:lnTo>
                  <a:pt x="2775" y="3859"/>
                </a:lnTo>
                <a:lnTo>
                  <a:pt x="2966" y="3501"/>
                </a:lnTo>
                <a:lnTo>
                  <a:pt x="3132" y="3132"/>
                </a:lnTo>
                <a:lnTo>
                  <a:pt x="3335" y="2335"/>
                </a:lnTo>
                <a:lnTo>
                  <a:pt x="3382" y="1918"/>
                </a:lnTo>
                <a:lnTo>
                  <a:pt x="3406" y="1489"/>
                </a:lnTo>
                <a:lnTo>
                  <a:pt x="3311" y="549"/>
                </a:lnTo>
                <a:lnTo>
                  <a:pt x="3168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" name="Google Shape;15;p2"/>
          <p:cNvSpPr/>
          <p:nvPr/>
        </p:nvSpPr>
        <p:spPr>
          <a:xfrm>
            <a:off x="11430747" y="2334394"/>
            <a:ext cx="260683" cy="247596"/>
          </a:xfrm>
          <a:custGeom>
            <a:avLst/>
            <a:gdLst/>
            <a:ahLst/>
            <a:cxnLst/>
            <a:rect l="l" t="t" r="r" b="b"/>
            <a:pathLst>
              <a:path w="4263" h="4049" extrusionOk="0">
                <a:moveTo>
                  <a:pt x="774" y="0"/>
                </a:moveTo>
                <a:lnTo>
                  <a:pt x="274" y="12"/>
                </a:lnTo>
                <a:lnTo>
                  <a:pt x="0" y="60"/>
                </a:lnTo>
                <a:lnTo>
                  <a:pt x="12" y="583"/>
                </a:lnTo>
                <a:lnTo>
                  <a:pt x="203" y="1453"/>
                </a:lnTo>
                <a:lnTo>
                  <a:pt x="346" y="1810"/>
                </a:lnTo>
                <a:lnTo>
                  <a:pt x="512" y="2155"/>
                </a:lnTo>
                <a:lnTo>
                  <a:pt x="941" y="2750"/>
                </a:lnTo>
                <a:lnTo>
                  <a:pt x="1191" y="3001"/>
                </a:lnTo>
                <a:lnTo>
                  <a:pt x="1465" y="3251"/>
                </a:lnTo>
                <a:lnTo>
                  <a:pt x="2084" y="3643"/>
                </a:lnTo>
                <a:lnTo>
                  <a:pt x="2441" y="3798"/>
                </a:lnTo>
                <a:lnTo>
                  <a:pt x="2810" y="3917"/>
                </a:lnTo>
                <a:lnTo>
                  <a:pt x="3465" y="4036"/>
                </a:lnTo>
                <a:lnTo>
                  <a:pt x="3965" y="4048"/>
                </a:lnTo>
                <a:lnTo>
                  <a:pt x="4239" y="4036"/>
                </a:lnTo>
                <a:lnTo>
                  <a:pt x="4263" y="3763"/>
                </a:lnTo>
                <a:lnTo>
                  <a:pt x="4239" y="3262"/>
                </a:lnTo>
                <a:lnTo>
                  <a:pt x="4108" y="2608"/>
                </a:lnTo>
                <a:lnTo>
                  <a:pt x="3977" y="2227"/>
                </a:lnTo>
                <a:lnTo>
                  <a:pt x="3810" y="1869"/>
                </a:lnTo>
                <a:lnTo>
                  <a:pt x="3382" y="1262"/>
                </a:lnTo>
                <a:lnTo>
                  <a:pt x="3120" y="1000"/>
                </a:lnTo>
                <a:lnTo>
                  <a:pt x="2834" y="750"/>
                </a:lnTo>
                <a:lnTo>
                  <a:pt x="2191" y="345"/>
                </a:lnTo>
                <a:lnTo>
                  <a:pt x="1834" y="202"/>
                </a:lnTo>
                <a:lnTo>
                  <a:pt x="1441" y="83"/>
                </a:lnTo>
                <a:lnTo>
                  <a:pt x="774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" name="Google Shape;16;p2"/>
          <p:cNvSpPr/>
          <p:nvPr/>
        </p:nvSpPr>
        <p:spPr>
          <a:xfrm rot="-6957699">
            <a:off x="8947875" y="6009066"/>
            <a:ext cx="209013" cy="381581"/>
          </a:xfrm>
          <a:custGeom>
            <a:avLst/>
            <a:gdLst/>
            <a:ahLst/>
            <a:cxnLst/>
            <a:rect l="l" t="t" r="r" b="b"/>
            <a:pathLst>
              <a:path w="3418" h="6240" extrusionOk="0">
                <a:moveTo>
                  <a:pt x="179" y="1"/>
                </a:moveTo>
                <a:lnTo>
                  <a:pt x="60" y="584"/>
                </a:lnTo>
                <a:lnTo>
                  <a:pt x="0" y="1549"/>
                </a:lnTo>
                <a:lnTo>
                  <a:pt x="48" y="2001"/>
                </a:lnTo>
                <a:lnTo>
                  <a:pt x="95" y="2430"/>
                </a:lnTo>
                <a:lnTo>
                  <a:pt x="298" y="3239"/>
                </a:lnTo>
                <a:lnTo>
                  <a:pt x="464" y="3632"/>
                </a:lnTo>
                <a:lnTo>
                  <a:pt x="631" y="4013"/>
                </a:lnTo>
                <a:lnTo>
                  <a:pt x="1096" y="4752"/>
                </a:lnTo>
                <a:lnTo>
                  <a:pt x="1393" y="5097"/>
                </a:lnTo>
                <a:lnTo>
                  <a:pt x="1727" y="5430"/>
                </a:lnTo>
                <a:lnTo>
                  <a:pt x="2334" y="5883"/>
                </a:lnTo>
                <a:lnTo>
                  <a:pt x="2822" y="6133"/>
                </a:lnTo>
                <a:lnTo>
                  <a:pt x="3108" y="6240"/>
                </a:lnTo>
                <a:lnTo>
                  <a:pt x="3286" y="5692"/>
                </a:lnTo>
                <a:lnTo>
                  <a:pt x="3417" y="4704"/>
                </a:lnTo>
                <a:lnTo>
                  <a:pt x="3405" y="4240"/>
                </a:lnTo>
                <a:lnTo>
                  <a:pt x="3370" y="3799"/>
                </a:lnTo>
                <a:lnTo>
                  <a:pt x="3167" y="2942"/>
                </a:lnTo>
                <a:lnTo>
                  <a:pt x="3001" y="2537"/>
                </a:lnTo>
                <a:lnTo>
                  <a:pt x="2810" y="2132"/>
                </a:lnTo>
                <a:lnTo>
                  <a:pt x="2310" y="1370"/>
                </a:lnTo>
                <a:lnTo>
                  <a:pt x="1989" y="1037"/>
                </a:lnTo>
                <a:lnTo>
                  <a:pt x="1810" y="870"/>
                </a:lnTo>
                <a:lnTo>
                  <a:pt x="1429" y="560"/>
                </a:lnTo>
                <a:lnTo>
                  <a:pt x="988" y="287"/>
                </a:lnTo>
                <a:lnTo>
                  <a:pt x="464" y="72"/>
                </a:lnTo>
                <a:lnTo>
                  <a:pt x="179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" name="Google Shape;17;p2"/>
          <p:cNvSpPr/>
          <p:nvPr/>
        </p:nvSpPr>
        <p:spPr>
          <a:xfrm>
            <a:off x="10923176" y="6190532"/>
            <a:ext cx="209011" cy="364883"/>
          </a:xfrm>
          <a:custGeom>
            <a:avLst/>
            <a:gdLst/>
            <a:ahLst/>
            <a:cxnLst/>
            <a:rect l="l" t="t" r="r" b="b"/>
            <a:pathLst>
              <a:path w="3418" h="5967" extrusionOk="0">
                <a:moveTo>
                  <a:pt x="179" y="1"/>
                </a:moveTo>
                <a:lnTo>
                  <a:pt x="60" y="549"/>
                </a:lnTo>
                <a:lnTo>
                  <a:pt x="1" y="1501"/>
                </a:lnTo>
                <a:lnTo>
                  <a:pt x="36" y="1954"/>
                </a:lnTo>
                <a:lnTo>
                  <a:pt x="84" y="2370"/>
                </a:lnTo>
                <a:lnTo>
                  <a:pt x="298" y="3156"/>
                </a:lnTo>
                <a:lnTo>
                  <a:pt x="465" y="3525"/>
                </a:lnTo>
                <a:lnTo>
                  <a:pt x="644" y="3894"/>
                </a:lnTo>
                <a:lnTo>
                  <a:pt x="1120" y="4585"/>
                </a:lnTo>
                <a:lnTo>
                  <a:pt x="1418" y="4907"/>
                </a:lnTo>
                <a:lnTo>
                  <a:pt x="1739" y="5216"/>
                </a:lnTo>
                <a:lnTo>
                  <a:pt x="2334" y="5645"/>
                </a:lnTo>
                <a:lnTo>
                  <a:pt x="2823" y="5871"/>
                </a:lnTo>
                <a:lnTo>
                  <a:pt x="3108" y="5966"/>
                </a:lnTo>
                <a:lnTo>
                  <a:pt x="3287" y="5430"/>
                </a:lnTo>
                <a:lnTo>
                  <a:pt x="3418" y="4466"/>
                </a:lnTo>
                <a:lnTo>
                  <a:pt x="3406" y="4013"/>
                </a:lnTo>
                <a:lnTo>
                  <a:pt x="3358" y="3573"/>
                </a:lnTo>
                <a:lnTo>
                  <a:pt x="3156" y="2751"/>
                </a:lnTo>
                <a:lnTo>
                  <a:pt x="2989" y="2370"/>
                </a:lnTo>
                <a:lnTo>
                  <a:pt x="2799" y="1989"/>
                </a:lnTo>
                <a:lnTo>
                  <a:pt x="2299" y="1275"/>
                </a:lnTo>
                <a:lnTo>
                  <a:pt x="1977" y="953"/>
                </a:lnTo>
                <a:lnTo>
                  <a:pt x="1620" y="644"/>
                </a:lnTo>
                <a:lnTo>
                  <a:pt x="977" y="251"/>
                </a:lnTo>
                <a:lnTo>
                  <a:pt x="465" y="60"/>
                </a:lnTo>
                <a:lnTo>
                  <a:pt x="179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8" name="Google Shape;18;p2"/>
          <p:cNvSpPr/>
          <p:nvPr/>
        </p:nvSpPr>
        <p:spPr>
          <a:xfrm>
            <a:off x="1850529" y="278827"/>
            <a:ext cx="260683" cy="247596"/>
          </a:xfrm>
          <a:custGeom>
            <a:avLst/>
            <a:gdLst/>
            <a:ahLst/>
            <a:cxnLst/>
            <a:rect l="l" t="t" r="r" b="b"/>
            <a:pathLst>
              <a:path w="4263" h="4049" extrusionOk="0">
                <a:moveTo>
                  <a:pt x="774" y="0"/>
                </a:moveTo>
                <a:lnTo>
                  <a:pt x="274" y="12"/>
                </a:lnTo>
                <a:lnTo>
                  <a:pt x="0" y="60"/>
                </a:lnTo>
                <a:lnTo>
                  <a:pt x="12" y="583"/>
                </a:lnTo>
                <a:lnTo>
                  <a:pt x="203" y="1453"/>
                </a:lnTo>
                <a:lnTo>
                  <a:pt x="346" y="1810"/>
                </a:lnTo>
                <a:lnTo>
                  <a:pt x="512" y="2155"/>
                </a:lnTo>
                <a:lnTo>
                  <a:pt x="941" y="2750"/>
                </a:lnTo>
                <a:lnTo>
                  <a:pt x="1191" y="3001"/>
                </a:lnTo>
                <a:lnTo>
                  <a:pt x="1465" y="3251"/>
                </a:lnTo>
                <a:lnTo>
                  <a:pt x="2084" y="3643"/>
                </a:lnTo>
                <a:lnTo>
                  <a:pt x="2441" y="3798"/>
                </a:lnTo>
                <a:lnTo>
                  <a:pt x="2810" y="3917"/>
                </a:lnTo>
                <a:lnTo>
                  <a:pt x="3465" y="4036"/>
                </a:lnTo>
                <a:lnTo>
                  <a:pt x="3965" y="4048"/>
                </a:lnTo>
                <a:lnTo>
                  <a:pt x="4239" y="4036"/>
                </a:lnTo>
                <a:lnTo>
                  <a:pt x="4263" y="3763"/>
                </a:lnTo>
                <a:lnTo>
                  <a:pt x="4239" y="3262"/>
                </a:lnTo>
                <a:lnTo>
                  <a:pt x="4108" y="2608"/>
                </a:lnTo>
                <a:lnTo>
                  <a:pt x="3977" y="2227"/>
                </a:lnTo>
                <a:lnTo>
                  <a:pt x="3810" y="1869"/>
                </a:lnTo>
                <a:lnTo>
                  <a:pt x="3382" y="1262"/>
                </a:lnTo>
                <a:lnTo>
                  <a:pt x="3120" y="1000"/>
                </a:lnTo>
                <a:lnTo>
                  <a:pt x="2834" y="750"/>
                </a:lnTo>
                <a:lnTo>
                  <a:pt x="2191" y="345"/>
                </a:lnTo>
                <a:lnTo>
                  <a:pt x="1834" y="202"/>
                </a:lnTo>
                <a:lnTo>
                  <a:pt x="1441" y="83"/>
                </a:lnTo>
                <a:lnTo>
                  <a:pt x="774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9" name="Google Shape;19;p2"/>
          <p:cNvSpPr/>
          <p:nvPr/>
        </p:nvSpPr>
        <p:spPr>
          <a:xfrm>
            <a:off x="3993316" y="6124605"/>
            <a:ext cx="469693" cy="170425"/>
          </a:xfrm>
          <a:custGeom>
            <a:avLst/>
            <a:gdLst/>
            <a:ahLst/>
            <a:cxnLst/>
            <a:rect l="l" t="t" r="r" b="b"/>
            <a:pathLst>
              <a:path w="7681" h="2787" extrusionOk="0">
                <a:moveTo>
                  <a:pt x="3394" y="0"/>
                </a:moveTo>
                <a:lnTo>
                  <a:pt x="2453" y="108"/>
                </a:lnTo>
                <a:lnTo>
                  <a:pt x="1977" y="227"/>
                </a:lnTo>
                <a:lnTo>
                  <a:pt x="1501" y="370"/>
                </a:lnTo>
                <a:lnTo>
                  <a:pt x="762" y="691"/>
                </a:lnTo>
                <a:lnTo>
                  <a:pt x="262" y="977"/>
                </a:lnTo>
                <a:lnTo>
                  <a:pt x="0" y="1167"/>
                </a:lnTo>
                <a:lnTo>
                  <a:pt x="215" y="1393"/>
                </a:lnTo>
                <a:lnTo>
                  <a:pt x="667" y="1763"/>
                </a:lnTo>
                <a:lnTo>
                  <a:pt x="1370" y="2191"/>
                </a:lnTo>
                <a:lnTo>
                  <a:pt x="1846" y="2406"/>
                </a:lnTo>
                <a:lnTo>
                  <a:pt x="2322" y="2572"/>
                </a:lnTo>
                <a:lnTo>
                  <a:pt x="3299" y="2763"/>
                </a:lnTo>
                <a:lnTo>
                  <a:pt x="3787" y="2787"/>
                </a:lnTo>
                <a:lnTo>
                  <a:pt x="4287" y="2787"/>
                </a:lnTo>
                <a:lnTo>
                  <a:pt x="5251" y="2656"/>
                </a:lnTo>
                <a:lnTo>
                  <a:pt x="5739" y="2525"/>
                </a:lnTo>
                <a:lnTo>
                  <a:pt x="6228" y="2346"/>
                </a:lnTo>
                <a:lnTo>
                  <a:pt x="6954" y="1977"/>
                </a:lnTo>
                <a:lnTo>
                  <a:pt x="7442" y="1644"/>
                </a:lnTo>
                <a:lnTo>
                  <a:pt x="7680" y="1429"/>
                </a:lnTo>
                <a:lnTo>
                  <a:pt x="7442" y="1227"/>
                </a:lnTo>
                <a:lnTo>
                  <a:pt x="6954" y="881"/>
                </a:lnTo>
                <a:lnTo>
                  <a:pt x="6240" y="512"/>
                </a:lnTo>
                <a:lnTo>
                  <a:pt x="5763" y="334"/>
                </a:lnTo>
                <a:lnTo>
                  <a:pt x="5287" y="191"/>
                </a:lnTo>
                <a:lnTo>
                  <a:pt x="4334" y="24"/>
                </a:lnTo>
                <a:lnTo>
                  <a:pt x="387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0" name="Google Shape;20;p2"/>
          <p:cNvSpPr/>
          <p:nvPr/>
        </p:nvSpPr>
        <p:spPr>
          <a:xfrm>
            <a:off x="8979553" y="1069497"/>
            <a:ext cx="145659" cy="145659"/>
          </a:xfrm>
          <a:custGeom>
            <a:avLst/>
            <a:gdLst/>
            <a:ahLst/>
            <a:cxnLst/>
            <a:rect l="l" t="t" r="r" b="b"/>
            <a:pathLst>
              <a:path w="2382" h="2382" extrusionOk="0">
                <a:moveTo>
                  <a:pt x="1191" y="0"/>
                </a:moveTo>
                <a:lnTo>
                  <a:pt x="953" y="12"/>
                </a:lnTo>
                <a:lnTo>
                  <a:pt x="524" y="203"/>
                </a:lnTo>
                <a:lnTo>
                  <a:pt x="203" y="524"/>
                </a:lnTo>
                <a:lnTo>
                  <a:pt x="24" y="953"/>
                </a:lnTo>
                <a:lnTo>
                  <a:pt x="0" y="1191"/>
                </a:lnTo>
                <a:lnTo>
                  <a:pt x="24" y="1429"/>
                </a:lnTo>
                <a:lnTo>
                  <a:pt x="203" y="1858"/>
                </a:lnTo>
                <a:lnTo>
                  <a:pt x="524" y="2179"/>
                </a:lnTo>
                <a:lnTo>
                  <a:pt x="953" y="2370"/>
                </a:lnTo>
                <a:lnTo>
                  <a:pt x="1191" y="2382"/>
                </a:lnTo>
                <a:lnTo>
                  <a:pt x="1441" y="2370"/>
                </a:lnTo>
                <a:lnTo>
                  <a:pt x="1870" y="2179"/>
                </a:lnTo>
                <a:lnTo>
                  <a:pt x="2191" y="1858"/>
                </a:lnTo>
                <a:lnTo>
                  <a:pt x="2370" y="1429"/>
                </a:lnTo>
                <a:lnTo>
                  <a:pt x="2382" y="1191"/>
                </a:lnTo>
                <a:lnTo>
                  <a:pt x="2370" y="953"/>
                </a:lnTo>
                <a:lnTo>
                  <a:pt x="2191" y="524"/>
                </a:lnTo>
                <a:lnTo>
                  <a:pt x="1870" y="203"/>
                </a:lnTo>
                <a:lnTo>
                  <a:pt x="1441" y="12"/>
                </a:lnTo>
                <a:lnTo>
                  <a:pt x="1191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1" name="Google Shape;21;p2"/>
          <p:cNvSpPr/>
          <p:nvPr/>
        </p:nvSpPr>
        <p:spPr>
          <a:xfrm>
            <a:off x="1625503" y="6300131"/>
            <a:ext cx="145659" cy="145659"/>
          </a:xfrm>
          <a:custGeom>
            <a:avLst/>
            <a:gdLst/>
            <a:ahLst/>
            <a:cxnLst/>
            <a:rect l="l" t="t" r="r" b="b"/>
            <a:pathLst>
              <a:path w="2382" h="2382" extrusionOk="0">
                <a:moveTo>
                  <a:pt x="1191" y="0"/>
                </a:moveTo>
                <a:lnTo>
                  <a:pt x="953" y="12"/>
                </a:lnTo>
                <a:lnTo>
                  <a:pt x="524" y="203"/>
                </a:lnTo>
                <a:lnTo>
                  <a:pt x="203" y="524"/>
                </a:lnTo>
                <a:lnTo>
                  <a:pt x="24" y="953"/>
                </a:lnTo>
                <a:lnTo>
                  <a:pt x="0" y="1191"/>
                </a:lnTo>
                <a:lnTo>
                  <a:pt x="24" y="1429"/>
                </a:lnTo>
                <a:lnTo>
                  <a:pt x="203" y="1858"/>
                </a:lnTo>
                <a:lnTo>
                  <a:pt x="524" y="2179"/>
                </a:lnTo>
                <a:lnTo>
                  <a:pt x="953" y="2370"/>
                </a:lnTo>
                <a:lnTo>
                  <a:pt x="1191" y="2382"/>
                </a:lnTo>
                <a:lnTo>
                  <a:pt x="1441" y="2370"/>
                </a:lnTo>
                <a:lnTo>
                  <a:pt x="1870" y="2179"/>
                </a:lnTo>
                <a:lnTo>
                  <a:pt x="2191" y="1858"/>
                </a:lnTo>
                <a:lnTo>
                  <a:pt x="2370" y="1429"/>
                </a:lnTo>
                <a:lnTo>
                  <a:pt x="2382" y="1191"/>
                </a:lnTo>
                <a:lnTo>
                  <a:pt x="2370" y="953"/>
                </a:lnTo>
                <a:lnTo>
                  <a:pt x="2191" y="524"/>
                </a:lnTo>
                <a:lnTo>
                  <a:pt x="1870" y="203"/>
                </a:lnTo>
                <a:lnTo>
                  <a:pt x="1441" y="12"/>
                </a:lnTo>
                <a:lnTo>
                  <a:pt x="1191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2" name="Google Shape;22;p2"/>
          <p:cNvSpPr/>
          <p:nvPr/>
        </p:nvSpPr>
        <p:spPr>
          <a:xfrm>
            <a:off x="5302836" y="521831"/>
            <a:ext cx="145659" cy="145659"/>
          </a:xfrm>
          <a:custGeom>
            <a:avLst/>
            <a:gdLst/>
            <a:ahLst/>
            <a:cxnLst/>
            <a:rect l="l" t="t" r="r" b="b"/>
            <a:pathLst>
              <a:path w="2382" h="2382" extrusionOk="0">
                <a:moveTo>
                  <a:pt x="1191" y="0"/>
                </a:moveTo>
                <a:lnTo>
                  <a:pt x="953" y="12"/>
                </a:lnTo>
                <a:lnTo>
                  <a:pt x="524" y="203"/>
                </a:lnTo>
                <a:lnTo>
                  <a:pt x="203" y="524"/>
                </a:lnTo>
                <a:lnTo>
                  <a:pt x="24" y="953"/>
                </a:lnTo>
                <a:lnTo>
                  <a:pt x="0" y="1191"/>
                </a:lnTo>
                <a:lnTo>
                  <a:pt x="24" y="1429"/>
                </a:lnTo>
                <a:lnTo>
                  <a:pt x="203" y="1858"/>
                </a:lnTo>
                <a:lnTo>
                  <a:pt x="524" y="2179"/>
                </a:lnTo>
                <a:lnTo>
                  <a:pt x="953" y="2370"/>
                </a:lnTo>
                <a:lnTo>
                  <a:pt x="1191" y="2382"/>
                </a:lnTo>
                <a:lnTo>
                  <a:pt x="1441" y="2370"/>
                </a:lnTo>
                <a:lnTo>
                  <a:pt x="1870" y="2179"/>
                </a:lnTo>
                <a:lnTo>
                  <a:pt x="2191" y="1858"/>
                </a:lnTo>
                <a:lnTo>
                  <a:pt x="2370" y="1429"/>
                </a:lnTo>
                <a:lnTo>
                  <a:pt x="2382" y="1191"/>
                </a:lnTo>
                <a:lnTo>
                  <a:pt x="2370" y="953"/>
                </a:lnTo>
                <a:lnTo>
                  <a:pt x="2191" y="524"/>
                </a:lnTo>
                <a:lnTo>
                  <a:pt x="1870" y="203"/>
                </a:lnTo>
                <a:lnTo>
                  <a:pt x="1441" y="12"/>
                </a:lnTo>
                <a:lnTo>
                  <a:pt x="1191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3" name="Google Shape;23;p2"/>
          <p:cNvSpPr/>
          <p:nvPr/>
        </p:nvSpPr>
        <p:spPr>
          <a:xfrm>
            <a:off x="431520" y="1305697"/>
            <a:ext cx="145659" cy="145659"/>
          </a:xfrm>
          <a:custGeom>
            <a:avLst/>
            <a:gdLst/>
            <a:ahLst/>
            <a:cxnLst/>
            <a:rect l="l" t="t" r="r" b="b"/>
            <a:pathLst>
              <a:path w="2382" h="2382" extrusionOk="0">
                <a:moveTo>
                  <a:pt x="1191" y="0"/>
                </a:moveTo>
                <a:lnTo>
                  <a:pt x="953" y="12"/>
                </a:lnTo>
                <a:lnTo>
                  <a:pt x="524" y="203"/>
                </a:lnTo>
                <a:lnTo>
                  <a:pt x="203" y="524"/>
                </a:lnTo>
                <a:lnTo>
                  <a:pt x="24" y="953"/>
                </a:lnTo>
                <a:lnTo>
                  <a:pt x="0" y="1191"/>
                </a:lnTo>
                <a:lnTo>
                  <a:pt x="24" y="1429"/>
                </a:lnTo>
                <a:lnTo>
                  <a:pt x="203" y="1858"/>
                </a:lnTo>
                <a:lnTo>
                  <a:pt x="524" y="2179"/>
                </a:lnTo>
                <a:lnTo>
                  <a:pt x="953" y="2370"/>
                </a:lnTo>
                <a:lnTo>
                  <a:pt x="1191" y="2382"/>
                </a:lnTo>
                <a:lnTo>
                  <a:pt x="1441" y="2370"/>
                </a:lnTo>
                <a:lnTo>
                  <a:pt x="1870" y="2179"/>
                </a:lnTo>
                <a:lnTo>
                  <a:pt x="2191" y="1858"/>
                </a:lnTo>
                <a:lnTo>
                  <a:pt x="2370" y="1429"/>
                </a:lnTo>
                <a:lnTo>
                  <a:pt x="2382" y="1191"/>
                </a:lnTo>
                <a:lnTo>
                  <a:pt x="2370" y="953"/>
                </a:lnTo>
                <a:lnTo>
                  <a:pt x="2191" y="524"/>
                </a:lnTo>
                <a:lnTo>
                  <a:pt x="1870" y="203"/>
                </a:lnTo>
                <a:lnTo>
                  <a:pt x="1441" y="12"/>
                </a:lnTo>
                <a:lnTo>
                  <a:pt x="1191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4" name="Google Shape;24;p2"/>
          <p:cNvSpPr/>
          <p:nvPr/>
        </p:nvSpPr>
        <p:spPr>
          <a:xfrm>
            <a:off x="431541" y="5667177"/>
            <a:ext cx="356076" cy="229435"/>
          </a:xfrm>
          <a:custGeom>
            <a:avLst/>
            <a:gdLst/>
            <a:ahLst/>
            <a:cxnLst/>
            <a:rect l="l" t="t" r="r" b="b"/>
            <a:pathLst>
              <a:path w="5823" h="3752" extrusionOk="0">
                <a:moveTo>
                  <a:pt x="5251" y="1"/>
                </a:moveTo>
                <a:lnTo>
                  <a:pt x="4286" y="60"/>
                </a:lnTo>
                <a:lnTo>
                  <a:pt x="3858" y="144"/>
                </a:lnTo>
                <a:lnTo>
                  <a:pt x="3441" y="239"/>
                </a:lnTo>
                <a:lnTo>
                  <a:pt x="2679" y="525"/>
                </a:lnTo>
                <a:lnTo>
                  <a:pt x="2322" y="727"/>
                </a:lnTo>
                <a:lnTo>
                  <a:pt x="1977" y="930"/>
                </a:lnTo>
                <a:lnTo>
                  <a:pt x="1322" y="1442"/>
                </a:lnTo>
                <a:lnTo>
                  <a:pt x="1012" y="1763"/>
                </a:lnTo>
                <a:lnTo>
                  <a:pt x="726" y="2108"/>
                </a:lnTo>
                <a:lnTo>
                  <a:pt x="333" y="2728"/>
                </a:lnTo>
                <a:lnTo>
                  <a:pt x="107" y="3228"/>
                </a:lnTo>
                <a:lnTo>
                  <a:pt x="0" y="3501"/>
                </a:lnTo>
                <a:lnTo>
                  <a:pt x="286" y="3597"/>
                </a:lnTo>
                <a:lnTo>
                  <a:pt x="810" y="3716"/>
                </a:lnTo>
                <a:lnTo>
                  <a:pt x="1548" y="3752"/>
                </a:lnTo>
                <a:lnTo>
                  <a:pt x="2000" y="3692"/>
                </a:lnTo>
                <a:lnTo>
                  <a:pt x="2453" y="3632"/>
                </a:lnTo>
                <a:lnTo>
                  <a:pt x="3286" y="3347"/>
                </a:lnTo>
                <a:lnTo>
                  <a:pt x="3679" y="3144"/>
                </a:lnTo>
                <a:lnTo>
                  <a:pt x="4060" y="2918"/>
                </a:lnTo>
                <a:lnTo>
                  <a:pt x="4751" y="2335"/>
                </a:lnTo>
                <a:lnTo>
                  <a:pt x="5049" y="1977"/>
                </a:lnTo>
                <a:lnTo>
                  <a:pt x="5191" y="1775"/>
                </a:lnTo>
                <a:lnTo>
                  <a:pt x="5453" y="1358"/>
                </a:lnTo>
                <a:lnTo>
                  <a:pt x="5656" y="882"/>
                </a:lnTo>
                <a:lnTo>
                  <a:pt x="5787" y="346"/>
                </a:lnTo>
                <a:lnTo>
                  <a:pt x="5822" y="49"/>
                </a:lnTo>
                <a:lnTo>
                  <a:pt x="5251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5" name="Google Shape;25;p2"/>
          <p:cNvSpPr/>
          <p:nvPr/>
        </p:nvSpPr>
        <p:spPr>
          <a:xfrm>
            <a:off x="11488253" y="5079031"/>
            <a:ext cx="145659" cy="145659"/>
          </a:xfrm>
          <a:custGeom>
            <a:avLst/>
            <a:gdLst/>
            <a:ahLst/>
            <a:cxnLst/>
            <a:rect l="l" t="t" r="r" b="b"/>
            <a:pathLst>
              <a:path w="2382" h="2382" extrusionOk="0">
                <a:moveTo>
                  <a:pt x="1191" y="0"/>
                </a:moveTo>
                <a:lnTo>
                  <a:pt x="953" y="12"/>
                </a:lnTo>
                <a:lnTo>
                  <a:pt x="524" y="203"/>
                </a:lnTo>
                <a:lnTo>
                  <a:pt x="203" y="524"/>
                </a:lnTo>
                <a:lnTo>
                  <a:pt x="24" y="953"/>
                </a:lnTo>
                <a:lnTo>
                  <a:pt x="0" y="1191"/>
                </a:lnTo>
                <a:lnTo>
                  <a:pt x="24" y="1429"/>
                </a:lnTo>
                <a:lnTo>
                  <a:pt x="203" y="1858"/>
                </a:lnTo>
                <a:lnTo>
                  <a:pt x="524" y="2179"/>
                </a:lnTo>
                <a:lnTo>
                  <a:pt x="953" y="2370"/>
                </a:lnTo>
                <a:lnTo>
                  <a:pt x="1191" y="2382"/>
                </a:lnTo>
                <a:lnTo>
                  <a:pt x="1441" y="2370"/>
                </a:lnTo>
                <a:lnTo>
                  <a:pt x="1870" y="2179"/>
                </a:lnTo>
                <a:lnTo>
                  <a:pt x="2191" y="1858"/>
                </a:lnTo>
                <a:lnTo>
                  <a:pt x="2370" y="1429"/>
                </a:lnTo>
                <a:lnTo>
                  <a:pt x="2382" y="1191"/>
                </a:lnTo>
                <a:lnTo>
                  <a:pt x="2370" y="953"/>
                </a:lnTo>
                <a:lnTo>
                  <a:pt x="2191" y="524"/>
                </a:lnTo>
                <a:lnTo>
                  <a:pt x="1870" y="203"/>
                </a:lnTo>
                <a:lnTo>
                  <a:pt x="1441" y="12"/>
                </a:lnTo>
                <a:lnTo>
                  <a:pt x="1191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pic>
        <p:nvPicPr>
          <p:cNvPr id="2" name="Picture 4" descr="Logo&#10;&#10;Description automatically generated">
            <a:extLst>
              <a:ext uri="{FF2B5EF4-FFF2-40B4-BE49-F238E27FC236}">
                <a16:creationId xmlns:a16="http://schemas.microsoft.com/office/drawing/2014/main" id="{6ABA6E7C-CF14-CBB9-3C30-105BBB3A63B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38859" y="130072"/>
            <a:ext cx="1738859" cy="1738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2349252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ố trí Tùy chỉn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ề 1">
            <a:extLst>
              <a:ext uri="{FF2B5EF4-FFF2-40B4-BE49-F238E27FC236}">
                <a16:creationId xmlns:a16="http://schemas.microsoft.com/office/drawing/2014/main" id="{CA7BEFB0-8009-3B6A-5277-34702E484C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000" y="720000"/>
            <a:ext cx="10272000" cy="763600"/>
          </a:xfrm>
          <a:prstGeom prst="rect">
            <a:avLst/>
          </a:prstGeom>
        </p:spPr>
        <p:txBody>
          <a:bodyPr/>
          <a:lstStyle/>
          <a:p>
            <a:r>
              <a:rPr lang="vi-VN"/>
              <a:t>Bấm để sửa kiểu tiêu đề Bản cái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88726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3"/>
          <p:cNvSpPr txBox="1">
            <a:spLocks noGrp="1"/>
          </p:cNvSpPr>
          <p:nvPr>
            <p:ph type="title"/>
          </p:nvPr>
        </p:nvSpPr>
        <p:spPr>
          <a:xfrm>
            <a:off x="2798067" y="3077651"/>
            <a:ext cx="6596000" cy="90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9pPr>
          </a:lstStyle>
          <a:p>
            <a:endParaRPr/>
          </a:p>
        </p:txBody>
      </p:sp>
      <p:sp>
        <p:nvSpPr>
          <p:cNvPr id="28" name="Google Shape;28;p3"/>
          <p:cNvSpPr txBox="1">
            <a:spLocks noGrp="1"/>
          </p:cNvSpPr>
          <p:nvPr>
            <p:ph type="subTitle" idx="1"/>
          </p:nvPr>
        </p:nvSpPr>
        <p:spPr>
          <a:xfrm>
            <a:off x="2797933" y="3985039"/>
            <a:ext cx="6596000" cy="65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/>
          </a:p>
        </p:txBody>
      </p:sp>
      <p:sp>
        <p:nvSpPr>
          <p:cNvPr id="29" name="Google Shape;29;p3"/>
          <p:cNvSpPr txBox="1">
            <a:spLocks noGrp="1"/>
          </p:cNvSpPr>
          <p:nvPr>
            <p:ph type="title" idx="2" hasCustomPrompt="1"/>
          </p:nvPr>
        </p:nvSpPr>
        <p:spPr>
          <a:xfrm>
            <a:off x="4798800" y="2220951"/>
            <a:ext cx="2594400" cy="990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96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30" name="Google Shape;30;p3"/>
          <p:cNvSpPr/>
          <p:nvPr/>
        </p:nvSpPr>
        <p:spPr>
          <a:xfrm>
            <a:off x="150701" y="118933"/>
            <a:ext cx="11890263" cy="6619952"/>
          </a:xfrm>
          <a:custGeom>
            <a:avLst/>
            <a:gdLst/>
            <a:ahLst/>
            <a:cxnLst/>
            <a:rect l="l" t="t" r="r" b="b"/>
            <a:pathLst>
              <a:path w="216108" h="120319" extrusionOk="0">
                <a:moveTo>
                  <a:pt x="3418" y="596"/>
                </a:moveTo>
                <a:lnTo>
                  <a:pt x="3418" y="3394"/>
                </a:lnTo>
                <a:lnTo>
                  <a:pt x="619" y="3394"/>
                </a:lnTo>
                <a:lnTo>
                  <a:pt x="619" y="596"/>
                </a:lnTo>
                <a:close/>
                <a:moveTo>
                  <a:pt x="215500" y="596"/>
                </a:moveTo>
                <a:lnTo>
                  <a:pt x="215500" y="3394"/>
                </a:lnTo>
                <a:lnTo>
                  <a:pt x="212702" y="3394"/>
                </a:lnTo>
                <a:lnTo>
                  <a:pt x="212702" y="596"/>
                </a:lnTo>
                <a:close/>
                <a:moveTo>
                  <a:pt x="208642" y="596"/>
                </a:moveTo>
                <a:lnTo>
                  <a:pt x="208642" y="3989"/>
                </a:lnTo>
                <a:lnTo>
                  <a:pt x="212119" y="3989"/>
                </a:lnTo>
                <a:lnTo>
                  <a:pt x="212119" y="7383"/>
                </a:lnTo>
                <a:lnTo>
                  <a:pt x="215500" y="7383"/>
                </a:lnTo>
                <a:lnTo>
                  <a:pt x="215500" y="112900"/>
                </a:lnTo>
                <a:lnTo>
                  <a:pt x="212107" y="112900"/>
                </a:lnTo>
                <a:lnTo>
                  <a:pt x="212107" y="116294"/>
                </a:lnTo>
                <a:lnTo>
                  <a:pt x="208630" y="116294"/>
                </a:lnTo>
                <a:lnTo>
                  <a:pt x="208630" y="119675"/>
                </a:lnTo>
                <a:lnTo>
                  <a:pt x="7478" y="119675"/>
                </a:lnTo>
                <a:lnTo>
                  <a:pt x="7478" y="116294"/>
                </a:lnTo>
                <a:lnTo>
                  <a:pt x="4013" y="116294"/>
                </a:lnTo>
                <a:lnTo>
                  <a:pt x="4013" y="112900"/>
                </a:lnTo>
                <a:lnTo>
                  <a:pt x="619" y="112900"/>
                </a:lnTo>
                <a:lnTo>
                  <a:pt x="619" y="7383"/>
                </a:lnTo>
                <a:lnTo>
                  <a:pt x="4013" y="7383"/>
                </a:lnTo>
                <a:lnTo>
                  <a:pt x="4013" y="3989"/>
                </a:lnTo>
                <a:lnTo>
                  <a:pt x="7490" y="3989"/>
                </a:lnTo>
                <a:lnTo>
                  <a:pt x="7490" y="596"/>
                </a:lnTo>
                <a:close/>
                <a:moveTo>
                  <a:pt x="3394" y="116901"/>
                </a:moveTo>
                <a:lnTo>
                  <a:pt x="3394" y="119699"/>
                </a:lnTo>
                <a:lnTo>
                  <a:pt x="596" y="119699"/>
                </a:lnTo>
                <a:lnTo>
                  <a:pt x="596" y="116901"/>
                </a:lnTo>
                <a:close/>
                <a:moveTo>
                  <a:pt x="215500" y="116901"/>
                </a:moveTo>
                <a:lnTo>
                  <a:pt x="215500" y="119699"/>
                </a:lnTo>
                <a:lnTo>
                  <a:pt x="212702" y="119699"/>
                </a:lnTo>
                <a:lnTo>
                  <a:pt x="212702" y="116901"/>
                </a:lnTo>
                <a:close/>
                <a:moveTo>
                  <a:pt x="0" y="1"/>
                </a:moveTo>
                <a:lnTo>
                  <a:pt x="0" y="4013"/>
                </a:lnTo>
                <a:lnTo>
                  <a:pt x="3394" y="4013"/>
                </a:lnTo>
                <a:lnTo>
                  <a:pt x="3394" y="6811"/>
                </a:lnTo>
                <a:lnTo>
                  <a:pt x="0" y="6811"/>
                </a:lnTo>
                <a:lnTo>
                  <a:pt x="0" y="113519"/>
                </a:lnTo>
                <a:lnTo>
                  <a:pt x="3394" y="113519"/>
                </a:lnTo>
                <a:lnTo>
                  <a:pt x="3394" y="116317"/>
                </a:lnTo>
                <a:lnTo>
                  <a:pt x="0" y="116317"/>
                </a:lnTo>
                <a:lnTo>
                  <a:pt x="0" y="120318"/>
                </a:lnTo>
                <a:lnTo>
                  <a:pt x="4013" y="120318"/>
                </a:lnTo>
                <a:lnTo>
                  <a:pt x="4013" y="116925"/>
                </a:lnTo>
                <a:lnTo>
                  <a:pt x="6882" y="116925"/>
                </a:lnTo>
                <a:lnTo>
                  <a:pt x="6882" y="120318"/>
                </a:lnTo>
                <a:lnTo>
                  <a:pt x="209238" y="120318"/>
                </a:lnTo>
                <a:lnTo>
                  <a:pt x="209238" y="116925"/>
                </a:lnTo>
                <a:lnTo>
                  <a:pt x="212107" y="116925"/>
                </a:lnTo>
                <a:lnTo>
                  <a:pt x="212107" y="120318"/>
                </a:lnTo>
                <a:lnTo>
                  <a:pt x="216108" y="120318"/>
                </a:lnTo>
                <a:lnTo>
                  <a:pt x="216108" y="116317"/>
                </a:lnTo>
                <a:lnTo>
                  <a:pt x="212714" y="116317"/>
                </a:lnTo>
                <a:lnTo>
                  <a:pt x="212714" y="113519"/>
                </a:lnTo>
                <a:lnTo>
                  <a:pt x="216108" y="113519"/>
                </a:lnTo>
                <a:lnTo>
                  <a:pt x="216108" y="6811"/>
                </a:lnTo>
                <a:lnTo>
                  <a:pt x="212714" y="6811"/>
                </a:lnTo>
                <a:lnTo>
                  <a:pt x="212714" y="4013"/>
                </a:lnTo>
                <a:lnTo>
                  <a:pt x="216096" y="4013"/>
                </a:lnTo>
                <a:lnTo>
                  <a:pt x="216096" y="3989"/>
                </a:lnTo>
                <a:lnTo>
                  <a:pt x="216096" y="1"/>
                </a:lnTo>
                <a:lnTo>
                  <a:pt x="212095" y="1"/>
                </a:lnTo>
                <a:lnTo>
                  <a:pt x="212095" y="3394"/>
                </a:lnTo>
                <a:lnTo>
                  <a:pt x="209226" y="3394"/>
                </a:lnTo>
                <a:lnTo>
                  <a:pt x="209226" y="1"/>
                </a:lnTo>
                <a:lnTo>
                  <a:pt x="6882" y="1"/>
                </a:lnTo>
                <a:lnTo>
                  <a:pt x="6882" y="3394"/>
                </a:lnTo>
                <a:lnTo>
                  <a:pt x="4013" y="3394"/>
                </a:lnTo>
                <a:lnTo>
                  <a:pt x="4013" y="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1" name="Google Shape;31;p3"/>
          <p:cNvSpPr/>
          <p:nvPr/>
        </p:nvSpPr>
        <p:spPr>
          <a:xfrm>
            <a:off x="523998" y="3771157"/>
            <a:ext cx="171159" cy="404140"/>
          </a:xfrm>
          <a:custGeom>
            <a:avLst/>
            <a:gdLst/>
            <a:ahLst/>
            <a:cxnLst/>
            <a:rect l="l" t="t" r="r" b="b"/>
            <a:pathLst>
              <a:path w="2799" h="6609" extrusionOk="0">
                <a:moveTo>
                  <a:pt x="1406" y="0"/>
                </a:moveTo>
                <a:lnTo>
                  <a:pt x="1192" y="215"/>
                </a:lnTo>
                <a:lnTo>
                  <a:pt x="846" y="619"/>
                </a:lnTo>
                <a:lnTo>
                  <a:pt x="465" y="1239"/>
                </a:lnTo>
                <a:lnTo>
                  <a:pt x="299" y="1655"/>
                </a:lnTo>
                <a:lnTo>
                  <a:pt x="156" y="2072"/>
                </a:lnTo>
                <a:lnTo>
                  <a:pt x="13" y="2894"/>
                </a:lnTo>
                <a:lnTo>
                  <a:pt x="1" y="3310"/>
                </a:lnTo>
                <a:lnTo>
                  <a:pt x="13" y="3715"/>
                </a:lnTo>
                <a:lnTo>
                  <a:pt x="156" y="4549"/>
                </a:lnTo>
                <a:lnTo>
                  <a:pt x="299" y="4965"/>
                </a:lnTo>
                <a:lnTo>
                  <a:pt x="465" y="5370"/>
                </a:lnTo>
                <a:lnTo>
                  <a:pt x="846" y="5989"/>
                </a:lnTo>
                <a:lnTo>
                  <a:pt x="1180" y="6406"/>
                </a:lnTo>
                <a:lnTo>
                  <a:pt x="1394" y="6609"/>
                </a:lnTo>
                <a:lnTo>
                  <a:pt x="1596" y="6406"/>
                </a:lnTo>
                <a:lnTo>
                  <a:pt x="1942" y="5989"/>
                </a:lnTo>
                <a:lnTo>
                  <a:pt x="2323" y="5370"/>
                </a:lnTo>
                <a:lnTo>
                  <a:pt x="2501" y="4965"/>
                </a:lnTo>
                <a:lnTo>
                  <a:pt x="2644" y="4549"/>
                </a:lnTo>
                <a:lnTo>
                  <a:pt x="2787" y="3715"/>
                </a:lnTo>
                <a:lnTo>
                  <a:pt x="2799" y="3310"/>
                </a:lnTo>
                <a:lnTo>
                  <a:pt x="2787" y="2894"/>
                </a:lnTo>
                <a:lnTo>
                  <a:pt x="2644" y="2072"/>
                </a:lnTo>
                <a:lnTo>
                  <a:pt x="2501" y="1655"/>
                </a:lnTo>
                <a:lnTo>
                  <a:pt x="2323" y="1239"/>
                </a:lnTo>
                <a:lnTo>
                  <a:pt x="1954" y="619"/>
                </a:lnTo>
                <a:lnTo>
                  <a:pt x="1608" y="215"/>
                </a:lnTo>
                <a:lnTo>
                  <a:pt x="1406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2" name="Google Shape;32;p3"/>
          <p:cNvSpPr/>
          <p:nvPr/>
        </p:nvSpPr>
        <p:spPr>
          <a:xfrm>
            <a:off x="7638741" y="278842"/>
            <a:ext cx="179903" cy="388119"/>
          </a:xfrm>
          <a:custGeom>
            <a:avLst/>
            <a:gdLst/>
            <a:ahLst/>
            <a:cxnLst/>
            <a:rect l="l" t="t" r="r" b="b"/>
            <a:pathLst>
              <a:path w="2942" h="6347" extrusionOk="0">
                <a:moveTo>
                  <a:pt x="715" y="0"/>
                </a:moveTo>
                <a:lnTo>
                  <a:pt x="561" y="238"/>
                </a:lnTo>
                <a:lnTo>
                  <a:pt x="322" y="714"/>
                </a:lnTo>
                <a:lnTo>
                  <a:pt x="120" y="1393"/>
                </a:lnTo>
                <a:lnTo>
                  <a:pt x="37" y="1822"/>
                </a:lnTo>
                <a:lnTo>
                  <a:pt x="1" y="2250"/>
                </a:lnTo>
                <a:lnTo>
                  <a:pt x="37" y="3060"/>
                </a:lnTo>
                <a:lnTo>
                  <a:pt x="120" y="3453"/>
                </a:lnTo>
                <a:lnTo>
                  <a:pt x="215" y="3834"/>
                </a:lnTo>
                <a:lnTo>
                  <a:pt x="513" y="4572"/>
                </a:lnTo>
                <a:lnTo>
                  <a:pt x="727" y="4941"/>
                </a:lnTo>
                <a:lnTo>
                  <a:pt x="965" y="5287"/>
                </a:lnTo>
                <a:lnTo>
                  <a:pt x="1430" y="5822"/>
                </a:lnTo>
                <a:lnTo>
                  <a:pt x="1823" y="6180"/>
                </a:lnTo>
                <a:lnTo>
                  <a:pt x="2049" y="6346"/>
                </a:lnTo>
                <a:lnTo>
                  <a:pt x="2228" y="6120"/>
                </a:lnTo>
                <a:lnTo>
                  <a:pt x="2501" y="5668"/>
                </a:lnTo>
                <a:lnTo>
                  <a:pt x="2775" y="4989"/>
                </a:lnTo>
                <a:lnTo>
                  <a:pt x="2871" y="4560"/>
                </a:lnTo>
                <a:lnTo>
                  <a:pt x="2942" y="4132"/>
                </a:lnTo>
                <a:lnTo>
                  <a:pt x="2918" y="3286"/>
                </a:lnTo>
                <a:lnTo>
                  <a:pt x="2835" y="2870"/>
                </a:lnTo>
                <a:lnTo>
                  <a:pt x="2740" y="2453"/>
                </a:lnTo>
                <a:lnTo>
                  <a:pt x="2406" y="1679"/>
                </a:lnTo>
                <a:lnTo>
                  <a:pt x="2168" y="1322"/>
                </a:lnTo>
                <a:lnTo>
                  <a:pt x="1906" y="953"/>
                </a:lnTo>
                <a:lnTo>
                  <a:pt x="1394" y="452"/>
                </a:lnTo>
                <a:lnTo>
                  <a:pt x="965" y="143"/>
                </a:lnTo>
                <a:lnTo>
                  <a:pt x="715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3" name="Google Shape;33;p3"/>
          <p:cNvSpPr/>
          <p:nvPr/>
        </p:nvSpPr>
        <p:spPr>
          <a:xfrm>
            <a:off x="11231985" y="541551"/>
            <a:ext cx="208339" cy="356872"/>
          </a:xfrm>
          <a:custGeom>
            <a:avLst/>
            <a:gdLst/>
            <a:ahLst/>
            <a:cxnLst/>
            <a:rect l="l" t="t" r="r" b="b"/>
            <a:pathLst>
              <a:path w="3407" h="5836" extrusionOk="0">
                <a:moveTo>
                  <a:pt x="3168" y="1"/>
                </a:moveTo>
                <a:lnTo>
                  <a:pt x="2882" y="84"/>
                </a:lnTo>
                <a:lnTo>
                  <a:pt x="2382" y="287"/>
                </a:lnTo>
                <a:lnTo>
                  <a:pt x="1763" y="668"/>
                </a:lnTo>
                <a:lnTo>
                  <a:pt x="1418" y="965"/>
                </a:lnTo>
                <a:lnTo>
                  <a:pt x="1108" y="1287"/>
                </a:lnTo>
                <a:lnTo>
                  <a:pt x="620" y="1977"/>
                </a:lnTo>
                <a:lnTo>
                  <a:pt x="441" y="2335"/>
                </a:lnTo>
                <a:lnTo>
                  <a:pt x="275" y="2704"/>
                </a:lnTo>
                <a:lnTo>
                  <a:pt x="72" y="3501"/>
                </a:lnTo>
                <a:lnTo>
                  <a:pt x="25" y="3918"/>
                </a:lnTo>
                <a:lnTo>
                  <a:pt x="1" y="4347"/>
                </a:lnTo>
                <a:lnTo>
                  <a:pt x="96" y="5287"/>
                </a:lnTo>
                <a:lnTo>
                  <a:pt x="251" y="5835"/>
                </a:lnTo>
                <a:lnTo>
                  <a:pt x="525" y="5764"/>
                </a:lnTo>
                <a:lnTo>
                  <a:pt x="1013" y="5561"/>
                </a:lnTo>
                <a:lnTo>
                  <a:pt x="1644" y="5180"/>
                </a:lnTo>
                <a:lnTo>
                  <a:pt x="1989" y="4871"/>
                </a:lnTo>
                <a:lnTo>
                  <a:pt x="2299" y="4549"/>
                </a:lnTo>
                <a:lnTo>
                  <a:pt x="2775" y="3859"/>
                </a:lnTo>
                <a:lnTo>
                  <a:pt x="2966" y="3501"/>
                </a:lnTo>
                <a:lnTo>
                  <a:pt x="3132" y="3132"/>
                </a:lnTo>
                <a:lnTo>
                  <a:pt x="3335" y="2335"/>
                </a:lnTo>
                <a:lnTo>
                  <a:pt x="3382" y="1918"/>
                </a:lnTo>
                <a:lnTo>
                  <a:pt x="3406" y="1489"/>
                </a:lnTo>
                <a:lnTo>
                  <a:pt x="3311" y="549"/>
                </a:lnTo>
                <a:lnTo>
                  <a:pt x="3168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4" name="Google Shape;34;p3"/>
          <p:cNvSpPr/>
          <p:nvPr/>
        </p:nvSpPr>
        <p:spPr>
          <a:xfrm>
            <a:off x="11430747" y="2334394"/>
            <a:ext cx="260683" cy="247596"/>
          </a:xfrm>
          <a:custGeom>
            <a:avLst/>
            <a:gdLst/>
            <a:ahLst/>
            <a:cxnLst/>
            <a:rect l="l" t="t" r="r" b="b"/>
            <a:pathLst>
              <a:path w="4263" h="4049" extrusionOk="0">
                <a:moveTo>
                  <a:pt x="774" y="0"/>
                </a:moveTo>
                <a:lnTo>
                  <a:pt x="274" y="12"/>
                </a:lnTo>
                <a:lnTo>
                  <a:pt x="0" y="60"/>
                </a:lnTo>
                <a:lnTo>
                  <a:pt x="12" y="583"/>
                </a:lnTo>
                <a:lnTo>
                  <a:pt x="203" y="1453"/>
                </a:lnTo>
                <a:lnTo>
                  <a:pt x="346" y="1810"/>
                </a:lnTo>
                <a:lnTo>
                  <a:pt x="512" y="2155"/>
                </a:lnTo>
                <a:lnTo>
                  <a:pt x="941" y="2750"/>
                </a:lnTo>
                <a:lnTo>
                  <a:pt x="1191" y="3001"/>
                </a:lnTo>
                <a:lnTo>
                  <a:pt x="1465" y="3251"/>
                </a:lnTo>
                <a:lnTo>
                  <a:pt x="2084" y="3643"/>
                </a:lnTo>
                <a:lnTo>
                  <a:pt x="2441" y="3798"/>
                </a:lnTo>
                <a:lnTo>
                  <a:pt x="2810" y="3917"/>
                </a:lnTo>
                <a:lnTo>
                  <a:pt x="3465" y="4036"/>
                </a:lnTo>
                <a:lnTo>
                  <a:pt x="3965" y="4048"/>
                </a:lnTo>
                <a:lnTo>
                  <a:pt x="4239" y="4036"/>
                </a:lnTo>
                <a:lnTo>
                  <a:pt x="4263" y="3763"/>
                </a:lnTo>
                <a:lnTo>
                  <a:pt x="4239" y="3262"/>
                </a:lnTo>
                <a:lnTo>
                  <a:pt x="4108" y="2608"/>
                </a:lnTo>
                <a:lnTo>
                  <a:pt x="3977" y="2227"/>
                </a:lnTo>
                <a:lnTo>
                  <a:pt x="3810" y="1869"/>
                </a:lnTo>
                <a:lnTo>
                  <a:pt x="3382" y="1262"/>
                </a:lnTo>
                <a:lnTo>
                  <a:pt x="3120" y="1000"/>
                </a:lnTo>
                <a:lnTo>
                  <a:pt x="2834" y="750"/>
                </a:lnTo>
                <a:lnTo>
                  <a:pt x="2191" y="345"/>
                </a:lnTo>
                <a:lnTo>
                  <a:pt x="1834" y="202"/>
                </a:lnTo>
                <a:lnTo>
                  <a:pt x="1441" y="83"/>
                </a:lnTo>
                <a:lnTo>
                  <a:pt x="774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5" name="Google Shape;35;p3"/>
          <p:cNvSpPr/>
          <p:nvPr/>
        </p:nvSpPr>
        <p:spPr>
          <a:xfrm rot="-6957699">
            <a:off x="8947875" y="6009066"/>
            <a:ext cx="209013" cy="381581"/>
          </a:xfrm>
          <a:custGeom>
            <a:avLst/>
            <a:gdLst/>
            <a:ahLst/>
            <a:cxnLst/>
            <a:rect l="l" t="t" r="r" b="b"/>
            <a:pathLst>
              <a:path w="3418" h="6240" extrusionOk="0">
                <a:moveTo>
                  <a:pt x="179" y="1"/>
                </a:moveTo>
                <a:lnTo>
                  <a:pt x="60" y="584"/>
                </a:lnTo>
                <a:lnTo>
                  <a:pt x="0" y="1549"/>
                </a:lnTo>
                <a:lnTo>
                  <a:pt x="48" y="2001"/>
                </a:lnTo>
                <a:lnTo>
                  <a:pt x="95" y="2430"/>
                </a:lnTo>
                <a:lnTo>
                  <a:pt x="298" y="3239"/>
                </a:lnTo>
                <a:lnTo>
                  <a:pt x="464" y="3632"/>
                </a:lnTo>
                <a:lnTo>
                  <a:pt x="631" y="4013"/>
                </a:lnTo>
                <a:lnTo>
                  <a:pt x="1096" y="4752"/>
                </a:lnTo>
                <a:lnTo>
                  <a:pt x="1393" y="5097"/>
                </a:lnTo>
                <a:lnTo>
                  <a:pt x="1727" y="5430"/>
                </a:lnTo>
                <a:lnTo>
                  <a:pt x="2334" y="5883"/>
                </a:lnTo>
                <a:lnTo>
                  <a:pt x="2822" y="6133"/>
                </a:lnTo>
                <a:lnTo>
                  <a:pt x="3108" y="6240"/>
                </a:lnTo>
                <a:lnTo>
                  <a:pt x="3286" y="5692"/>
                </a:lnTo>
                <a:lnTo>
                  <a:pt x="3417" y="4704"/>
                </a:lnTo>
                <a:lnTo>
                  <a:pt x="3405" y="4240"/>
                </a:lnTo>
                <a:lnTo>
                  <a:pt x="3370" y="3799"/>
                </a:lnTo>
                <a:lnTo>
                  <a:pt x="3167" y="2942"/>
                </a:lnTo>
                <a:lnTo>
                  <a:pt x="3001" y="2537"/>
                </a:lnTo>
                <a:lnTo>
                  <a:pt x="2810" y="2132"/>
                </a:lnTo>
                <a:lnTo>
                  <a:pt x="2310" y="1370"/>
                </a:lnTo>
                <a:lnTo>
                  <a:pt x="1989" y="1037"/>
                </a:lnTo>
                <a:lnTo>
                  <a:pt x="1810" y="870"/>
                </a:lnTo>
                <a:lnTo>
                  <a:pt x="1429" y="560"/>
                </a:lnTo>
                <a:lnTo>
                  <a:pt x="988" y="287"/>
                </a:lnTo>
                <a:lnTo>
                  <a:pt x="464" y="72"/>
                </a:lnTo>
                <a:lnTo>
                  <a:pt x="179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6" name="Google Shape;36;p3"/>
          <p:cNvSpPr/>
          <p:nvPr/>
        </p:nvSpPr>
        <p:spPr>
          <a:xfrm>
            <a:off x="10923176" y="6190532"/>
            <a:ext cx="209011" cy="364883"/>
          </a:xfrm>
          <a:custGeom>
            <a:avLst/>
            <a:gdLst/>
            <a:ahLst/>
            <a:cxnLst/>
            <a:rect l="l" t="t" r="r" b="b"/>
            <a:pathLst>
              <a:path w="3418" h="5967" extrusionOk="0">
                <a:moveTo>
                  <a:pt x="179" y="1"/>
                </a:moveTo>
                <a:lnTo>
                  <a:pt x="60" y="549"/>
                </a:lnTo>
                <a:lnTo>
                  <a:pt x="1" y="1501"/>
                </a:lnTo>
                <a:lnTo>
                  <a:pt x="36" y="1954"/>
                </a:lnTo>
                <a:lnTo>
                  <a:pt x="84" y="2370"/>
                </a:lnTo>
                <a:lnTo>
                  <a:pt x="298" y="3156"/>
                </a:lnTo>
                <a:lnTo>
                  <a:pt x="465" y="3525"/>
                </a:lnTo>
                <a:lnTo>
                  <a:pt x="644" y="3894"/>
                </a:lnTo>
                <a:lnTo>
                  <a:pt x="1120" y="4585"/>
                </a:lnTo>
                <a:lnTo>
                  <a:pt x="1418" y="4907"/>
                </a:lnTo>
                <a:lnTo>
                  <a:pt x="1739" y="5216"/>
                </a:lnTo>
                <a:lnTo>
                  <a:pt x="2334" y="5645"/>
                </a:lnTo>
                <a:lnTo>
                  <a:pt x="2823" y="5871"/>
                </a:lnTo>
                <a:lnTo>
                  <a:pt x="3108" y="5966"/>
                </a:lnTo>
                <a:lnTo>
                  <a:pt x="3287" y="5430"/>
                </a:lnTo>
                <a:lnTo>
                  <a:pt x="3418" y="4466"/>
                </a:lnTo>
                <a:lnTo>
                  <a:pt x="3406" y="4013"/>
                </a:lnTo>
                <a:lnTo>
                  <a:pt x="3358" y="3573"/>
                </a:lnTo>
                <a:lnTo>
                  <a:pt x="3156" y="2751"/>
                </a:lnTo>
                <a:lnTo>
                  <a:pt x="2989" y="2370"/>
                </a:lnTo>
                <a:lnTo>
                  <a:pt x="2799" y="1989"/>
                </a:lnTo>
                <a:lnTo>
                  <a:pt x="2299" y="1275"/>
                </a:lnTo>
                <a:lnTo>
                  <a:pt x="1977" y="953"/>
                </a:lnTo>
                <a:lnTo>
                  <a:pt x="1620" y="644"/>
                </a:lnTo>
                <a:lnTo>
                  <a:pt x="977" y="251"/>
                </a:lnTo>
                <a:lnTo>
                  <a:pt x="465" y="60"/>
                </a:lnTo>
                <a:lnTo>
                  <a:pt x="179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7" name="Google Shape;37;p3"/>
          <p:cNvSpPr/>
          <p:nvPr/>
        </p:nvSpPr>
        <p:spPr>
          <a:xfrm>
            <a:off x="1850529" y="278827"/>
            <a:ext cx="260683" cy="247596"/>
          </a:xfrm>
          <a:custGeom>
            <a:avLst/>
            <a:gdLst/>
            <a:ahLst/>
            <a:cxnLst/>
            <a:rect l="l" t="t" r="r" b="b"/>
            <a:pathLst>
              <a:path w="4263" h="4049" extrusionOk="0">
                <a:moveTo>
                  <a:pt x="774" y="0"/>
                </a:moveTo>
                <a:lnTo>
                  <a:pt x="274" y="12"/>
                </a:lnTo>
                <a:lnTo>
                  <a:pt x="0" y="60"/>
                </a:lnTo>
                <a:lnTo>
                  <a:pt x="12" y="583"/>
                </a:lnTo>
                <a:lnTo>
                  <a:pt x="203" y="1453"/>
                </a:lnTo>
                <a:lnTo>
                  <a:pt x="346" y="1810"/>
                </a:lnTo>
                <a:lnTo>
                  <a:pt x="512" y="2155"/>
                </a:lnTo>
                <a:lnTo>
                  <a:pt x="941" y="2750"/>
                </a:lnTo>
                <a:lnTo>
                  <a:pt x="1191" y="3001"/>
                </a:lnTo>
                <a:lnTo>
                  <a:pt x="1465" y="3251"/>
                </a:lnTo>
                <a:lnTo>
                  <a:pt x="2084" y="3643"/>
                </a:lnTo>
                <a:lnTo>
                  <a:pt x="2441" y="3798"/>
                </a:lnTo>
                <a:lnTo>
                  <a:pt x="2810" y="3917"/>
                </a:lnTo>
                <a:lnTo>
                  <a:pt x="3465" y="4036"/>
                </a:lnTo>
                <a:lnTo>
                  <a:pt x="3965" y="4048"/>
                </a:lnTo>
                <a:lnTo>
                  <a:pt x="4239" y="4036"/>
                </a:lnTo>
                <a:lnTo>
                  <a:pt x="4263" y="3763"/>
                </a:lnTo>
                <a:lnTo>
                  <a:pt x="4239" y="3262"/>
                </a:lnTo>
                <a:lnTo>
                  <a:pt x="4108" y="2608"/>
                </a:lnTo>
                <a:lnTo>
                  <a:pt x="3977" y="2227"/>
                </a:lnTo>
                <a:lnTo>
                  <a:pt x="3810" y="1869"/>
                </a:lnTo>
                <a:lnTo>
                  <a:pt x="3382" y="1262"/>
                </a:lnTo>
                <a:lnTo>
                  <a:pt x="3120" y="1000"/>
                </a:lnTo>
                <a:lnTo>
                  <a:pt x="2834" y="750"/>
                </a:lnTo>
                <a:lnTo>
                  <a:pt x="2191" y="345"/>
                </a:lnTo>
                <a:lnTo>
                  <a:pt x="1834" y="202"/>
                </a:lnTo>
                <a:lnTo>
                  <a:pt x="1441" y="83"/>
                </a:lnTo>
                <a:lnTo>
                  <a:pt x="774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8" name="Google Shape;38;p3"/>
          <p:cNvSpPr/>
          <p:nvPr/>
        </p:nvSpPr>
        <p:spPr>
          <a:xfrm>
            <a:off x="3993316" y="6124605"/>
            <a:ext cx="469693" cy="170425"/>
          </a:xfrm>
          <a:custGeom>
            <a:avLst/>
            <a:gdLst/>
            <a:ahLst/>
            <a:cxnLst/>
            <a:rect l="l" t="t" r="r" b="b"/>
            <a:pathLst>
              <a:path w="7681" h="2787" extrusionOk="0">
                <a:moveTo>
                  <a:pt x="3394" y="0"/>
                </a:moveTo>
                <a:lnTo>
                  <a:pt x="2453" y="108"/>
                </a:lnTo>
                <a:lnTo>
                  <a:pt x="1977" y="227"/>
                </a:lnTo>
                <a:lnTo>
                  <a:pt x="1501" y="370"/>
                </a:lnTo>
                <a:lnTo>
                  <a:pt x="762" y="691"/>
                </a:lnTo>
                <a:lnTo>
                  <a:pt x="262" y="977"/>
                </a:lnTo>
                <a:lnTo>
                  <a:pt x="0" y="1167"/>
                </a:lnTo>
                <a:lnTo>
                  <a:pt x="215" y="1393"/>
                </a:lnTo>
                <a:lnTo>
                  <a:pt x="667" y="1763"/>
                </a:lnTo>
                <a:lnTo>
                  <a:pt x="1370" y="2191"/>
                </a:lnTo>
                <a:lnTo>
                  <a:pt x="1846" y="2406"/>
                </a:lnTo>
                <a:lnTo>
                  <a:pt x="2322" y="2572"/>
                </a:lnTo>
                <a:lnTo>
                  <a:pt x="3299" y="2763"/>
                </a:lnTo>
                <a:lnTo>
                  <a:pt x="3787" y="2787"/>
                </a:lnTo>
                <a:lnTo>
                  <a:pt x="4287" y="2787"/>
                </a:lnTo>
                <a:lnTo>
                  <a:pt x="5251" y="2656"/>
                </a:lnTo>
                <a:lnTo>
                  <a:pt x="5739" y="2525"/>
                </a:lnTo>
                <a:lnTo>
                  <a:pt x="6228" y="2346"/>
                </a:lnTo>
                <a:lnTo>
                  <a:pt x="6954" y="1977"/>
                </a:lnTo>
                <a:lnTo>
                  <a:pt x="7442" y="1644"/>
                </a:lnTo>
                <a:lnTo>
                  <a:pt x="7680" y="1429"/>
                </a:lnTo>
                <a:lnTo>
                  <a:pt x="7442" y="1227"/>
                </a:lnTo>
                <a:lnTo>
                  <a:pt x="6954" y="881"/>
                </a:lnTo>
                <a:lnTo>
                  <a:pt x="6240" y="512"/>
                </a:lnTo>
                <a:lnTo>
                  <a:pt x="5763" y="334"/>
                </a:lnTo>
                <a:lnTo>
                  <a:pt x="5287" y="191"/>
                </a:lnTo>
                <a:lnTo>
                  <a:pt x="4334" y="24"/>
                </a:lnTo>
                <a:lnTo>
                  <a:pt x="387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9" name="Google Shape;39;p3"/>
          <p:cNvSpPr/>
          <p:nvPr/>
        </p:nvSpPr>
        <p:spPr>
          <a:xfrm>
            <a:off x="8979553" y="1069497"/>
            <a:ext cx="145659" cy="145659"/>
          </a:xfrm>
          <a:custGeom>
            <a:avLst/>
            <a:gdLst/>
            <a:ahLst/>
            <a:cxnLst/>
            <a:rect l="l" t="t" r="r" b="b"/>
            <a:pathLst>
              <a:path w="2382" h="2382" extrusionOk="0">
                <a:moveTo>
                  <a:pt x="1191" y="0"/>
                </a:moveTo>
                <a:lnTo>
                  <a:pt x="953" y="12"/>
                </a:lnTo>
                <a:lnTo>
                  <a:pt x="524" y="203"/>
                </a:lnTo>
                <a:lnTo>
                  <a:pt x="203" y="524"/>
                </a:lnTo>
                <a:lnTo>
                  <a:pt x="24" y="953"/>
                </a:lnTo>
                <a:lnTo>
                  <a:pt x="0" y="1191"/>
                </a:lnTo>
                <a:lnTo>
                  <a:pt x="24" y="1429"/>
                </a:lnTo>
                <a:lnTo>
                  <a:pt x="203" y="1858"/>
                </a:lnTo>
                <a:lnTo>
                  <a:pt x="524" y="2179"/>
                </a:lnTo>
                <a:lnTo>
                  <a:pt x="953" y="2370"/>
                </a:lnTo>
                <a:lnTo>
                  <a:pt x="1191" y="2382"/>
                </a:lnTo>
                <a:lnTo>
                  <a:pt x="1441" y="2370"/>
                </a:lnTo>
                <a:lnTo>
                  <a:pt x="1870" y="2179"/>
                </a:lnTo>
                <a:lnTo>
                  <a:pt x="2191" y="1858"/>
                </a:lnTo>
                <a:lnTo>
                  <a:pt x="2370" y="1429"/>
                </a:lnTo>
                <a:lnTo>
                  <a:pt x="2382" y="1191"/>
                </a:lnTo>
                <a:lnTo>
                  <a:pt x="2370" y="953"/>
                </a:lnTo>
                <a:lnTo>
                  <a:pt x="2191" y="524"/>
                </a:lnTo>
                <a:lnTo>
                  <a:pt x="1870" y="203"/>
                </a:lnTo>
                <a:lnTo>
                  <a:pt x="1441" y="12"/>
                </a:lnTo>
                <a:lnTo>
                  <a:pt x="1191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0" name="Google Shape;40;p3"/>
          <p:cNvSpPr/>
          <p:nvPr/>
        </p:nvSpPr>
        <p:spPr>
          <a:xfrm>
            <a:off x="1625503" y="6300131"/>
            <a:ext cx="145659" cy="145659"/>
          </a:xfrm>
          <a:custGeom>
            <a:avLst/>
            <a:gdLst/>
            <a:ahLst/>
            <a:cxnLst/>
            <a:rect l="l" t="t" r="r" b="b"/>
            <a:pathLst>
              <a:path w="2382" h="2382" extrusionOk="0">
                <a:moveTo>
                  <a:pt x="1191" y="0"/>
                </a:moveTo>
                <a:lnTo>
                  <a:pt x="953" y="12"/>
                </a:lnTo>
                <a:lnTo>
                  <a:pt x="524" y="203"/>
                </a:lnTo>
                <a:lnTo>
                  <a:pt x="203" y="524"/>
                </a:lnTo>
                <a:lnTo>
                  <a:pt x="24" y="953"/>
                </a:lnTo>
                <a:lnTo>
                  <a:pt x="0" y="1191"/>
                </a:lnTo>
                <a:lnTo>
                  <a:pt x="24" y="1429"/>
                </a:lnTo>
                <a:lnTo>
                  <a:pt x="203" y="1858"/>
                </a:lnTo>
                <a:lnTo>
                  <a:pt x="524" y="2179"/>
                </a:lnTo>
                <a:lnTo>
                  <a:pt x="953" y="2370"/>
                </a:lnTo>
                <a:lnTo>
                  <a:pt x="1191" y="2382"/>
                </a:lnTo>
                <a:lnTo>
                  <a:pt x="1441" y="2370"/>
                </a:lnTo>
                <a:lnTo>
                  <a:pt x="1870" y="2179"/>
                </a:lnTo>
                <a:lnTo>
                  <a:pt x="2191" y="1858"/>
                </a:lnTo>
                <a:lnTo>
                  <a:pt x="2370" y="1429"/>
                </a:lnTo>
                <a:lnTo>
                  <a:pt x="2382" y="1191"/>
                </a:lnTo>
                <a:lnTo>
                  <a:pt x="2370" y="953"/>
                </a:lnTo>
                <a:lnTo>
                  <a:pt x="2191" y="524"/>
                </a:lnTo>
                <a:lnTo>
                  <a:pt x="1870" y="203"/>
                </a:lnTo>
                <a:lnTo>
                  <a:pt x="1441" y="12"/>
                </a:lnTo>
                <a:lnTo>
                  <a:pt x="1191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1" name="Google Shape;41;p3"/>
          <p:cNvSpPr/>
          <p:nvPr/>
        </p:nvSpPr>
        <p:spPr>
          <a:xfrm>
            <a:off x="5302836" y="521831"/>
            <a:ext cx="145659" cy="145659"/>
          </a:xfrm>
          <a:custGeom>
            <a:avLst/>
            <a:gdLst/>
            <a:ahLst/>
            <a:cxnLst/>
            <a:rect l="l" t="t" r="r" b="b"/>
            <a:pathLst>
              <a:path w="2382" h="2382" extrusionOk="0">
                <a:moveTo>
                  <a:pt x="1191" y="0"/>
                </a:moveTo>
                <a:lnTo>
                  <a:pt x="953" y="12"/>
                </a:lnTo>
                <a:lnTo>
                  <a:pt x="524" y="203"/>
                </a:lnTo>
                <a:lnTo>
                  <a:pt x="203" y="524"/>
                </a:lnTo>
                <a:lnTo>
                  <a:pt x="24" y="953"/>
                </a:lnTo>
                <a:lnTo>
                  <a:pt x="0" y="1191"/>
                </a:lnTo>
                <a:lnTo>
                  <a:pt x="24" y="1429"/>
                </a:lnTo>
                <a:lnTo>
                  <a:pt x="203" y="1858"/>
                </a:lnTo>
                <a:lnTo>
                  <a:pt x="524" y="2179"/>
                </a:lnTo>
                <a:lnTo>
                  <a:pt x="953" y="2370"/>
                </a:lnTo>
                <a:lnTo>
                  <a:pt x="1191" y="2382"/>
                </a:lnTo>
                <a:lnTo>
                  <a:pt x="1441" y="2370"/>
                </a:lnTo>
                <a:lnTo>
                  <a:pt x="1870" y="2179"/>
                </a:lnTo>
                <a:lnTo>
                  <a:pt x="2191" y="1858"/>
                </a:lnTo>
                <a:lnTo>
                  <a:pt x="2370" y="1429"/>
                </a:lnTo>
                <a:lnTo>
                  <a:pt x="2382" y="1191"/>
                </a:lnTo>
                <a:lnTo>
                  <a:pt x="2370" y="953"/>
                </a:lnTo>
                <a:lnTo>
                  <a:pt x="2191" y="524"/>
                </a:lnTo>
                <a:lnTo>
                  <a:pt x="1870" y="203"/>
                </a:lnTo>
                <a:lnTo>
                  <a:pt x="1441" y="12"/>
                </a:lnTo>
                <a:lnTo>
                  <a:pt x="1191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2" name="Google Shape;42;p3"/>
          <p:cNvSpPr/>
          <p:nvPr/>
        </p:nvSpPr>
        <p:spPr>
          <a:xfrm>
            <a:off x="431520" y="1305697"/>
            <a:ext cx="145659" cy="145659"/>
          </a:xfrm>
          <a:custGeom>
            <a:avLst/>
            <a:gdLst/>
            <a:ahLst/>
            <a:cxnLst/>
            <a:rect l="l" t="t" r="r" b="b"/>
            <a:pathLst>
              <a:path w="2382" h="2382" extrusionOk="0">
                <a:moveTo>
                  <a:pt x="1191" y="0"/>
                </a:moveTo>
                <a:lnTo>
                  <a:pt x="953" y="12"/>
                </a:lnTo>
                <a:lnTo>
                  <a:pt x="524" y="203"/>
                </a:lnTo>
                <a:lnTo>
                  <a:pt x="203" y="524"/>
                </a:lnTo>
                <a:lnTo>
                  <a:pt x="24" y="953"/>
                </a:lnTo>
                <a:lnTo>
                  <a:pt x="0" y="1191"/>
                </a:lnTo>
                <a:lnTo>
                  <a:pt x="24" y="1429"/>
                </a:lnTo>
                <a:lnTo>
                  <a:pt x="203" y="1858"/>
                </a:lnTo>
                <a:lnTo>
                  <a:pt x="524" y="2179"/>
                </a:lnTo>
                <a:lnTo>
                  <a:pt x="953" y="2370"/>
                </a:lnTo>
                <a:lnTo>
                  <a:pt x="1191" y="2382"/>
                </a:lnTo>
                <a:lnTo>
                  <a:pt x="1441" y="2370"/>
                </a:lnTo>
                <a:lnTo>
                  <a:pt x="1870" y="2179"/>
                </a:lnTo>
                <a:lnTo>
                  <a:pt x="2191" y="1858"/>
                </a:lnTo>
                <a:lnTo>
                  <a:pt x="2370" y="1429"/>
                </a:lnTo>
                <a:lnTo>
                  <a:pt x="2382" y="1191"/>
                </a:lnTo>
                <a:lnTo>
                  <a:pt x="2370" y="953"/>
                </a:lnTo>
                <a:lnTo>
                  <a:pt x="2191" y="524"/>
                </a:lnTo>
                <a:lnTo>
                  <a:pt x="1870" y="203"/>
                </a:lnTo>
                <a:lnTo>
                  <a:pt x="1441" y="12"/>
                </a:lnTo>
                <a:lnTo>
                  <a:pt x="1191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3" name="Google Shape;43;p3"/>
          <p:cNvSpPr/>
          <p:nvPr/>
        </p:nvSpPr>
        <p:spPr>
          <a:xfrm>
            <a:off x="431541" y="5667177"/>
            <a:ext cx="356076" cy="229435"/>
          </a:xfrm>
          <a:custGeom>
            <a:avLst/>
            <a:gdLst/>
            <a:ahLst/>
            <a:cxnLst/>
            <a:rect l="l" t="t" r="r" b="b"/>
            <a:pathLst>
              <a:path w="5823" h="3752" extrusionOk="0">
                <a:moveTo>
                  <a:pt x="5251" y="1"/>
                </a:moveTo>
                <a:lnTo>
                  <a:pt x="4286" y="60"/>
                </a:lnTo>
                <a:lnTo>
                  <a:pt x="3858" y="144"/>
                </a:lnTo>
                <a:lnTo>
                  <a:pt x="3441" y="239"/>
                </a:lnTo>
                <a:lnTo>
                  <a:pt x="2679" y="525"/>
                </a:lnTo>
                <a:lnTo>
                  <a:pt x="2322" y="727"/>
                </a:lnTo>
                <a:lnTo>
                  <a:pt x="1977" y="930"/>
                </a:lnTo>
                <a:lnTo>
                  <a:pt x="1322" y="1442"/>
                </a:lnTo>
                <a:lnTo>
                  <a:pt x="1012" y="1763"/>
                </a:lnTo>
                <a:lnTo>
                  <a:pt x="726" y="2108"/>
                </a:lnTo>
                <a:lnTo>
                  <a:pt x="333" y="2728"/>
                </a:lnTo>
                <a:lnTo>
                  <a:pt x="107" y="3228"/>
                </a:lnTo>
                <a:lnTo>
                  <a:pt x="0" y="3501"/>
                </a:lnTo>
                <a:lnTo>
                  <a:pt x="286" y="3597"/>
                </a:lnTo>
                <a:lnTo>
                  <a:pt x="810" y="3716"/>
                </a:lnTo>
                <a:lnTo>
                  <a:pt x="1548" y="3752"/>
                </a:lnTo>
                <a:lnTo>
                  <a:pt x="2000" y="3692"/>
                </a:lnTo>
                <a:lnTo>
                  <a:pt x="2453" y="3632"/>
                </a:lnTo>
                <a:lnTo>
                  <a:pt x="3286" y="3347"/>
                </a:lnTo>
                <a:lnTo>
                  <a:pt x="3679" y="3144"/>
                </a:lnTo>
                <a:lnTo>
                  <a:pt x="4060" y="2918"/>
                </a:lnTo>
                <a:lnTo>
                  <a:pt x="4751" y="2335"/>
                </a:lnTo>
                <a:lnTo>
                  <a:pt x="5049" y="1977"/>
                </a:lnTo>
                <a:lnTo>
                  <a:pt x="5191" y="1775"/>
                </a:lnTo>
                <a:lnTo>
                  <a:pt x="5453" y="1358"/>
                </a:lnTo>
                <a:lnTo>
                  <a:pt x="5656" y="882"/>
                </a:lnTo>
                <a:lnTo>
                  <a:pt x="5787" y="346"/>
                </a:lnTo>
                <a:lnTo>
                  <a:pt x="5822" y="49"/>
                </a:lnTo>
                <a:lnTo>
                  <a:pt x="5251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4" name="Google Shape;44;p3"/>
          <p:cNvSpPr/>
          <p:nvPr/>
        </p:nvSpPr>
        <p:spPr>
          <a:xfrm>
            <a:off x="11488253" y="5079031"/>
            <a:ext cx="145659" cy="145659"/>
          </a:xfrm>
          <a:custGeom>
            <a:avLst/>
            <a:gdLst/>
            <a:ahLst/>
            <a:cxnLst/>
            <a:rect l="l" t="t" r="r" b="b"/>
            <a:pathLst>
              <a:path w="2382" h="2382" extrusionOk="0">
                <a:moveTo>
                  <a:pt x="1191" y="0"/>
                </a:moveTo>
                <a:lnTo>
                  <a:pt x="953" y="12"/>
                </a:lnTo>
                <a:lnTo>
                  <a:pt x="524" y="203"/>
                </a:lnTo>
                <a:lnTo>
                  <a:pt x="203" y="524"/>
                </a:lnTo>
                <a:lnTo>
                  <a:pt x="24" y="953"/>
                </a:lnTo>
                <a:lnTo>
                  <a:pt x="0" y="1191"/>
                </a:lnTo>
                <a:lnTo>
                  <a:pt x="24" y="1429"/>
                </a:lnTo>
                <a:lnTo>
                  <a:pt x="203" y="1858"/>
                </a:lnTo>
                <a:lnTo>
                  <a:pt x="524" y="2179"/>
                </a:lnTo>
                <a:lnTo>
                  <a:pt x="953" y="2370"/>
                </a:lnTo>
                <a:lnTo>
                  <a:pt x="1191" y="2382"/>
                </a:lnTo>
                <a:lnTo>
                  <a:pt x="1441" y="2370"/>
                </a:lnTo>
                <a:lnTo>
                  <a:pt x="1870" y="2179"/>
                </a:lnTo>
                <a:lnTo>
                  <a:pt x="2191" y="1858"/>
                </a:lnTo>
                <a:lnTo>
                  <a:pt x="2370" y="1429"/>
                </a:lnTo>
                <a:lnTo>
                  <a:pt x="2382" y="1191"/>
                </a:lnTo>
                <a:lnTo>
                  <a:pt x="2370" y="953"/>
                </a:lnTo>
                <a:lnTo>
                  <a:pt x="2191" y="524"/>
                </a:lnTo>
                <a:lnTo>
                  <a:pt x="1870" y="203"/>
                </a:lnTo>
                <a:lnTo>
                  <a:pt x="1441" y="12"/>
                </a:lnTo>
                <a:lnTo>
                  <a:pt x="1191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925045953"/>
      </p:ext>
    </p:extLst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4"/>
          <p:cNvSpPr txBox="1">
            <a:spLocks noGrp="1"/>
          </p:cNvSpPr>
          <p:nvPr>
            <p:ph type="title"/>
          </p:nvPr>
        </p:nvSpPr>
        <p:spPr>
          <a:xfrm>
            <a:off x="960000" y="720000"/>
            <a:ext cx="10272000" cy="63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300"/>
              <a:buNone/>
              <a:defRPr sz="3467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4"/>
          <p:cNvSpPr txBox="1">
            <a:spLocks noGrp="1"/>
          </p:cNvSpPr>
          <p:nvPr>
            <p:ph type="body" idx="1"/>
          </p:nvPr>
        </p:nvSpPr>
        <p:spPr>
          <a:xfrm>
            <a:off x="960000" y="1422367"/>
            <a:ext cx="10272000" cy="466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14856">
              <a:spcBef>
                <a:spcPts val="0"/>
              </a:spcBef>
              <a:spcAft>
                <a:spcPts val="0"/>
              </a:spcAft>
              <a:buSzPts val="1300"/>
              <a:buChar char="●"/>
              <a:defRPr sz="1467"/>
            </a:lvl1pPr>
            <a:lvl2pPr marL="1219170" lvl="1" indent="-380990">
              <a:spcBef>
                <a:spcPts val="2133"/>
              </a:spcBef>
              <a:spcAft>
                <a:spcPts val="0"/>
              </a:spcAft>
              <a:buSzPts val="900"/>
              <a:buChar char="○"/>
              <a:defRPr/>
            </a:lvl2pPr>
            <a:lvl3pPr marL="1828754" lvl="2" indent="-380990">
              <a:spcBef>
                <a:spcPts val="2133"/>
              </a:spcBef>
              <a:spcAft>
                <a:spcPts val="0"/>
              </a:spcAft>
              <a:buSzPts val="900"/>
              <a:buChar char="■"/>
              <a:defRPr/>
            </a:lvl3pPr>
            <a:lvl4pPr marL="2438339" lvl="3" indent="-380990">
              <a:spcBef>
                <a:spcPts val="2133"/>
              </a:spcBef>
              <a:spcAft>
                <a:spcPts val="0"/>
              </a:spcAft>
              <a:buSzPts val="900"/>
              <a:buChar char="●"/>
              <a:defRPr/>
            </a:lvl4pPr>
            <a:lvl5pPr marL="3047924" lvl="4" indent="-380990">
              <a:spcBef>
                <a:spcPts val="2133"/>
              </a:spcBef>
              <a:spcAft>
                <a:spcPts val="0"/>
              </a:spcAft>
              <a:buSzPts val="900"/>
              <a:buChar char="○"/>
              <a:defRPr/>
            </a:lvl5pPr>
            <a:lvl6pPr marL="3657509" lvl="5" indent="-380990">
              <a:spcBef>
                <a:spcPts val="2133"/>
              </a:spcBef>
              <a:spcAft>
                <a:spcPts val="0"/>
              </a:spcAft>
              <a:buSzPts val="900"/>
              <a:buChar char="■"/>
              <a:defRPr/>
            </a:lvl6pPr>
            <a:lvl7pPr marL="4267093" lvl="6" indent="-380990">
              <a:spcBef>
                <a:spcPts val="2133"/>
              </a:spcBef>
              <a:spcAft>
                <a:spcPts val="0"/>
              </a:spcAft>
              <a:buSzPts val="900"/>
              <a:buChar char="●"/>
              <a:defRPr/>
            </a:lvl7pPr>
            <a:lvl8pPr marL="4876678" lvl="7" indent="-380990">
              <a:spcBef>
                <a:spcPts val="2133"/>
              </a:spcBef>
              <a:spcAft>
                <a:spcPts val="0"/>
              </a:spcAft>
              <a:buSzPts val="900"/>
              <a:buChar char="○"/>
              <a:defRPr/>
            </a:lvl8pPr>
            <a:lvl9pPr marL="5486263" lvl="8" indent="-380990">
              <a:spcBef>
                <a:spcPts val="2133"/>
              </a:spcBef>
              <a:spcAft>
                <a:spcPts val="2133"/>
              </a:spcAft>
              <a:buSzPts val="900"/>
              <a:buChar char="■"/>
              <a:defRPr/>
            </a:lvl9pPr>
          </a:lstStyle>
          <a:p>
            <a:endParaRPr/>
          </a:p>
        </p:txBody>
      </p:sp>
      <p:sp>
        <p:nvSpPr>
          <p:cNvPr id="48" name="Google Shape;48;p4"/>
          <p:cNvSpPr/>
          <p:nvPr/>
        </p:nvSpPr>
        <p:spPr>
          <a:xfrm>
            <a:off x="150701" y="118933"/>
            <a:ext cx="11890263" cy="6619952"/>
          </a:xfrm>
          <a:custGeom>
            <a:avLst/>
            <a:gdLst/>
            <a:ahLst/>
            <a:cxnLst/>
            <a:rect l="l" t="t" r="r" b="b"/>
            <a:pathLst>
              <a:path w="216108" h="120319" extrusionOk="0">
                <a:moveTo>
                  <a:pt x="3418" y="596"/>
                </a:moveTo>
                <a:lnTo>
                  <a:pt x="3418" y="3394"/>
                </a:lnTo>
                <a:lnTo>
                  <a:pt x="619" y="3394"/>
                </a:lnTo>
                <a:lnTo>
                  <a:pt x="619" y="596"/>
                </a:lnTo>
                <a:close/>
                <a:moveTo>
                  <a:pt x="215500" y="596"/>
                </a:moveTo>
                <a:lnTo>
                  <a:pt x="215500" y="3394"/>
                </a:lnTo>
                <a:lnTo>
                  <a:pt x="212702" y="3394"/>
                </a:lnTo>
                <a:lnTo>
                  <a:pt x="212702" y="596"/>
                </a:lnTo>
                <a:close/>
                <a:moveTo>
                  <a:pt x="208642" y="596"/>
                </a:moveTo>
                <a:lnTo>
                  <a:pt x="208642" y="3989"/>
                </a:lnTo>
                <a:lnTo>
                  <a:pt x="212119" y="3989"/>
                </a:lnTo>
                <a:lnTo>
                  <a:pt x="212119" y="7383"/>
                </a:lnTo>
                <a:lnTo>
                  <a:pt x="215500" y="7383"/>
                </a:lnTo>
                <a:lnTo>
                  <a:pt x="215500" y="112900"/>
                </a:lnTo>
                <a:lnTo>
                  <a:pt x="212107" y="112900"/>
                </a:lnTo>
                <a:lnTo>
                  <a:pt x="212107" y="116294"/>
                </a:lnTo>
                <a:lnTo>
                  <a:pt x="208630" y="116294"/>
                </a:lnTo>
                <a:lnTo>
                  <a:pt x="208630" y="119675"/>
                </a:lnTo>
                <a:lnTo>
                  <a:pt x="7478" y="119675"/>
                </a:lnTo>
                <a:lnTo>
                  <a:pt x="7478" y="116294"/>
                </a:lnTo>
                <a:lnTo>
                  <a:pt x="4013" y="116294"/>
                </a:lnTo>
                <a:lnTo>
                  <a:pt x="4013" y="112900"/>
                </a:lnTo>
                <a:lnTo>
                  <a:pt x="619" y="112900"/>
                </a:lnTo>
                <a:lnTo>
                  <a:pt x="619" y="7383"/>
                </a:lnTo>
                <a:lnTo>
                  <a:pt x="4013" y="7383"/>
                </a:lnTo>
                <a:lnTo>
                  <a:pt x="4013" y="3989"/>
                </a:lnTo>
                <a:lnTo>
                  <a:pt x="7490" y="3989"/>
                </a:lnTo>
                <a:lnTo>
                  <a:pt x="7490" y="596"/>
                </a:lnTo>
                <a:close/>
                <a:moveTo>
                  <a:pt x="3394" y="116901"/>
                </a:moveTo>
                <a:lnTo>
                  <a:pt x="3394" y="119699"/>
                </a:lnTo>
                <a:lnTo>
                  <a:pt x="596" y="119699"/>
                </a:lnTo>
                <a:lnTo>
                  <a:pt x="596" y="116901"/>
                </a:lnTo>
                <a:close/>
                <a:moveTo>
                  <a:pt x="215500" y="116901"/>
                </a:moveTo>
                <a:lnTo>
                  <a:pt x="215500" y="119699"/>
                </a:lnTo>
                <a:lnTo>
                  <a:pt x="212702" y="119699"/>
                </a:lnTo>
                <a:lnTo>
                  <a:pt x="212702" y="116901"/>
                </a:lnTo>
                <a:close/>
                <a:moveTo>
                  <a:pt x="0" y="1"/>
                </a:moveTo>
                <a:lnTo>
                  <a:pt x="0" y="4013"/>
                </a:lnTo>
                <a:lnTo>
                  <a:pt x="3394" y="4013"/>
                </a:lnTo>
                <a:lnTo>
                  <a:pt x="3394" y="6811"/>
                </a:lnTo>
                <a:lnTo>
                  <a:pt x="0" y="6811"/>
                </a:lnTo>
                <a:lnTo>
                  <a:pt x="0" y="113519"/>
                </a:lnTo>
                <a:lnTo>
                  <a:pt x="3394" y="113519"/>
                </a:lnTo>
                <a:lnTo>
                  <a:pt x="3394" y="116317"/>
                </a:lnTo>
                <a:lnTo>
                  <a:pt x="0" y="116317"/>
                </a:lnTo>
                <a:lnTo>
                  <a:pt x="0" y="120318"/>
                </a:lnTo>
                <a:lnTo>
                  <a:pt x="4013" y="120318"/>
                </a:lnTo>
                <a:lnTo>
                  <a:pt x="4013" y="116925"/>
                </a:lnTo>
                <a:lnTo>
                  <a:pt x="6882" y="116925"/>
                </a:lnTo>
                <a:lnTo>
                  <a:pt x="6882" y="120318"/>
                </a:lnTo>
                <a:lnTo>
                  <a:pt x="209238" y="120318"/>
                </a:lnTo>
                <a:lnTo>
                  <a:pt x="209238" y="116925"/>
                </a:lnTo>
                <a:lnTo>
                  <a:pt x="212107" y="116925"/>
                </a:lnTo>
                <a:lnTo>
                  <a:pt x="212107" y="120318"/>
                </a:lnTo>
                <a:lnTo>
                  <a:pt x="216108" y="120318"/>
                </a:lnTo>
                <a:lnTo>
                  <a:pt x="216108" y="116317"/>
                </a:lnTo>
                <a:lnTo>
                  <a:pt x="212714" y="116317"/>
                </a:lnTo>
                <a:lnTo>
                  <a:pt x="212714" y="113519"/>
                </a:lnTo>
                <a:lnTo>
                  <a:pt x="216108" y="113519"/>
                </a:lnTo>
                <a:lnTo>
                  <a:pt x="216108" y="6811"/>
                </a:lnTo>
                <a:lnTo>
                  <a:pt x="212714" y="6811"/>
                </a:lnTo>
                <a:lnTo>
                  <a:pt x="212714" y="4013"/>
                </a:lnTo>
                <a:lnTo>
                  <a:pt x="216096" y="4013"/>
                </a:lnTo>
                <a:lnTo>
                  <a:pt x="216096" y="3989"/>
                </a:lnTo>
                <a:lnTo>
                  <a:pt x="216096" y="1"/>
                </a:lnTo>
                <a:lnTo>
                  <a:pt x="212095" y="1"/>
                </a:lnTo>
                <a:lnTo>
                  <a:pt x="212095" y="3394"/>
                </a:lnTo>
                <a:lnTo>
                  <a:pt x="209226" y="3394"/>
                </a:lnTo>
                <a:lnTo>
                  <a:pt x="209226" y="1"/>
                </a:lnTo>
                <a:lnTo>
                  <a:pt x="6882" y="1"/>
                </a:lnTo>
                <a:lnTo>
                  <a:pt x="6882" y="3394"/>
                </a:lnTo>
                <a:lnTo>
                  <a:pt x="4013" y="3394"/>
                </a:lnTo>
                <a:lnTo>
                  <a:pt x="4013" y="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9" name="Google Shape;49;p4"/>
          <p:cNvSpPr/>
          <p:nvPr/>
        </p:nvSpPr>
        <p:spPr>
          <a:xfrm>
            <a:off x="523998" y="3771157"/>
            <a:ext cx="171159" cy="404140"/>
          </a:xfrm>
          <a:custGeom>
            <a:avLst/>
            <a:gdLst/>
            <a:ahLst/>
            <a:cxnLst/>
            <a:rect l="l" t="t" r="r" b="b"/>
            <a:pathLst>
              <a:path w="2799" h="6609" extrusionOk="0">
                <a:moveTo>
                  <a:pt x="1406" y="0"/>
                </a:moveTo>
                <a:lnTo>
                  <a:pt x="1192" y="215"/>
                </a:lnTo>
                <a:lnTo>
                  <a:pt x="846" y="619"/>
                </a:lnTo>
                <a:lnTo>
                  <a:pt x="465" y="1239"/>
                </a:lnTo>
                <a:lnTo>
                  <a:pt x="299" y="1655"/>
                </a:lnTo>
                <a:lnTo>
                  <a:pt x="156" y="2072"/>
                </a:lnTo>
                <a:lnTo>
                  <a:pt x="13" y="2894"/>
                </a:lnTo>
                <a:lnTo>
                  <a:pt x="1" y="3310"/>
                </a:lnTo>
                <a:lnTo>
                  <a:pt x="13" y="3715"/>
                </a:lnTo>
                <a:lnTo>
                  <a:pt x="156" y="4549"/>
                </a:lnTo>
                <a:lnTo>
                  <a:pt x="299" y="4965"/>
                </a:lnTo>
                <a:lnTo>
                  <a:pt x="465" y="5370"/>
                </a:lnTo>
                <a:lnTo>
                  <a:pt x="846" y="5989"/>
                </a:lnTo>
                <a:lnTo>
                  <a:pt x="1180" y="6406"/>
                </a:lnTo>
                <a:lnTo>
                  <a:pt x="1394" y="6609"/>
                </a:lnTo>
                <a:lnTo>
                  <a:pt x="1596" y="6406"/>
                </a:lnTo>
                <a:lnTo>
                  <a:pt x="1942" y="5989"/>
                </a:lnTo>
                <a:lnTo>
                  <a:pt x="2323" y="5370"/>
                </a:lnTo>
                <a:lnTo>
                  <a:pt x="2501" y="4965"/>
                </a:lnTo>
                <a:lnTo>
                  <a:pt x="2644" y="4549"/>
                </a:lnTo>
                <a:lnTo>
                  <a:pt x="2787" y="3715"/>
                </a:lnTo>
                <a:lnTo>
                  <a:pt x="2799" y="3310"/>
                </a:lnTo>
                <a:lnTo>
                  <a:pt x="2787" y="2894"/>
                </a:lnTo>
                <a:lnTo>
                  <a:pt x="2644" y="2072"/>
                </a:lnTo>
                <a:lnTo>
                  <a:pt x="2501" y="1655"/>
                </a:lnTo>
                <a:lnTo>
                  <a:pt x="2323" y="1239"/>
                </a:lnTo>
                <a:lnTo>
                  <a:pt x="1954" y="619"/>
                </a:lnTo>
                <a:lnTo>
                  <a:pt x="1608" y="215"/>
                </a:lnTo>
                <a:lnTo>
                  <a:pt x="1406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0" name="Google Shape;50;p4"/>
          <p:cNvSpPr/>
          <p:nvPr/>
        </p:nvSpPr>
        <p:spPr>
          <a:xfrm>
            <a:off x="7638741" y="278842"/>
            <a:ext cx="179903" cy="388119"/>
          </a:xfrm>
          <a:custGeom>
            <a:avLst/>
            <a:gdLst/>
            <a:ahLst/>
            <a:cxnLst/>
            <a:rect l="l" t="t" r="r" b="b"/>
            <a:pathLst>
              <a:path w="2942" h="6347" extrusionOk="0">
                <a:moveTo>
                  <a:pt x="715" y="0"/>
                </a:moveTo>
                <a:lnTo>
                  <a:pt x="561" y="238"/>
                </a:lnTo>
                <a:lnTo>
                  <a:pt x="322" y="714"/>
                </a:lnTo>
                <a:lnTo>
                  <a:pt x="120" y="1393"/>
                </a:lnTo>
                <a:lnTo>
                  <a:pt x="37" y="1822"/>
                </a:lnTo>
                <a:lnTo>
                  <a:pt x="1" y="2250"/>
                </a:lnTo>
                <a:lnTo>
                  <a:pt x="37" y="3060"/>
                </a:lnTo>
                <a:lnTo>
                  <a:pt x="120" y="3453"/>
                </a:lnTo>
                <a:lnTo>
                  <a:pt x="215" y="3834"/>
                </a:lnTo>
                <a:lnTo>
                  <a:pt x="513" y="4572"/>
                </a:lnTo>
                <a:lnTo>
                  <a:pt x="727" y="4941"/>
                </a:lnTo>
                <a:lnTo>
                  <a:pt x="965" y="5287"/>
                </a:lnTo>
                <a:lnTo>
                  <a:pt x="1430" y="5822"/>
                </a:lnTo>
                <a:lnTo>
                  <a:pt x="1823" y="6180"/>
                </a:lnTo>
                <a:lnTo>
                  <a:pt x="2049" y="6346"/>
                </a:lnTo>
                <a:lnTo>
                  <a:pt x="2228" y="6120"/>
                </a:lnTo>
                <a:lnTo>
                  <a:pt x="2501" y="5668"/>
                </a:lnTo>
                <a:lnTo>
                  <a:pt x="2775" y="4989"/>
                </a:lnTo>
                <a:lnTo>
                  <a:pt x="2871" y="4560"/>
                </a:lnTo>
                <a:lnTo>
                  <a:pt x="2942" y="4132"/>
                </a:lnTo>
                <a:lnTo>
                  <a:pt x="2918" y="3286"/>
                </a:lnTo>
                <a:lnTo>
                  <a:pt x="2835" y="2870"/>
                </a:lnTo>
                <a:lnTo>
                  <a:pt x="2740" y="2453"/>
                </a:lnTo>
                <a:lnTo>
                  <a:pt x="2406" y="1679"/>
                </a:lnTo>
                <a:lnTo>
                  <a:pt x="2168" y="1322"/>
                </a:lnTo>
                <a:lnTo>
                  <a:pt x="1906" y="953"/>
                </a:lnTo>
                <a:lnTo>
                  <a:pt x="1394" y="452"/>
                </a:lnTo>
                <a:lnTo>
                  <a:pt x="965" y="143"/>
                </a:lnTo>
                <a:lnTo>
                  <a:pt x="715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1" name="Google Shape;51;p4"/>
          <p:cNvSpPr/>
          <p:nvPr/>
        </p:nvSpPr>
        <p:spPr>
          <a:xfrm>
            <a:off x="11231985" y="541551"/>
            <a:ext cx="208339" cy="356872"/>
          </a:xfrm>
          <a:custGeom>
            <a:avLst/>
            <a:gdLst/>
            <a:ahLst/>
            <a:cxnLst/>
            <a:rect l="l" t="t" r="r" b="b"/>
            <a:pathLst>
              <a:path w="3407" h="5836" extrusionOk="0">
                <a:moveTo>
                  <a:pt x="3168" y="1"/>
                </a:moveTo>
                <a:lnTo>
                  <a:pt x="2882" y="84"/>
                </a:lnTo>
                <a:lnTo>
                  <a:pt x="2382" y="287"/>
                </a:lnTo>
                <a:lnTo>
                  <a:pt x="1763" y="668"/>
                </a:lnTo>
                <a:lnTo>
                  <a:pt x="1418" y="965"/>
                </a:lnTo>
                <a:lnTo>
                  <a:pt x="1108" y="1287"/>
                </a:lnTo>
                <a:lnTo>
                  <a:pt x="620" y="1977"/>
                </a:lnTo>
                <a:lnTo>
                  <a:pt x="441" y="2335"/>
                </a:lnTo>
                <a:lnTo>
                  <a:pt x="275" y="2704"/>
                </a:lnTo>
                <a:lnTo>
                  <a:pt x="72" y="3501"/>
                </a:lnTo>
                <a:lnTo>
                  <a:pt x="25" y="3918"/>
                </a:lnTo>
                <a:lnTo>
                  <a:pt x="1" y="4347"/>
                </a:lnTo>
                <a:lnTo>
                  <a:pt x="96" y="5287"/>
                </a:lnTo>
                <a:lnTo>
                  <a:pt x="251" y="5835"/>
                </a:lnTo>
                <a:lnTo>
                  <a:pt x="525" y="5764"/>
                </a:lnTo>
                <a:lnTo>
                  <a:pt x="1013" y="5561"/>
                </a:lnTo>
                <a:lnTo>
                  <a:pt x="1644" y="5180"/>
                </a:lnTo>
                <a:lnTo>
                  <a:pt x="1989" y="4871"/>
                </a:lnTo>
                <a:lnTo>
                  <a:pt x="2299" y="4549"/>
                </a:lnTo>
                <a:lnTo>
                  <a:pt x="2775" y="3859"/>
                </a:lnTo>
                <a:lnTo>
                  <a:pt x="2966" y="3501"/>
                </a:lnTo>
                <a:lnTo>
                  <a:pt x="3132" y="3132"/>
                </a:lnTo>
                <a:lnTo>
                  <a:pt x="3335" y="2335"/>
                </a:lnTo>
                <a:lnTo>
                  <a:pt x="3382" y="1918"/>
                </a:lnTo>
                <a:lnTo>
                  <a:pt x="3406" y="1489"/>
                </a:lnTo>
                <a:lnTo>
                  <a:pt x="3311" y="549"/>
                </a:lnTo>
                <a:lnTo>
                  <a:pt x="3168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2" name="Google Shape;52;p4"/>
          <p:cNvSpPr/>
          <p:nvPr/>
        </p:nvSpPr>
        <p:spPr>
          <a:xfrm>
            <a:off x="11430747" y="2334394"/>
            <a:ext cx="260683" cy="247596"/>
          </a:xfrm>
          <a:custGeom>
            <a:avLst/>
            <a:gdLst/>
            <a:ahLst/>
            <a:cxnLst/>
            <a:rect l="l" t="t" r="r" b="b"/>
            <a:pathLst>
              <a:path w="4263" h="4049" extrusionOk="0">
                <a:moveTo>
                  <a:pt x="774" y="0"/>
                </a:moveTo>
                <a:lnTo>
                  <a:pt x="274" y="12"/>
                </a:lnTo>
                <a:lnTo>
                  <a:pt x="0" y="60"/>
                </a:lnTo>
                <a:lnTo>
                  <a:pt x="12" y="583"/>
                </a:lnTo>
                <a:lnTo>
                  <a:pt x="203" y="1453"/>
                </a:lnTo>
                <a:lnTo>
                  <a:pt x="346" y="1810"/>
                </a:lnTo>
                <a:lnTo>
                  <a:pt x="512" y="2155"/>
                </a:lnTo>
                <a:lnTo>
                  <a:pt x="941" y="2750"/>
                </a:lnTo>
                <a:lnTo>
                  <a:pt x="1191" y="3001"/>
                </a:lnTo>
                <a:lnTo>
                  <a:pt x="1465" y="3251"/>
                </a:lnTo>
                <a:lnTo>
                  <a:pt x="2084" y="3643"/>
                </a:lnTo>
                <a:lnTo>
                  <a:pt x="2441" y="3798"/>
                </a:lnTo>
                <a:lnTo>
                  <a:pt x="2810" y="3917"/>
                </a:lnTo>
                <a:lnTo>
                  <a:pt x="3465" y="4036"/>
                </a:lnTo>
                <a:lnTo>
                  <a:pt x="3965" y="4048"/>
                </a:lnTo>
                <a:lnTo>
                  <a:pt x="4239" y="4036"/>
                </a:lnTo>
                <a:lnTo>
                  <a:pt x="4263" y="3763"/>
                </a:lnTo>
                <a:lnTo>
                  <a:pt x="4239" y="3262"/>
                </a:lnTo>
                <a:lnTo>
                  <a:pt x="4108" y="2608"/>
                </a:lnTo>
                <a:lnTo>
                  <a:pt x="3977" y="2227"/>
                </a:lnTo>
                <a:lnTo>
                  <a:pt x="3810" y="1869"/>
                </a:lnTo>
                <a:lnTo>
                  <a:pt x="3382" y="1262"/>
                </a:lnTo>
                <a:lnTo>
                  <a:pt x="3120" y="1000"/>
                </a:lnTo>
                <a:lnTo>
                  <a:pt x="2834" y="750"/>
                </a:lnTo>
                <a:lnTo>
                  <a:pt x="2191" y="345"/>
                </a:lnTo>
                <a:lnTo>
                  <a:pt x="1834" y="202"/>
                </a:lnTo>
                <a:lnTo>
                  <a:pt x="1441" y="83"/>
                </a:lnTo>
                <a:lnTo>
                  <a:pt x="774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3" name="Google Shape;53;p4"/>
          <p:cNvSpPr/>
          <p:nvPr/>
        </p:nvSpPr>
        <p:spPr>
          <a:xfrm rot="-6957699">
            <a:off x="8947875" y="6009066"/>
            <a:ext cx="209013" cy="381581"/>
          </a:xfrm>
          <a:custGeom>
            <a:avLst/>
            <a:gdLst/>
            <a:ahLst/>
            <a:cxnLst/>
            <a:rect l="l" t="t" r="r" b="b"/>
            <a:pathLst>
              <a:path w="3418" h="6240" extrusionOk="0">
                <a:moveTo>
                  <a:pt x="179" y="1"/>
                </a:moveTo>
                <a:lnTo>
                  <a:pt x="60" y="584"/>
                </a:lnTo>
                <a:lnTo>
                  <a:pt x="0" y="1549"/>
                </a:lnTo>
                <a:lnTo>
                  <a:pt x="48" y="2001"/>
                </a:lnTo>
                <a:lnTo>
                  <a:pt x="95" y="2430"/>
                </a:lnTo>
                <a:lnTo>
                  <a:pt x="298" y="3239"/>
                </a:lnTo>
                <a:lnTo>
                  <a:pt x="464" y="3632"/>
                </a:lnTo>
                <a:lnTo>
                  <a:pt x="631" y="4013"/>
                </a:lnTo>
                <a:lnTo>
                  <a:pt x="1096" y="4752"/>
                </a:lnTo>
                <a:lnTo>
                  <a:pt x="1393" y="5097"/>
                </a:lnTo>
                <a:lnTo>
                  <a:pt x="1727" y="5430"/>
                </a:lnTo>
                <a:lnTo>
                  <a:pt x="2334" y="5883"/>
                </a:lnTo>
                <a:lnTo>
                  <a:pt x="2822" y="6133"/>
                </a:lnTo>
                <a:lnTo>
                  <a:pt x="3108" y="6240"/>
                </a:lnTo>
                <a:lnTo>
                  <a:pt x="3286" y="5692"/>
                </a:lnTo>
                <a:lnTo>
                  <a:pt x="3417" y="4704"/>
                </a:lnTo>
                <a:lnTo>
                  <a:pt x="3405" y="4240"/>
                </a:lnTo>
                <a:lnTo>
                  <a:pt x="3370" y="3799"/>
                </a:lnTo>
                <a:lnTo>
                  <a:pt x="3167" y="2942"/>
                </a:lnTo>
                <a:lnTo>
                  <a:pt x="3001" y="2537"/>
                </a:lnTo>
                <a:lnTo>
                  <a:pt x="2810" y="2132"/>
                </a:lnTo>
                <a:lnTo>
                  <a:pt x="2310" y="1370"/>
                </a:lnTo>
                <a:lnTo>
                  <a:pt x="1989" y="1037"/>
                </a:lnTo>
                <a:lnTo>
                  <a:pt x="1810" y="870"/>
                </a:lnTo>
                <a:lnTo>
                  <a:pt x="1429" y="560"/>
                </a:lnTo>
                <a:lnTo>
                  <a:pt x="988" y="287"/>
                </a:lnTo>
                <a:lnTo>
                  <a:pt x="464" y="72"/>
                </a:lnTo>
                <a:lnTo>
                  <a:pt x="179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4" name="Google Shape;54;p4"/>
          <p:cNvSpPr/>
          <p:nvPr/>
        </p:nvSpPr>
        <p:spPr>
          <a:xfrm>
            <a:off x="10923176" y="6190532"/>
            <a:ext cx="209011" cy="364883"/>
          </a:xfrm>
          <a:custGeom>
            <a:avLst/>
            <a:gdLst/>
            <a:ahLst/>
            <a:cxnLst/>
            <a:rect l="l" t="t" r="r" b="b"/>
            <a:pathLst>
              <a:path w="3418" h="5967" extrusionOk="0">
                <a:moveTo>
                  <a:pt x="179" y="1"/>
                </a:moveTo>
                <a:lnTo>
                  <a:pt x="60" y="549"/>
                </a:lnTo>
                <a:lnTo>
                  <a:pt x="1" y="1501"/>
                </a:lnTo>
                <a:lnTo>
                  <a:pt x="36" y="1954"/>
                </a:lnTo>
                <a:lnTo>
                  <a:pt x="84" y="2370"/>
                </a:lnTo>
                <a:lnTo>
                  <a:pt x="298" y="3156"/>
                </a:lnTo>
                <a:lnTo>
                  <a:pt x="465" y="3525"/>
                </a:lnTo>
                <a:lnTo>
                  <a:pt x="644" y="3894"/>
                </a:lnTo>
                <a:lnTo>
                  <a:pt x="1120" y="4585"/>
                </a:lnTo>
                <a:lnTo>
                  <a:pt x="1418" y="4907"/>
                </a:lnTo>
                <a:lnTo>
                  <a:pt x="1739" y="5216"/>
                </a:lnTo>
                <a:lnTo>
                  <a:pt x="2334" y="5645"/>
                </a:lnTo>
                <a:lnTo>
                  <a:pt x="2823" y="5871"/>
                </a:lnTo>
                <a:lnTo>
                  <a:pt x="3108" y="5966"/>
                </a:lnTo>
                <a:lnTo>
                  <a:pt x="3287" y="5430"/>
                </a:lnTo>
                <a:lnTo>
                  <a:pt x="3418" y="4466"/>
                </a:lnTo>
                <a:lnTo>
                  <a:pt x="3406" y="4013"/>
                </a:lnTo>
                <a:lnTo>
                  <a:pt x="3358" y="3573"/>
                </a:lnTo>
                <a:lnTo>
                  <a:pt x="3156" y="2751"/>
                </a:lnTo>
                <a:lnTo>
                  <a:pt x="2989" y="2370"/>
                </a:lnTo>
                <a:lnTo>
                  <a:pt x="2799" y="1989"/>
                </a:lnTo>
                <a:lnTo>
                  <a:pt x="2299" y="1275"/>
                </a:lnTo>
                <a:lnTo>
                  <a:pt x="1977" y="953"/>
                </a:lnTo>
                <a:lnTo>
                  <a:pt x="1620" y="644"/>
                </a:lnTo>
                <a:lnTo>
                  <a:pt x="977" y="251"/>
                </a:lnTo>
                <a:lnTo>
                  <a:pt x="465" y="60"/>
                </a:lnTo>
                <a:lnTo>
                  <a:pt x="179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5" name="Google Shape;55;p4"/>
          <p:cNvSpPr/>
          <p:nvPr/>
        </p:nvSpPr>
        <p:spPr>
          <a:xfrm>
            <a:off x="1850529" y="278827"/>
            <a:ext cx="260683" cy="247596"/>
          </a:xfrm>
          <a:custGeom>
            <a:avLst/>
            <a:gdLst/>
            <a:ahLst/>
            <a:cxnLst/>
            <a:rect l="l" t="t" r="r" b="b"/>
            <a:pathLst>
              <a:path w="4263" h="4049" extrusionOk="0">
                <a:moveTo>
                  <a:pt x="774" y="0"/>
                </a:moveTo>
                <a:lnTo>
                  <a:pt x="274" y="12"/>
                </a:lnTo>
                <a:lnTo>
                  <a:pt x="0" y="60"/>
                </a:lnTo>
                <a:lnTo>
                  <a:pt x="12" y="583"/>
                </a:lnTo>
                <a:lnTo>
                  <a:pt x="203" y="1453"/>
                </a:lnTo>
                <a:lnTo>
                  <a:pt x="346" y="1810"/>
                </a:lnTo>
                <a:lnTo>
                  <a:pt x="512" y="2155"/>
                </a:lnTo>
                <a:lnTo>
                  <a:pt x="941" y="2750"/>
                </a:lnTo>
                <a:lnTo>
                  <a:pt x="1191" y="3001"/>
                </a:lnTo>
                <a:lnTo>
                  <a:pt x="1465" y="3251"/>
                </a:lnTo>
                <a:lnTo>
                  <a:pt x="2084" y="3643"/>
                </a:lnTo>
                <a:lnTo>
                  <a:pt x="2441" y="3798"/>
                </a:lnTo>
                <a:lnTo>
                  <a:pt x="2810" y="3917"/>
                </a:lnTo>
                <a:lnTo>
                  <a:pt x="3465" y="4036"/>
                </a:lnTo>
                <a:lnTo>
                  <a:pt x="3965" y="4048"/>
                </a:lnTo>
                <a:lnTo>
                  <a:pt x="4239" y="4036"/>
                </a:lnTo>
                <a:lnTo>
                  <a:pt x="4263" y="3763"/>
                </a:lnTo>
                <a:lnTo>
                  <a:pt x="4239" y="3262"/>
                </a:lnTo>
                <a:lnTo>
                  <a:pt x="4108" y="2608"/>
                </a:lnTo>
                <a:lnTo>
                  <a:pt x="3977" y="2227"/>
                </a:lnTo>
                <a:lnTo>
                  <a:pt x="3810" y="1869"/>
                </a:lnTo>
                <a:lnTo>
                  <a:pt x="3382" y="1262"/>
                </a:lnTo>
                <a:lnTo>
                  <a:pt x="3120" y="1000"/>
                </a:lnTo>
                <a:lnTo>
                  <a:pt x="2834" y="750"/>
                </a:lnTo>
                <a:lnTo>
                  <a:pt x="2191" y="345"/>
                </a:lnTo>
                <a:lnTo>
                  <a:pt x="1834" y="202"/>
                </a:lnTo>
                <a:lnTo>
                  <a:pt x="1441" y="83"/>
                </a:lnTo>
                <a:lnTo>
                  <a:pt x="774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6" name="Google Shape;56;p4"/>
          <p:cNvSpPr/>
          <p:nvPr/>
        </p:nvSpPr>
        <p:spPr>
          <a:xfrm>
            <a:off x="3993316" y="6124605"/>
            <a:ext cx="469693" cy="170425"/>
          </a:xfrm>
          <a:custGeom>
            <a:avLst/>
            <a:gdLst/>
            <a:ahLst/>
            <a:cxnLst/>
            <a:rect l="l" t="t" r="r" b="b"/>
            <a:pathLst>
              <a:path w="7681" h="2787" extrusionOk="0">
                <a:moveTo>
                  <a:pt x="3394" y="0"/>
                </a:moveTo>
                <a:lnTo>
                  <a:pt x="2453" y="108"/>
                </a:lnTo>
                <a:lnTo>
                  <a:pt x="1977" y="227"/>
                </a:lnTo>
                <a:lnTo>
                  <a:pt x="1501" y="370"/>
                </a:lnTo>
                <a:lnTo>
                  <a:pt x="762" y="691"/>
                </a:lnTo>
                <a:lnTo>
                  <a:pt x="262" y="977"/>
                </a:lnTo>
                <a:lnTo>
                  <a:pt x="0" y="1167"/>
                </a:lnTo>
                <a:lnTo>
                  <a:pt x="215" y="1393"/>
                </a:lnTo>
                <a:lnTo>
                  <a:pt x="667" y="1763"/>
                </a:lnTo>
                <a:lnTo>
                  <a:pt x="1370" y="2191"/>
                </a:lnTo>
                <a:lnTo>
                  <a:pt x="1846" y="2406"/>
                </a:lnTo>
                <a:lnTo>
                  <a:pt x="2322" y="2572"/>
                </a:lnTo>
                <a:lnTo>
                  <a:pt x="3299" y="2763"/>
                </a:lnTo>
                <a:lnTo>
                  <a:pt x="3787" y="2787"/>
                </a:lnTo>
                <a:lnTo>
                  <a:pt x="4287" y="2787"/>
                </a:lnTo>
                <a:lnTo>
                  <a:pt x="5251" y="2656"/>
                </a:lnTo>
                <a:lnTo>
                  <a:pt x="5739" y="2525"/>
                </a:lnTo>
                <a:lnTo>
                  <a:pt x="6228" y="2346"/>
                </a:lnTo>
                <a:lnTo>
                  <a:pt x="6954" y="1977"/>
                </a:lnTo>
                <a:lnTo>
                  <a:pt x="7442" y="1644"/>
                </a:lnTo>
                <a:lnTo>
                  <a:pt x="7680" y="1429"/>
                </a:lnTo>
                <a:lnTo>
                  <a:pt x="7442" y="1227"/>
                </a:lnTo>
                <a:lnTo>
                  <a:pt x="6954" y="881"/>
                </a:lnTo>
                <a:lnTo>
                  <a:pt x="6240" y="512"/>
                </a:lnTo>
                <a:lnTo>
                  <a:pt x="5763" y="334"/>
                </a:lnTo>
                <a:lnTo>
                  <a:pt x="5287" y="191"/>
                </a:lnTo>
                <a:lnTo>
                  <a:pt x="4334" y="24"/>
                </a:lnTo>
                <a:lnTo>
                  <a:pt x="387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7" name="Google Shape;57;p4"/>
          <p:cNvSpPr/>
          <p:nvPr/>
        </p:nvSpPr>
        <p:spPr>
          <a:xfrm>
            <a:off x="8979553" y="1069497"/>
            <a:ext cx="145659" cy="145659"/>
          </a:xfrm>
          <a:custGeom>
            <a:avLst/>
            <a:gdLst/>
            <a:ahLst/>
            <a:cxnLst/>
            <a:rect l="l" t="t" r="r" b="b"/>
            <a:pathLst>
              <a:path w="2382" h="2382" extrusionOk="0">
                <a:moveTo>
                  <a:pt x="1191" y="0"/>
                </a:moveTo>
                <a:lnTo>
                  <a:pt x="953" y="12"/>
                </a:lnTo>
                <a:lnTo>
                  <a:pt x="524" y="203"/>
                </a:lnTo>
                <a:lnTo>
                  <a:pt x="203" y="524"/>
                </a:lnTo>
                <a:lnTo>
                  <a:pt x="24" y="953"/>
                </a:lnTo>
                <a:lnTo>
                  <a:pt x="0" y="1191"/>
                </a:lnTo>
                <a:lnTo>
                  <a:pt x="24" y="1429"/>
                </a:lnTo>
                <a:lnTo>
                  <a:pt x="203" y="1858"/>
                </a:lnTo>
                <a:lnTo>
                  <a:pt x="524" y="2179"/>
                </a:lnTo>
                <a:lnTo>
                  <a:pt x="953" y="2370"/>
                </a:lnTo>
                <a:lnTo>
                  <a:pt x="1191" y="2382"/>
                </a:lnTo>
                <a:lnTo>
                  <a:pt x="1441" y="2370"/>
                </a:lnTo>
                <a:lnTo>
                  <a:pt x="1870" y="2179"/>
                </a:lnTo>
                <a:lnTo>
                  <a:pt x="2191" y="1858"/>
                </a:lnTo>
                <a:lnTo>
                  <a:pt x="2370" y="1429"/>
                </a:lnTo>
                <a:lnTo>
                  <a:pt x="2382" y="1191"/>
                </a:lnTo>
                <a:lnTo>
                  <a:pt x="2370" y="953"/>
                </a:lnTo>
                <a:lnTo>
                  <a:pt x="2191" y="524"/>
                </a:lnTo>
                <a:lnTo>
                  <a:pt x="1870" y="203"/>
                </a:lnTo>
                <a:lnTo>
                  <a:pt x="1441" y="12"/>
                </a:lnTo>
                <a:lnTo>
                  <a:pt x="1191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8" name="Google Shape;58;p4"/>
          <p:cNvSpPr/>
          <p:nvPr/>
        </p:nvSpPr>
        <p:spPr>
          <a:xfrm>
            <a:off x="1625503" y="6300131"/>
            <a:ext cx="145659" cy="145659"/>
          </a:xfrm>
          <a:custGeom>
            <a:avLst/>
            <a:gdLst/>
            <a:ahLst/>
            <a:cxnLst/>
            <a:rect l="l" t="t" r="r" b="b"/>
            <a:pathLst>
              <a:path w="2382" h="2382" extrusionOk="0">
                <a:moveTo>
                  <a:pt x="1191" y="0"/>
                </a:moveTo>
                <a:lnTo>
                  <a:pt x="953" y="12"/>
                </a:lnTo>
                <a:lnTo>
                  <a:pt x="524" y="203"/>
                </a:lnTo>
                <a:lnTo>
                  <a:pt x="203" y="524"/>
                </a:lnTo>
                <a:lnTo>
                  <a:pt x="24" y="953"/>
                </a:lnTo>
                <a:lnTo>
                  <a:pt x="0" y="1191"/>
                </a:lnTo>
                <a:lnTo>
                  <a:pt x="24" y="1429"/>
                </a:lnTo>
                <a:lnTo>
                  <a:pt x="203" y="1858"/>
                </a:lnTo>
                <a:lnTo>
                  <a:pt x="524" y="2179"/>
                </a:lnTo>
                <a:lnTo>
                  <a:pt x="953" y="2370"/>
                </a:lnTo>
                <a:lnTo>
                  <a:pt x="1191" y="2382"/>
                </a:lnTo>
                <a:lnTo>
                  <a:pt x="1441" y="2370"/>
                </a:lnTo>
                <a:lnTo>
                  <a:pt x="1870" y="2179"/>
                </a:lnTo>
                <a:lnTo>
                  <a:pt x="2191" y="1858"/>
                </a:lnTo>
                <a:lnTo>
                  <a:pt x="2370" y="1429"/>
                </a:lnTo>
                <a:lnTo>
                  <a:pt x="2382" y="1191"/>
                </a:lnTo>
                <a:lnTo>
                  <a:pt x="2370" y="953"/>
                </a:lnTo>
                <a:lnTo>
                  <a:pt x="2191" y="524"/>
                </a:lnTo>
                <a:lnTo>
                  <a:pt x="1870" y="203"/>
                </a:lnTo>
                <a:lnTo>
                  <a:pt x="1441" y="12"/>
                </a:lnTo>
                <a:lnTo>
                  <a:pt x="1191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9" name="Google Shape;59;p4"/>
          <p:cNvSpPr/>
          <p:nvPr/>
        </p:nvSpPr>
        <p:spPr>
          <a:xfrm>
            <a:off x="5302836" y="521831"/>
            <a:ext cx="145659" cy="145659"/>
          </a:xfrm>
          <a:custGeom>
            <a:avLst/>
            <a:gdLst/>
            <a:ahLst/>
            <a:cxnLst/>
            <a:rect l="l" t="t" r="r" b="b"/>
            <a:pathLst>
              <a:path w="2382" h="2382" extrusionOk="0">
                <a:moveTo>
                  <a:pt x="1191" y="0"/>
                </a:moveTo>
                <a:lnTo>
                  <a:pt x="953" y="12"/>
                </a:lnTo>
                <a:lnTo>
                  <a:pt x="524" y="203"/>
                </a:lnTo>
                <a:lnTo>
                  <a:pt x="203" y="524"/>
                </a:lnTo>
                <a:lnTo>
                  <a:pt x="24" y="953"/>
                </a:lnTo>
                <a:lnTo>
                  <a:pt x="0" y="1191"/>
                </a:lnTo>
                <a:lnTo>
                  <a:pt x="24" y="1429"/>
                </a:lnTo>
                <a:lnTo>
                  <a:pt x="203" y="1858"/>
                </a:lnTo>
                <a:lnTo>
                  <a:pt x="524" y="2179"/>
                </a:lnTo>
                <a:lnTo>
                  <a:pt x="953" y="2370"/>
                </a:lnTo>
                <a:lnTo>
                  <a:pt x="1191" y="2382"/>
                </a:lnTo>
                <a:lnTo>
                  <a:pt x="1441" y="2370"/>
                </a:lnTo>
                <a:lnTo>
                  <a:pt x="1870" y="2179"/>
                </a:lnTo>
                <a:lnTo>
                  <a:pt x="2191" y="1858"/>
                </a:lnTo>
                <a:lnTo>
                  <a:pt x="2370" y="1429"/>
                </a:lnTo>
                <a:lnTo>
                  <a:pt x="2382" y="1191"/>
                </a:lnTo>
                <a:lnTo>
                  <a:pt x="2370" y="953"/>
                </a:lnTo>
                <a:lnTo>
                  <a:pt x="2191" y="524"/>
                </a:lnTo>
                <a:lnTo>
                  <a:pt x="1870" y="203"/>
                </a:lnTo>
                <a:lnTo>
                  <a:pt x="1441" y="12"/>
                </a:lnTo>
                <a:lnTo>
                  <a:pt x="1191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0" name="Google Shape;60;p4"/>
          <p:cNvSpPr/>
          <p:nvPr/>
        </p:nvSpPr>
        <p:spPr>
          <a:xfrm>
            <a:off x="431520" y="1305697"/>
            <a:ext cx="145659" cy="145659"/>
          </a:xfrm>
          <a:custGeom>
            <a:avLst/>
            <a:gdLst/>
            <a:ahLst/>
            <a:cxnLst/>
            <a:rect l="l" t="t" r="r" b="b"/>
            <a:pathLst>
              <a:path w="2382" h="2382" extrusionOk="0">
                <a:moveTo>
                  <a:pt x="1191" y="0"/>
                </a:moveTo>
                <a:lnTo>
                  <a:pt x="953" y="12"/>
                </a:lnTo>
                <a:lnTo>
                  <a:pt x="524" y="203"/>
                </a:lnTo>
                <a:lnTo>
                  <a:pt x="203" y="524"/>
                </a:lnTo>
                <a:lnTo>
                  <a:pt x="24" y="953"/>
                </a:lnTo>
                <a:lnTo>
                  <a:pt x="0" y="1191"/>
                </a:lnTo>
                <a:lnTo>
                  <a:pt x="24" y="1429"/>
                </a:lnTo>
                <a:lnTo>
                  <a:pt x="203" y="1858"/>
                </a:lnTo>
                <a:lnTo>
                  <a:pt x="524" y="2179"/>
                </a:lnTo>
                <a:lnTo>
                  <a:pt x="953" y="2370"/>
                </a:lnTo>
                <a:lnTo>
                  <a:pt x="1191" y="2382"/>
                </a:lnTo>
                <a:lnTo>
                  <a:pt x="1441" y="2370"/>
                </a:lnTo>
                <a:lnTo>
                  <a:pt x="1870" y="2179"/>
                </a:lnTo>
                <a:lnTo>
                  <a:pt x="2191" y="1858"/>
                </a:lnTo>
                <a:lnTo>
                  <a:pt x="2370" y="1429"/>
                </a:lnTo>
                <a:lnTo>
                  <a:pt x="2382" y="1191"/>
                </a:lnTo>
                <a:lnTo>
                  <a:pt x="2370" y="953"/>
                </a:lnTo>
                <a:lnTo>
                  <a:pt x="2191" y="524"/>
                </a:lnTo>
                <a:lnTo>
                  <a:pt x="1870" y="203"/>
                </a:lnTo>
                <a:lnTo>
                  <a:pt x="1441" y="12"/>
                </a:lnTo>
                <a:lnTo>
                  <a:pt x="1191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1" name="Google Shape;61;p4"/>
          <p:cNvSpPr/>
          <p:nvPr/>
        </p:nvSpPr>
        <p:spPr>
          <a:xfrm>
            <a:off x="431541" y="5667177"/>
            <a:ext cx="356076" cy="229435"/>
          </a:xfrm>
          <a:custGeom>
            <a:avLst/>
            <a:gdLst/>
            <a:ahLst/>
            <a:cxnLst/>
            <a:rect l="l" t="t" r="r" b="b"/>
            <a:pathLst>
              <a:path w="5823" h="3752" extrusionOk="0">
                <a:moveTo>
                  <a:pt x="5251" y="1"/>
                </a:moveTo>
                <a:lnTo>
                  <a:pt x="4286" y="60"/>
                </a:lnTo>
                <a:lnTo>
                  <a:pt x="3858" y="144"/>
                </a:lnTo>
                <a:lnTo>
                  <a:pt x="3441" y="239"/>
                </a:lnTo>
                <a:lnTo>
                  <a:pt x="2679" y="525"/>
                </a:lnTo>
                <a:lnTo>
                  <a:pt x="2322" y="727"/>
                </a:lnTo>
                <a:lnTo>
                  <a:pt x="1977" y="930"/>
                </a:lnTo>
                <a:lnTo>
                  <a:pt x="1322" y="1442"/>
                </a:lnTo>
                <a:lnTo>
                  <a:pt x="1012" y="1763"/>
                </a:lnTo>
                <a:lnTo>
                  <a:pt x="726" y="2108"/>
                </a:lnTo>
                <a:lnTo>
                  <a:pt x="333" y="2728"/>
                </a:lnTo>
                <a:lnTo>
                  <a:pt x="107" y="3228"/>
                </a:lnTo>
                <a:lnTo>
                  <a:pt x="0" y="3501"/>
                </a:lnTo>
                <a:lnTo>
                  <a:pt x="286" y="3597"/>
                </a:lnTo>
                <a:lnTo>
                  <a:pt x="810" y="3716"/>
                </a:lnTo>
                <a:lnTo>
                  <a:pt x="1548" y="3752"/>
                </a:lnTo>
                <a:lnTo>
                  <a:pt x="2000" y="3692"/>
                </a:lnTo>
                <a:lnTo>
                  <a:pt x="2453" y="3632"/>
                </a:lnTo>
                <a:lnTo>
                  <a:pt x="3286" y="3347"/>
                </a:lnTo>
                <a:lnTo>
                  <a:pt x="3679" y="3144"/>
                </a:lnTo>
                <a:lnTo>
                  <a:pt x="4060" y="2918"/>
                </a:lnTo>
                <a:lnTo>
                  <a:pt x="4751" y="2335"/>
                </a:lnTo>
                <a:lnTo>
                  <a:pt x="5049" y="1977"/>
                </a:lnTo>
                <a:lnTo>
                  <a:pt x="5191" y="1775"/>
                </a:lnTo>
                <a:lnTo>
                  <a:pt x="5453" y="1358"/>
                </a:lnTo>
                <a:lnTo>
                  <a:pt x="5656" y="882"/>
                </a:lnTo>
                <a:lnTo>
                  <a:pt x="5787" y="346"/>
                </a:lnTo>
                <a:lnTo>
                  <a:pt x="5822" y="49"/>
                </a:lnTo>
                <a:lnTo>
                  <a:pt x="5251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2" name="Google Shape;62;p4"/>
          <p:cNvSpPr/>
          <p:nvPr/>
        </p:nvSpPr>
        <p:spPr>
          <a:xfrm>
            <a:off x="11488253" y="5079031"/>
            <a:ext cx="145659" cy="145659"/>
          </a:xfrm>
          <a:custGeom>
            <a:avLst/>
            <a:gdLst/>
            <a:ahLst/>
            <a:cxnLst/>
            <a:rect l="l" t="t" r="r" b="b"/>
            <a:pathLst>
              <a:path w="2382" h="2382" extrusionOk="0">
                <a:moveTo>
                  <a:pt x="1191" y="0"/>
                </a:moveTo>
                <a:lnTo>
                  <a:pt x="953" y="12"/>
                </a:lnTo>
                <a:lnTo>
                  <a:pt x="524" y="203"/>
                </a:lnTo>
                <a:lnTo>
                  <a:pt x="203" y="524"/>
                </a:lnTo>
                <a:lnTo>
                  <a:pt x="24" y="953"/>
                </a:lnTo>
                <a:lnTo>
                  <a:pt x="0" y="1191"/>
                </a:lnTo>
                <a:lnTo>
                  <a:pt x="24" y="1429"/>
                </a:lnTo>
                <a:lnTo>
                  <a:pt x="203" y="1858"/>
                </a:lnTo>
                <a:lnTo>
                  <a:pt x="524" y="2179"/>
                </a:lnTo>
                <a:lnTo>
                  <a:pt x="953" y="2370"/>
                </a:lnTo>
                <a:lnTo>
                  <a:pt x="1191" y="2382"/>
                </a:lnTo>
                <a:lnTo>
                  <a:pt x="1441" y="2370"/>
                </a:lnTo>
                <a:lnTo>
                  <a:pt x="1870" y="2179"/>
                </a:lnTo>
                <a:lnTo>
                  <a:pt x="2191" y="1858"/>
                </a:lnTo>
                <a:lnTo>
                  <a:pt x="2370" y="1429"/>
                </a:lnTo>
                <a:lnTo>
                  <a:pt x="2382" y="1191"/>
                </a:lnTo>
                <a:lnTo>
                  <a:pt x="2370" y="953"/>
                </a:lnTo>
                <a:lnTo>
                  <a:pt x="2191" y="524"/>
                </a:lnTo>
                <a:lnTo>
                  <a:pt x="1870" y="203"/>
                </a:lnTo>
                <a:lnTo>
                  <a:pt x="1441" y="12"/>
                </a:lnTo>
                <a:lnTo>
                  <a:pt x="1191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pic>
        <p:nvPicPr>
          <p:cNvPr id="2" name="Picture 4" descr="Logo&#10;&#10;Description automatically generated">
            <a:extLst>
              <a:ext uri="{FF2B5EF4-FFF2-40B4-BE49-F238E27FC236}">
                <a16:creationId xmlns:a16="http://schemas.microsoft.com/office/drawing/2014/main" id="{65E899DD-1EBF-1FC0-5561-73E8DBCE884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38859" y="130072"/>
            <a:ext cx="1738859" cy="1738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8592907"/>
      </p:ext>
    </p:extLst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ố trí Tùy chỉn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ề 1">
            <a:extLst>
              <a:ext uri="{FF2B5EF4-FFF2-40B4-BE49-F238E27FC236}">
                <a16:creationId xmlns:a16="http://schemas.microsoft.com/office/drawing/2014/main" id="{B256C40C-C4CC-B43F-176B-2A96D4A45A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000" y="720000"/>
            <a:ext cx="10272000" cy="763600"/>
          </a:xfrm>
          <a:prstGeom prst="rect">
            <a:avLst/>
          </a:prstGeom>
        </p:spPr>
        <p:txBody>
          <a:bodyPr/>
          <a:lstStyle/>
          <a:p>
            <a:r>
              <a:rPr lang="vi-VN"/>
              <a:t>Bấm để sửa kiểu tiêu đề Bản cái</a:t>
            </a:r>
            <a:endParaRPr lang="en-US"/>
          </a:p>
        </p:txBody>
      </p:sp>
      <p:pic>
        <p:nvPicPr>
          <p:cNvPr id="3" name="Picture 4" descr="Logo&#10;&#10;Description automatically generated">
            <a:extLst>
              <a:ext uri="{FF2B5EF4-FFF2-40B4-BE49-F238E27FC236}">
                <a16:creationId xmlns:a16="http://schemas.microsoft.com/office/drawing/2014/main" id="{F7CC4B3D-B984-84A4-FE2D-60056737528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38859" y="130072"/>
            <a:ext cx="1738859" cy="1738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8098928"/>
      </p:ext>
    </p:extLst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9"/>
          <p:cNvSpPr txBox="1">
            <a:spLocks noGrp="1"/>
          </p:cNvSpPr>
          <p:nvPr>
            <p:ph type="title"/>
          </p:nvPr>
        </p:nvSpPr>
        <p:spPr>
          <a:xfrm>
            <a:off x="960000" y="2522333"/>
            <a:ext cx="5136000" cy="90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9pPr>
          </a:lstStyle>
          <a:p>
            <a:endParaRPr/>
          </a:p>
        </p:txBody>
      </p:sp>
      <p:sp>
        <p:nvSpPr>
          <p:cNvPr id="140" name="Google Shape;140;p9"/>
          <p:cNvSpPr txBox="1">
            <a:spLocks noGrp="1"/>
          </p:cNvSpPr>
          <p:nvPr>
            <p:ph type="subTitle" idx="1"/>
          </p:nvPr>
        </p:nvSpPr>
        <p:spPr>
          <a:xfrm>
            <a:off x="960000" y="3429000"/>
            <a:ext cx="5136000" cy="164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867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/>
          </a:p>
        </p:txBody>
      </p:sp>
      <p:sp>
        <p:nvSpPr>
          <p:cNvPr id="141" name="Google Shape;141;p9"/>
          <p:cNvSpPr/>
          <p:nvPr/>
        </p:nvSpPr>
        <p:spPr>
          <a:xfrm>
            <a:off x="150701" y="118933"/>
            <a:ext cx="11890263" cy="6619952"/>
          </a:xfrm>
          <a:custGeom>
            <a:avLst/>
            <a:gdLst/>
            <a:ahLst/>
            <a:cxnLst/>
            <a:rect l="l" t="t" r="r" b="b"/>
            <a:pathLst>
              <a:path w="216108" h="120319" extrusionOk="0">
                <a:moveTo>
                  <a:pt x="3418" y="596"/>
                </a:moveTo>
                <a:lnTo>
                  <a:pt x="3418" y="3394"/>
                </a:lnTo>
                <a:lnTo>
                  <a:pt x="619" y="3394"/>
                </a:lnTo>
                <a:lnTo>
                  <a:pt x="619" y="596"/>
                </a:lnTo>
                <a:close/>
                <a:moveTo>
                  <a:pt x="215500" y="596"/>
                </a:moveTo>
                <a:lnTo>
                  <a:pt x="215500" y="3394"/>
                </a:lnTo>
                <a:lnTo>
                  <a:pt x="212702" y="3394"/>
                </a:lnTo>
                <a:lnTo>
                  <a:pt x="212702" y="596"/>
                </a:lnTo>
                <a:close/>
                <a:moveTo>
                  <a:pt x="208642" y="596"/>
                </a:moveTo>
                <a:lnTo>
                  <a:pt x="208642" y="3989"/>
                </a:lnTo>
                <a:lnTo>
                  <a:pt x="212119" y="3989"/>
                </a:lnTo>
                <a:lnTo>
                  <a:pt x="212119" y="7383"/>
                </a:lnTo>
                <a:lnTo>
                  <a:pt x="215500" y="7383"/>
                </a:lnTo>
                <a:lnTo>
                  <a:pt x="215500" y="112900"/>
                </a:lnTo>
                <a:lnTo>
                  <a:pt x="212107" y="112900"/>
                </a:lnTo>
                <a:lnTo>
                  <a:pt x="212107" y="116294"/>
                </a:lnTo>
                <a:lnTo>
                  <a:pt x="208630" y="116294"/>
                </a:lnTo>
                <a:lnTo>
                  <a:pt x="208630" y="119675"/>
                </a:lnTo>
                <a:lnTo>
                  <a:pt x="7478" y="119675"/>
                </a:lnTo>
                <a:lnTo>
                  <a:pt x="7478" y="116294"/>
                </a:lnTo>
                <a:lnTo>
                  <a:pt x="4013" y="116294"/>
                </a:lnTo>
                <a:lnTo>
                  <a:pt x="4013" y="112900"/>
                </a:lnTo>
                <a:lnTo>
                  <a:pt x="619" y="112900"/>
                </a:lnTo>
                <a:lnTo>
                  <a:pt x="619" y="7383"/>
                </a:lnTo>
                <a:lnTo>
                  <a:pt x="4013" y="7383"/>
                </a:lnTo>
                <a:lnTo>
                  <a:pt x="4013" y="3989"/>
                </a:lnTo>
                <a:lnTo>
                  <a:pt x="7490" y="3989"/>
                </a:lnTo>
                <a:lnTo>
                  <a:pt x="7490" y="596"/>
                </a:lnTo>
                <a:close/>
                <a:moveTo>
                  <a:pt x="3394" y="116901"/>
                </a:moveTo>
                <a:lnTo>
                  <a:pt x="3394" y="119699"/>
                </a:lnTo>
                <a:lnTo>
                  <a:pt x="596" y="119699"/>
                </a:lnTo>
                <a:lnTo>
                  <a:pt x="596" y="116901"/>
                </a:lnTo>
                <a:close/>
                <a:moveTo>
                  <a:pt x="215500" y="116901"/>
                </a:moveTo>
                <a:lnTo>
                  <a:pt x="215500" y="119699"/>
                </a:lnTo>
                <a:lnTo>
                  <a:pt x="212702" y="119699"/>
                </a:lnTo>
                <a:lnTo>
                  <a:pt x="212702" y="116901"/>
                </a:lnTo>
                <a:close/>
                <a:moveTo>
                  <a:pt x="0" y="1"/>
                </a:moveTo>
                <a:lnTo>
                  <a:pt x="0" y="4013"/>
                </a:lnTo>
                <a:lnTo>
                  <a:pt x="3394" y="4013"/>
                </a:lnTo>
                <a:lnTo>
                  <a:pt x="3394" y="6811"/>
                </a:lnTo>
                <a:lnTo>
                  <a:pt x="0" y="6811"/>
                </a:lnTo>
                <a:lnTo>
                  <a:pt x="0" y="113519"/>
                </a:lnTo>
                <a:lnTo>
                  <a:pt x="3394" y="113519"/>
                </a:lnTo>
                <a:lnTo>
                  <a:pt x="3394" y="116317"/>
                </a:lnTo>
                <a:lnTo>
                  <a:pt x="0" y="116317"/>
                </a:lnTo>
                <a:lnTo>
                  <a:pt x="0" y="120318"/>
                </a:lnTo>
                <a:lnTo>
                  <a:pt x="4013" y="120318"/>
                </a:lnTo>
                <a:lnTo>
                  <a:pt x="4013" y="116925"/>
                </a:lnTo>
                <a:lnTo>
                  <a:pt x="6882" y="116925"/>
                </a:lnTo>
                <a:lnTo>
                  <a:pt x="6882" y="120318"/>
                </a:lnTo>
                <a:lnTo>
                  <a:pt x="209238" y="120318"/>
                </a:lnTo>
                <a:lnTo>
                  <a:pt x="209238" y="116925"/>
                </a:lnTo>
                <a:lnTo>
                  <a:pt x="212107" y="116925"/>
                </a:lnTo>
                <a:lnTo>
                  <a:pt x="212107" y="120318"/>
                </a:lnTo>
                <a:lnTo>
                  <a:pt x="216108" y="120318"/>
                </a:lnTo>
                <a:lnTo>
                  <a:pt x="216108" y="116317"/>
                </a:lnTo>
                <a:lnTo>
                  <a:pt x="212714" y="116317"/>
                </a:lnTo>
                <a:lnTo>
                  <a:pt x="212714" y="113519"/>
                </a:lnTo>
                <a:lnTo>
                  <a:pt x="216108" y="113519"/>
                </a:lnTo>
                <a:lnTo>
                  <a:pt x="216108" y="6811"/>
                </a:lnTo>
                <a:lnTo>
                  <a:pt x="212714" y="6811"/>
                </a:lnTo>
                <a:lnTo>
                  <a:pt x="212714" y="4013"/>
                </a:lnTo>
                <a:lnTo>
                  <a:pt x="216096" y="4013"/>
                </a:lnTo>
                <a:lnTo>
                  <a:pt x="216096" y="3989"/>
                </a:lnTo>
                <a:lnTo>
                  <a:pt x="216096" y="1"/>
                </a:lnTo>
                <a:lnTo>
                  <a:pt x="212095" y="1"/>
                </a:lnTo>
                <a:lnTo>
                  <a:pt x="212095" y="3394"/>
                </a:lnTo>
                <a:lnTo>
                  <a:pt x="209226" y="3394"/>
                </a:lnTo>
                <a:lnTo>
                  <a:pt x="209226" y="1"/>
                </a:lnTo>
                <a:lnTo>
                  <a:pt x="6882" y="1"/>
                </a:lnTo>
                <a:lnTo>
                  <a:pt x="6882" y="3394"/>
                </a:lnTo>
                <a:lnTo>
                  <a:pt x="4013" y="3394"/>
                </a:lnTo>
                <a:lnTo>
                  <a:pt x="4013" y="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2" name="Google Shape;142;p9"/>
          <p:cNvSpPr/>
          <p:nvPr/>
        </p:nvSpPr>
        <p:spPr>
          <a:xfrm>
            <a:off x="523998" y="3771157"/>
            <a:ext cx="171159" cy="404140"/>
          </a:xfrm>
          <a:custGeom>
            <a:avLst/>
            <a:gdLst/>
            <a:ahLst/>
            <a:cxnLst/>
            <a:rect l="l" t="t" r="r" b="b"/>
            <a:pathLst>
              <a:path w="2799" h="6609" extrusionOk="0">
                <a:moveTo>
                  <a:pt x="1406" y="0"/>
                </a:moveTo>
                <a:lnTo>
                  <a:pt x="1192" y="215"/>
                </a:lnTo>
                <a:lnTo>
                  <a:pt x="846" y="619"/>
                </a:lnTo>
                <a:lnTo>
                  <a:pt x="465" y="1239"/>
                </a:lnTo>
                <a:lnTo>
                  <a:pt x="299" y="1655"/>
                </a:lnTo>
                <a:lnTo>
                  <a:pt x="156" y="2072"/>
                </a:lnTo>
                <a:lnTo>
                  <a:pt x="13" y="2894"/>
                </a:lnTo>
                <a:lnTo>
                  <a:pt x="1" y="3310"/>
                </a:lnTo>
                <a:lnTo>
                  <a:pt x="13" y="3715"/>
                </a:lnTo>
                <a:lnTo>
                  <a:pt x="156" y="4549"/>
                </a:lnTo>
                <a:lnTo>
                  <a:pt x="299" y="4965"/>
                </a:lnTo>
                <a:lnTo>
                  <a:pt x="465" y="5370"/>
                </a:lnTo>
                <a:lnTo>
                  <a:pt x="846" y="5989"/>
                </a:lnTo>
                <a:lnTo>
                  <a:pt x="1180" y="6406"/>
                </a:lnTo>
                <a:lnTo>
                  <a:pt x="1394" y="6609"/>
                </a:lnTo>
                <a:lnTo>
                  <a:pt x="1596" y="6406"/>
                </a:lnTo>
                <a:lnTo>
                  <a:pt x="1942" y="5989"/>
                </a:lnTo>
                <a:lnTo>
                  <a:pt x="2323" y="5370"/>
                </a:lnTo>
                <a:lnTo>
                  <a:pt x="2501" y="4965"/>
                </a:lnTo>
                <a:lnTo>
                  <a:pt x="2644" y="4549"/>
                </a:lnTo>
                <a:lnTo>
                  <a:pt x="2787" y="3715"/>
                </a:lnTo>
                <a:lnTo>
                  <a:pt x="2799" y="3310"/>
                </a:lnTo>
                <a:lnTo>
                  <a:pt x="2787" y="2894"/>
                </a:lnTo>
                <a:lnTo>
                  <a:pt x="2644" y="2072"/>
                </a:lnTo>
                <a:lnTo>
                  <a:pt x="2501" y="1655"/>
                </a:lnTo>
                <a:lnTo>
                  <a:pt x="2323" y="1239"/>
                </a:lnTo>
                <a:lnTo>
                  <a:pt x="1954" y="619"/>
                </a:lnTo>
                <a:lnTo>
                  <a:pt x="1608" y="215"/>
                </a:lnTo>
                <a:lnTo>
                  <a:pt x="1406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3" name="Google Shape;143;p9"/>
          <p:cNvSpPr/>
          <p:nvPr/>
        </p:nvSpPr>
        <p:spPr>
          <a:xfrm>
            <a:off x="7638741" y="278842"/>
            <a:ext cx="179903" cy="388119"/>
          </a:xfrm>
          <a:custGeom>
            <a:avLst/>
            <a:gdLst/>
            <a:ahLst/>
            <a:cxnLst/>
            <a:rect l="l" t="t" r="r" b="b"/>
            <a:pathLst>
              <a:path w="2942" h="6347" extrusionOk="0">
                <a:moveTo>
                  <a:pt x="715" y="0"/>
                </a:moveTo>
                <a:lnTo>
                  <a:pt x="561" y="238"/>
                </a:lnTo>
                <a:lnTo>
                  <a:pt x="322" y="714"/>
                </a:lnTo>
                <a:lnTo>
                  <a:pt x="120" y="1393"/>
                </a:lnTo>
                <a:lnTo>
                  <a:pt x="37" y="1822"/>
                </a:lnTo>
                <a:lnTo>
                  <a:pt x="1" y="2250"/>
                </a:lnTo>
                <a:lnTo>
                  <a:pt x="37" y="3060"/>
                </a:lnTo>
                <a:lnTo>
                  <a:pt x="120" y="3453"/>
                </a:lnTo>
                <a:lnTo>
                  <a:pt x="215" y="3834"/>
                </a:lnTo>
                <a:lnTo>
                  <a:pt x="513" y="4572"/>
                </a:lnTo>
                <a:lnTo>
                  <a:pt x="727" y="4941"/>
                </a:lnTo>
                <a:lnTo>
                  <a:pt x="965" y="5287"/>
                </a:lnTo>
                <a:lnTo>
                  <a:pt x="1430" y="5822"/>
                </a:lnTo>
                <a:lnTo>
                  <a:pt x="1823" y="6180"/>
                </a:lnTo>
                <a:lnTo>
                  <a:pt x="2049" y="6346"/>
                </a:lnTo>
                <a:lnTo>
                  <a:pt x="2228" y="6120"/>
                </a:lnTo>
                <a:lnTo>
                  <a:pt x="2501" y="5668"/>
                </a:lnTo>
                <a:lnTo>
                  <a:pt x="2775" y="4989"/>
                </a:lnTo>
                <a:lnTo>
                  <a:pt x="2871" y="4560"/>
                </a:lnTo>
                <a:lnTo>
                  <a:pt x="2942" y="4132"/>
                </a:lnTo>
                <a:lnTo>
                  <a:pt x="2918" y="3286"/>
                </a:lnTo>
                <a:lnTo>
                  <a:pt x="2835" y="2870"/>
                </a:lnTo>
                <a:lnTo>
                  <a:pt x="2740" y="2453"/>
                </a:lnTo>
                <a:lnTo>
                  <a:pt x="2406" y="1679"/>
                </a:lnTo>
                <a:lnTo>
                  <a:pt x="2168" y="1322"/>
                </a:lnTo>
                <a:lnTo>
                  <a:pt x="1906" y="953"/>
                </a:lnTo>
                <a:lnTo>
                  <a:pt x="1394" y="452"/>
                </a:lnTo>
                <a:lnTo>
                  <a:pt x="965" y="143"/>
                </a:lnTo>
                <a:lnTo>
                  <a:pt x="715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4" name="Google Shape;144;p9"/>
          <p:cNvSpPr/>
          <p:nvPr/>
        </p:nvSpPr>
        <p:spPr>
          <a:xfrm>
            <a:off x="11231985" y="541551"/>
            <a:ext cx="208339" cy="356872"/>
          </a:xfrm>
          <a:custGeom>
            <a:avLst/>
            <a:gdLst/>
            <a:ahLst/>
            <a:cxnLst/>
            <a:rect l="l" t="t" r="r" b="b"/>
            <a:pathLst>
              <a:path w="3407" h="5836" extrusionOk="0">
                <a:moveTo>
                  <a:pt x="3168" y="1"/>
                </a:moveTo>
                <a:lnTo>
                  <a:pt x="2882" y="84"/>
                </a:lnTo>
                <a:lnTo>
                  <a:pt x="2382" y="287"/>
                </a:lnTo>
                <a:lnTo>
                  <a:pt x="1763" y="668"/>
                </a:lnTo>
                <a:lnTo>
                  <a:pt x="1418" y="965"/>
                </a:lnTo>
                <a:lnTo>
                  <a:pt x="1108" y="1287"/>
                </a:lnTo>
                <a:lnTo>
                  <a:pt x="620" y="1977"/>
                </a:lnTo>
                <a:lnTo>
                  <a:pt x="441" y="2335"/>
                </a:lnTo>
                <a:lnTo>
                  <a:pt x="275" y="2704"/>
                </a:lnTo>
                <a:lnTo>
                  <a:pt x="72" y="3501"/>
                </a:lnTo>
                <a:lnTo>
                  <a:pt x="25" y="3918"/>
                </a:lnTo>
                <a:lnTo>
                  <a:pt x="1" y="4347"/>
                </a:lnTo>
                <a:lnTo>
                  <a:pt x="96" y="5287"/>
                </a:lnTo>
                <a:lnTo>
                  <a:pt x="251" y="5835"/>
                </a:lnTo>
                <a:lnTo>
                  <a:pt x="525" y="5764"/>
                </a:lnTo>
                <a:lnTo>
                  <a:pt x="1013" y="5561"/>
                </a:lnTo>
                <a:lnTo>
                  <a:pt x="1644" y="5180"/>
                </a:lnTo>
                <a:lnTo>
                  <a:pt x="1989" y="4871"/>
                </a:lnTo>
                <a:lnTo>
                  <a:pt x="2299" y="4549"/>
                </a:lnTo>
                <a:lnTo>
                  <a:pt x="2775" y="3859"/>
                </a:lnTo>
                <a:lnTo>
                  <a:pt x="2966" y="3501"/>
                </a:lnTo>
                <a:lnTo>
                  <a:pt x="3132" y="3132"/>
                </a:lnTo>
                <a:lnTo>
                  <a:pt x="3335" y="2335"/>
                </a:lnTo>
                <a:lnTo>
                  <a:pt x="3382" y="1918"/>
                </a:lnTo>
                <a:lnTo>
                  <a:pt x="3406" y="1489"/>
                </a:lnTo>
                <a:lnTo>
                  <a:pt x="3311" y="549"/>
                </a:lnTo>
                <a:lnTo>
                  <a:pt x="3168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5" name="Google Shape;145;p9"/>
          <p:cNvSpPr/>
          <p:nvPr/>
        </p:nvSpPr>
        <p:spPr>
          <a:xfrm>
            <a:off x="11430747" y="2334394"/>
            <a:ext cx="260683" cy="247596"/>
          </a:xfrm>
          <a:custGeom>
            <a:avLst/>
            <a:gdLst/>
            <a:ahLst/>
            <a:cxnLst/>
            <a:rect l="l" t="t" r="r" b="b"/>
            <a:pathLst>
              <a:path w="4263" h="4049" extrusionOk="0">
                <a:moveTo>
                  <a:pt x="774" y="0"/>
                </a:moveTo>
                <a:lnTo>
                  <a:pt x="274" y="12"/>
                </a:lnTo>
                <a:lnTo>
                  <a:pt x="0" y="60"/>
                </a:lnTo>
                <a:lnTo>
                  <a:pt x="12" y="583"/>
                </a:lnTo>
                <a:lnTo>
                  <a:pt x="203" y="1453"/>
                </a:lnTo>
                <a:lnTo>
                  <a:pt x="346" y="1810"/>
                </a:lnTo>
                <a:lnTo>
                  <a:pt x="512" y="2155"/>
                </a:lnTo>
                <a:lnTo>
                  <a:pt x="941" y="2750"/>
                </a:lnTo>
                <a:lnTo>
                  <a:pt x="1191" y="3001"/>
                </a:lnTo>
                <a:lnTo>
                  <a:pt x="1465" y="3251"/>
                </a:lnTo>
                <a:lnTo>
                  <a:pt x="2084" y="3643"/>
                </a:lnTo>
                <a:lnTo>
                  <a:pt x="2441" y="3798"/>
                </a:lnTo>
                <a:lnTo>
                  <a:pt x="2810" y="3917"/>
                </a:lnTo>
                <a:lnTo>
                  <a:pt x="3465" y="4036"/>
                </a:lnTo>
                <a:lnTo>
                  <a:pt x="3965" y="4048"/>
                </a:lnTo>
                <a:lnTo>
                  <a:pt x="4239" y="4036"/>
                </a:lnTo>
                <a:lnTo>
                  <a:pt x="4263" y="3763"/>
                </a:lnTo>
                <a:lnTo>
                  <a:pt x="4239" y="3262"/>
                </a:lnTo>
                <a:lnTo>
                  <a:pt x="4108" y="2608"/>
                </a:lnTo>
                <a:lnTo>
                  <a:pt x="3977" y="2227"/>
                </a:lnTo>
                <a:lnTo>
                  <a:pt x="3810" y="1869"/>
                </a:lnTo>
                <a:lnTo>
                  <a:pt x="3382" y="1262"/>
                </a:lnTo>
                <a:lnTo>
                  <a:pt x="3120" y="1000"/>
                </a:lnTo>
                <a:lnTo>
                  <a:pt x="2834" y="750"/>
                </a:lnTo>
                <a:lnTo>
                  <a:pt x="2191" y="345"/>
                </a:lnTo>
                <a:lnTo>
                  <a:pt x="1834" y="202"/>
                </a:lnTo>
                <a:lnTo>
                  <a:pt x="1441" y="83"/>
                </a:lnTo>
                <a:lnTo>
                  <a:pt x="774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6" name="Google Shape;146;p9"/>
          <p:cNvSpPr/>
          <p:nvPr/>
        </p:nvSpPr>
        <p:spPr>
          <a:xfrm rot="-6957699">
            <a:off x="8947875" y="6009066"/>
            <a:ext cx="209013" cy="381581"/>
          </a:xfrm>
          <a:custGeom>
            <a:avLst/>
            <a:gdLst/>
            <a:ahLst/>
            <a:cxnLst/>
            <a:rect l="l" t="t" r="r" b="b"/>
            <a:pathLst>
              <a:path w="3418" h="6240" extrusionOk="0">
                <a:moveTo>
                  <a:pt x="179" y="1"/>
                </a:moveTo>
                <a:lnTo>
                  <a:pt x="60" y="584"/>
                </a:lnTo>
                <a:lnTo>
                  <a:pt x="0" y="1549"/>
                </a:lnTo>
                <a:lnTo>
                  <a:pt x="48" y="2001"/>
                </a:lnTo>
                <a:lnTo>
                  <a:pt x="95" y="2430"/>
                </a:lnTo>
                <a:lnTo>
                  <a:pt x="298" y="3239"/>
                </a:lnTo>
                <a:lnTo>
                  <a:pt x="464" y="3632"/>
                </a:lnTo>
                <a:lnTo>
                  <a:pt x="631" y="4013"/>
                </a:lnTo>
                <a:lnTo>
                  <a:pt x="1096" y="4752"/>
                </a:lnTo>
                <a:lnTo>
                  <a:pt x="1393" y="5097"/>
                </a:lnTo>
                <a:lnTo>
                  <a:pt x="1727" y="5430"/>
                </a:lnTo>
                <a:lnTo>
                  <a:pt x="2334" y="5883"/>
                </a:lnTo>
                <a:lnTo>
                  <a:pt x="2822" y="6133"/>
                </a:lnTo>
                <a:lnTo>
                  <a:pt x="3108" y="6240"/>
                </a:lnTo>
                <a:lnTo>
                  <a:pt x="3286" y="5692"/>
                </a:lnTo>
                <a:lnTo>
                  <a:pt x="3417" y="4704"/>
                </a:lnTo>
                <a:lnTo>
                  <a:pt x="3405" y="4240"/>
                </a:lnTo>
                <a:lnTo>
                  <a:pt x="3370" y="3799"/>
                </a:lnTo>
                <a:lnTo>
                  <a:pt x="3167" y="2942"/>
                </a:lnTo>
                <a:lnTo>
                  <a:pt x="3001" y="2537"/>
                </a:lnTo>
                <a:lnTo>
                  <a:pt x="2810" y="2132"/>
                </a:lnTo>
                <a:lnTo>
                  <a:pt x="2310" y="1370"/>
                </a:lnTo>
                <a:lnTo>
                  <a:pt x="1989" y="1037"/>
                </a:lnTo>
                <a:lnTo>
                  <a:pt x="1810" y="870"/>
                </a:lnTo>
                <a:lnTo>
                  <a:pt x="1429" y="560"/>
                </a:lnTo>
                <a:lnTo>
                  <a:pt x="988" y="287"/>
                </a:lnTo>
                <a:lnTo>
                  <a:pt x="464" y="72"/>
                </a:lnTo>
                <a:lnTo>
                  <a:pt x="179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7" name="Google Shape;147;p9"/>
          <p:cNvSpPr/>
          <p:nvPr/>
        </p:nvSpPr>
        <p:spPr>
          <a:xfrm>
            <a:off x="10923176" y="6190532"/>
            <a:ext cx="209011" cy="364883"/>
          </a:xfrm>
          <a:custGeom>
            <a:avLst/>
            <a:gdLst/>
            <a:ahLst/>
            <a:cxnLst/>
            <a:rect l="l" t="t" r="r" b="b"/>
            <a:pathLst>
              <a:path w="3418" h="5967" extrusionOk="0">
                <a:moveTo>
                  <a:pt x="179" y="1"/>
                </a:moveTo>
                <a:lnTo>
                  <a:pt x="60" y="549"/>
                </a:lnTo>
                <a:lnTo>
                  <a:pt x="1" y="1501"/>
                </a:lnTo>
                <a:lnTo>
                  <a:pt x="36" y="1954"/>
                </a:lnTo>
                <a:lnTo>
                  <a:pt x="84" y="2370"/>
                </a:lnTo>
                <a:lnTo>
                  <a:pt x="298" y="3156"/>
                </a:lnTo>
                <a:lnTo>
                  <a:pt x="465" y="3525"/>
                </a:lnTo>
                <a:lnTo>
                  <a:pt x="644" y="3894"/>
                </a:lnTo>
                <a:lnTo>
                  <a:pt x="1120" y="4585"/>
                </a:lnTo>
                <a:lnTo>
                  <a:pt x="1418" y="4907"/>
                </a:lnTo>
                <a:lnTo>
                  <a:pt x="1739" y="5216"/>
                </a:lnTo>
                <a:lnTo>
                  <a:pt x="2334" y="5645"/>
                </a:lnTo>
                <a:lnTo>
                  <a:pt x="2823" y="5871"/>
                </a:lnTo>
                <a:lnTo>
                  <a:pt x="3108" y="5966"/>
                </a:lnTo>
                <a:lnTo>
                  <a:pt x="3287" y="5430"/>
                </a:lnTo>
                <a:lnTo>
                  <a:pt x="3418" y="4466"/>
                </a:lnTo>
                <a:lnTo>
                  <a:pt x="3406" y="4013"/>
                </a:lnTo>
                <a:lnTo>
                  <a:pt x="3358" y="3573"/>
                </a:lnTo>
                <a:lnTo>
                  <a:pt x="3156" y="2751"/>
                </a:lnTo>
                <a:lnTo>
                  <a:pt x="2989" y="2370"/>
                </a:lnTo>
                <a:lnTo>
                  <a:pt x="2799" y="1989"/>
                </a:lnTo>
                <a:lnTo>
                  <a:pt x="2299" y="1275"/>
                </a:lnTo>
                <a:lnTo>
                  <a:pt x="1977" y="953"/>
                </a:lnTo>
                <a:lnTo>
                  <a:pt x="1620" y="644"/>
                </a:lnTo>
                <a:lnTo>
                  <a:pt x="977" y="251"/>
                </a:lnTo>
                <a:lnTo>
                  <a:pt x="465" y="60"/>
                </a:lnTo>
                <a:lnTo>
                  <a:pt x="179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8" name="Google Shape;148;p9"/>
          <p:cNvSpPr/>
          <p:nvPr/>
        </p:nvSpPr>
        <p:spPr>
          <a:xfrm>
            <a:off x="1850529" y="278827"/>
            <a:ext cx="260683" cy="247596"/>
          </a:xfrm>
          <a:custGeom>
            <a:avLst/>
            <a:gdLst/>
            <a:ahLst/>
            <a:cxnLst/>
            <a:rect l="l" t="t" r="r" b="b"/>
            <a:pathLst>
              <a:path w="4263" h="4049" extrusionOk="0">
                <a:moveTo>
                  <a:pt x="774" y="0"/>
                </a:moveTo>
                <a:lnTo>
                  <a:pt x="274" y="12"/>
                </a:lnTo>
                <a:lnTo>
                  <a:pt x="0" y="60"/>
                </a:lnTo>
                <a:lnTo>
                  <a:pt x="12" y="583"/>
                </a:lnTo>
                <a:lnTo>
                  <a:pt x="203" y="1453"/>
                </a:lnTo>
                <a:lnTo>
                  <a:pt x="346" y="1810"/>
                </a:lnTo>
                <a:lnTo>
                  <a:pt x="512" y="2155"/>
                </a:lnTo>
                <a:lnTo>
                  <a:pt x="941" y="2750"/>
                </a:lnTo>
                <a:lnTo>
                  <a:pt x="1191" y="3001"/>
                </a:lnTo>
                <a:lnTo>
                  <a:pt x="1465" y="3251"/>
                </a:lnTo>
                <a:lnTo>
                  <a:pt x="2084" y="3643"/>
                </a:lnTo>
                <a:lnTo>
                  <a:pt x="2441" y="3798"/>
                </a:lnTo>
                <a:lnTo>
                  <a:pt x="2810" y="3917"/>
                </a:lnTo>
                <a:lnTo>
                  <a:pt x="3465" y="4036"/>
                </a:lnTo>
                <a:lnTo>
                  <a:pt x="3965" y="4048"/>
                </a:lnTo>
                <a:lnTo>
                  <a:pt x="4239" y="4036"/>
                </a:lnTo>
                <a:lnTo>
                  <a:pt x="4263" y="3763"/>
                </a:lnTo>
                <a:lnTo>
                  <a:pt x="4239" y="3262"/>
                </a:lnTo>
                <a:lnTo>
                  <a:pt x="4108" y="2608"/>
                </a:lnTo>
                <a:lnTo>
                  <a:pt x="3977" y="2227"/>
                </a:lnTo>
                <a:lnTo>
                  <a:pt x="3810" y="1869"/>
                </a:lnTo>
                <a:lnTo>
                  <a:pt x="3382" y="1262"/>
                </a:lnTo>
                <a:lnTo>
                  <a:pt x="3120" y="1000"/>
                </a:lnTo>
                <a:lnTo>
                  <a:pt x="2834" y="750"/>
                </a:lnTo>
                <a:lnTo>
                  <a:pt x="2191" y="345"/>
                </a:lnTo>
                <a:lnTo>
                  <a:pt x="1834" y="202"/>
                </a:lnTo>
                <a:lnTo>
                  <a:pt x="1441" y="83"/>
                </a:lnTo>
                <a:lnTo>
                  <a:pt x="774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9" name="Google Shape;149;p9"/>
          <p:cNvSpPr/>
          <p:nvPr/>
        </p:nvSpPr>
        <p:spPr>
          <a:xfrm>
            <a:off x="3993316" y="6124605"/>
            <a:ext cx="469693" cy="170425"/>
          </a:xfrm>
          <a:custGeom>
            <a:avLst/>
            <a:gdLst/>
            <a:ahLst/>
            <a:cxnLst/>
            <a:rect l="l" t="t" r="r" b="b"/>
            <a:pathLst>
              <a:path w="7681" h="2787" extrusionOk="0">
                <a:moveTo>
                  <a:pt x="3394" y="0"/>
                </a:moveTo>
                <a:lnTo>
                  <a:pt x="2453" y="108"/>
                </a:lnTo>
                <a:lnTo>
                  <a:pt x="1977" y="227"/>
                </a:lnTo>
                <a:lnTo>
                  <a:pt x="1501" y="370"/>
                </a:lnTo>
                <a:lnTo>
                  <a:pt x="762" y="691"/>
                </a:lnTo>
                <a:lnTo>
                  <a:pt x="262" y="977"/>
                </a:lnTo>
                <a:lnTo>
                  <a:pt x="0" y="1167"/>
                </a:lnTo>
                <a:lnTo>
                  <a:pt x="215" y="1393"/>
                </a:lnTo>
                <a:lnTo>
                  <a:pt x="667" y="1763"/>
                </a:lnTo>
                <a:lnTo>
                  <a:pt x="1370" y="2191"/>
                </a:lnTo>
                <a:lnTo>
                  <a:pt x="1846" y="2406"/>
                </a:lnTo>
                <a:lnTo>
                  <a:pt x="2322" y="2572"/>
                </a:lnTo>
                <a:lnTo>
                  <a:pt x="3299" y="2763"/>
                </a:lnTo>
                <a:lnTo>
                  <a:pt x="3787" y="2787"/>
                </a:lnTo>
                <a:lnTo>
                  <a:pt x="4287" y="2787"/>
                </a:lnTo>
                <a:lnTo>
                  <a:pt x="5251" y="2656"/>
                </a:lnTo>
                <a:lnTo>
                  <a:pt x="5739" y="2525"/>
                </a:lnTo>
                <a:lnTo>
                  <a:pt x="6228" y="2346"/>
                </a:lnTo>
                <a:lnTo>
                  <a:pt x="6954" y="1977"/>
                </a:lnTo>
                <a:lnTo>
                  <a:pt x="7442" y="1644"/>
                </a:lnTo>
                <a:lnTo>
                  <a:pt x="7680" y="1429"/>
                </a:lnTo>
                <a:lnTo>
                  <a:pt x="7442" y="1227"/>
                </a:lnTo>
                <a:lnTo>
                  <a:pt x="6954" y="881"/>
                </a:lnTo>
                <a:lnTo>
                  <a:pt x="6240" y="512"/>
                </a:lnTo>
                <a:lnTo>
                  <a:pt x="5763" y="334"/>
                </a:lnTo>
                <a:lnTo>
                  <a:pt x="5287" y="191"/>
                </a:lnTo>
                <a:lnTo>
                  <a:pt x="4334" y="24"/>
                </a:lnTo>
                <a:lnTo>
                  <a:pt x="387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0" name="Google Shape;150;p9"/>
          <p:cNvSpPr/>
          <p:nvPr/>
        </p:nvSpPr>
        <p:spPr>
          <a:xfrm>
            <a:off x="8979553" y="1069497"/>
            <a:ext cx="145659" cy="145659"/>
          </a:xfrm>
          <a:custGeom>
            <a:avLst/>
            <a:gdLst/>
            <a:ahLst/>
            <a:cxnLst/>
            <a:rect l="l" t="t" r="r" b="b"/>
            <a:pathLst>
              <a:path w="2382" h="2382" extrusionOk="0">
                <a:moveTo>
                  <a:pt x="1191" y="0"/>
                </a:moveTo>
                <a:lnTo>
                  <a:pt x="953" y="12"/>
                </a:lnTo>
                <a:lnTo>
                  <a:pt x="524" y="203"/>
                </a:lnTo>
                <a:lnTo>
                  <a:pt x="203" y="524"/>
                </a:lnTo>
                <a:lnTo>
                  <a:pt x="24" y="953"/>
                </a:lnTo>
                <a:lnTo>
                  <a:pt x="0" y="1191"/>
                </a:lnTo>
                <a:lnTo>
                  <a:pt x="24" y="1429"/>
                </a:lnTo>
                <a:lnTo>
                  <a:pt x="203" y="1858"/>
                </a:lnTo>
                <a:lnTo>
                  <a:pt x="524" y="2179"/>
                </a:lnTo>
                <a:lnTo>
                  <a:pt x="953" y="2370"/>
                </a:lnTo>
                <a:lnTo>
                  <a:pt x="1191" y="2382"/>
                </a:lnTo>
                <a:lnTo>
                  <a:pt x="1441" y="2370"/>
                </a:lnTo>
                <a:lnTo>
                  <a:pt x="1870" y="2179"/>
                </a:lnTo>
                <a:lnTo>
                  <a:pt x="2191" y="1858"/>
                </a:lnTo>
                <a:lnTo>
                  <a:pt x="2370" y="1429"/>
                </a:lnTo>
                <a:lnTo>
                  <a:pt x="2382" y="1191"/>
                </a:lnTo>
                <a:lnTo>
                  <a:pt x="2370" y="953"/>
                </a:lnTo>
                <a:lnTo>
                  <a:pt x="2191" y="524"/>
                </a:lnTo>
                <a:lnTo>
                  <a:pt x="1870" y="203"/>
                </a:lnTo>
                <a:lnTo>
                  <a:pt x="1441" y="12"/>
                </a:lnTo>
                <a:lnTo>
                  <a:pt x="1191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1" name="Google Shape;151;p9"/>
          <p:cNvSpPr/>
          <p:nvPr/>
        </p:nvSpPr>
        <p:spPr>
          <a:xfrm>
            <a:off x="1625503" y="6300131"/>
            <a:ext cx="145659" cy="145659"/>
          </a:xfrm>
          <a:custGeom>
            <a:avLst/>
            <a:gdLst/>
            <a:ahLst/>
            <a:cxnLst/>
            <a:rect l="l" t="t" r="r" b="b"/>
            <a:pathLst>
              <a:path w="2382" h="2382" extrusionOk="0">
                <a:moveTo>
                  <a:pt x="1191" y="0"/>
                </a:moveTo>
                <a:lnTo>
                  <a:pt x="953" y="12"/>
                </a:lnTo>
                <a:lnTo>
                  <a:pt x="524" y="203"/>
                </a:lnTo>
                <a:lnTo>
                  <a:pt x="203" y="524"/>
                </a:lnTo>
                <a:lnTo>
                  <a:pt x="24" y="953"/>
                </a:lnTo>
                <a:lnTo>
                  <a:pt x="0" y="1191"/>
                </a:lnTo>
                <a:lnTo>
                  <a:pt x="24" y="1429"/>
                </a:lnTo>
                <a:lnTo>
                  <a:pt x="203" y="1858"/>
                </a:lnTo>
                <a:lnTo>
                  <a:pt x="524" y="2179"/>
                </a:lnTo>
                <a:lnTo>
                  <a:pt x="953" y="2370"/>
                </a:lnTo>
                <a:lnTo>
                  <a:pt x="1191" y="2382"/>
                </a:lnTo>
                <a:lnTo>
                  <a:pt x="1441" y="2370"/>
                </a:lnTo>
                <a:lnTo>
                  <a:pt x="1870" y="2179"/>
                </a:lnTo>
                <a:lnTo>
                  <a:pt x="2191" y="1858"/>
                </a:lnTo>
                <a:lnTo>
                  <a:pt x="2370" y="1429"/>
                </a:lnTo>
                <a:lnTo>
                  <a:pt x="2382" y="1191"/>
                </a:lnTo>
                <a:lnTo>
                  <a:pt x="2370" y="953"/>
                </a:lnTo>
                <a:lnTo>
                  <a:pt x="2191" y="524"/>
                </a:lnTo>
                <a:lnTo>
                  <a:pt x="1870" y="203"/>
                </a:lnTo>
                <a:lnTo>
                  <a:pt x="1441" y="12"/>
                </a:lnTo>
                <a:lnTo>
                  <a:pt x="1191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2" name="Google Shape;152;p9"/>
          <p:cNvSpPr/>
          <p:nvPr/>
        </p:nvSpPr>
        <p:spPr>
          <a:xfrm>
            <a:off x="5302836" y="521831"/>
            <a:ext cx="145659" cy="145659"/>
          </a:xfrm>
          <a:custGeom>
            <a:avLst/>
            <a:gdLst/>
            <a:ahLst/>
            <a:cxnLst/>
            <a:rect l="l" t="t" r="r" b="b"/>
            <a:pathLst>
              <a:path w="2382" h="2382" extrusionOk="0">
                <a:moveTo>
                  <a:pt x="1191" y="0"/>
                </a:moveTo>
                <a:lnTo>
                  <a:pt x="953" y="12"/>
                </a:lnTo>
                <a:lnTo>
                  <a:pt x="524" y="203"/>
                </a:lnTo>
                <a:lnTo>
                  <a:pt x="203" y="524"/>
                </a:lnTo>
                <a:lnTo>
                  <a:pt x="24" y="953"/>
                </a:lnTo>
                <a:lnTo>
                  <a:pt x="0" y="1191"/>
                </a:lnTo>
                <a:lnTo>
                  <a:pt x="24" y="1429"/>
                </a:lnTo>
                <a:lnTo>
                  <a:pt x="203" y="1858"/>
                </a:lnTo>
                <a:lnTo>
                  <a:pt x="524" y="2179"/>
                </a:lnTo>
                <a:lnTo>
                  <a:pt x="953" y="2370"/>
                </a:lnTo>
                <a:lnTo>
                  <a:pt x="1191" y="2382"/>
                </a:lnTo>
                <a:lnTo>
                  <a:pt x="1441" y="2370"/>
                </a:lnTo>
                <a:lnTo>
                  <a:pt x="1870" y="2179"/>
                </a:lnTo>
                <a:lnTo>
                  <a:pt x="2191" y="1858"/>
                </a:lnTo>
                <a:lnTo>
                  <a:pt x="2370" y="1429"/>
                </a:lnTo>
                <a:lnTo>
                  <a:pt x="2382" y="1191"/>
                </a:lnTo>
                <a:lnTo>
                  <a:pt x="2370" y="953"/>
                </a:lnTo>
                <a:lnTo>
                  <a:pt x="2191" y="524"/>
                </a:lnTo>
                <a:lnTo>
                  <a:pt x="1870" y="203"/>
                </a:lnTo>
                <a:lnTo>
                  <a:pt x="1441" y="12"/>
                </a:lnTo>
                <a:lnTo>
                  <a:pt x="1191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3" name="Google Shape;153;p9"/>
          <p:cNvSpPr/>
          <p:nvPr/>
        </p:nvSpPr>
        <p:spPr>
          <a:xfrm>
            <a:off x="431520" y="1305697"/>
            <a:ext cx="145659" cy="145659"/>
          </a:xfrm>
          <a:custGeom>
            <a:avLst/>
            <a:gdLst/>
            <a:ahLst/>
            <a:cxnLst/>
            <a:rect l="l" t="t" r="r" b="b"/>
            <a:pathLst>
              <a:path w="2382" h="2382" extrusionOk="0">
                <a:moveTo>
                  <a:pt x="1191" y="0"/>
                </a:moveTo>
                <a:lnTo>
                  <a:pt x="953" y="12"/>
                </a:lnTo>
                <a:lnTo>
                  <a:pt x="524" y="203"/>
                </a:lnTo>
                <a:lnTo>
                  <a:pt x="203" y="524"/>
                </a:lnTo>
                <a:lnTo>
                  <a:pt x="24" y="953"/>
                </a:lnTo>
                <a:lnTo>
                  <a:pt x="0" y="1191"/>
                </a:lnTo>
                <a:lnTo>
                  <a:pt x="24" y="1429"/>
                </a:lnTo>
                <a:lnTo>
                  <a:pt x="203" y="1858"/>
                </a:lnTo>
                <a:lnTo>
                  <a:pt x="524" y="2179"/>
                </a:lnTo>
                <a:lnTo>
                  <a:pt x="953" y="2370"/>
                </a:lnTo>
                <a:lnTo>
                  <a:pt x="1191" y="2382"/>
                </a:lnTo>
                <a:lnTo>
                  <a:pt x="1441" y="2370"/>
                </a:lnTo>
                <a:lnTo>
                  <a:pt x="1870" y="2179"/>
                </a:lnTo>
                <a:lnTo>
                  <a:pt x="2191" y="1858"/>
                </a:lnTo>
                <a:lnTo>
                  <a:pt x="2370" y="1429"/>
                </a:lnTo>
                <a:lnTo>
                  <a:pt x="2382" y="1191"/>
                </a:lnTo>
                <a:lnTo>
                  <a:pt x="2370" y="953"/>
                </a:lnTo>
                <a:lnTo>
                  <a:pt x="2191" y="524"/>
                </a:lnTo>
                <a:lnTo>
                  <a:pt x="1870" y="203"/>
                </a:lnTo>
                <a:lnTo>
                  <a:pt x="1441" y="12"/>
                </a:lnTo>
                <a:lnTo>
                  <a:pt x="1191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4" name="Google Shape;154;p9"/>
          <p:cNvSpPr/>
          <p:nvPr/>
        </p:nvSpPr>
        <p:spPr>
          <a:xfrm>
            <a:off x="431541" y="5667177"/>
            <a:ext cx="356076" cy="229435"/>
          </a:xfrm>
          <a:custGeom>
            <a:avLst/>
            <a:gdLst/>
            <a:ahLst/>
            <a:cxnLst/>
            <a:rect l="l" t="t" r="r" b="b"/>
            <a:pathLst>
              <a:path w="5823" h="3752" extrusionOk="0">
                <a:moveTo>
                  <a:pt x="5251" y="1"/>
                </a:moveTo>
                <a:lnTo>
                  <a:pt x="4286" y="60"/>
                </a:lnTo>
                <a:lnTo>
                  <a:pt x="3858" y="144"/>
                </a:lnTo>
                <a:lnTo>
                  <a:pt x="3441" y="239"/>
                </a:lnTo>
                <a:lnTo>
                  <a:pt x="2679" y="525"/>
                </a:lnTo>
                <a:lnTo>
                  <a:pt x="2322" y="727"/>
                </a:lnTo>
                <a:lnTo>
                  <a:pt x="1977" y="930"/>
                </a:lnTo>
                <a:lnTo>
                  <a:pt x="1322" y="1442"/>
                </a:lnTo>
                <a:lnTo>
                  <a:pt x="1012" y="1763"/>
                </a:lnTo>
                <a:lnTo>
                  <a:pt x="726" y="2108"/>
                </a:lnTo>
                <a:lnTo>
                  <a:pt x="333" y="2728"/>
                </a:lnTo>
                <a:lnTo>
                  <a:pt x="107" y="3228"/>
                </a:lnTo>
                <a:lnTo>
                  <a:pt x="0" y="3501"/>
                </a:lnTo>
                <a:lnTo>
                  <a:pt x="286" y="3597"/>
                </a:lnTo>
                <a:lnTo>
                  <a:pt x="810" y="3716"/>
                </a:lnTo>
                <a:lnTo>
                  <a:pt x="1548" y="3752"/>
                </a:lnTo>
                <a:lnTo>
                  <a:pt x="2000" y="3692"/>
                </a:lnTo>
                <a:lnTo>
                  <a:pt x="2453" y="3632"/>
                </a:lnTo>
                <a:lnTo>
                  <a:pt x="3286" y="3347"/>
                </a:lnTo>
                <a:lnTo>
                  <a:pt x="3679" y="3144"/>
                </a:lnTo>
                <a:lnTo>
                  <a:pt x="4060" y="2918"/>
                </a:lnTo>
                <a:lnTo>
                  <a:pt x="4751" y="2335"/>
                </a:lnTo>
                <a:lnTo>
                  <a:pt x="5049" y="1977"/>
                </a:lnTo>
                <a:lnTo>
                  <a:pt x="5191" y="1775"/>
                </a:lnTo>
                <a:lnTo>
                  <a:pt x="5453" y="1358"/>
                </a:lnTo>
                <a:lnTo>
                  <a:pt x="5656" y="882"/>
                </a:lnTo>
                <a:lnTo>
                  <a:pt x="5787" y="346"/>
                </a:lnTo>
                <a:lnTo>
                  <a:pt x="5822" y="49"/>
                </a:lnTo>
                <a:lnTo>
                  <a:pt x="5251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5" name="Google Shape;155;p9"/>
          <p:cNvSpPr/>
          <p:nvPr/>
        </p:nvSpPr>
        <p:spPr>
          <a:xfrm>
            <a:off x="11488253" y="5079031"/>
            <a:ext cx="145659" cy="145659"/>
          </a:xfrm>
          <a:custGeom>
            <a:avLst/>
            <a:gdLst/>
            <a:ahLst/>
            <a:cxnLst/>
            <a:rect l="l" t="t" r="r" b="b"/>
            <a:pathLst>
              <a:path w="2382" h="2382" extrusionOk="0">
                <a:moveTo>
                  <a:pt x="1191" y="0"/>
                </a:moveTo>
                <a:lnTo>
                  <a:pt x="953" y="12"/>
                </a:lnTo>
                <a:lnTo>
                  <a:pt x="524" y="203"/>
                </a:lnTo>
                <a:lnTo>
                  <a:pt x="203" y="524"/>
                </a:lnTo>
                <a:lnTo>
                  <a:pt x="24" y="953"/>
                </a:lnTo>
                <a:lnTo>
                  <a:pt x="0" y="1191"/>
                </a:lnTo>
                <a:lnTo>
                  <a:pt x="24" y="1429"/>
                </a:lnTo>
                <a:lnTo>
                  <a:pt x="203" y="1858"/>
                </a:lnTo>
                <a:lnTo>
                  <a:pt x="524" y="2179"/>
                </a:lnTo>
                <a:lnTo>
                  <a:pt x="953" y="2370"/>
                </a:lnTo>
                <a:lnTo>
                  <a:pt x="1191" y="2382"/>
                </a:lnTo>
                <a:lnTo>
                  <a:pt x="1441" y="2370"/>
                </a:lnTo>
                <a:lnTo>
                  <a:pt x="1870" y="2179"/>
                </a:lnTo>
                <a:lnTo>
                  <a:pt x="2191" y="1858"/>
                </a:lnTo>
                <a:lnTo>
                  <a:pt x="2370" y="1429"/>
                </a:lnTo>
                <a:lnTo>
                  <a:pt x="2382" y="1191"/>
                </a:lnTo>
                <a:lnTo>
                  <a:pt x="2370" y="953"/>
                </a:lnTo>
                <a:lnTo>
                  <a:pt x="2191" y="524"/>
                </a:lnTo>
                <a:lnTo>
                  <a:pt x="1870" y="203"/>
                </a:lnTo>
                <a:lnTo>
                  <a:pt x="1441" y="12"/>
                </a:lnTo>
                <a:lnTo>
                  <a:pt x="1191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195470617"/>
      </p:ext>
    </p:extLst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3"/>
          <p:cNvSpPr/>
          <p:nvPr/>
        </p:nvSpPr>
        <p:spPr>
          <a:xfrm>
            <a:off x="150701" y="118933"/>
            <a:ext cx="11890263" cy="6619952"/>
          </a:xfrm>
          <a:custGeom>
            <a:avLst/>
            <a:gdLst/>
            <a:ahLst/>
            <a:cxnLst/>
            <a:rect l="l" t="t" r="r" b="b"/>
            <a:pathLst>
              <a:path w="216108" h="120319" extrusionOk="0">
                <a:moveTo>
                  <a:pt x="3418" y="596"/>
                </a:moveTo>
                <a:lnTo>
                  <a:pt x="3418" y="3394"/>
                </a:lnTo>
                <a:lnTo>
                  <a:pt x="619" y="3394"/>
                </a:lnTo>
                <a:lnTo>
                  <a:pt x="619" y="596"/>
                </a:lnTo>
                <a:close/>
                <a:moveTo>
                  <a:pt x="215500" y="596"/>
                </a:moveTo>
                <a:lnTo>
                  <a:pt x="215500" y="3394"/>
                </a:lnTo>
                <a:lnTo>
                  <a:pt x="212702" y="3394"/>
                </a:lnTo>
                <a:lnTo>
                  <a:pt x="212702" y="596"/>
                </a:lnTo>
                <a:close/>
                <a:moveTo>
                  <a:pt x="208642" y="596"/>
                </a:moveTo>
                <a:lnTo>
                  <a:pt x="208642" y="3989"/>
                </a:lnTo>
                <a:lnTo>
                  <a:pt x="212119" y="3989"/>
                </a:lnTo>
                <a:lnTo>
                  <a:pt x="212119" y="7383"/>
                </a:lnTo>
                <a:lnTo>
                  <a:pt x="215500" y="7383"/>
                </a:lnTo>
                <a:lnTo>
                  <a:pt x="215500" y="112900"/>
                </a:lnTo>
                <a:lnTo>
                  <a:pt x="212107" y="112900"/>
                </a:lnTo>
                <a:lnTo>
                  <a:pt x="212107" y="116294"/>
                </a:lnTo>
                <a:lnTo>
                  <a:pt x="208630" y="116294"/>
                </a:lnTo>
                <a:lnTo>
                  <a:pt x="208630" y="119675"/>
                </a:lnTo>
                <a:lnTo>
                  <a:pt x="7478" y="119675"/>
                </a:lnTo>
                <a:lnTo>
                  <a:pt x="7478" y="116294"/>
                </a:lnTo>
                <a:lnTo>
                  <a:pt x="4013" y="116294"/>
                </a:lnTo>
                <a:lnTo>
                  <a:pt x="4013" y="112900"/>
                </a:lnTo>
                <a:lnTo>
                  <a:pt x="619" y="112900"/>
                </a:lnTo>
                <a:lnTo>
                  <a:pt x="619" y="7383"/>
                </a:lnTo>
                <a:lnTo>
                  <a:pt x="4013" y="7383"/>
                </a:lnTo>
                <a:lnTo>
                  <a:pt x="4013" y="3989"/>
                </a:lnTo>
                <a:lnTo>
                  <a:pt x="7490" y="3989"/>
                </a:lnTo>
                <a:lnTo>
                  <a:pt x="7490" y="596"/>
                </a:lnTo>
                <a:close/>
                <a:moveTo>
                  <a:pt x="3394" y="116901"/>
                </a:moveTo>
                <a:lnTo>
                  <a:pt x="3394" y="119699"/>
                </a:lnTo>
                <a:lnTo>
                  <a:pt x="596" y="119699"/>
                </a:lnTo>
                <a:lnTo>
                  <a:pt x="596" y="116901"/>
                </a:lnTo>
                <a:close/>
                <a:moveTo>
                  <a:pt x="215500" y="116901"/>
                </a:moveTo>
                <a:lnTo>
                  <a:pt x="215500" y="119699"/>
                </a:lnTo>
                <a:lnTo>
                  <a:pt x="212702" y="119699"/>
                </a:lnTo>
                <a:lnTo>
                  <a:pt x="212702" y="116901"/>
                </a:lnTo>
                <a:close/>
                <a:moveTo>
                  <a:pt x="0" y="1"/>
                </a:moveTo>
                <a:lnTo>
                  <a:pt x="0" y="4013"/>
                </a:lnTo>
                <a:lnTo>
                  <a:pt x="3394" y="4013"/>
                </a:lnTo>
                <a:lnTo>
                  <a:pt x="3394" y="6811"/>
                </a:lnTo>
                <a:lnTo>
                  <a:pt x="0" y="6811"/>
                </a:lnTo>
                <a:lnTo>
                  <a:pt x="0" y="113519"/>
                </a:lnTo>
                <a:lnTo>
                  <a:pt x="3394" y="113519"/>
                </a:lnTo>
                <a:lnTo>
                  <a:pt x="3394" y="116317"/>
                </a:lnTo>
                <a:lnTo>
                  <a:pt x="0" y="116317"/>
                </a:lnTo>
                <a:lnTo>
                  <a:pt x="0" y="120318"/>
                </a:lnTo>
                <a:lnTo>
                  <a:pt x="4013" y="120318"/>
                </a:lnTo>
                <a:lnTo>
                  <a:pt x="4013" y="116925"/>
                </a:lnTo>
                <a:lnTo>
                  <a:pt x="6882" y="116925"/>
                </a:lnTo>
                <a:lnTo>
                  <a:pt x="6882" y="120318"/>
                </a:lnTo>
                <a:lnTo>
                  <a:pt x="209238" y="120318"/>
                </a:lnTo>
                <a:lnTo>
                  <a:pt x="209238" y="116925"/>
                </a:lnTo>
                <a:lnTo>
                  <a:pt x="212107" y="116925"/>
                </a:lnTo>
                <a:lnTo>
                  <a:pt x="212107" y="120318"/>
                </a:lnTo>
                <a:lnTo>
                  <a:pt x="216108" y="120318"/>
                </a:lnTo>
                <a:lnTo>
                  <a:pt x="216108" y="116317"/>
                </a:lnTo>
                <a:lnTo>
                  <a:pt x="212714" y="116317"/>
                </a:lnTo>
                <a:lnTo>
                  <a:pt x="212714" y="113519"/>
                </a:lnTo>
                <a:lnTo>
                  <a:pt x="216108" y="113519"/>
                </a:lnTo>
                <a:lnTo>
                  <a:pt x="216108" y="6811"/>
                </a:lnTo>
                <a:lnTo>
                  <a:pt x="212714" y="6811"/>
                </a:lnTo>
                <a:lnTo>
                  <a:pt x="212714" y="4013"/>
                </a:lnTo>
                <a:lnTo>
                  <a:pt x="216096" y="4013"/>
                </a:lnTo>
                <a:lnTo>
                  <a:pt x="216096" y="3989"/>
                </a:lnTo>
                <a:lnTo>
                  <a:pt x="216096" y="1"/>
                </a:lnTo>
                <a:lnTo>
                  <a:pt x="212095" y="1"/>
                </a:lnTo>
                <a:lnTo>
                  <a:pt x="212095" y="3394"/>
                </a:lnTo>
                <a:lnTo>
                  <a:pt x="209226" y="3394"/>
                </a:lnTo>
                <a:lnTo>
                  <a:pt x="209226" y="1"/>
                </a:lnTo>
                <a:lnTo>
                  <a:pt x="6882" y="1"/>
                </a:lnTo>
                <a:lnTo>
                  <a:pt x="6882" y="3394"/>
                </a:lnTo>
                <a:lnTo>
                  <a:pt x="4013" y="3394"/>
                </a:lnTo>
                <a:lnTo>
                  <a:pt x="4013" y="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93" name="Google Shape;193;p13"/>
          <p:cNvSpPr txBox="1">
            <a:spLocks noGrp="1"/>
          </p:cNvSpPr>
          <p:nvPr>
            <p:ph type="title" hasCustomPrompt="1"/>
          </p:nvPr>
        </p:nvSpPr>
        <p:spPr>
          <a:xfrm>
            <a:off x="2833984" y="1411133"/>
            <a:ext cx="1504400" cy="11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5000"/>
              <a:buNone/>
              <a:defRPr sz="96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5000"/>
              <a:buNone/>
              <a:defRPr sz="6667"/>
            </a:lvl2pPr>
            <a:lvl3pPr lvl="2" rtl="0">
              <a:spcBef>
                <a:spcPts val="0"/>
              </a:spcBef>
              <a:spcAft>
                <a:spcPts val="0"/>
              </a:spcAft>
              <a:buSzPts val="5000"/>
              <a:buNone/>
              <a:defRPr sz="6667"/>
            </a:lvl3pPr>
            <a:lvl4pPr lvl="3" rtl="0">
              <a:spcBef>
                <a:spcPts val="0"/>
              </a:spcBef>
              <a:spcAft>
                <a:spcPts val="0"/>
              </a:spcAft>
              <a:buSzPts val="5000"/>
              <a:buNone/>
              <a:defRPr sz="6667"/>
            </a:lvl4pPr>
            <a:lvl5pPr lvl="4" rtl="0">
              <a:spcBef>
                <a:spcPts val="0"/>
              </a:spcBef>
              <a:spcAft>
                <a:spcPts val="0"/>
              </a:spcAft>
              <a:buSzPts val="5000"/>
              <a:buNone/>
              <a:defRPr sz="6667"/>
            </a:lvl5pPr>
            <a:lvl6pPr lvl="5" rtl="0">
              <a:spcBef>
                <a:spcPts val="0"/>
              </a:spcBef>
              <a:spcAft>
                <a:spcPts val="0"/>
              </a:spcAft>
              <a:buSzPts val="5000"/>
              <a:buNone/>
              <a:defRPr sz="6667"/>
            </a:lvl6pPr>
            <a:lvl7pPr lvl="6" rtl="0">
              <a:spcBef>
                <a:spcPts val="0"/>
              </a:spcBef>
              <a:spcAft>
                <a:spcPts val="0"/>
              </a:spcAft>
              <a:buSzPts val="5000"/>
              <a:buNone/>
              <a:defRPr sz="6667"/>
            </a:lvl7pPr>
            <a:lvl8pPr lvl="7" rtl="0">
              <a:spcBef>
                <a:spcPts val="0"/>
              </a:spcBef>
              <a:spcAft>
                <a:spcPts val="0"/>
              </a:spcAft>
              <a:buSzPts val="5000"/>
              <a:buNone/>
              <a:defRPr sz="6667"/>
            </a:lvl8pPr>
            <a:lvl9pPr lvl="8" rtl="0">
              <a:spcBef>
                <a:spcPts val="0"/>
              </a:spcBef>
              <a:spcAft>
                <a:spcPts val="0"/>
              </a:spcAft>
              <a:buSzPts val="5000"/>
              <a:buNone/>
              <a:defRPr sz="6667"/>
            </a:lvl9pPr>
          </a:lstStyle>
          <a:p>
            <a:r>
              <a:t>xx%</a:t>
            </a:r>
          </a:p>
        </p:txBody>
      </p:sp>
      <p:sp>
        <p:nvSpPr>
          <p:cNvPr id="194" name="Google Shape;194;p13"/>
          <p:cNvSpPr txBox="1">
            <a:spLocks noGrp="1"/>
          </p:cNvSpPr>
          <p:nvPr>
            <p:ph type="subTitle" idx="1"/>
          </p:nvPr>
        </p:nvSpPr>
        <p:spPr>
          <a:xfrm>
            <a:off x="959984" y="2610733"/>
            <a:ext cx="3378400" cy="46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3200">
                <a:solidFill>
                  <a:schemeClr val="accent4"/>
                </a:solidFill>
                <a:latin typeface="Caveat Brush"/>
                <a:ea typeface="Caveat Brush"/>
                <a:cs typeface="Caveat Brush"/>
                <a:sym typeface="Caveat Brush"/>
              </a:defRPr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9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9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9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9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9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9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9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900"/>
              <a:buNone/>
              <a:defRPr/>
            </a:lvl9pPr>
          </a:lstStyle>
          <a:p>
            <a:endParaRPr/>
          </a:p>
        </p:txBody>
      </p:sp>
      <p:sp>
        <p:nvSpPr>
          <p:cNvPr id="195" name="Google Shape;195;p13"/>
          <p:cNvSpPr txBox="1">
            <a:spLocks noGrp="1"/>
          </p:cNvSpPr>
          <p:nvPr>
            <p:ph type="subTitle" idx="2"/>
          </p:nvPr>
        </p:nvSpPr>
        <p:spPr>
          <a:xfrm>
            <a:off x="959984" y="2941500"/>
            <a:ext cx="3378400" cy="68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9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9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9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9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9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9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900"/>
              <a:buNone/>
              <a:defRPr/>
            </a:lvl9pPr>
          </a:lstStyle>
          <a:p>
            <a:endParaRPr/>
          </a:p>
        </p:txBody>
      </p:sp>
      <p:sp>
        <p:nvSpPr>
          <p:cNvPr id="196" name="Google Shape;196;p13"/>
          <p:cNvSpPr txBox="1">
            <a:spLocks noGrp="1"/>
          </p:cNvSpPr>
          <p:nvPr>
            <p:ph type="title" idx="3" hasCustomPrompt="1"/>
          </p:nvPr>
        </p:nvSpPr>
        <p:spPr>
          <a:xfrm>
            <a:off x="2833984" y="3865900"/>
            <a:ext cx="1504400" cy="11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5000"/>
              <a:buNone/>
              <a:defRPr sz="96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5000"/>
              <a:buNone/>
              <a:defRPr sz="6667"/>
            </a:lvl2pPr>
            <a:lvl3pPr lvl="2" rtl="0">
              <a:spcBef>
                <a:spcPts val="0"/>
              </a:spcBef>
              <a:spcAft>
                <a:spcPts val="0"/>
              </a:spcAft>
              <a:buSzPts val="5000"/>
              <a:buNone/>
              <a:defRPr sz="6667"/>
            </a:lvl3pPr>
            <a:lvl4pPr lvl="3" rtl="0">
              <a:spcBef>
                <a:spcPts val="0"/>
              </a:spcBef>
              <a:spcAft>
                <a:spcPts val="0"/>
              </a:spcAft>
              <a:buSzPts val="5000"/>
              <a:buNone/>
              <a:defRPr sz="6667"/>
            </a:lvl4pPr>
            <a:lvl5pPr lvl="4" rtl="0">
              <a:spcBef>
                <a:spcPts val="0"/>
              </a:spcBef>
              <a:spcAft>
                <a:spcPts val="0"/>
              </a:spcAft>
              <a:buSzPts val="5000"/>
              <a:buNone/>
              <a:defRPr sz="6667"/>
            </a:lvl5pPr>
            <a:lvl6pPr lvl="5" rtl="0">
              <a:spcBef>
                <a:spcPts val="0"/>
              </a:spcBef>
              <a:spcAft>
                <a:spcPts val="0"/>
              </a:spcAft>
              <a:buSzPts val="5000"/>
              <a:buNone/>
              <a:defRPr sz="6667"/>
            </a:lvl6pPr>
            <a:lvl7pPr lvl="6" rtl="0">
              <a:spcBef>
                <a:spcPts val="0"/>
              </a:spcBef>
              <a:spcAft>
                <a:spcPts val="0"/>
              </a:spcAft>
              <a:buSzPts val="5000"/>
              <a:buNone/>
              <a:defRPr sz="6667"/>
            </a:lvl7pPr>
            <a:lvl8pPr lvl="7" rtl="0">
              <a:spcBef>
                <a:spcPts val="0"/>
              </a:spcBef>
              <a:spcAft>
                <a:spcPts val="0"/>
              </a:spcAft>
              <a:buSzPts val="5000"/>
              <a:buNone/>
              <a:defRPr sz="6667"/>
            </a:lvl8pPr>
            <a:lvl9pPr lvl="8" rtl="0">
              <a:spcBef>
                <a:spcPts val="0"/>
              </a:spcBef>
              <a:spcAft>
                <a:spcPts val="0"/>
              </a:spcAft>
              <a:buSzPts val="5000"/>
              <a:buNone/>
              <a:defRPr sz="6667"/>
            </a:lvl9pPr>
          </a:lstStyle>
          <a:p>
            <a:r>
              <a:t>xx%</a:t>
            </a:r>
          </a:p>
        </p:txBody>
      </p:sp>
      <p:sp>
        <p:nvSpPr>
          <p:cNvPr id="197" name="Google Shape;197;p13"/>
          <p:cNvSpPr txBox="1">
            <a:spLocks noGrp="1"/>
          </p:cNvSpPr>
          <p:nvPr>
            <p:ph type="subTitle" idx="4"/>
          </p:nvPr>
        </p:nvSpPr>
        <p:spPr>
          <a:xfrm>
            <a:off x="959984" y="5065500"/>
            <a:ext cx="3378400" cy="46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3200">
                <a:solidFill>
                  <a:schemeClr val="accent4"/>
                </a:solidFill>
                <a:latin typeface="Caveat Brush"/>
                <a:ea typeface="Caveat Brush"/>
                <a:cs typeface="Caveat Brush"/>
                <a:sym typeface="Caveat Brush"/>
              </a:defRPr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9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9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9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9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9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9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9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900"/>
              <a:buNone/>
              <a:defRPr/>
            </a:lvl9pPr>
          </a:lstStyle>
          <a:p>
            <a:endParaRPr/>
          </a:p>
        </p:txBody>
      </p:sp>
      <p:sp>
        <p:nvSpPr>
          <p:cNvPr id="198" name="Google Shape;198;p13"/>
          <p:cNvSpPr txBox="1">
            <a:spLocks noGrp="1"/>
          </p:cNvSpPr>
          <p:nvPr>
            <p:ph type="subTitle" idx="5"/>
          </p:nvPr>
        </p:nvSpPr>
        <p:spPr>
          <a:xfrm>
            <a:off x="959984" y="5396267"/>
            <a:ext cx="3378400" cy="68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9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9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9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9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9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9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900"/>
              <a:buNone/>
              <a:defRPr/>
            </a:lvl9pPr>
          </a:lstStyle>
          <a:p>
            <a:endParaRPr/>
          </a:p>
        </p:txBody>
      </p:sp>
      <p:sp>
        <p:nvSpPr>
          <p:cNvPr id="199" name="Google Shape;199;p13"/>
          <p:cNvSpPr txBox="1">
            <a:spLocks noGrp="1"/>
          </p:cNvSpPr>
          <p:nvPr>
            <p:ph type="title" idx="6" hasCustomPrompt="1"/>
          </p:nvPr>
        </p:nvSpPr>
        <p:spPr>
          <a:xfrm>
            <a:off x="7839584" y="1411133"/>
            <a:ext cx="1504400" cy="11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5000"/>
              <a:buNone/>
              <a:defRPr sz="9600">
                <a:solidFill>
                  <a:schemeClr val="dk1"/>
                </a:solidFill>
              </a:defRPr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5000"/>
              <a:buNone/>
              <a:defRPr sz="6667"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5000"/>
              <a:buNone/>
              <a:defRPr sz="6667"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5000"/>
              <a:buNone/>
              <a:defRPr sz="6667"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5000"/>
              <a:buNone/>
              <a:defRPr sz="6667"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5000"/>
              <a:buNone/>
              <a:defRPr sz="6667"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5000"/>
              <a:buNone/>
              <a:defRPr sz="6667"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5000"/>
              <a:buNone/>
              <a:defRPr sz="6667"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5000"/>
              <a:buNone/>
              <a:defRPr sz="6667"/>
            </a:lvl9pPr>
          </a:lstStyle>
          <a:p>
            <a:r>
              <a:t>xx%</a:t>
            </a:r>
          </a:p>
        </p:txBody>
      </p:sp>
      <p:sp>
        <p:nvSpPr>
          <p:cNvPr id="200" name="Google Shape;200;p13"/>
          <p:cNvSpPr txBox="1">
            <a:spLocks noGrp="1"/>
          </p:cNvSpPr>
          <p:nvPr>
            <p:ph type="subTitle" idx="7"/>
          </p:nvPr>
        </p:nvSpPr>
        <p:spPr>
          <a:xfrm>
            <a:off x="7839584" y="2610733"/>
            <a:ext cx="3392400" cy="46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3200">
                <a:solidFill>
                  <a:schemeClr val="accent4"/>
                </a:solidFill>
                <a:latin typeface="Caveat Brush"/>
                <a:ea typeface="Caveat Brush"/>
                <a:cs typeface="Caveat Brush"/>
                <a:sym typeface="Caveat Brush"/>
              </a:defRPr>
            </a:lvl1pPr>
            <a:lvl2pPr lvl="1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900"/>
              <a:buNone/>
              <a:defRPr/>
            </a:lvl2pPr>
            <a:lvl3pPr lvl="2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900"/>
              <a:buNone/>
              <a:defRPr/>
            </a:lvl3pPr>
            <a:lvl4pPr lvl="3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900"/>
              <a:buNone/>
              <a:defRPr/>
            </a:lvl4pPr>
            <a:lvl5pPr lvl="4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900"/>
              <a:buNone/>
              <a:defRPr/>
            </a:lvl5pPr>
            <a:lvl6pPr lvl="5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900"/>
              <a:buNone/>
              <a:defRPr/>
            </a:lvl6pPr>
            <a:lvl7pPr lvl="6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900"/>
              <a:buNone/>
              <a:defRPr/>
            </a:lvl7pPr>
            <a:lvl8pPr lvl="7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900"/>
              <a:buNone/>
              <a:defRPr/>
            </a:lvl8pPr>
            <a:lvl9pPr lvl="8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900"/>
              <a:buNone/>
              <a:defRPr/>
            </a:lvl9pPr>
          </a:lstStyle>
          <a:p>
            <a:endParaRPr/>
          </a:p>
        </p:txBody>
      </p:sp>
      <p:sp>
        <p:nvSpPr>
          <p:cNvPr id="201" name="Google Shape;201;p13"/>
          <p:cNvSpPr txBox="1">
            <a:spLocks noGrp="1"/>
          </p:cNvSpPr>
          <p:nvPr>
            <p:ph type="subTitle" idx="8"/>
          </p:nvPr>
        </p:nvSpPr>
        <p:spPr>
          <a:xfrm>
            <a:off x="7839584" y="2941500"/>
            <a:ext cx="3392400" cy="68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867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2pPr>
            <a:lvl3pPr lvl="2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900"/>
              <a:buNone/>
              <a:defRPr/>
            </a:lvl3pPr>
            <a:lvl4pPr lvl="3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900"/>
              <a:buNone/>
              <a:defRPr/>
            </a:lvl4pPr>
            <a:lvl5pPr lvl="4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900"/>
              <a:buNone/>
              <a:defRPr/>
            </a:lvl5pPr>
            <a:lvl6pPr lvl="5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900"/>
              <a:buNone/>
              <a:defRPr/>
            </a:lvl6pPr>
            <a:lvl7pPr lvl="6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900"/>
              <a:buNone/>
              <a:defRPr/>
            </a:lvl7pPr>
            <a:lvl8pPr lvl="7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900"/>
              <a:buNone/>
              <a:defRPr/>
            </a:lvl8pPr>
            <a:lvl9pPr lvl="8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900"/>
              <a:buNone/>
              <a:defRPr/>
            </a:lvl9pPr>
          </a:lstStyle>
          <a:p>
            <a:endParaRPr/>
          </a:p>
        </p:txBody>
      </p:sp>
      <p:sp>
        <p:nvSpPr>
          <p:cNvPr id="202" name="Google Shape;202;p13"/>
          <p:cNvSpPr txBox="1">
            <a:spLocks noGrp="1"/>
          </p:cNvSpPr>
          <p:nvPr>
            <p:ph type="title" idx="9" hasCustomPrompt="1"/>
          </p:nvPr>
        </p:nvSpPr>
        <p:spPr>
          <a:xfrm>
            <a:off x="7839584" y="3865900"/>
            <a:ext cx="1504400" cy="11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5000"/>
              <a:buNone/>
              <a:defRPr sz="9600">
                <a:solidFill>
                  <a:schemeClr val="dk1"/>
                </a:solidFill>
              </a:defRPr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5000"/>
              <a:buNone/>
              <a:defRPr sz="6667"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5000"/>
              <a:buNone/>
              <a:defRPr sz="6667"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5000"/>
              <a:buNone/>
              <a:defRPr sz="6667"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5000"/>
              <a:buNone/>
              <a:defRPr sz="6667"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5000"/>
              <a:buNone/>
              <a:defRPr sz="6667"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5000"/>
              <a:buNone/>
              <a:defRPr sz="6667"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5000"/>
              <a:buNone/>
              <a:defRPr sz="6667"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5000"/>
              <a:buNone/>
              <a:defRPr sz="6667"/>
            </a:lvl9pPr>
          </a:lstStyle>
          <a:p>
            <a:r>
              <a:t>xx%</a:t>
            </a:r>
          </a:p>
        </p:txBody>
      </p:sp>
      <p:sp>
        <p:nvSpPr>
          <p:cNvPr id="203" name="Google Shape;203;p13"/>
          <p:cNvSpPr txBox="1">
            <a:spLocks noGrp="1"/>
          </p:cNvSpPr>
          <p:nvPr>
            <p:ph type="subTitle" idx="13"/>
          </p:nvPr>
        </p:nvSpPr>
        <p:spPr>
          <a:xfrm>
            <a:off x="7839584" y="5065500"/>
            <a:ext cx="3392400" cy="46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3200">
                <a:solidFill>
                  <a:schemeClr val="accent4"/>
                </a:solidFill>
                <a:latin typeface="Caveat Brush"/>
                <a:ea typeface="Caveat Brush"/>
                <a:cs typeface="Caveat Brush"/>
                <a:sym typeface="Caveat Brush"/>
              </a:defRPr>
            </a:lvl1pPr>
            <a:lvl2pPr lvl="1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900"/>
              <a:buNone/>
              <a:defRPr/>
            </a:lvl2pPr>
            <a:lvl3pPr lvl="2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900"/>
              <a:buNone/>
              <a:defRPr/>
            </a:lvl3pPr>
            <a:lvl4pPr lvl="3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900"/>
              <a:buNone/>
              <a:defRPr/>
            </a:lvl4pPr>
            <a:lvl5pPr lvl="4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900"/>
              <a:buNone/>
              <a:defRPr/>
            </a:lvl5pPr>
            <a:lvl6pPr lvl="5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900"/>
              <a:buNone/>
              <a:defRPr/>
            </a:lvl6pPr>
            <a:lvl7pPr lvl="6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900"/>
              <a:buNone/>
              <a:defRPr/>
            </a:lvl7pPr>
            <a:lvl8pPr lvl="7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900"/>
              <a:buNone/>
              <a:defRPr/>
            </a:lvl8pPr>
            <a:lvl9pPr lvl="8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900"/>
              <a:buNone/>
              <a:defRPr/>
            </a:lvl9pPr>
          </a:lstStyle>
          <a:p>
            <a:endParaRPr/>
          </a:p>
        </p:txBody>
      </p:sp>
      <p:sp>
        <p:nvSpPr>
          <p:cNvPr id="204" name="Google Shape;204;p13"/>
          <p:cNvSpPr txBox="1">
            <a:spLocks noGrp="1"/>
          </p:cNvSpPr>
          <p:nvPr>
            <p:ph type="subTitle" idx="14"/>
          </p:nvPr>
        </p:nvSpPr>
        <p:spPr>
          <a:xfrm>
            <a:off x="7839584" y="5396267"/>
            <a:ext cx="3392400" cy="68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867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2pPr>
            <a:lvl3pPr lvl="2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900"/>
              <a:buNone/>
              <a:defRPr/>
            </a:lvl3pPr>
            <a:lvl4pPr lvl="3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900"/>
              <a:buNone/>
              <a:defRPr/>
            </a:lvl4pPr>
            <a:lvl5pPr lvl="4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900"/>
              <a:buNone/>
              <a:defRPr/>
            </a:lvl5pPr>
            <a:lvl6pPr lvl="5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900"/>
              <a:buNone/>
              <a:defRPr/>
            </a:lvl6pPr>
            <a:lvl7pPr lvl="6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900"/>
              <a:buNone/>
              <a:defRPr/>
            </a:lvl7pPr>
            <a:lvl8pPr lvl="7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900"/>
              <a:buNone/>
              <a:defRPr/>
            </a:lvl8pPr>
            <a:lvl9pPr lvl="8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900"/>
              <a:buNone/>
              <a:defRPr/>
            </a:lvl9pPr>
          </a:lstStyle>
          <a:p>
            <a:endParaRPr/>
          </a:p>
        </p:txBody>
      </p:sp>
      <p:sp>
        <p:nvSpPr>
          <p:cNvPr id="205" name="Google Shape;205;p13"/>
          <p:cNvSpPr txBox="1">
            <a:spLocks noGrp="1"/>
          </p:cNvSpPr>
          <p:nvPr>
            <p:ph type="title" idx="15"/>
          </p:nvPr>
        </p:nvSpPr>
        <p:spPr>
          <a:xfrm>
            <a:off x="960000" y="720000"/>
            <a:ext cx="10272000" cy="63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300"/>
              <a:buNone/>
              <a:defRPr sz="3467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06" name="Google Shape;206;p13"/>
          <p:cNvSpPr/>
          <p:nvPr/>
        </p:nvSpPr>
        <p:spPr>
          <a:xfrm>
            <a:off x="523998" y="3771157"/>
            <a:ext cx="171159" cy="404140"/>
          </a:xfrm>
          <a:custGeom>
            <a:avLst/>
            <a:gdLst/>
            <a:ahLst/>
            <a:cxnLst/>
            <a:rect l="l" t="t" r="r" b="b"/>
            <a:pathLst>
              <a:path w="2799" h="6609" extrusionOk="0">
                <a:moveTo>
                  <a:pt x="1406" y="0"/>
                </a:moveTo>
                <a:lnTo>
                  <a:pt x="1192" y="215"/>
                </a:lnTo>
                <a:lnTo>
                  <a:pt x="846" y="619"/>
                </a:lnTo>
                <a:lnTo>
                  <a:pt x="465" y="1239"/>
                </a:lnTo>
                <a:lnTo>
                  <a:pt x="299" y="1655"/>
                </a:lnTo>
                <a:lnTo>
                  <a:pt x="156" y="2072"/>
                </a:lnTo>
                <a:lnTo>
                  <a:pt x="13" y="2894"/>
                </a:lnTo>
                <a:lnTo>
                  <a:pt x="1" y="3310"/>
                </a:lnTo>
                <a:lnTo>
                  <a:pt x="13" y="3715"/>
                </a:lnTo>
                <a:lnTo>
                  <a:pt x="156" y="4549"/>
                </a:lnTo>
                <a:lnTo>
                  <a:pt x="299" y="4965"/>
                </a:lnTo>
                <a:lnTo>
                  <a:pt x="465" y="5370"/>
                </a:lnTo>
                <a:lnTo>
                  <a:pt x="846" y="5989"/>
                </a:lnTo>
                <a:lnTo>
                  <a:pt x="1180" y="6406"/>
                </a:lnTo>
                <a:lnTo>
                  <a:pt x="1394" y="6609"/>
                </a:lnTo>
                <a:lnTo>
                  <a:pt x="1596" y="6406"/>
                </a:lnTo>
                <a:lnTo>
                  <a:pt x="1942" y="5989"/>
                </a:lnTo>
                <a:lnTo>
                  <a:pt x="2323" y="5370"/>
                </a:lnTo>
                <a:lnTo>
                  <a:pt x="2501" y="4965"/>
                </a:lnTo>
                <a:lnTo>
                  <a:pt x="2644" y="4549"/>
                </a:lnTo>
                <a:lnTo>
                  <a:pt x="2787" y="3715"/>
                </a:lnTo>
                <a:lnTo>
                  <a:pt x="2799" y="3310"/>
                </a:lnTo>
                <a:lnTo>
                  <a:pt x="2787" y="2894"/>
                </a:lnTo>
                <a:lnTo>
                  <a:pt x="2644" y="2072"/>
                </a:lnTo>
                <a:lnTo>
                  <a:pt x="2501" y="1655"/>
                </a:lnTo>
                <a:lnTo>
                  <a:pt x="2323" y="1239"/>
                </a:lnTo>
                <a:lnTo>
                  <a:pt x="1954" y="619"/>
                </a:lnTo>
                <a:lnTo>
                  <a:pt x="1608" y="215"/>
                </a:lnTo>
                <a:lnTo>
                  <a:pt x="1406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07" name="Google Shape;207;p13"/>
          <p:cNvSpPr/>
          <p:nvPr/>
        </p:nvSpPr>
        <p:spPr>
          <a:xfrm>
            <a:off x="7638741" y="278842"/>
            <a:ext cx="179903" cy="388119"/>
          </a:xfrm>
          <a:custGeom>
            <a:avLst/>
            <a:gdLst/>
            <a:ahLst/>
            <a:cxnLst/>
            <a:rect l="l" t="t" r="r" b="b"/>
            <a:pathLst>
              <a:path w="2942" h="6347" extrusionOk="0">
                <a:moveTo>
                  <a:pt x="715" y="0"/>
                </a:moveTo>
                <a:lnTo>
                  <a:pt x="561" y="238"/>
                </a:lnTo>
                <a:lnTo>
                  <a:pt x="322" y="714"/>
                </a:lnTo>
                <a:lnTo>
                  <a:pt x="120" y="1393"/>
                </a:lnTo>
                <a:lnTo>
                  <a:pt x="37" y="1822"/>
                </a:lnTo>
                <a:lnTo>
                  <a:pt x="1" y="2250"/>
                </a:lnTo>
                <a:lnTo>
                  <a:pt x="37" y="3060"/>
                </a:lnTo>
                <a:lnTo>
                  <a:pt x="120" y="3453"/>
                </a:lnTo>
                <a:lnTo>
                  <a:pt x="215" y="3834"/>
                </a:lnTo>
                <a:lnTo>
                  <a:pt x="513" y="4572"/>
                </a:lnTo>
                <a:lnTo>
                  <a:pt x="727" y="4941"/>
                </a:lnTo>
                <a:lnTo>
                  <a:pt x="965" y="5287"/>
                </a:lnTo>
                <a:lnTo>
                  <a:pt x="1430" y="5822"/>
                </a:lnTo>
                <a:lnTo>
                  <a:pt x="1823" y="6180"/>
                </a:lnTo>
                <a:lnTo>
                  <a:pt x="2049" y="6346"/>
                </a:lnTo>
                <a:lnTo>
                  <a:pt x="2228" y="6120"/>
                </a:lnTo>
                <a:lnTo>
                  <a:pt x="2501" y="5668"/>
                </a:lnTo>
                <a:lnTo>
                  <a:pt x="2775" y="4989"/>
                </a:lnTo>
                <a:lnTo>
                  <a:pt x="2871" y="4560"/>
                </a:lnTo>
                <a:lnTo>
                  <a:pt x="2942" y="4132"/>
                </a:lnTo>
                <a:lnTo>
                  <a:pt x="2918" y="3286"/>
                </a:lnTo>
                <a:lnTo>
                  <a:pt x="2835" y="2870"/>
                </a:lnTo>
                <a:lnTo>
                  <a:pt x="2740" y="2453"/>
                </a:lnTo>
                <a:lnTo>
                  <a:pt x="2406" y="1679"/>
                </a:lnTo>
                <a:lnTo>
                  <a:pt x="2168" y="1322"/>
                </a:lnTo>
                <a:lnTo>
                  <a:pt x="1906" y="953"/>
                </a:lnTo>
                <a:lnTo>
                  <a:pt x="1394" y="452"/>
                </a:lnTo>
                <a:lnTo>
                  <a:pt x="965" y="143"/>
                </a:lnTo>
                <a:lnTo>
                  <a:pt x="715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08" name="Google Shape;208;p13"/>
          <p:cNvSpPr/>
          <p:nvPr/>
        </p:nvSpPr>
        <p:spPr>
          <a:xfrm>
            <a:off x="11231985" y="541551"/>
            <a:ext cx="208339" cy="356872"/>
          </a:xfrm>
          <a:custGeom>
            <a:avLst/>
            <a:gdLst/>
            <a:ahLst/>
            <a:cxnLst/>
            <a:rect l="l" t="t" r="r" b="b"/>
            <a:pathLst>
              <a:path w="3407" h="5836" extrusionOk="0">
                <a:moveTo>
                  <a:pt x="3168" y="1"/>
                </a:moveTo>
                <a:lnTo>
                  <a:pt x="2882" y="84"/>
                </a:lnTo>
                <a:lnTo>
                  <a:pt x="2382" y="287"/>
                </a:lnTo>
                <a:lnTo>
                  <a:pt x="1763" y="668"/>
                </a:lnTo>
                <a:lnTo>
                  <a:pt x="1418" y="965"/>
                </a:lnTo>
                <a:lnTo>
                  <a:pt x="1108" y="1287"/>
                </a:lnTo>
                <a:lnTo>
                  <a:pt x="620" y="1977"/>
                </a:lnTo>
                <a:lnTo>
                  <a:pt x="441" y="2335"/>
                </a:lnTo>
                <a:lnTo>
                  <a:pt x="275" y="2704"/>
                </a:lnTo>
                <a:lnTo>
                  <a:pt x="72" y="3501"/>
                </a:lnTo>
                <a:lnTo>
                  <a:pt x="25" y="3918"/>
                </a:lnTo>
                <a:lnTo>
                  <a:pt x="1" y="4347"/>
                </a:lnTo>
                <a:lnTo>
                  <a:pt x="96" y="5287"/>
                </a:lnTo>
                <a:lnTo>
                  <a:pt x="251" y="5835"/>
                </a:lnTo>
                <a:lnTo>
                  <a:pt x="525" y="5764"/>
                </a:lnTo>
                <a:lnTo>
                  <a:pt x="1013" y="5561"/>
                </a:lnTo>
                <a:lnTo>
                  <a:pt x="1644" y="5180"/>
                </a:lnTo>
                <a:lnTo>
                  <a:pt x="1989" y="4871"/>
                </a:lnTo>
                <a:lnTo>
                  <a:pt x="2299" y="4549"/>
                </a:lnTo>
                <a:lnTo>
                  <a:pt x="2775" y="3859"/>
                </a:lnTo>
                <a:lnTo>
                  <a:pt x="2966" y="3501"/>
                </a:lnTo>
                <a:lnTo>
                  <a:pt x="3132" y="3132"/>
                </a:lnTo>
                <a:lnTo>
                  <a:pt x="3335" y="2335"/>
                </a:lnTo>
                <a:lnTo>
                  <a:pt x="3382" y="1918"/>
                </a:lnTo>
                <a:lnTo>
                  <a:pt x="3406" y="1489"/>
                </a:lnTo>
                <a:lnTo>
                  <a:pt x="3311" y="549"/>
                </a:lnTo>
                <a:lnTo>
                  <a:pt x="3168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09" name="Google Shape;209;p13"/>
          <p:cNvSpPr/>
          <p:nvPr/>
        </p:nvSpPr>
        <p:spPr>
          <a:xfrm>
            <a:off x="11430747" y="2334394"/>
            <a:ext cx="260683" cy="247596"/>
          </a:xfrm>
          <a:custGeom>
            <a:avLst/>
            <a:gdLst/>
            <a:ahLst/>
            <a:cxnLst/>
            <a:rect l="l" t="t" r="r" b="b"/>
            <a:pathLst>
              <a:path w="4263" h="4049" extrusionOk="0">
                <a:moveTo>
                  <a:pt x="774" y="0"/>
                </a:moveTo>
                <a:lnTo>
                  <a:pt x="274" y="12"/>
                </a:lnTo>
                <a:lnTo>
                  <a:pt x="0" y="60"/>
                </a:lnTo>
                <a:lnTo>
                  <a:pt x="12" y="583"/>
                </a:lnTo>
                <a:lnTo>
                  <a:pt x="203" y="1453"/>
                </a:lnTo>
                <a:lnTo>
                  <a:pt x="346" y="1810"/>
                </a:lnTo>
                <a:lnTo>
                  <a:pt x="512" y="2155"/>
                </a:lnTo>
                <a:lnTo>
                  <a:pt x="941" y="2750"/>
                </a:lnTo>
                <a:lnTo>
                  <a:pt x="1191" y="3001"/>
                </a:lnTo>
                <a:lnTo>
                  <a:pt x="1465" y="3251"/>
                </a:lnTo>
                <a:lnTo>
                  <a:pt x="2084" y="3643"/>
                </a:lnTo>
                <a:lnTo>
                  <a:pt x="2441" y="3798"/>
                </a:lnTo>
                <a:lnTo>
                  <a:pt x="2810" y="3917"/>
                </a:lnTo>
                <a:lnTo>
                  <a:pt x="3465" y="4036"/>
                </a:lnTo>
                <a:lnTo>
                  <a:pt x="3965" y="4048"/>
                </a:lnTo>
                <a:lnTo>
                  <a:pt x="4239" y="4036"/>
                </a:lnTo>
                <a:lnTo>
                  <a:pt x="4263" y="3763"/>
                </a:lnTo>
                <a:lnTo>
                  <a:pt x="4239" y="3262"/>
                </a:lnTo>
                <a:lnTo>
                  <a:pt x="4108" y="2608"/>
                </a:lnTo>
                <a:lnTo>
                  <a:pt x="3977" y="2227"/>
                </a:lnTo>
                <a:lnTo>
                  <a:pt x="3810" y="1869"/>
                </a:lnTo>
                <a:lnTo>
                  <a:pt x="3382" y="1262"/>
                </a:lnTo>
                <a:lnTo>
                  <a:pt x="3120" y="1000"/>
                </a:lnTo>
                <a:lnTo>
                  <a:pt x="2834" y="750"/>
                </a:lnTo>
                <a:lnTo>
                  <a:pt x="2191" y="345"/>
                </a:lnTo>
                <a:lnTo>
                  <a:pt x="1834" y="202"/>
                </a:lnTo>
                <a:lnTo>
                  <a:pt x="1441" y="83"/>
                </a:lnTo>
                <a:lnTo>
                  <a:pt x="774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10" name="Google Shape;210;p13"/>
          <p:cNvSpPr/>
          <p:nvPr/>
        </p:nvSpPr>
        <p:spPr>
          <a:xfrm rot="-6957699">
            <a:off x="8947875" y="6009066"/>
            <a:ext cx="209013" cy="381581"/>
          </a:xfrm>
          <a:custGeom>
            <a:avLst/>
            <a:gdLst/>
            <a:ahLst/>
            <a:cxnLst/>
            <a:rect l="l" t="t" r="r" b="b"/>
            <a:pathLst>
              <a:path w="3418" h="6240" extrusionOk="0">
                <a:moveTo>
                  <a:pt x="179" y="1"/>
                </a:moveTo>
                <a:lnTo>
                  <a:pt x="60" y="584"/>
                </a:lnTo>
                <a:lnTo>
                  <a:pt x="0" y="1549"/>
                </a:lnTo>
                <a:lnTo>
                  <a:pt x="48" y="2001"/>
                </a:lnTo>
                <a:lnTo>
                  <a:pt x="95" y="2430"/>
                </a:lnTo>
                <a:lnTo>
                  <a:pt x="298" y="3239"/>
                </a:lnTo>
                <a:lnTo>
                  <a:pt x="464" y="3632"/>
                </a:lnTo>
                <a:lnTo>
                  <a:pt x="631" y="4013"/>
                </a:lnTo>
                <a:lnTo>
                  <a:pt x="1096" y="4752"/>
                </a:lnTo>
                <a:lnTo>
                  <a:pt x="1393" y="5097"/>
                </a:lnTo>
                <a:lnTo>
                  <a:pt x="1727" y="5430"/>
                </a:lnTo>
                <a:lnTo>
                  <a:pt x="2334" y="5883"/>
                </a:lnTo>
                <a:lnTo>
                  <a:pt x="2822" y="6133"/>
                </a:lnTo>
                <a:lnTo>
                  <a:pt x="3108" y="6240"/>
                </a:lnTo>
                <a:lnTo>
                  <a:pt x="3286" y="5692"/>
                </a:lnTo>
                <a:lnTo>
                  <a:pt x="3417" y="4704"/>
                </a:lnTo>
                <a:lnTo>
                  <a:pt x="3405" y="4240"/>
                </a:lnTo>
                <a:lnTo>
                  <a:pt x="3370" y="3799"/>
                </a:lnTo>
                <a:lnTo>
                  <a:pt x="3167" y="2942"/>
                </a:lnTo>
                <a:lnTo>
                  <a:pt x="3001" y="2537"/>
                </a:lnTo>
                <a:lnTo>
                  <a:pt x="2810" y="2132"/>
                </a:lnTo>
                <a:lnTo>
                  <a:pt x="2310" y="1370"/>
                </a:lnTo>
                <a:lnTo>
                  <a:pt x="1989" y="1037"/>
                </a:lnTo>
                <a:lnTo>
                  <a:pt x="1810" y="870"/>
                </a:lnTo>
                <a:lnTo>
                  <a:pt x="1429" y="560"/>
                </a:lnTo>
                <a:lnTo>
                  <a:pt x="988" y="287"/>
                </a:lnTo>
                <a:lnTo>
                  <a:pt x="464" y="72"/>
                </a:lnTo>
                <a:lnTo>
                  <a:pt x="179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11" name="Google Shape;211;p13"/>
          <p:cNvSpPr/>
          <p:nvPr/>
        </p:nvSpPr>
        <p:spPr>
          <a:xfrm>
            <a:off x="10923176" y="6190532"/>
            <a:ext cx="209011" cy="364883"/>
          </a:xfrm>
          <a:custGeom>
            <a:avLst/>
            <a:gdLst/>
            <a:ahLst/>
            <a:cxnLst/>
            <a:rect l="l" t="t" r="r" b="b"/>
            <a:pathLst>
              <a:path w="3418" h="5967" extrusionOk="0">
                <a:moveTo>
                  <a:pt x="179" y="1"/>
                </a:moveTo>
                <a:lnTo>
                  <a:pt x="60" y="549"/>
                </a:lnTo>
                <a:lnTo>
                  <a:pt x="1" y="1501"/>
                </a:lnTo>
                <a:lnTo>
                  <a:pt x="36" y="1954"/>
                </a:lnTo>
                <a:lnTo>
                  <a:pt x="84" y="2370"/>
                </a:lnTo>
                <a:lnTo>
                  <a:pt x="298" y="3156"/>
                </a:lnTo>
                <a:lnTo>
                  <a:pt x="465" y="3525"/>
                </a:lnTo>
                <a:lnTo>
                  <a:pt x="644" y="3894"/>
                </a:lnTo>
                <a:lnTo>
                  <a:pt x="1120" y="4585"/>
                </a:lnTo>
                <a:lnTo>
                  <a:pt x="1418" y="4907"/>
                </a:lnTo>
                <a:lnTo>
                  <a:pt x="1739" y="5216"/>
                </a:lnTo>
                <a:lnTo>
                  <a:pt x="2334" y="5645"/>
                </a:lnTo>
                <a:lnTo>
                  <a:pt x="2823" y="5871"/>
                </a:lnTo>
                <a:lnTo>
                  <a:pt x="3108" y="5966"/>
                </a:lnTo>
                <a:lnTo>
                  <a:pt x="3287" y="5430"/>
                </a:lnTo>
                <a:lnTo>
                  <a:pt x="3418" y="4466"/>
                </a:lnTo>
                <a:lnTo>
                  <a:pt x="3406" y="4013"/>
                </a:lnTo>
                <a:lnTo>
                  <a:pt x="3358" y="3573"/>
                </a:lnTo>
                <a:lnTo>
                  <a:pt x="3156" y="2751"/>
                </a:lnTo>
                <a:lnTo>
                  <a:pt x="2989" y="2370"/>
                </a:lnTo>
                <a:lnTo>
                  <a:pt x="2799" y="1989"/>
                </a:lnTo>
                <a:lnTo>
                  <a:pt x="2299" y="1275"/>
                </a:lnTo>
                <a:lnTo>
                  <a:pt x="1977" y="953"/>
                </a:lnTo>
                <a:lnTo>
                  <a:pt x="1620" y="644"/>
                </a:lnTo>
                <a:lnTo>
                  <a:pt x="977" y="251"/>
                </a:lnTo>
                <a:lnTo>
                  <a:pt x="465" y="60"/>
                </a:lnTo>
                <a:lnTo>
                  <a:pt x="179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12" name="Google Shape;212;p13"/>
          <p:cNvSpPr/>
          <p:nvPr/>
        </p:nvSpPr>
        <p:spPr>
          <a:xfrm>
            <a:off x="1850529" y="278827"/>
            <a:ext cx="260683" cy="247596"/>
          </a:xfrm>
          <a:custGeom>
            <a:avLst/>
            <a:gdLst/>
            <a:ahLst/>
            <a:cxnLst/>
            <a:rect l="l" t="t" r="r" b="b"/>
            <a:pathLst>
              <a:path w="4263" h="4049" extrusionOk="0">
                <a:moveTo>
                  <a:pt x="774" y="0"/>
                </a:moveTo>
                <a:lnTo>
                  <a:pt x="274" y="12"/>
                </a:lnTo>
                <a:lnTo>
                  <a:pt x="0" y="60"/>
                </a:lnTo>
                <a:lnTo>
                  <a:pt x="12" y="583"/>
                </a:lnTo>
                <a:lnTo>
                  <a:pt x="203" y="1453"/>
                </a:lnTo>
                <a:lnTo>
                  <a:pt x="346" y="1810"/>
                </a:lnTo>
                <a:lnTo>
                  <a:pt x="512" y="2155"/>
                </a:lnTo>
                <a:lnTo>
                  <a:pt x="941" y="2750"/>
                </a:lnTo>
                <a:lnTo>
                  <a:pt x="1191" y="3001"/>
                </a:lnTo>
                <a:lnTo>
                  <a:pt x="1465" y="3251"/>
                </a:lnTo>
                <a:lnTo>
                  <a:pt x="2084" y="3643"/>
                </a:lnTo>
                <a:lnTo>
                  <a:pt x="2441" y="3798"/>
                </a:lnTo>
                <a:lnTo>
                  <a:pt x="2810" y="3917"/>
                </a:lnTo>
                <a:lnTo>
                  <a:pt x="3465" y="4036"/>
                </a:lnTo>
                <a:lnTo>
                  <a:pt x="3965" y="4048"/>
                </a:lnTo>
                <a:lnTo>
                  <a:pt x="4239" y="4036"/>
                </a:lnTo>
                <a:lnTo>
                  <a:pt x="4263" y="3763"/>
                </a:lnTo>
                <a:lnTo>
                  <a:pt x="4239" y="3262"/>
                </a:lnTo>
                <a:lnTo>
                  <a:pt x="4108" y="2608"/>
                </a:lnTo>
                <a:lnTo>
                  <a:pt x="3977" y="2227"/>
                </a:lnTo>
                <a:lnTo>
                  <a:pt x="3810" y="1869"/>
                </a:lnTo>
                <a:lnTo>
                  <a:pt x="3382" y="1262"/>
                </a:lnTo>
                <a:lnTo>
                  <a:pt x="3120" y="1000"/>
                </a:lnTo>
                <a:lnTo>
                  <a:pt x="2834" y="750"/>
                </a:lnTo>
                <a:lnTo>
                  <a:pt x="2191" y="345"/>
                </a:lnTo>
                <a:lnTo>
                  <a:pt x="1834" y="202"/>
                </a:lnTo>
                <a:lnTo>
                  <a:pt x="1441" y="83"/>
                </a:lnTo>
                <a:lnTo>
                  <a:pt x="774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13" name="Google Shape;213;p13"/>
          <p:cNvSpPr/>
          <p:nvPr/>
        </p:nvSpPr>
        <p:spPr>
          <a:xfrm>
            <a:off x="3993316" y="6124605"/>
            <a:ext cx="469693" cy="170425"/>
          </a:xfrm>
          <a:custGeom>
            <a:avLst/>
            <a:gdLst/>
            <a:ahLst/>
            <a:cxnLst/>
            <a:rect l="l" t="t" r="r" b="b"/>
            <a:pathLst>
              <a:path w="7681" h="2787" extrusionOk="0">
                <a:moveTo>
                  <a:pt x="3394" y="0"/>
                </a:moveTo>
                <a:lnTo>
                  <a:pt x="2453" y="108"/>
                </a:lnTo>
                <a:lnTo>
                  <a:pt x="1977" y="227"/>
                </a:lnTo>
                <a:lnTo>
                  <a:pt x="1501" y="370"/>
                </a:lnTo>
                <a:lnTo>
                  <a:pt x="762" y="691"/>
                </a:lnTo>
                <a:lnTo>
                  <a:pt x="262" y="977"/>
                </a:lnTo>
                <a:lnTo>
                  <a:pt x="0" y="1167"/>
                </a:lnTo>
                <a:lnTo>
                  <a:pt x="215" y="1393"/>
                </a:lnTo>
                <a:lnTo>
                  <a:pt x="667" y="1763"/>
                </a:lnTo>
                <a:lnTo>
                  <a:pt x="1370" y="2191"/>
                </a:lnTo>
                <a:lnTo>
                  <a:pt x="1846" y="2406"/>
                </a:lnTo>
                <a:lnTo>
                  <a:pt x="2322" y="2572"/>
                </a:lnTo>
                <a:lnTo>
                  <a:pt x="3299" y="2763"/>
                </a:lnTo>
                <a:lnTo>
                  <a:pt x="3787" y="2787"/>
                </a:lnTo>
                <a:lnTo>
                  <a:pt x="4287" y="2787"/>
                </a:lnTo>
                <a:lnTo>
                  <a:pt x="5251" y="2656"/>
                </a:lnTo>
                <a:lnTo>
                  <a:pt x="5739" y="2525"/>
                </a:lnTo>
                <a:lnTo>
                  <a:pt x="6228" y="2346"/>
                </a:lnTo>
                <a:lnTo>
                  <a:pt x="6954" y="1977"/>
                </a:lnTo>
                <a:lnTo>
                  <a:pt x="7442" y="1644"/>
                </a:lnTo>
                <a:lnTo>
                  <a:pt x="7680" y="1429"/>
                </a:lnTo>
                <a:lnTo>
                  <a:pt x="7442" y="1227"/>
                </a:lnTo>
                <a:lnTo>
                  <a:pt x="6954" y="881"/>
                </a:lnTo>
                <a:lnTo>
                  <a:pt x="6240" y="512"/>
                </a:lnTo>
                <a:lnTo>
                  <a:pt x="5763" y="334"/>
                </a:lnTo>
                <a:lnTo>
                  <a:pt x="5287" y="191"/>
                </a:lnTo>
                <a:lnTo>
                  <a:pt x="4334" y="24"/>
                </a:lnTo>
                <a:lnTo>
                  <a:pt x="387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14" name="Google Shape;214;p13"/>
          <p:cNvSpPr/>
          <p:nvPr/>
        </p:nvSpPr>
        <p:spPr>
          <a:xfrm>
            <a:off x="8979553" y="1069497"/>
            <a:ext cx="145659" cy="145659"/>
          </a:xfrm>
          <a:custGeom>
            <a:avLst/>
            <a:gdLst/>
            <a:ahLst/>
            <a:cxnLst/>
            <a:rect l="l" t="t" r="r" b="b"/>
            <a:pathLst>
              <a:path w="2382" h="2382" extrusionOk="0">
                <a:moveTo>
                  <a:pt x="1191" y="0"/>
                </a:moveTo>
                <a:lnTo>
                  <a:pt x="953" y="12"/>
                </a:lnTo>
                <a:lnTo>
                  <a:pt x="524" y="203"/>
                </a:lnTo>
                <a:lnTo>
                  <a:pt x="203" y="524"/>
                </a:lnTo>
                <a:lnTo>
                  <a:pt x="24" y="953"/>
                </a:lnTo>
                <a:lnTo>
                  <a:pt x="0" y="1191"/>
                </a:lnTo>
                <a:lnTo>
                  <a:pt x="24" y="1429"/>
                </a:lnTo>
                <a:lnTo>
                  <a:pt x="203" y="1858"/>
                </a:lnTo>
                <a:lnTo>
                  <a:pt x="524" y="2179"/>
                </a:lnTo>
                <a:lnTo>
                  <a:pt x="953" y="2370"/>
                </a:lnTo>
                <a:lnTo>
                  <a:pt x="1191" y="2382"/>
                </a:lnTo>
                <a:lnTo>
                  <a:pt x="1441" y="2370"/>
                </a:lnTo>
                <a:lnTo>
                  <a:pt x="1870" y="2179"/>
                </a:lnTo>
                <a:lnTo>
                  <a:pt x="2191" y="1858"/>
                </a:lnTo>
                <a:lnTo>
                  <a:pt x="2370" y="1429"/>
                </a:lnTo>
                <a:lnTo>
                  <a:pt x="2382" y="1191"/>
                </a:lnTo>
                <a:lnTo>
                  <a:pt x="2370" y="953"/>
                </a:lnTo>
                <a:lnTo>
                  <a:pt x="2191" y="524"/>
                </a:lnTo>
                <a:lnTo>
                  <a:pt x="1870" y="203"/>
                </a:lnTo>
                <a:lnTo>
                  <a:pt x="1441" y="12"/>
                </a:lnTo>
                <a:lnTo>
                  <a:pt x="1191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15" name="Google Shape;215;p13"/>
          <p:cNvSpPr/>
          <p:nvPr/>
        </p:nvSpPr>
        <p:spPr>
          <a:xfrm>
            <a:off x="1625503" y="6300131"/>
            <a:ext cx="145659" cy="145659"/>
          </a:xfrm>
          <a:custGeom>
            <a:avLst/>
            <a:gdLst/>
            <a:ahLst/>
            <a:cxnLst/>
            <a:rect l="l" t="t" r="r" b="b"/>
            <a:pathLst>
              <a:path w="2382" h="2382" extrusionOk="0">
                <a:moveTo>
                  <a:pt x="1191" y="0"/>
                </a:moveTo>
                <a:lnTo>
                  <a:pt x="953" y="12"/>
                </a:lnTo>
                <a:lnTo>
                  <a:pt x="524" y="203"/>
                </a:lnTo>
                <a:lnTo>
                  <a:pt x="203" y="524"/>
                </a:lnTo>
                <a:lnTo>
                  <a:pt x="24" y="953"/>
                </a:lnTo>
                <a:lnTo>
                  <a:pt x="0" y="1191"/>
                </a:lnTo>
                <a:lnTo>
                  <a:pt x="24" y="1429"/>
                </a:lnTo>
                <a:lnTo>
                  <a:pt x="203" y="1858"/>
                </a:lnTo>
                <a:lnTo>
                  <a:pt x="524" y="2179"/>
                </a:lnTo>
                <a:lnTo>
                  <a:pt x="953" y="2370"/>
                </a:lnTo>
                <a:lnTo>
                  <a:pt x="1191" y="2382"/>
                </a:lnTo>
                <a:lnTo>
                  <a:pt x="1441" y="2370"/>
                </a:lnTo>
                <a:lnTo>
                  <a:pt x="1870" y="2179"/>
                </a:lnTo>
                <a:lnTo>
                  <a:pt x="2191" y="1858"/>
                </a:lnTo>
                <a:lnTo>
                  <a:pt x="2370" y="1429"/>
                </a:lnTo>
                <a:lnTo>
                  <a:pt x="2382" y="1191"/>
                </a:lnTo>
                <a:lnTo>
                  <a:pt x="2370" y="953"/>
                </a:lnTo>
                <a:lnTo>
                  <a:pt x="2191" y="524"/>
                </a:lnTo>
                <a:lnTo>
                  <a:pt x="1870" y="203"/>
                </a:lnTo>
                <a:lnTo>
                  <a:pt x="1441" y="12"/>
                </a:lnTo>
                <a:lnTo>
                  <a:pt x="1191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16" name="Google Shape;216;p13"/>
          <p:cNvSpPr/>
          <p:nvPr/>
        </p:nvSpPr>
        <p:spPr>
          <a:xfrm>
            <a:off x="5302836" y="521831"/>
            <a:ext cx="145659" cy="145659"/>
          </a:xfrm>
          <a:custGeom>
            <a:avLst/>
            <a:gdLst/>
            <a:ahLst/>
            <a:cxnLst/>
            <a:rect l="l" t="t" r="r" b="b"/>
            <a:pathLst>
              <a:path w="2382" h="2382" extrusionOk="0">
                <a:moveTo>
                  <a:pt x="1191" y="0"/>
                </a:moveTo>
                <a:lnTo>
                  <a:pt x="953" y="12"/>
                </a:lnTo>
                <a:lnTo>
                  <a:pt x="524" y="203"/>
                </a:lnTo>
                <a:lnTo>
                  <a:pt x="203" y="524"/>
                </a:lnTo>
                <a:lnTo>
                  <a:pt x="24" y="953"/>
                </a:lnTo>
                <a:lnTo>
                  <a:pt x="0" y="1191"/>
                </a:lnTo>
                <a:lnTo>
                  <a:pt x="24" y="1429"/>
                </a:lnTo>
                <a:lnTo>
                  <a:pt x="203" y="1858"/>
                </a:lnTo>
                <a:lnTo>
                  <a:pt x="524" y="2179"/>
                </a:lnTo>
                <a:lnTo>
                  <a:pt x="953" y="2370"/>
                </a:lnTo>
                <a:lnTo>
                  <a:pt x="1191" y="2382"/>
                </a:lnTo>
                <a:lnTo>
                  <a:pt x="1441" y="2370"/>
                </a:lnTo>
                <a:lnTo>
                  <a:pt x="1870" y="2179"/>
                </a:lnTo>
                <a:lnTo>
                  <a:pt x="2191" y="1858"/>
                </a:lnTo>
                <a:lnTo>
                  <a:pt x="2370" y="1429"/>
                </a:lnTo>
                <a:lnTo>
                  <a:pt x="2382" y="1191"/>
                </a:lnTo>
                <a:lnTo>
                  <a:pt x="2370" y="953"/>
                </a:lnTo>
                <a:lnTo>
                  <a:pt x="2191" y="524"/>
                </a:lnTo>
                <a:lnTo>
                  <a:pt x="1870" y="203"/>
                </a:lnTo>
                <a:lnTo>
                  <a:pt x="1441" y="12"/>
                </a:lnTo>
                <a:lnTo>
                  <a:pt x="1191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17" name="Google Shape;217;p13"/>
          <p:cNvSpPr/>
          <p:nvPr/>
        </p:nvSpPr>
        <p:spPr>
          <a:xfrm>
            <a:off x="431520" y="1305697"/>
            <a:ext cx="145659" cy="145659"/>
          </a:xfrm>
          <a:custGeom>
            <a:avLst/>
            <a:gdLst/>
            <a:ahLst/>
            <a:cxnLst/>
            <a:rect l="l" t="t" r="r" b="b"/>
            <a:pathLst>
              <a:path w="2382" h="2382" extrusionOk="0">
                <a:moveTo>
                  <a:pt x="1191" y="0"/>
                </a:moveTo>
                <a:lnTo>
                  <a:pt x="953" y="12"/>
                </a:lnTo>
                <a:lnTo>
                  <a:pt x="524" y="203"/>
                </a:lnTo>
                <a:lnTo>
                  <a:pt x="203" y="524"/>
                </a:lnTo>
                <a:lnTo>
                  <a:pt x="24" y="953"/>
                </a:lnTo>
                <a:lnTo>
                  <a:pt x="0" y="1191"/>
                </a:lnTo>
                <a:lnTo>
                  <a:pt x="24" y="1429"/>
                </a:lnTo>
                <a:lnTo>
                  <a:pt x="203" y="1858"/>
                </a:lnTo>
                <a:lnTo>
                  <a:pt x="524" y="2179"/>
                </a:lnTo>
                <a:lnTo>
                  <a:pt x="953" y="2370"/>
                </a:lnTo>
                <a:lnTo>
                  <a:pt x="1191" y="2382"/>
                </a:lnTo>
                <a:lnTo>
                  <a:pt x="1441" y="2370"/>
                </a:lnTo>
                <a:lnTo>
                  <a:pt x="1870" y="2179"/>
                </a:lnTo>
                <a:lnTo>
                  <a:pt x="2191" y="1858"/>
                </a:lnTo>
                <a:lnTo>
                  <a:pt x="2370" y="1429"/>
                </a:lnTo>
                <a:lnTo>
                  <a:pt x="2382" y="1191"/>
                </a:lnTo>
                <a:lnTo>
                  <a:pt x="2370" y="953"/>
                </a:lnTo>
                <a:lnTo>
                  <a:pt x="2191" y="524"/>
                </a:lnTo>
                <a:lnTo>
                  <a:pt x="1870" y="203"/>
                </a:lnTo>
                <a:lnTo>
                  <a:pt x="1441" y="12"/>
                </a:lnTo>
                <a:lnTo>
                  <a:pt x="1191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18" name="Google Shape;218;p13"/>
          <p:cNvSpPr/>
          <p:nvPr/>
        </p:nvSpPr>
        <p:spPr>
          <a:xfrm>
            <a:off x="431541" y="5667177"/>
            <a:ext cx="356076" cy="229435"/>
          </a:xfrm>
          <a:custGeom>
            <a:avLst/>
            <a:gdLst/>
            <a:ahLst/>
            <a:cxnLst/>
            <a:rect l="l" t="t" r="r" b="b"/>
            <a:pathLst>
              <a:path w="5823" h="3752" extrusionOk="0">
                <a:moveTo>
                  <a:pt x="5251" y="1"/>
                </a:moveTo>
                <a:lnTo>
                  <a:pt x="4286" y="60"/>
                </a:lnTo>
                <a:lnTo>
                  <a:pt x="3858" y="144"/>
                </a:lnTo>
                <a:lnTo>
                  <a:pt x="3441" y="239"/>
                </a:lnTo>
                <a:lnTo>
                  <a:pt x="2679" y="525"/>
                </a:lnTo>
                <a:lnTo>
                  <a:pt x="2322" y="727"/>
                </a:lnTo>
                <a:lnTo>
                  <a:pt x="1977" y="930"/>
                </a:lnTo>
                <a:lnTo>
                  <a:pt x="1322" y="1442"/>
                </a:lnTo>
                <a:lnTo>
                  <a:pt x="1012" y="1763"/>
                </a:lnTo>
                <a:lnTo>
                  <a:pt x="726" y="2108"/>
                </a:lnTo>
                <a:lnTo>
                  <a:pt x="333" y="2728"/>
                </a:lnTo>
                <a:lnTo>
                  <a:pt x="107" y="3228"/>
                </a:lnTo>
                <a:lnTo>
                  <a:pt x="0" y="3501"/>
                </a:lnTo>
                <a:lnTo>
                  <a:pt x="286" y="3597"/>
                </a:lnTo>
                <a:lnTo>
                  <a:pt x="810" y="3716"/>
                </a:lnTo>
                <a:lnTo>
                  <a:pt x="1548" y="3752"/>
                </a:lnTo>
                <a:lnTo>
                  <a:pt x="2000" y="3692"/>
                </a:lnTo>
                <a:lnTo>
                  <a:pt x="2453" y="3632"/>
                </a:lnTo>
                <a:lnTo>
                  <a:pt x="3286" y="3347"/>
                </a:lnTo>
                <a:lnTo>
                  <a:pt x="3679" y="3144"/>
                </a:lnTo>
                <a:lnTo>
                  <a:pt x="4060" y="2918"/>
                </a:lnTo>
                <a:lnTo>
                  <a:pt x="4751" y="2335"/>
                </a:lnTo>
                <a:lnTo>
                  <a:pt x="5049" y="1977"/>
                </a:lnTo>
                <a:lnTo>
                  <a:pt x="5191" y="1775"/>
                </a:lnTo>
                <a:lnTo>
                  <a:pt x="5453" y="1358"/>
                </a:lnTo>
                <a:lnTo>
                  <a:pt x="5656" y="882"/>
                </a:lnTo>
                <a:lnTo>
                  <a:pt x="5787" y="346"/>
                </a:lnTo>
                <a:lnTo>
                  <a:pt x="5822" y="49"/>
                </a:lnTo>
                <a:lnTo>
                  <a:pt x="5251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19" name="Google Shape;219;p13"/>
          <p:cNvSpPr/>
          <p:nvPr/>
        </p:nvSpPr>
        <p:spPr>
          <a:xfrm>
            <a:off x="11488253" y="5079031"/>
            <a:ext cx="145659" cy="145659"/>
          </a:xfrm>
          <a:custGeom>
            <a:avLst/>
            <a:gdLst/>
            <a:ahLst/>
            <a:cxnLst/>
            <a:rect l="l" t="t" r="r" b="b"/>
            <a:pathLst>
              <a:path w="2382" h="2382" extrusionOk="0">
                <a:moveTo>
                  <a:pt x="1191" y="0"/>
                </a:moveTo>
                <a:lnTo>
                  <a:pt x="953" y="12"/>
                </a:lnTo>
                <a:lnTo>
                  <a:pt x="524" y="203"/>
                </a:lnTo>
                <a:lnTo>
                  <a:pt x="203" y="524"/>
                </a:lnTo>
                <a:lnTo>
                  <a:pt x="24" y="953"/>
                </a:lnTo>
                <a:lnTo>
                  <a:pt x="0" y="1191"/>
                </a:lnTo>
                <a:lnTo>
                  <a:pt x="24" y="1429"/>
                </a:lnTo>
                <a:lnTo>
                  <a:pt x="203" y="1858"/>
                </a:lnTo>
                <a:lnTo>
                  <a:pt x="524" y="2179"/>
                </a:lnTo>
                <a:lnTo>
                  <a:pt x="953" y="2370"/>
                </a:lnTo>
                <a:lnTo>
                  <a:pt x="1191" y="2382"/>
                </a:lnTo>
                <a:lnTo>
                  <a:pt x="1441" y="2370"/>
                </a:lnTo>
                <a:lnTo>
                  <a:pt x="1870" y="2179"/>
                </a:lnTo>
                <a:lnTo>
                  <a:pt x="2191" y="1858"/>
                </a:lnTo>
                <a:lnTo>
                  <a:pt x="2370" y="1429"/>
                </a:lnTo>
                <a:lnTo>
                  <a:pt x="2382" y="1191"/>
                </a:lnTo>
                <a:lnTo>
                  <a:pt x="2370" y="953"/>
                </a:lnTo>
                <a:lnTo>
                  <a:pt x="2191" y="524"/>
                </a:lnTo>
                <a:lnTo>
                  <a:pt x="1870" y="203"/>
                </a:lnTo>
                <a:lnTo>
                  <a:pt x="1441" y="12"/>
                </a:lnTo>
                <a:lnTo>
                  <a:pt x="1191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20" name="Google Shape;220;p13"/>
          <p:cNvSpPr/>
          <p:nvPr/>
        </p:nvSpPr>
        <p:spPr>
          <a:xfrm>
            <a:off x="727198" y="3974357"/>
            <a:ext cx="171159" cy="404140"/>
          </a:xfrm>
          <a:custGeom>
            <a:avLst/>
            <a:gdLst/>
            <a:ahLst/>
            <a:cxnLst/>
            <a:rect l="l" t="t" r="r" b="b"/>
            <a:pathLst>
              <a:path w="2799" h="6609" extrusionOk="0">
                <a:moveTo>
                  <a:pt x="1406" y="0"/>
                </a:moveTo>
                <a:lnTo>
                  <a:pt x="1192" y="215"/>
                </a:lnTo>
                <a:lnTo>
                  <a:pt x="846" y="619"/>
                </a:lnTo>
                <a:lnTo>
                  <a:pt x="465" y="1239"/>
                </a:lnTo>
                <a:lnTo>
                  <a:pt x="299" y="1655"/>
                </a:lnTo>
                <a:lnTo>
                  <a:pt x="156" y="2072"/>
                </a:lnTo>
                <a:lnTo>
                  <a:pt x="13" y="2894"/>
                </a:lnTo>
                <a:lnTo>
                  <a:pt x="1" y="3310"/>
                </a:lnTo>
                <a:lnTo>
                  <a:pt x="13" y="3715"/>
                </a:lnTo>
                <a:lnTo>
                  <a:pt x="156" y="4549"/>
                </a:lnTo>
                <a:lnTo>
                  <a:pt x="299" y="4965"/>
                </a:lnTo>
                <a:lnTo>
                  <a:pt x="465" y="5370"/>
                </a:lnTo>
                <a:lnTo>
                  <a:pt x="846" y="5989"/>
                </a:lnTo>
                <a:lnTo>
                  <a:pt x="1180" y="6406"/>
                </a:lnTo>
                <a:lnTo>
                  <a:pt x="1394" y="6609"/>
                </a:lnTo>
                <a:lnTo>
                  <a:pt x="1596" y="6406"/>
                </a:lnTo>
                <a:lnTo>
                  <a:pt x="1942" y="5989"/>
                </a:lnTo>
                <a:lnTo>
                  <a:pt x="2323" y="5370"/>
                </a:lnTo>
                <a:lnTo>
                  <a:pt x="2501" y="4965"/>
                </a:lnTo>
                <a:lnTo>
                  <a:pt x="2644" y="4549"/>
                </a:lnTo>
                <a:lnTo>
                  <a:pt x="2787" y="3715"/>
                </a:lnTo>
                <a:lnTo>
                  <a:pt x="2799" y="3310"/>
                </a:lnTo>
                <a:lnTo>
                  <a:pt x="2787" y="2894"/>
                </a:lnTo>
                <a:lnTo>
                  <a:pt x="2644" y="2072"/>
                </a:lnTo>
                <a:lnTo>
                  <a:pt x="2501" y="1655"/>
                </a:lnTo>
                <a:lnTo>
                  <a:pt x="2323" y="1239"/>
                </a:lnTo>
                <a:lnTo>
                  <a:pt x="1954" y="619"/>
                </a:lnTo>
                <a:lnTo>
                  <a:pt x="1608" y="215"/>
                </a:lnTo>
                <a:lnTo>
                  <a:pt x="1406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21" name="Google Shape;221;p13"/>
          <p:cNvSpPr/>
          <p:nvPr/>
        </p:nvSpPr>
        <p:spPr>
          <a:xfrm>
            <a:off x="7841941" y="482042"/>
            <a:ext cx="179903" cy="388119"/>
          </a:xfrm>
          <a:custGeom>
            <a:avLst/>
            <a:gdLst/>
            <a:ahLst/>
            <a:cxnLst/>
            <a:rect l="l" t="t" r="r" b="b"/>
            <a:pathLst>
              <a:path w="2942" h="6347" extrusionOk="0">
                <a:moveTo>
                  <a:pt x="715" y="0"/>
                </a:moveTo>
                <a:lnTo>
                  <a:pt x="561" y="238"/>
                </a:lnTo>
                <a:lnTo>
                  <a:pt x="322" y="714"/>
                </a:lnTo>
                <a:lnTo>
                  <a:pt x="120" y="1393"/>
                </a:lnTo>
                <a:lnTo>
                  <a:pt x="37" y="1822"/>
                </a:lnTo>
                <a:lnTo>
                  <a:pt x="1" y="2250"/>
                </a:lnTo>
                <a:lnTo>
                  <a:pt x="37" y="3060"/>
                </a:lnTo>
                <a:lnTo>
                  <a:pt x="120" y="3453"/>
                </a:lnTo>
                <a:lnTo>
                  <a:pt x="215" y="3834"/>
                </a:lnTo>
                <a:lnTo>
                  <a:pt x="513" y="4572"/>
                </a:lnTo>
                <a:lnTo>
                  <a:pt x="727" y="4941"/>
                </a:lnTo>
                <a:lnTo>
                  <a:pt x="965" y="5287"/>
                </a:lnTo>
                <a:lnTo>
                  <a:pt x="1430" y="5822"/>
                </a:lnTo>
                <a:lnTo>
                  <a:pt x="1823" y="6180"/>
                </a:lnTo>
                <a:lnTo>
                  <a:pt x="2049" y="6346"/>
                </a:lnTo>
                <a:lnTo>
                  <a:pt x="2228" y="6120"/>
                </a:lnTo>
                <a:lnTo>
                  <a:pt x="2501" y="5668"/>
                </a:lnTo>
                <a:lnTo>
                  <a:pt x="2775" y="4989"/>
                </a:lnTo>
                <a:lnTo>
                  <a:pt x="2871" y="4560"/>
                </a:lnTo>
                <a:lnTo>
                  <a:pt x="2942" y="4132"/>
                </a:lnTo>
                <a:lnTo>
                  <a:pt x="2918" y="3286"/>
                </a:lnTo>
                <a:lnTo>
                  <a:pt x="2835" y="2870"/>
                </a:lnTo>
                <a:lnTo>
                  <a:pt x="2740" y="2453"/>
                </a:lnTo>
                <a:lnTo>
                  <a:pt x="2406" y="1679"/>
                </a:lnTo>
                <a:lnTo>
                  <a:pt x="2168" y="1322"/>
                </a:lnTo>
                <a:lnTo>
                  <a:pt x="1906" y="953"/>
                </a:lnTo>
                <a:lnTo>
                  <a:pt x="1394" y="452"/>
                </a:lnTo>
                <a:lnTo>
                  <a:pt x="965" y="143"/>
                </a:lnTo>
                <a:lnTo>
                  <a:pt x="715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22" name="Google Shape;222;p13"/>
          <p:cNvSpPr/>
          <p:nvPr/>
        </p:nvSpPr>
        <p:spPr>
          <a:xfrm>
            <a:off x="11435185" y="744751"/>
            <a:ext cx="208339" cy="356872"/>
          </a:xfrm>
          <a:custGeom>
            <a:avLst/>
            <a:gdLst/>
            <a:ahLst/>
            <a:cxnLst/>
            <a:rect l="l" t="t" r="r" b="b"/>
            <a:pathLst>
              <a:path w="3407" h="5836" extrusionOk="0">
                <a:moveTo>
                  <a:pt x="3168" y="1"/>
                </a:moveTo>
                <a:lnTo>
                  <a:pt x="2882" y="84"/>
                </a:lnTo>
                <a:lnTo>
                  <a:pt x="2382" y="287"/>
                </a:lnTo>
                <a:lnTo>
                  <a:pt x="1763" y="668"/>
                </a:lnTo>
                <a:lnTo>
                  <a:pt x="1418" y="965"/>
                </a:lnTo>
                <a:lnTo>
                  <a:pt x="1108" y="1287"/>
                </a:lnTo>
                <a:lnTo>
                  <a:pt x="620" y="1977"/>
                </a:lnTo>
                <a:lnTo>
                  <a:pt x="441" y="2335"/>
                </a:lnTo>
                <a:lnTo>
                  <a:pt x="275" y="2704"/>
                </a:lnTo>
                <a:lnTo>
                  <a:pt x="72" y="3501"/>
                </a:lnTo>
                <a:lnTo>
                  <a:pt x="25" y="3918"/>
                </a:lnTo>
                <a:lnTo>
                  <a:pt x="1" y="4347"/>
                </a:lnTo>
                <a:lnTo>
                  <a:pt x="96" y="5287"/>
                </a:lnTo>
                <a:lnTo>
                  <a:pt x="251" y="5835"/>
                </a:lnTo>
                <a:lnTo>
                  <a:pt x="525" y="5764"/>
                </a:lnTo>
                <a:lnTo>
                  <a:pt x="1013" y="5561"/>
                </a:lnTo>
                <a:lnTo>
                  <a:pt x="1644" y="5180"/>
                </a:lnTo>
                <a:lnTo>
                  <a:pt x="1989" y="4871"/>
                </a:lnTo>
                <a:lnTo>
                  <a:pt x="2299" y="4549"/>
                </a:lnTo>
                <a:lnTo>
                  <a:pt x="2775" y="3859"/>
                </a:lnTo>
                <a:lnTo>
                  <a:pt x="2966" y="3501"/>
                </a:lnTo>
                <a:lnTo>
                  <a:pt x="3132" y="3132"/>
                </a:lnTo>
                <a:lnTo>
                  <a:pt x="3335" y="2335"/>
                </a:lnTo>
                <a:lnTo>
                  <a:pt x="3382" y="1918"/>
                </a:lnTo>
                <a:lnTo>
                  <a:pt x="3406" y="1489"/>
                </a:lnTo>
                <a:lnTo>
                  <a:pt x="3311" y="549"/>
                </a:lnTo>
                <a:lnTo>
                  <a:pt x="3168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23" name="Google Shape;223;p13"/>
          <p:cNvSpPr/>
          <p:nvPr/>
        </p:nvSpPr>
        <p:spPr>
          <a:xfrm>
            <a:off x="11633947" y="2537594"/>
            <a:ext cx="260683" cy="247596"/>
          </a:xfrm>
          <a:custGeom>
            <a:avLst/>
            <a:gdLst/>
            <a:ahLst/>
            <a:cxnLst/>
            <a:rect l="l" t="t" r="r" b="b"/>
            <a:pathLst>
              <a:path w="4263" h="4049" extrusionOk="0">
                <a:moveTo>
                  <a:pt x="774" y="0"/>
                </a:moveTo>
                <a:lnTo>
                  <a:pt x="274" y="12"/>
                </a:lnTo>
                <a:lnTo>
                  <a:pt x="0" y="60"/>
                </a:lnTo>
                <a:lnTo>
                  <a:pt x="12" y="583"/>
                </a:lnTo>
                <a:lnTo>
                  <a:pt x="203" y="1453"/>
                </a:lnTo>
                <a:lnTo>
                  <a:pt x="346" y="1810"/>
                </a:lnTo>
                <a:lnTo>
                  <a:pt x="512" y="2155"/>
                </a:lnTo>
                <a:lnTo>
                  <a:pt x="941" y="2750"/>
                </a:lnTo>
                <a:lnTo>
                  <a:pt x="1191" y="3001"/>
                </a:lnTo>
                <a:lnTo>
                  <a:pt x="1465" y="3251"/>
                </a:lnTo>
                <a:lnTo>
                  <a:pt x="2084" y="3643"/>
                </a:lnTo>
                <a:lnTo>
                  <a:pt x="2441" y="3798"/>
                </a:lnTo>
                <a:lnTo>
                  <a:pt x="2810" y="3917"/>
                </a:lnTo>
                <a:lnTo>
                  <a:pt x="3465" y="4036"/>
                </a:lnTo>
                <a:lnTo>
                  <a:pt x="3965" y="4048"/>
                </a:lnTo>
                <a:lnTo>
                  <a:pt x="4239" y="4036"/>
                </a:lnTo>
                <a:lnTo>
                  <a:pt x="4263" y="3763"/>
                </a:lnTo>
                <a:lnTo>
                  <a:pt x="4239" y="3262"/>
                </a:lnTo>
                <a:lnTo>
                  <a:pt x="4108" y="2608"/>
                </a:lnTo>
                <a:lnTo>
                  <a:pt x="3977" y="2227"/>
                </a:lnTo>
                <a:lnTo>
                  <a:pt x="3810" y="1869"/>
                </a:lnTo>
                <a:lnTo>
                  <a:pt x="3382" y="1262"/>
                </a:lnTo>
                <a:lnTo>
                  <a:pt x="3120" y="1000"/>
                </a:lnTo>
                <a:lnTo>
                  <a:pt x="2834" y="750"/>
                </a:lnTo>
                <a:lnTo>
                  <a:pt x="2191" y="345"/>
                </a:lnTo>
                <a:lnTo>
                  <a:pt x="1834" y="202"/>
                </a:lnTo>
                <a:lnTo>
                  <a:pt x="1441" y="83"/>
                </a:lnTo>
                <a:lnTo>
                  <a:pt x="774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24" name="Google Shape;224;p13"/>
          <p:cNvSpPr/>
          <p:nvPr/>
        </p:nvSpPr>
        <p:spPr>
          <a:xfrm rot="-6957699">
            <a:off x="9151075" y="6212266"/>
            <a:ext cx="209013" cy="381581"/>
          </a:xfrm>
          <a:custGeom>
            <a:avLst/>
            <a:gdLst/>
            <a:ahLst/>
            <a:cxnLst/>
            <a:rect l="l" t="t" r="r" b="b"/>
            <a:pathLst>
              <a:path w="3418" h="6240" extrusionOk="0">
                <a:moveTo>
                  <a:pt x="179" y="1"/>
                </a:moveTo>
                <a:lnTo>
                  <a:pt x="60" y="584"/>
                </a:lnTo>
                <a:lnTo>
                  <a:pt x="0" y="1549"/>
                </a:lnTo>
                <a:lnTo>
                  <a:pt x="48" y="2001"/>
                </a:lnTo>
                <a:lnTo>
                  <a:pt x="95" y="2430"/>
                </a:lnTo>
                <a:lnTo>
                  <a:pt x="298" y="3239"/>
                </a:lnTo>
                <a:lnTo>
                  <a:pt x="464" y="3632"/>
                </a:lnTo>
                <a:lnTo>
                  <a:pt x="631" y="4013"/>
                </a:lnTo>
                <a:lnTo>
                  <a:pt x="1096" y="4752"/>
                </a:lnTo>
                <a:lnTo>
                  <a:pt x="1393" y="5097"/>
                </a:lnTo>
                <a:lnTo>
                  <a:pt x="1727" y="5430"/>
                </a:lnTo>
                <a:lnTo>
                  <a:pt x="2334" y="5883"/>
                </a:lnTo>
                <a:lnTo>
                  <a:pt x="2822" y="6133"/>
                </a:lnTo>
                <a:lnTo>
                  <a:pt x="3108" y="6240"/>
                </a:lnTo>
                <a:lnTo>
                  <a:pt x="3286" y="5692"/>
                </a:lnTo>
                <a:lnTo>
                  <a:pt x="3417" y="4704"/>
                </a:lnTo>
                <a:lnTo>
                  <a:pt x="3405" y="4240"/>
                </a:lnTo>
                <a:lnTo>
                  <a:pt x="3370" y="3799"/>
                </a:lnTo>
                <a:lnTo>
                  <a:pt x="3167" y="2942"/>
                </a:lnTo>
                <a:lnTo>
                  <a:pt x="3001" y="2537"/>
                </a:lnTo>
                <a:lnTo>
                  <a:pt x="2810" y="2132"/>
                </a:lnTo>
                <a:lnTo>
                  <a:pt x="2310" y="1370"/>
                </a:lnTo>
                <a:lnTo>
                  <a:pt x="1989" y="1037"/>
                </a:lnTo>
                <a:lnTo>
                  <a:pt x="1810" y="870"/>
                </a:lnTo>
                <a:lnTo>
                  <a:pt x="1429" y="560"/>
                </a:lnTo>
                <a:lnTo>
                  <a:pt x="988" y="287"/>
                </a:lnTo>
                <a:lnTo>
                  <a:pt x="464" y="72"/>
                </a:lnTo>
                <a:lnTo>
                  <a:pt x="179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25" name="Google Shape;225;p13"/>
          <p:cNvSpPr/>
          <p:nvPr/>
        </p:nvSpPr>
        <p:spPr>
          <a:xfrm>
            <a:off x="11126376" y="6393732"/>
            <a:ext cx="209011" cy="364883"/>
          </a:xfrm>
          <a:custGeom>
            <a:avLst/>
            <a:gdLst/>
            <a:ahLst/>
            <a:cxnLst/>
            <a:rect l="l" t="t" r="r" b="b"/>
            <a:pathLst>
              <a:path w="3418" h="5967" extrusionOk="0">
                <a:moveTo>
                  <a:pt x="179" y="1"/>
                </a:moveTo>
                <a:lnTo>
                  <a:pt x="60" y="549"/>
                </a:lnTo>
                <a:lnTo>
                  <a:pt x="1" y="1501"/>
                </a:lnTo>
                <a:lnTo>
                  <a:pt x="36" y="1954"/>
                </a:lnTo>
                <a:lnTo>
                  <a:pt x="84" y="2370"/>
                </a:lnTo>
                <a:lnTo>
                  <a:pt x="298" y="3156"/>
                </a:lnTo>
                <a:lnTo>
                  <a:pt x="465" y="3525"/>
                </a:lnTo>
                <a:lnTo>
                  <a:pt x="644" y="3894"/>
                </a:lnTo>
                <a:lnTo>
                  <a:pt x="1120" y="4585"/>
                </a:lnTo>
                <a:lnTo>
                  <a:pt x="1418" y="4907"/>
                </a:lnTo>
                <a:lnTo>
                  <a:pt x="1739" y="5216"/>
                </a:lnTo>
                <a:lnTo>
                  <a:pt x="2334" y="5645"/>
                </a:lnTo>
                <a:lnTo>
                  <a:pt x="2823" y="5871"/>
                </a:lnTo>
                <a:lnTo>
                  <a:pt x="3108" y="5966"/>
                </a:lnTo>
                <a:lnTo>
                  <a:pt x="3287" y="5430"/>
                </a:lnTo>
                <a:lnTo>
                  <a:pt x="3418" y="4466"/>
                </a:lnTo>
                <a:lnTo>
                  <a:pt x="3406" y="4013"/>
                </a:lnTo>
                <a:lnTo>
                  <a:pt x="3358" y="3573"/>
                </a:lnTo>
                <a:lnTo>
                  <a:pt x="3156" y="2751"/>
                </a:lnTo>
                <a:lnTo>
                  <a:pt x="2989" y="2370"/>
                </a:lnTo>
                <a:lnTo>
                  <a:pt x="2799" y="1989"/>
                </a:lnTo>
                <a:lnTo>
                  <a:pt x="2299" y="1275"/>
                </a:lnTo>
                <a:lnTo>
                  <a:pt x="1977" y="953"/>
                </a:lnTo>
                <a:lnTo>
                  <a:pt x="1620" y="644"/>
                </a:lnTo>
                <a:lnTo>
                  <a:pt x="977" y="251"/>
                </a:lnTo>
                <a:lnTo>
                  <a:pt x="465" y="60"/>
                </a:lnTo>
                <a:lnTo>
                  <a:pt x="179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26" name="Google Shape;226;p13"/>
          <p:cNvSpPr/>
          <p:nvPr/>
        </p:nvSpPr>
        <p:spPr>
          <a:xfrm>
            <a:off x="2053729" y="482027"/>
            <a:ext cx="260683" cy="247596"/>
          </a:xfrm>
          <a:custGeom>
            <a:avLst/>
            <a:gdLst/>
            <a:ahLst/>
            <a:cxnLst/>
            <a:rect l="l" t="t" r="r" b="b"/>
            <a:pathLst>
              <a:path w="4263" h="4049" extrusionOk="0">
                <a:moveTo>
                  <a:pt x="774" y="0"/>
                </a:moveTo>
                <a:lnTo>
                  <a:pt x="274" y="12"/>
                </a:lnTo>
                <a:lnTo>
                  <a:pt x="0" y="60"/>
                </a:lnTo>
                <a:lnTo>
                  <a:pt x="12" y="583"/>
                </a:lnTo>
                <a:lnTo>
                  <a:pt x="203" y="1453"/>
                </a:lnTo>
                <a:lnTo>
                  <a:pt x="346" y="1810"/>
                </a:lnTo>
                <a:lnTo>
                  <a:pt x="512" y="2155"/>
                </a:lnTo>
                <a:lnTo>
                  <a:pt x="941" y="2750"/>
                </a:lnTo>
                <a:lnTo>
                  <a:pt x="1191" y="3001"/>
                </a:lnTo>
                <a:lnTo>
                  <a:pt x="1465" y="3251"/>
                </a:lnTo>
                <a:lnTo>
                  <a:pt x="2084" y="3643"/>
                </a:lnTo>
                <a:lnTo>
                  <a:pt x="2441" y="3798"/>
                </a:lnTo>
                <a:lnTo>
                  <a:pt x="2810" y="3917"/>
                </a:lnTo>
                <a:lnTo>
                  <a:pt x="3465" y="4036"/>
                </a:lnTo>
                <a:lnTo>
                  <a:pt x="3965" y="4048"/>
                </a:lnTo>
                <a:lnTo>
                  <a:pt x="4239" y="4036"/>
                </a:lnTo>
                <a:lnTo>
                  <a:pt x="4263" y="3763"/>
                </a:lnTo>
                <a:lnTo>
                  <a:pt x="4239" y="3262"/>
                </a:lnTo>
                <a:lnTo>
                  <a:pt x="4108" y="2608"/>
                </a:lnTo>
                <a:lnTo>
                  <a:pt x="3977" y="2227"/>
                </a:lnTo>
                <a:lnTo>
                  <a:pt x="3810" y="1869"/>
                </a:lnTo>
                <a:lnTo>
                  <a:pt x="3382" y="1262"/>
                </a:lnTo>
                <a:lnTo>
                  <a:pt x="3120" y="1000"/>
                </a:lnTo>
                <a:lnTo>
                  <a:pt x="2834" y="750"/>
                </a:lnTo>
                <a:lnTo>
                  <a:pt x="2191" y="345"/>
                </a:lnTo>
                <a:lnTo>
                  <a:pt x="1834" y="202"/>
                </a:lnTo>
                <a:lnTo>
                  <a:pt x="1441" y="83"/>
                </a:lnTo>
                <a:lnTo>
                  <a:pt x="774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27" name="Google Shape;227;p13"/>
          <p:cNvSpPr/>
          <p:nvPr/>
        </p:nvSpPr>
        <p:spPr>
          <a:xfrm>
            <a:off x="4196516" y="6327805"/>
            <a:ext cx="469693" cy="170425"/>
          </a:xfrm>
          <a:custGeom>
            <a:avLst/>
            <a:gdLst/>
            <a:ahLst/>
            <a:cxnLst/>
            <a:rect l="l" t="t" r="r" b="b"/>
            <a:pathLst>
              <a:path w="7681" h="2787" extrusionOk="0">
                <a:moveTo>
                  <a:pt x="3394" y="0"/>
                </a:moveTo>
                <a:lnTo>
                  <a:pt x="2453" y="108"/>
                </a:lnTo>
                <a:lnTo>
                  <a:pt x="1977" y="227"/>
                </a:lnTo>
                <a:lnTo>
                  <a:pt x="1501" y="370"/>
                </a:lnTo>
                <a:lnTo>
                  <a:pt x="762" y="691"/>
                </a:lnTo>
                <a:lnTo>
                  <a:pt x="262" y="977"/>
                </a:lnTo>
                <a:lnTo>
                  <a:pt x="0" y="1167"/>
                </a:lnTo>
                <a:lnTo>
                  <a:pt x="215" y="1393"/>
                </a:lnTo>
                <a:lnTo>
                  <a:pt x="667" y="1763"/>
                </a:lnTo>
                <a:lnTo>
                  <a:pt x="1370" y="2191"/>
                </a:lnTo>
                <a:lnTo>
                  <a:pt x="1846" y="2406"/>
                </a:lnTo>
                <a:lnTo>
                  <a:pt x="2322" y="2572"/>
                </a:lnTo>
                <a:lnTo>
                  <a:pt x="3299" y="2763"/>
                </a:lnTo>
                <a:lnTo>
                  <a:pt x="3787" y="2787"/>
                </a:lnTo>
                <a:lnTo>
                  <a:pt x="4287" y="2787"/>
                </a:lnTo>
                <a:lnTo>
                  <a:pt x="5251" y="2656"/>
                </a:lnTo>
                <a:lnTo>
                  <a:pt x="5739" y="2525"/>
                </a:lnTo>
                <a:lnTo>
                  <a:pt x="6228" y="2346"/>
                </a:lnTo>
                <a:lnTo>
                  <a:pt x="6954" y="1977"/>
                </a:lnTo>
                <a:lnTo>
                  <a:pt x="7442" y="1644"/>
                </a:lnTo>
                <a:lnTo>
                  <a:pt x="7680" y="1429"/>
                </a:lnTo>
                <a:lnTo>
                  <a:pt x="7442" y="1227"/>
                </a:lnTo>
                <a:lnTo>
                  <a:pt x="6954" y="881"/>
                </a:lnTo>
                <a:lnTo>
                  <a:pt x="6240" y="512"/>
                </a:lnTo>
                <a:lnTo>
                  <a:pt x="5763" y="334"/>
                </a:lnTo>
                <a:lnTo>
                  <a:pt x="5287" y="191"/>
                </a:lnTo>
                <a:lnTo>
                  <a:pt x="4334" y="24"/>
                </a:lnTo>
                <a:lnTo>
                  <a:pt x="387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28" name="Google Shape;228;p13"/>
          <p:cNvSpPr/>
          <p:nvPr/>
        </p:nvSpPr>
        <p:spPr>
          <a:xfrm>
            <a:off x="9182753" y="1272697"/>
            <a:ext cx="145659" cy="145659"/>
          </a:xfrm>
          <a:custGeom>
            <a:avLst/>
            <a:gdLst/>
            <a:ahLst/>
            <a:cxnLst/>
            <a:rect l="l" t="t" r="r" b="b"/>
            <a:pathLst>
              <a:path w="2382" h="2382" extrusionOk="0">
                <a:moveTo>
                  <a:pt x="1191" y="0"/>
                </a:moveTo>
                <a:lnTo>
                  <a:pt x="953" y="12"/>
                </a:lnTo>
                <a:lnTo>
                  <a:pt x="524" y="203"/>
                </a:lnTo>
                <a:lnTo>
                  <a:pt x="203" y="524"/>
                </a:lnTo>
                <a:lnTo>
                  <a:pt x="24" y="953"/>
                </a:lnTo>
                <a:lnTo>
                  <a:pt x="0" y="1191"/>
                </a:lnTo>
                <a:lnTo>
                  <a:pt x="24" y="1429"/>
                </a:lnTo>
                <a:lnTo>
                  <a:pt x="203" y="1858"/>
                </a:lnTo>
                <a:lnTo>
                  <a:pt x="524" y="2179"/>
                </a:lnTo>
                <a:lnTo>
                  <a:pt x="953" y="2370"/>
                </a:lnTo>
                <a:lnTo>
                  <a:pt x="1191" y="2382"/>
                </a:lnTo>
                <a:lnTo>
                  <a:pt x="1441" y="2370"/>
                </a:lnTo>
                <a:lnTo>
                  <a:pt x="1870" y="2179"/>
                </a:lnTo>
                <a:lnTo>
                  <a:pt x="2191" y="1858"/>
                </a:lnTo>
                <a:lnTo>
                  <a:pt x="2370" y="1429"/>
                </a:lnTo>
                <a:lnTo>
                  <a:pt x="2382" y="1191"/>
                </a:lnTo>
                <a:lnTo>
                  <a:pt x="2370" y="953"/>
                </a:lnTo>
                <a:lnTo>
                  <a:pt x="2191" y="524"/>
                </a:lnTo>
                <a:lnTo>
                  <a:pt x="1870" y="203"/>
                </a:lnTo>
                <a:lnTo>
                  <a:pt x="1441" y="12"/>
                </a:lnTo>
                <a:lnTo>
                  <a:pt x="1191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29" name="Google Shape;229;p13"/>
          <p:cNvSpPr/>
          <p:nvPr/>
        </p:nvSpPr>
        <p:spPr>
          <a:xfrm>
            <a:off x="1828703" y="6503331"/>
            <a:ext cx="145659" cy="145659"/>
          </a:xfrm>
          <a:custGeom>
            <a:avLst/>
            <a:gdLst/>
            <a:ahLst/>
            <a:cxnLst/>
            <a:rect l="l" t="t" r="r" b="b"/>
            <a:pathLst>
              <a:path w="2382" h="2382" extrusionOk="0">
                <a:moveTo>
                  <a:pt x="1191" y="0"/>
                </a:moveTo>
                <a:lnTo>
                  <a:pt x="953" y="12"/>
                </a:lnTo>
                <a:lnTo>
                  <a:pt x="524" y="203"/>
                </a:lnTo>
                <a:lnTo>
                  <a:pt x="203" y="524"/>
                </a:lnTo>
                <a:lnTo>
                  <a:pt x="24" y="953"/>
                </a:lnTo>
                <a:lnTo>
                  <a:pt x="0" y="1191"/>
                </a:lnTo>
                <a:lnTo>
                  <a:pt x="24" y="1429"/>
                </a:lnTo>
                <a:lnTo>
                  <a:pt x="203" y="1858"/>
                </a:lnTo>
                <a:lnTo>
                  <a:pt x="524" y="2179"/>
                </a:lnTo>
                <a:lnTo>
                  <a:pt x="953" y="2370"/>
                </a:lnTo>
                <a:lnTo>
                  <a:pt x="1191" y="2382"/>
                </a:lnTo>
                <a:lnTo>
                  <a:pt x="1441" y="2370"/>
                </a:lnTo>
                <a:lnTo>
                  <a:pt x="1870" y="2179"/>
                </a:lnTo>
                <a:lnTo>
                  <a:pt x="2191" y="1858"/>
                </a:lnTo>
                <a:lnTo>
                  <a:pt x="2370" y="1429"/>
                </a:lnTo>
                <a:lnTo>
                  <a:pt x="2382" y="1191"/>
                </a:lnTo>
                <a:lnTo>
                  <a:pt x="2370" y="953"/>
                </a:lnTo>
                <a:lnTo>
                  <a:pt x="2191" y="524"/>
                </a:lnTo>
                <a:lnTo>
                  <a:pt x="1870" y="203"/>
                </a:lnTo>
                <a:lnTo>
                  <a:pt x="1441" y="12"/>
                </a:lnTo>
                <a:lnTo>
                  <a:pt x="1191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30" name="Google Shape;230;p13"/>
          <p:cNvSpPr/>
          <p:nvPr/>
        </p:nvSpPr>
        <p:spPr>
          <a:xfrm>
            <a:off x="5506036" y="725031"/>
            <a:ext cx="145659" cy="145659"/>
          </a:xfrm>
          <a:custGeom>
            <a:avLst/>
            <a:gdLst/>
            <a:ahLst/>
            <a:cxnLst/>
            <a:rect l="l" t="t" r="r" b="b"/>
            <a:pathLst>
              <a:path w="2382" h="2382" extrusionOk="0">
                <a:moveTo>
                  <a:pt x="1191" y="0"/>
                </a:moveTo>
                <a:lnTo>
                  <a:pt x="953" y="12"/>
                </a:lnTo>
                <a:lnTo>
                  <a:pt x="524" y="203"/>
                </a:lnTo>
                <a:lnTo>
                  <a:pt x="203" y="524"/>
                </a:lnTo>
                <a:lnTo>
                  <a:pt x="24" y="953"/>
                </a:lnTo>
                <a:lnTo>
                  <a:pt x="0" y="1191"/>
                </a:lnTo>
                <a:lnTo>
                  <a:pt x="24" y="1429"/>
                </a:lnTo>
                <a:lnTo>
                  <a:pt x="203" y="1858"/>
                </a:lnTo>
                <a:lnTo>
                  <a:pt x="524" y="2179"/>
                </a:lnTo>
                <a:lnTo>
                  <a:pt x="953" y="2370"/>
                </a:lnTo>
                <a:lnTo>
                  <a:pt x="1191" y="2382"/>
                </a:lnTo>
                <a:lnTo>
                  <a:pt x="1441" y="2370"/>
                </a:lnTo>
                <a:lnTo>
                  <a:pt x="1870" y="2179"/>
                </a:lnTo>
                <a:lnTo>
                  <a:pt x="2191" y="1858"/>
                </a:lnTo>
                <a:lnTo>
                  <a:pt x="2370" y="1429"/>
                </a:lnTo>
                <a:lnTo>
                  <a:pt x="2382" y="1191"/>
                </a:lnTo>
                <a:lnTo>
                  <a:pt x="2370" y="953"/>
                </a:lnTo>
                <a:lnTo>
                  <a:pt x="2191" y="524"/>
                </a:lnTo>
                <a:lnTo>
                  <a:pt x="1870" y="203"/>
                </a:lnTo>
                <a:lnTo>
                  <a:pt x="1441" y="12"/>
                </a:lnTo>
                <a:lnTo>
                  <a:pt x="1191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31" name="Google Shape;231;p13"/>
          <p:cNvSpPr/>
          <p:nvPr/>
        </p:nvSpPr>
        <p:spPr>
          <a:xfrm>
            <a:off x="634720" y="1508897"/>
            <a:ext cx="145659" cy="145659"/>
          </a:xfrm>
          <a:custGeom>
            <a:avLst/>
            <a:gdLst/>
            <a:ahLst/>
            <a:cxnLst/>
            <a:rect l="l" t="t" r="r" b="b"/>
            <a:pathLst>
              <a:path w="2382" h="2382" extrusionOk="0">
                <a:moveTo>
                  <a:pt x="1191" y="0"/>
                </a:moveTo>
                <a:lnTo>
                  <a:pt x="953" y="12"/>
                </a:lnTo>
                <a:lnTo>
                  <a:pt x="524" y="203"/>
                </a:lnTo>
                <a:lnTo>
                  <a:pt x="203" y="524"/>
                </a:lnTo>
                <a:lnTo>
                  <a:pt x="24" y="953"/>
                </a:lnTo>
                <a:lnTo>
                  <a:pt x="0" y="1191"/>
                </a:lnTo>
                <a:lnTo>
                  <a:pt x="24" y="1429"/>
                </a:lnTo>
                <a:lnTo>
                  <a:pt x="203" y="1858"/>
                </a:lnTo>
                <a:lnTo>
                  <a:pt x="524" y="2179"/>
                </a:lnTo>
                <a:lnTo>
                  <a:pt x="953" y="2370"/>
                </a:lnTo>
                <a:lnTo>
                  <a:pt x="1191" y="2382"/>
                </a:lnTo>
                <a:lnTo>
                  <a:pt x="1441" y="2370"/>
                </a:lnTo>
                <a:lnTo>
                  <a:pt x="1870" y="2179"/>
                </a:lnTo>
                <a:lnTo>
                  <a:pt x="2191" y="1858"/>
                </a:lnTo>
                <a:lnTo>
                  <a:pt x="2370" y="1429"/>
                </a:lnTo>
                <a:lnTo>
                  <a:pt x="2382" y="1191"/>
                </a:lnTo>
                <a:lnTo>
                  <a:pt x="2370" y="953"/>
                </a:lnTo>
                <a:lnTo>
                  <a:pt x="2191" y="524"/>
                </a:lnTo>
                <a:lnTo>
                  <a:pt x="1870" y="203"/>
                </a:lnTo>
                <a:lnTo>
                  <a:pt x="1441" y="12"/>
                </a:lnTo>
                <a:lnTo>
                  <a:pt x="1191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32" name="Google Shape;232;p13"/>
          <p:cNvSpPr/>
          <p:nvPr/>
        </p:nvSpPr>
        <p:spPr>
          <a:xfrm>
            <a:off x="634741" y="5870377"/>
            <a:ext cx="356076" cy="229435"/>
          </a:xfrm>
          <a:custGeom>
            <a:avLst/>
            <a:gdLst/>
            <a:ahLst/>
            <a:cxnLst/>
            <a:rect l="l" t="t" r="r" b="b"/>
            <a:pathLst>
              <a:path w="5823" h="3752" extrusionOk="0">
                <a:moveTo>
                  <a:pt x="5251" y="1"/>
                </a:moveTo>
                <a:lnTo>
                  <a:pt x="4286" y="60"/>
                </a:lnTo>
                <a:lnTo>
                  <a:pt x="3858" y="144"/>
                </a:lnTo>
                <a:lnTo>
                  <a:pt x="3441" y="239"/>
                </a:lnTo>
                <a:lnTo>
                  <a:pt x="2679" y="525"/>
                </a:lnTo>
                <a:lnTo>
                  <a:pt x="2322" y="727"/>
                </a:lnTo>
                <a:lnTo>
                  <a:pt x="1977" y="930"/>
                </a:lnTo>
                <a:lnTo>
                  <a:pt x="1322" y="1442"/>
                </a:lnTo>
                <a:lnTo>
                  <a:pt x="1012" y="1763"/>
                </a:lnTo>
                <a:lnTo>
                  <a:pt x="726" y="2108"/>
                </a:lnTo>
                <a:lnTo>
                  <a:pt x="333" y="2728"/>
                </a:lnTo>
                <a:lnTo>
                  <a:pt x="107" y="3228"/>
                </a:lnTo>
                <a:lnTo>
                  <a:pt x="0" y="3501"/>
                </a:lnTo>
                <a:lnTo>
                  <a:pt x="286" y="3597"/>
                </a:lnTo>
                <a:lnTo>
                  <a:pt x="810" y="3716"/>
                </a:lnTo>
                <a:lnTo>
                  <a:pt x="1548" y="3752"/>
                </a:lnTo>
                <a:lnTo>
                  <a:pt x="2000" y="3692"/>
                </a:lnTo>
                <a:lnTo>
                  <a:pt x="2453" y="3632"/>
                </a:lnTo>
                <a:lnTo>
                  <a:pt x="3286" y="3347"/>
                </a:lnTo>
                <a:lnTo>
                  <a:pt x="3679" y="3144"/>
                </a:lnTo>
                <a:lnTo>
                  <a:pt x="4060" y="2918"/>
                </a:lnTo>
                <a:lnTo>
                  <a:pt x="4751" y="2335"/>
                </a:lnTo>
                <a:lnTo>
                  <a:pt x="5049" y="1977"/>
                </a:lnTo>
                <a:lnTo>
                  <a:pt x="5191" y="1775"/>
                </a:lnTo>
                <a:lnTo>
                  <a:pt x="5453" y="1358"/>
                </a:lnTo>
                <a:lnTo>
                  <a:pt x="5656" y="882"/>
                </a:lnTo>
                <a:lnTo>
                  <a:pt x="5787" y="346"/>
                </a:lnTo>
                <a:lnTo>
                  <a:pt x="5822" y="49"/>
                </a:lnTo>
                <a:lnTo>
                  <a:pt x="5251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33" name="Google Shape;233;p13"/>
          <p:cNvSpPr/>
          <p:nvPr/>
        </p:nvSpPr>
        <p:spPr>
          <a:xfrm>
            <a:off x="11691453" y="5282231"/>
            <a:ext cx="145659" cy="145659"/>
          </a:xfrm>
          <a:custGeom>
            <a:avLst/>
            <a:gdLst/>
            <a:ahLst/>
            <a:cxnLst/>
            <a:rect l="l" t="t" r="r" b="b"/>
            <a:pathLst>
              <a:path w="2382" h="2382" extrusionOk="0">
                <a:moveTo>
                  <a:pt x="1191" y="0"/>
                </a:moveTo>
                <a:lnTo>
                  <a:pt x="953" y="12"/>
                </a:lnTo>
                <a:lnTo>
                  <a:pt x="524" y="203"/>
                </a:lnTo>
                <a:lnTo>
                  <a:pt x="203" y="524"/>
                </a:lnTo>
                <a:lnTo>
                  <a:pt x="24" y="953"/>
                </a:lnTo>
                <a:lnTo>
                  <a:pt x="0" y="1191"/>
                </a:lnTo>
                <a:lnTo>
                  <a:pt x="24" y="1429"/>
                </a:lnTo>
                <a:lnTo>
                  <a:pt x="203" y="1858"/>
                </a:lnTo>
                <a:lnTo>
                  <a:pt x="524" y="2179"/>
                </a:lnTo>
                <a:lnTo>
                  <a:pt x="953" y="2370"/>
                </a:lnTo>
                <a:lnTo>
                  <a:pt x="1191" y="2382"/>
                </a:lnTo>
                <a:lnTo>
                  <a:pt x="1441" y="2370"/>
                </a:lnTo>
                <a:lnTo>
                  <a:pt x="1870" y="2179"/>
                </a:lnTo>
                <a:lnTo>
                  <a:pt x="2191" y="1858"/>
                </a:lnTo>
                <a:lnTo>
                  <a:pt x="2370" y="1429"/>
                </a:lnTo>
                <a:lnTo>
                  <a:pt x="2382" y="1191"/>
                </a:lnTo>
                <a:lnTo>
                  <a:pt x="2370" y="953"/>
                </a:lnTo>
                <a:lnTo>
                  <a:pt x="2191" y="524"/>
                </a:lnTo>
                <a:lnTo>
                  <a:pt x="1870" y="203"/>
                </a:lnTo>
                <a:lnTo>
                  <a:pt x="1441" y="12"/>
                </a:lnTo>
                <a:lnTo>
                  <a:pt x="1191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pic>
        <p:nvPicPr>
          <p:cNvPr id="2" name="Picture 4" descr="Logo&#10;&#10;Description automatically generated">
            <a:extLst>
              <a:ext uri="{FF2B5EF4-FFF2-40B4-BE49-F238E27FC236}">
                <a16:creationId xmlns:a16="http://schemas.microsoft.com/office/drawing/2014/main" id="{D88E3E4A-C5F0-25C5-60E0-41838A0BEC6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38859" y="130072"/>
            <a:ext cx="1738859" cy="1738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281730"/>
      </p:ext>
    </p:extLst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A5E78FBB-20A1-CF20-048E-C645A8E678A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24" t="23107" r="23803" b="860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530777"/>
      </p:ext>
    </p:extLst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5115ED-07DC-0175-6815-4047D2ED02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91BBF8-A1B7-CD28-E198-C8C2D3D1C8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A5ABB4-6C95-0C9F-AC0D-39208C7FFE7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F13C40-8315-4D2F-8822-DB7C80312943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5/7/2026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E17A8F-4A85-90F6-76EF-F296C60ED9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12E87E-54A5-857A-FEAA-64AC3391ED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51AA11-745B-4AE7-9B80-3E50771C116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32456051"/>
      </p:ext>
    </p:extLst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80896C-6FEC-6C05-BE38-70AF2DC00B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FEBDF0-CF64-4674-AD96-C2ECCF0C78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A2D25D-0C6D-2E25-D519-739E2580D4E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F13C40-8315-4D2F-8822-DB7C80312943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5/7/2026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623861-A02C-3FAD-037C-57757168CE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EC24D6-9B49-5351-8236-6E200C2BE8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51AA11-745B-4AE7-9B80-3E50771C116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77833596"/>
      </p:ext>
    </p:extLst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C168E9-695D-94B1-89AE-0B1463AA5A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0DDEBB-C30C-27F7-FC42-A8E6C4E7CD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6911F4-A7F3-0923-5496-601F5FC7BA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51F72D9-B0CD-89A4-16D9-A1B9E000CC3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F13C40-8315-4D2F-8822-DB7C80312943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5/7/2026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406451-C2F5-3C35-C87D-96E3372C36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306B54-9CFB-24D9-CF0D-39ECDE5D72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51AA11-745B-4AE7-9B80-3E50771C116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86215192"/>
      </p:ext>
    </p:extLst>
  </p:cSld>
  <p:clrMapOvr>
    <a:masterClrMapping/>
  </p:clrMapOvr>
  <p:transition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A1FADB-A962-2732-1FB8-082D0095D9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C5B1C0-45CB-1AFA-F4E4-CFF9B5D0C6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7EB273A-A5A3-5E71-CC07-D257535654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E2F8833-4275-00E6-E9F6-D89FE7367A6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CAAD5AD-0DEE-A8CF-3F99-108CE6E2B17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EC6A05E-2D46-55C3-1441-D723A45ED25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F13C40-8315-4D2F-8822-DB7C80312943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5/7/2026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3F0C37D-EF79-B662-69EE-B5EB77660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F26E3E7-8ACD-EA97-ACC4-2EE2A8ADA8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51AA11-745B-4AE7-9B80-3E50771C116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46620589"/>
      </p:ext>
    </p:extLst>
  </p:cSld>
  <p:clrMapOvr>
    <a:masterClrMapping/>
  </p:clrMapOvr>
  <p:transition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07C7C2-5CD6-110D-3D17-2653E9C24E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AC386EC-CE61-821B-80B0-10137F38369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F13C40-8315-4D2F-8822-DB7C80312943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5/7/2026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1EAF015-BF65-9576-0F95-AF676C58FD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D58B547-C817-6DB6-0D3E-2211A9370D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51AA11-745B-4AE7-9B80-3E50771C116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81455000"/>
      </p:ext>
    </p:extLst>
  </p:cSld>
  <p:clrMapOvr>
    <a:masterClrMapping/>
  </p:clrMapOvr>
  <p:transition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B198CCF-DB6B-1528-98FB-6A19E2573AB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F13C40-8315-4D2F-8822-DB7C80312943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5/7/2026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5AE894D-35DC-D98C-76D3-ADAA80C97F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987BAA-FE9E-978D-9241-4842DF24AA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51AA11-745B-4AE7-9B80-3E50771C116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03810588"/>
      </p:ext>
    </p:extLst>
  </p:cSld>
  <p:clrMapOvr>
    <a:masterClrMapping/>
  </p:clrMapOvr>
  <p:transition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D577B-0AA2-7628-9B97-0E618CA35D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96EECD-E56F-1909-F023-1631FAA3EB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B54D9F-EC07-990F-1325-E929F856D0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D592D13-494F-DC68-5D2A-87FC1615469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F13C40-8315-4D2F-8822-DB7C80312943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5/7/2026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667514E-1AAF-EE81-2217-9CBDD53338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B1887C7-E7D1-0723-4F9B-B0E36FF771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51AA11-745B-4AE7-9B80-3E50771C116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37588035"/>
      </p:ext>
    </p:extLst>
  </p:cSld>
  <p:clrMapOvr>
    <a:masterClrMapping/>
  </p:clrMapOvr>
  <p:transition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214691-228D-6A0E-3498-3E362018B2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A21740-D6D7-50D9-EF27-EE498F5B986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FE409C-B43F-ABE5-D2AD-104D85F0CF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957F4E7-127B-D543-6FF0-DA0D13326C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F13C40-8315-4D2F-8822-DB7C80312943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5/7/2026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53A043-3C91-DBBC-A862-722158031A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E156457-1446-2EB8-FDB9-68165F6D87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51AA11-745B-4AE7-9B80-3E50771C116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72267697"/>
      </p:ext>
    </p:extLst>
  </p:cSld>
  <p:clrMapOvr>
    <a:masterClrMapping/>
  </p:clrMapOvr>
  <p:transition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D57402-5ABF-167F-B7FC-5F9970D7F9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6069E7C-92A2-89BE-1F9F-9001D494ED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AD4768-D51A-3E06-6D08-0553058939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F13C40-8315-4D2F-8822-DB7C80312943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5/7/2026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DEEE10-CF93-FF88-5456-5A38C759EA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62FEDD-B381-27AB-91B3-0602F6D4DD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51AA11-745B-4AE7-9B80-3E50771C116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33794772"/>
      </p:ext>
    </p:extLst>
  </p:cSld>
  <p:clrMapOvr>
    <a:masterClrMapping/>
  </p:clrMapOvr>
  <p:transition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192F30A-F20A-78E8-0EBF-4852778B115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C81DABA-1A6A-028A-E3C2-04045CCA42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D27007-BC07-8E9D-3924-4A011B1964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F13C40-8315-4D2F-8822-DB7C80312943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5/7/2026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5AE2E5-2535-7904-3A2A-2E0E5D947F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FBFEC8-627C-D8E7-B7BD-599614CC4E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51AA11-745B-4AE7-9B80-3E50771C116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93868026"/>
      </p:ext>
    </p:extLst>
  </p:cSld>
  <p:clrMapOvr>
    <a:masterClrMapping/>
  </p:clrMapOvr>
  <p:transition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6E84A0-DD8F-4AB8-319E-436FC8E010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FD3BCB-1AA3-AF67-7DBA-C4AF47E719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701A80-DB4E-F0E2-A88C-CE82DFD751E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7785B3E-8AAE-47DB-A744-2A531A51ACC8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3315C3-7609-5C6C-18CA-3B457EBF27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262C7C-2322-7031-1A3F-9C4E8ACC40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78C583D-B587-4BBE-8770-8B94995ACF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5256282"/>
      </p:ext>
    </p:extLst>
  </p:cSld>
  <p:clrMapOvr>
    <a:masterClrMapping/>
  </p:clrMapOvr>
  <p:transition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384C2E-0099-3C45-5463-C5D87797E2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ADF690-6BCA-311C-E7A6-B535D494AA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ADBD20-65AE-3B0F-354D-76382A01B21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7785B3E-8AAE-47DB-A744-2A531A51ACC8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7A40BF-3615-C8AD-D5EA-946BDEEB9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0EF0D9-C496-2077-C818-C45C0EDE65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78C583D-B587-4BBE-8770-8B94995ACF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6098137"/>
      </p:ext>
    </p:extLst>
  </p:cSld>
  <p:clrMapOvr>
    <a:masterClrMapping/>
  </p:clrMapOvr>
  <p:transition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65E7F4-A80F-9B3E-B7CE-2F6FB72318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032AA0-5D4B-15F6-92AB-FA26B49D75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027C6D-816F-E017-0A5D-326494EBA2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7785B3E-8AAE-47DB-A744-2A531A51ACC8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4FDC71-890C-0451-DBC9-722818971E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8DF984-049B-9A1B-C550-374C07C97E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78C583D-B587-4BBE-8770-8B94995ACF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8177985"/>
      </p:ext>
    </p:extLst>
  </p:cSld>
  <p:clrMapOvr>
    <a:masterClrMapping/>
  </p:clrMapOvr>
  <p:transition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F97DAA-AE92-0101-8222-DE54736548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781EE8-5BB8-D086-D425-CD1B4C7B591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CADEFF4-DBC7-D428-637C-0A3B4A9AAB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C1C553F-E2A1-C2DF-7759-4959BB2404F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7785B3E-8AAE-47DB-A744-2A531A51ACC8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851767-FB5A-5EF8-5033-0B56BABB4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F018BF-8510-C7D3-1285-E97C92E4AD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78C583D-B587-4BBE-8770-8B94995ACF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0536878"/>
      </p:ext>
    </p:extLst>
  </p:cSld>
  <p:clrMapOvr>
    <a:masterClrMapping/>
  </p:clrMapOvr>
  <p:transition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AFA9C8-F6CD-1657-0614-04122E792E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785B3C-AAB5-7906-509B-81FE707D1C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3C7B9AD-8C3E-49B0-0221-429ACAF0D5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E306EAD-A9E3-9ECA-9FE6-795DB0FC9A3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2952505-EB04-8184-D394-F220C47A3C6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6EC4574-E0AD-20AB-1E9C-8826873928F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7785B3E-8AAE-47DB-A744-2A531A51ACC8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D050A28-A5FF-2A28-80AB-6E250EB211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EF2DB04-1B30-15F4-FCBA-AD33FEEA56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78C583D-B587-4BBE-8770-8B94995ACF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3763103"/>
      </p:ext>
    </p:extLst>
  </p:cSld>
  <p:clrMapOvr>
    <a:masterClrMapping/>
  </p:clrMapOvr>
  <p:transition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D366E5-1705-B0A9-07CD-3DBE17DC5C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4AC313C-5CF1-8681-D6D6-B01216EE42C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7785B3E-8AAE-47DB-A744-2A531A51ACC8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8663F38-8ABF-82E4-702B-A2D9E0379B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C1002FF-482A-2703-DBB4-077D650128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78C583D-B587-4BBE-8770-8B94995ACF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4543998"/>
      </p:ext>
    </p:extLst>
  </p:cSld>
  <p:clrMapOvr>
    <a:masterClrMapping/>
  </p:clrMapOvr>
  <p:transition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B99A197-F439-95D4-C41F-E4255E4E679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7785B3E-8AAE-47DB-A744-2A531A51ACC8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696E43D-2966-08C3-DE7A-725779F7B5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E951DB-0207-E5AB-1801-AFCAB0C540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78C583D-B587-4BBE-8770-8B94995ACF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3422494"/>
      </p:ext>
    </p:extLst>
  </p:cSld>
  <p:clrMapOvr>
    <a:masterClrMapping/>
  </p:clrMapOvr>
  <p:transition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C3E382-3426-EAAF-9E36-7FCD802F98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A130AA-5290-471E-E153-2443829403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9F3CFC-7A0B-9699-5FC9-737D90AB63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FBA9168-0736-AB3D-1059-0FB62BD2854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7785B3E-8AAE-47DB-A744-2A531A51ACC8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B20E00-A615-768D-65AC-46A5A24DB2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F87123A-91CF-8181-E12D-C76AFC8D45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78C583D-B587-4BBE-8770-8B94995ACF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6557473"/>
      </p:ext>
    </p:extLst>
  </p:cSld>
  <p:clrMapOvr>
    <a:masterClrMapping/>
  </p:clrMapOvr>
  <p:transition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7282A0-C5D9-F4A0-F8D7-0765AA532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B620EB2-B6F5-DD4C-6F29-710469D9634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6B6B93-E1F6-96AD-91F4-2965A8CA7A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546C65A-1EA9-DC09-7B4B-E9FC9FF1567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7785B3E-8AAE-47DB-A744-2A531A51ACC8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30E85D9-7FF3-0536-48B6-98BB740B34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5686E0E-97A1-DA39-FE16-12DC7A73BA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78C583D-B587-4BBE-8770-8B94995ACF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110725"/>
      </p:ext>
    </p:extLst>
  </p:cSld>
  <p:clrMapOvr>
    <a:masterClrMapping/>
  </p:clrMapOvr>
  <p:transition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7B182F-7724-567E-B861-6B645DE918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D0E1C2C-ADF0-916D-B73F-ABE6219322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15AA8B-3D1C-17F5-B6BE-5F2C72A942A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7785B3E-8AAE-47DB-A744-2A531A51ACC8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37B9C4-DE2C-04CB-84A6-955308EAFE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A656DF-AE4F-5351-10D3-517416A3FF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78C583D-B587-4BBE-8770-8B94995ACF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8846704"/>
      </p:ext>
    </p:extLst>
  </p:cSld>
  <p:clrMapOvr>
    <a:masterClrMapping/>
  </p:clrMapOvr>
  <p:transition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149F75B-814B-882C-45B9-D2B32786ACE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1DBF5C6-EC04-3C3C-633E-52D6739CC9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D573DF-2015-85CD-4478-D4277294127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7785B3E-8AAE-47DB-A744-2A531A51ACC8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A59F74-0C10-400E-5630-B7F6D3F7AA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CC4635-A8F2-D6AA-B228-7357C05054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78C583D-B587-4BBE-8770-8B94995ACF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1702292"/>
      </p:ext>
    </p:extLst>
  </p:cSld>
  <p:clrMapOvr>
    <a:masterClrMapping/>
  </p:clrMapOvr>
  <p:transition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F4EC43F-2555-4990-9254-DB842931ABDD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CD4BE87-3D3E-4D1E-A784-B5AAAAE815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4039020"/>
      </p:ext>
    </p:extLst>
  </p:cSld>
  <p:clrMapOvr>
    <a:masterClrMapping/>
  </p:clrMapOvr>
  <p:transition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F4EC43F-2555-4990-9254-DB842931ABDD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CD4BE87-3D3E-4D1E-A784-B5AAAAE815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1149176"/>
      </p:ext>
    </p:extLst>
  </p:cSld>
  <p:clrMapOvr>
    <a:masterClrMapping/>
  </p:clrMapOvr>
  <p:transition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F4EC43F-2555-4990-9254-DB842931ABDD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CD4BE87-3D3E-4D1E-A784-B5AAAAE815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6432024"/>
      </p:ext>
    </p:extLst>
  </p:cSld>
  <p:clrMapOvr>
    <a:masterClrMapping/>
  </p:clrMapOvr>
  <p:transition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F4EC43F-2555-4990-9254-DB842931ABDD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CD4BE87-3D3E-4D1E-A784-B5AAAAE815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9100785"/>
      </p:ext>
    </p:extLst>
  </p:cSld>
  <p:clrMapOvr>
    <a:masterClrMapping/>
  </p:clrMapOvr>
  <p:transition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F4EC43F-2555-4990-9254-DB842931ABDD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CD4BE87-3D3E-4D1E-A784-B5AAAAE815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7455019"/>
      </p:ext>
    </p:extLst>
  </p:cSld>
  <p:clrMapOvr>
    <a:masterClrMapping/>
  </p:clrMapOvr>
  <p:transition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F4EC43F-2555-4990-9254-DB842931ABDD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CD4BE87-3D3E-4D1E-A784-B5AAAAE815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8707453"/>
      </p:ext>
    </p:extLst>
  </p:cSld>
  <p:clrMapOvr>
    <a:masterClrMapping/>
  </p:clrMapOvr>
  <p:transition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F4EC43F-2555-4990-9254-DB842931ABDD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CD4BE87-3D3E-4D1E-A784-B5AAAAE815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1207704"/>
      </p:ext>
    </p:extLst>
  </p:cSld>
  <p:clrMapOvr>
    <a:masterClrMapping/>
  </p:clrMapOvr>
  <p:transition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F4EC43F-2555-4990-9254-DB842931ABDD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CD4BE87-3D3E-4D1E-A784-B5AAAAE815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1280232"/>
      </p:ext>
    </p:extLst>
  </p:cSld>
  <p:clrMapOvr>
    <a:masterClrMapping/>
  </p:clrMapOvr>
  <p:transition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F4EC43F-2555-4990-9254-DB842931ABDD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CD4BE87-3D3E-4D1E-A784-B5AAAAE815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6553795"/>
      </p:ext>
    </p:extLst>
  </p:cSld>
  <p:clrMapOvr>
    <a:masterClrMapping/>
  </p:clrMapOvr>
  <p:transition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F4EC43F-2555-4990-9254-DB842931ABDD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CD4BE87-3D3E-4D1E-A784-B5AAAAE815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9831645"/>
      </p:ext>
    </p:extLst>
  </p:cSld>
  <p:clrMapOvr>
    <a:masterClrMapping/>
  </p:clrMapOvr>
  <p:transition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F4EC43F-2555-4990-9254-DB842931ABDD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CD4BE87-3D3E-4D1E-A784-B5AAAAE815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9758822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.pn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heme" Target="../theme/theme3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4.xml"/><Relationship Id="rId9" Type="http://schemas.openxmlformats.org/officeDocument/2006/relationships/image" Target="../media/image1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.xml"/><Relationship Id="rId13" Type="http://schemas.openxmlformats.org/officeDocument/2006/relationships/image" Target="../media/image10.jpg"/><Relationship Id="rId3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6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50.xml"/><Relationship Id="rId5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49.xml"/><Relationship Id="rId4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round pink circle with white text and a black background&#10;&#10;AI-generated content may be incorrect.">
            <a:extLst>
              <a:ext uri="{FF2B5EF4-FFF2-40B4-BE49-F238E27FC236}">
                <a16:creationId xmlns:a16="http://schemas.microsoft.com/office/drawing/2014/main" id="{D57EBBFC-4557-1E17-C6F3-9280F2E2E246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55768" y="0"/>
            <a:ext cx="1657350" cy="1657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00227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</p:sldLayoutIdLst>
  <p:transition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960000" y="720000"/>
            <a:ext cx="102720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300"/>
              <a:buFont typeface="Caveat Brush"/>
              <a:buNone/>
              <a:defRPr sz="2300">
                <a:solidFill>
                  <a:schemeClr val="accent4"/>
                </a:solidFill>
                <a:latin typeface="Caveat Brush"/>
                <a:ea typeface="Caveat Brush"/>
                <a:cs typeface="Caveat Brush"/>
                <a:sym typeface="Caveat Brush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 sz="2800">
                <a:solidFill>
                  <a:schemeClr val="accent3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 sz="2800">
                <a:solidFill>
                  <a:schemeClr val="accent3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 sz="2800">
                <a:solidFill>
                  <a:schemeClr val="accent3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 sz="2800">
                <a:solidFill>
                  <a:schemeClr val="accent3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 sz="2800">
                <a:solidFill>
                  <a:schemeClr val="accent3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 sz="2800">
                <a:solidFill>
                  <a:schemeClr val="accent3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 sz="2800">
                <a:solidFill>
                  <a:schemeClr val="accent3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 sz="2800">
                <a:solidFill>
                  <a:schemeClr val="accent3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960000" y="1536633"/>
            <a:ext cx="102720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11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Montserrat"/>
              <a:buChar char="●"/>
              <a:defRPr sz="1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lvl="1" indent="-2857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Montserrat"/>
              <a:buChar char="○"/>
              <a:defRPr sz="9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lvl="2" indent="-2857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Montserrat"/>
              <a:buChar char="■"/>
              <a:defRPr sz="9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lvl="3" indent="-2857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Montserrat"/>
              <a:buChar char="●"/>
              <a:defRPr sz="9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lvl="4" indent="-2857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Montserrat"/>
              <a:buChar char="○"/>
              <a:defRPr sz="9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lvl="5" indent="-2857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Montserrat"/>
              <a:buChar char="■"/>
              <a:defRPr sz="9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lvl="6" indent="-2857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Montserrat"/>
              <a:buChar char="●"/>
              <a:defRPr sz="9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lvl="7" indent="-2857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Montserrat"/>
              <a:buChar char="○"/>
              <a:defRPr sz="9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lvl="8" indent="-28575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900"/>
              <a:buFont typeface="Montserrat"/>
              <a:buChar char="■"/>
              <a:defRPr sz="9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8" name="Google Shape;8;p1"/>
          <p:cNvSpPr/>
          <p:nvPr/>
        </p:nvSpPr>
        <p:spPr>
          <a:xfrm>
            <a:off x="6922176" y="6661216"/>
            <a:ext cx="91347" cy="91411"/>
          </a:xfrm>
          <a:custGeom>
            <a:avLst/>
            <a:gdLst/>
            <a:ahLst/>
            <a:cxnLst/>
            <a:rect l="l" t="t" r="r" b="b"/>
            <a:pathLst>
              <a:path w="1429" h="1430" extrusionOk="0">
                <a:moveTo>
                  <a:pt x="714" y="1"/>
                </a:moveTo>
                <a:lnTo>
                  <a:pt x="572" y="13"/>
                </a:lnTo>
                <a:lnTo>
                  <a:pt x="310" y="120"/>
                </a:lnTo>
                <a:lnTo>
                  <a:pt x="119" y="310"/>
                </a:lnTo>
                <a:lnTo>
                  <a:pt x="12" y="572"/>
                </a:lnTo>
                <a:lnTo>
                  <a:pt x="0" y="715"/>
                </a:lnTo>
                <a:lnTo>
                  <a:pt x="12" y="858"/>
                </a:lnTo>
                <a:lnTo>
                  <a:pt x="119" y="1120"/>
                </a:lnTo>
                <a:lnTo>
                  <a:pt x="310" y="1311"/>
                </a:lnTo>
                <a:lnTo>
                  <a:pt x="572" y="1418"/>
                </a:lnTo>
                <a:lnTo>
                  <a:pt x="714" y="1430"/>
                </a:lnTo>
                <a:lnTo>
                  <a:pt x="857" y="1418"/>
                </a:lnTo>
                <a:lnTo>
                  <a:pt x="1119" y="1311"/>
                </a:lnTo>
                <a:lnTo>
                  <a:pt x="1310" y="1120"/>
                </a:lnTo>
                <a:lnTo>
                  <a:pt x="1417" y="858"/>
                </a:lnTo>
                <a:lnTo>
                  <a:pt x="1429" y="715"/>
                </a:lnTo>
                <a:lnTo>
                  <a:pt x="1417" y="572"/>
                </a:lnTo>
                <a:lnTo>
                  <a:pt x="1310" y="310"/>
                </a:lnTo>
                <a:lnTo>
                  <a:pt x="1119" y="120"/>
                </a:lnTo>
                <a:lnTo>
                  <a:pt x="857" y="13"/>
                </a:lnTo>
                <a:lnTo>
                  <a:pt x="714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pic>
        <p:nvPicPr>
          <p:cNvPr id="2" name="Picture 1" descr="A round pink circle with white text and a black background&#10;&#10;AI-generated content may be incorrect.">
            <a:extLst>
              <a:ext uri="{FF2B5EF4-FFF2-40B4-BE49-F238E27FC236}">
                <a16:creationId xmlns:a16="http://schemas.microsoft.com/office/drawing/2014/main" id="{89896D98-A65E-89CE-614A-9C4119B731D9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55768" y="0"/>
            <a:ext cx="1657350" cy="1657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543796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9" r:id="rId1"/>
    <p:sldLayoutId id="2147483671" r:id="rId2"/>
    <p:sldLayoutId id="2147483672" r:id="rId3"/>
  </p:sldLayoutIdLst>
  <p:transition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round pink circle with white text and a black background&#10;&#10;AI-generated content may be incorrect.">
            <a:extLst>
              <a:ext uri="{FF2B5EF4-FFF2-40B4-BE49-F238E27FC236}">
                <a16:creationId xmlns:a16="http://schemas.microsoft.com/office/drawing/2014/main" id="{DFB9359C-243F-D7E8-6AA4-D6BC3E5E7ABF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55768" y="0"/>
            <a:ext cx="1657350" cy="1657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545685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</p:sldLayoutIdLst>
  <p:transition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332031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</p:sldLayoutIdLst>
  <p:transition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round pink circle with white text and a black background&#10;&#10;AI-generated content may be incorrect.">
            <a:extLst>
              <a:ext uri="{FF2B5EF4-FFF2-40B4-BE49-F238E27FC236}">
                <a16:creationId xmlns:a16="http://schemas.microsoft.com/office/drawing/2014/main" id="{B72AFC1D-7096-90DB-6B9D-2D0C50FF52B5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55768" y="0"/>
            <a:ext cx="1657350" cy="1657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80634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</p:sldLayoutIdLst>
  <p:transition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312380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29" r:id="rId10"/>
    <p:sldLayoutId id="2147483730" r:id="rId11"/>
  </p:sldLayoutIdLst>
  <p:transition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13.png"/><Relationship Id="rId5" Type="http://schemas.microsoft.com/office/2007/relationships/hdphoto" Target="../media/hdphoto4.wdp"/><Relationship Id="rId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4.xml"/><Relationship Id="rId13" Type="http://schemas.openxmlformats.org/officeDocument/2006/relationships/image" Target="../media/image25.png"/><Relationship Id="rId3" Type="http://schemas.openxmlformats.org/officeDocument/2006/relationships/audio" Target="../media/audio3.wav"/><Relationship Id="rId7" Type="http://schemas.openxmlformats.org/officeDocument/2006/relationships/image" Target="../media/image19.png"/><Relationship Id="rId12" Type="http://schemas.openxmlformats.org/officeDocument/2006/relationships/slide" Target="slide7.xml"/><Relationship Id="rId17" Type="http://schemas.openxmlformats.org/officeDocument/2006/relationships/slide" Target="slide8.xml"/><Relationship Id="rId2" Type="http://schemas.openxmlformats.org/officeDocument/2006/relationships/audio" Target="../media/audio2.wav"/><Relationship Id="rId16" Type="http://schemas.openxmlformats.org/officeDocument/2006/relationships/image" Target="../media/image27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8.png"/><Relationship Id="rId11" Type="http://schemas.openxmlformats.org/officeDocument/2006/relationships/image" Target="../media/image24.png"/><Relationship Id="rId5" Type="http://schemas.openxmlformats.org/officeDocument/2006/relationships/image" Target="../media/image17.png"/><Relationship Id="rId15" Type="http://schemas.openxmlformats.org/officeDocument/2006/relationships/image" Target="../media/image26.png"/><Relationship Id="rId10" Type="http://schemas.openxmlformats.org/officeDocument/2006/relationships/slide" Target="slide6.xml"/><Relationship Id="rId4" Type="http://schemas.openxmlformats.org/officeDocument/2006/relationships/image" Target="../media/image22.png"/><Relationship Id="rId9" Type="http://schemas.openxmlformats.org/officeDocument/2006/relationships/image" Target="../media/image23.png"/><Relationship Id="rId14" Type="http://schemas.openxmlformats.org/officeDocument/2006/relationships/slide" Target="slide5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audio" Target="../media/audio5.wav"/><Relationship Id="rId7" Type="http://schemas.openxmlformats.org/officeDocument/2006/relationships/image" Target="../media/image31.png"/><Relationship Id="rId12" Type="http://schemas.openxmlformats.org/officeDocument/2006/relationships/image" Target="../media/image27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0.png"/><Relationship Id="rId11" Type="http://schemas.openxmlformats.org/officeDocument/2006/relationships/slide" Target="slide4.xml"/><Relationship Id="rId5" Type="http://schemas.openxmlformats.org/officeDocument/2006/relationships/image" Target="../media/image29.png"/><Relationship Id="rId10" Type="http://schemas.openxmlformats.org/officeDocument/2006/relationships/image" Target="../media/image26.png"/><Relationship Id="rId4" Type="http://schemas.openxmlformats.org/officeDocument/2006/relationships/image" Target="../media/image28.png"/><Relationship Id="rId9" Type="http://schemas.openxmlformats.org/officeDocument/2006/relationships/image" Target="../media/image3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audio" Target="../media/audio5.wav"/><Relationship Id="rId7" Type="http://schemas.openxmlformats.org/officeDocument/2006/relationships/image" Target="../media/image31.png"/><Relationship Id="rId12" Type="http://schemas.openxmlformats.org/officeDocument/2006/relationships/image" Target="../media/image27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0.png"/><Relationship Id="rId11" Type="http://schemas.openxmlformats.org/officeDocument/2006/relationships/slide" Target="slide3.xml"/><Relationship Id="rId5" Type="http://schemas.openxmlformats.org/officeDocument/2006/relationships/image" Target="../media/image29.png"/><Relationship Id="rId10" Type="http://schemas.openxmlformats.org/officeDocument/2006/relationships/image" Target="../media/image23.png"/><Relationship Id="rId4" Type="http://schemas.openxmlformats.org/officeDocument/2006/relationships/image" Target="../media/image28.png"/><Relationship Id="rId9" Type="http://schemas.openxmlformats.org/officeDocument/2006/relationships/image" Target="../media/image3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audio" Target="../media/audio5.wav"/><Relationship Id="rId7" Type="http://schemas.openxmlformats.org/officeDocument/2006/relationships/image" Target="../media/image31.png"/><Relationship Id="rId12" Type="http://schemas.openxmlformats.org/officeDocument/2006/relationships/image" Target="../media/image27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0.png"/><Relationship Id="rId11" Type="http://schemas.openxmlformats.org/officeDocument/2006/relationships/slide" Target="slide3.xml"/><Relationship Id="rId5" Type="http://schemas.openxmlformats.org/officeDocument/2006/relationships/image" Target="../media/image29.png"/><Relationship Id="rId10" Type="http://schemas.openxmlformats.org/officeDocument/2006/relationships/image" Target="../media/image24.png"/><Relationship Id="rId4" Type="http://schemas.openxmlformats.org/officeDocument/2006/relationships/image" Target="../media/image28.png"/><Relationship Id="rId9" Type="http://schemas.openxmlformats.org/officeDocument/2006/relationships/image" Target="../media/image3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audio" Target="../media/audio5.wav"/><Relationship Id="rId7" Type="http://schemas.openxmlformats.org/officeDocument/2006/relationships/image" Target="../media/image31.png"/><Relationship Id="rId12" Type="http://schemas.openxmlformats.org/officeDocument/2006/relationships/image" Target="../media/image27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0.png"/><Relationship Id="rId11" Type="http://schemas.openxmlformats.org/officeDocument/2006/relationships/slide" Target="slide3.xml"/><Relationship Id="rId5" Type="http://schemas.openxmlformats.org/officeDocument/2006/relationships/image" Target="../media/image29.png"/><Relationship Id="rId10" Type="http://schemas.openxmlformats.org/officeDocument/2006/relationships/image" Target="../media/image25.png"/><Relationship Id="rId4" Type="http://schemas.openxmlformats.org/officeDocument/2006/relationships/image" Target="../media/image28.png"/><Relationship Id="rId9" Type="http://schemas.openxmlformats.org/officeDocument/2006/relationships/image" Target="../media/image3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4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38.png"/><Relationship Id="rId5" Type="http://schemas.openxmlformats.org/officeDocument/2006/relationships/image" Target="../media/image38.svg"/><Relationship Id="rId4" Type="http://schemas.openxmlformats.org/officeDocument/2006/relationships/image" Target="../media/image3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7.png"/><Relationship Id="rId5" Type="http://schemas.openxmlformats.org/officeDocument/2006/relationships/image" Target="../media/image46.jpg"/><Relationship Id="rId4" Type="http://schemas.openxmlformats.org/officeDocument/2006/relationships/notesSlide" Target="../notesSlides/notesSlide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48.png"/><Relationship Id="rId5" Type="http://schemas.openxmlformats.org/officeDocument/2006/relationships/image" Target="../media/image46.jpg"/><Relationship Id="rId4" Type="http://schemas.openxmlformats.org/officeDocument/2006/relationships/notesSlide" Target="../notesSlides/notesSlide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jpeg"/><Relationship Id="rId13" Type="http://schemas.microsoft.com/office/2007/relationships/hdphoto" Target="../media/hdphoto7.wdp"/><Relationship Id="rId3" Type="http://schemas.openxmlformats.org/officeDocument/2006/relationships/slideLayout" Target="../slideLayouts/slideLayout9.xml"/><Relationship Id="rId7" Type="http://schemas.microsoft.com/office/2007/relationships/hdphoto" Target="../media/hdphoto5.wdp"/><Relationship Id="rId12" Type="http://schemas.openxmlformats.org/officeDocument/2006/relationships/image" Target="../media/image53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49.png"/><Relationship Id="rId11" Type="http://schemas.openxmlformats.org/officeDocument/2006/relationships/image" Target="../media/image52.png"/><Relationship Id="rId5" Type="http://schemas.openxmlformats.org/officeDocument/2006/relationships/image" Target="../media/image46.jpg"/><Relationship Id="rId10" Type="http://schemas.microsoft.com/office/2007/relationships/hdphoto" Target="../media/hdphoto6.wdp"/><Relationship Id="rId4" Type="http://schemas.openxmlformats.org/officeDocument/2006/relationships/notesSlide" Target="../notesSlides/notesSlide3.xml"/><Relationship Id="rId9" Type="http://schemas.openxmlformats.org/officeDocument/2006/relationships/image" Target="../media/image51.png"/><Relationship Id="rId14" Type="http://schemas.openxmlformats.org/officeDocument/2006/relationships/image" Target="../media/image5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55.png"/><Relationship Id="rId5" Type="http://schemas.openxmlformats.org/officeDocument/2006/relationships/image" Target="../media/image46.jpg"/><Relationship Id="rId4" Type="http://schemas.openxmlformats.org/officeDocument/2006/relationships/notesSlide" Target="../notesSlides/notesSlide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56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40.png"/><Relationship Id="rId7" Type="http://schemas.openxmlformats.org/officeDocument/2006/relationships/image" Target="../media/image57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3.png"/><Relationship Id="rId11" Type="http://schemas.microsoft.com/office/2007/relationships/hdphoto" Target="../media/hdphoto8.wdp"/><Relationship Id="rId5" Type="http://schemas.openxmlformats.org/officeDocument/2006/relationships/image" Target="../media/image42.png"/><Relationship Id="rId10" Type="http://schemas.openxmlformats.org/officeDocument/2006/relationships/image" Target="../media/image60.png"/><Relationship Id="rId4" Type="http://schemas.openxmlformats.org/officeDocument/2006/relationships/image" Target="../media/image41.png"/><Relationship Id="rId9" Type="http://schemas.openxmlformats.org/officeDocument/2006/relationships/image" Target="../media/image5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61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13" Type="http://schemas.microsoft.com/office/2007/relationships/hdphoto" Target="../media/hdphoto11.wdp"/><Relationship Id="rId18" Type="http://schemas.microsoft.com/office/2007/relationships/hdphoto" Target="../media/hdphoto13.wdp"/><Relationship Id="rId3" Type="http://schemas.openxmlformats.org/officeDocument/2006/relationships/audio" Target="../media/audio2.wav"/><Relationship Id="rId21" Type="http://schemas.openxmlformats.org/officeDocument/2006/relationships/image" Target="../media/image71.png"/><Relationship Id="rId7" Type="http://schemas.microsoft.com/office/2007/relationships/hdphoto" Target="../media/hdphoto5.wdp"/><Relationship Id="rId12" Type="http://schemas.openxmlformats.org/officeDocument/2006/relationships/image" Target="../media/image65.png"/><Relationship Id="rId17" Type="http://schemas.openxmlformats.org/officeDocument/2006/relationships/image" Target="../media/image68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67.png"/><Relationship Id="rId20" Type="http://schemas.openxmlformats.org/officeDocument/2006/relationships/image" Target="../media/image70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62.png"/><Relationship Id="rId11" Type="http://schemas.microsoft.com/office/2007/relationships/hdphoto" Target="../media/hdphoto10.wdp"/><Relationship Id="rId5" Type="http://schemas.openxmlformats.org/officeDocument/2006/relationships/image" Target="../media/image46.jpg"/><Relationship Id="rId15" Type="http://schemas.microsoft.com/office/2007/relationships/hdphoto" Target="../media/hdphoto12.wdp"/><Relationship Id="rId10" Type="http://schemas.openxmlformats.org/officeDocument/2006/relationships/image" Target="../media/image64.png"/><Relationship Id="rId19" Type="http://schemas.openxmlformats.org/officeDocument/2006/relationships/image" Target="../media/image69.png"/><Relationship Id="rId4" Type="http://schemas.openxmlformats.org/officeDocument/2006/relationships/audio" Target="../media/audio7.wav"/><Relationship Id="rId9" Type="http://schemas.microsoft.com/office/2007/relationships/hdphoto" Target="../media/hdphoto9.wdp"/><Relationship Id="rId14" Type="http://schemas.openxmlformats.org/officeDocument/2006/relationships/image" Target="../media/image66.png"/><Relationship Id="rId22" Type="http://schemas.openxmlformats.org/officeDocument/2006/relationships/image" Target="../media/image7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74.png"/><Relationship Id="rId5" Type="http://schemas.openxmlformats.org/officeDocument/2006/relationships/image" Target="../media/image73.jpg"/><Relationship Id="rId4" Type="http://schemas.openxmlformats.org/officeDocument/2006/relationships/notesSlide" Target="../notesSlides/notesSlide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jpeg"/><Relationship Id="rId3" Type="http://schemas.openxmlformats.org/officeDocument/2006/relationships/image" Target="../media/image76.png"/><Relationship Id="rId7" Type="http://schemas.openxmlformats.org/officeDocument/2006/relationships/image" Target="../media/image80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9.png"/><Relationship Id="rId5" Type="http://schemas.openxmlformats.org/officeDocument/2006/relationships/image" Target="../media/image78.png"/><Relationship Id="rId10" Type="http://schemas.openxmlformats.org/officeDocument/2006/relationships/image" Target="../media/image83.png"/><Relationship Id="rId4" Type="http://schemas.openxmlformats.org/officeDocument/2006/relationships/image" Target="../media/image77.png"/><Relationship Id="rId9" Type="http://schemas.openxmlformats.org/officeDocument/2006/relationships/image" Target="../media/image8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4.xml.rels><?xml version="1.0" encoding="UTF-8" standalone="yes"?>
<Relationships xmlns="http://schemas.openxmlformats.org/package/2006/relationships"><Relationship Id="rId8" Type="http://schemas.microsoft.com/office/2007/relationships/hdphoto" Target="../media/hdphoto13.wdp"/><Relationship Id="rId13" Type="http://schemas.openxmlformats.org/officeDocument/2006/relationships/image" Target="../media/image64.png"/><Relationship Id="rId18" Type="http://schemas.microsoft.com/office/2007/relationships/hdphoto" Target="../media/hdphoto15.wdp"/><Relationship Id="rId3" Type="http://schemas.openxmlformats.org/officeDocument/2006/relationships/audio" Target="../media/audio8.wav"/><Relationship Id="rId7" Type="http://schemas.openxmlformats.org/officeDocument/2006/relationships/image" Target="../media/image85.png"/><Relationship Id="rId12" Type="http://schemas.microsoft.com/office/2007/relationships/hdphoto" Target="../media/hdphoto9.wdp"/><Relationship Id="rId17" Type="http://schemas.openxmlformats.org/officeDocument/2006/relationships/image" Target="../media/image87.png"/><Relationship Id="rId2" Type="http://schemas.openxmlformats.org/officeDocument/2006/relationships/notesSlide" Target="../notesSlides/notesSlide7.xml"/><Relationship Id="rId16" Type="http://schemas.microsoft.com/office/2007/relationships/hdphoto" Target="../media/hdphoto5.wdp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84.png"/><Relationship Id="rId11" Type="http://schemas.openxmlformats.org/officeDocument/2006/relationships/image" Target="../media/image63.png"/><Relationship Id="rId5" Type="http://schemas.openxmlformats.org/officeDocument/2006/relationships/image" Target="../media/image73.jpg"/><Relationship Id="rId15" Type="http://schemas.openxmlformats.org/officeDocument/2006/relationships/image" Target="../media/image62.png"/><Relationship Id="rId10" Type="http://schemas.microsoft.com/office/2007/relationships/hdphoto" Target="../media/hdphoto14.wdp"/><Relationship Id="rId19" Type="http://schemas.openxmlformats.org/officeDocument/2006/relationships/image" Target="../media/image88.png"/><Relationship Id="rId4" Type="http://schemas.openxmlformats.org/officeDocument/2006/relationships/audio" Target="../media/audio2.wav"/><Relationship Id="rId9" Type="http://schemas.openxmlformats.org/officeDocument/2006/relationships/image" Target="../media/image86.png"/><Relationship Id="rId14" Type="http://schemas.microsoft.com/office/2007/relationships/hdphoto" Target="../media/hdphoto10.wdp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6" Type="http://schemas.openxmlformats.org/officeDocument/2006/relationships/image" Target="../media/image89.png"/><Relationship Id="rId5" Type="http://schemas.openxmlformats.org/officeDocument/2006/relationships/image" Target="../media/image46.jpg"/><Relationship Id="rId4" Type="http://schemas.openxmlformats.org/officeDocument/2006/relationships/notesSlide" Target="../notesSlides/notesSlide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35.xml"/><Relationship Id="rId5" Type="http://schemas.openxmlformats.org/officeDocument/2006/relationships/image" Target="../media/image91.png"/><Relationship Id="rId4" Type="http://schemas.openxmlformats.org/officeDocument/2006/relationships/image" Target="../media/image38.sv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4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sv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97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2.png"/><Relationship Id="rId13" Type="http://schemas.microsoft.com/office/2007/relationships/hdphoto" Target="../media/hdphoto19.wdp"/><Relationship Id="rId18" Type="http://schemas.openxmlformats.org/officeDocument/2006/relationships/image" Target="../media/image106.emf"/><Relationship Id="rId3" Type="http://schemas.microsoft.com/office/2007/relationships/hdphoto" Target="../media/hdphoto16.wdp"/><Relationship Id="rId7" Type="http://schemas.microsoft.com/office/2007/relationships/hdphoto" Target="../media/hdphoto17.wdp"/><Relationship Id="rId12" Type="http://schemas.openxmlformats.org/officeDocument/2006/relationships/image" Target="../media/image103.png"/><Relationship Id="rId17" Type="http://schemas.openxmlformats.org/officeDocument/2006/relationships/image" Target="../media/image105.emf"/><Relationship Id="rId2" Type="http://schemas.openxmlformats.org/officeDocument/2006/relationships/image" Target="../media/image98.png"/><Relationship Id="rId16" Type="http://schemas.openxmlformats.org/officeDocument/2006/relationships/image" Target="../media/image4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1.png"/><Relationship Id="rId11" Type="http://schemas.openxmlformats.org/officeDocument/2006/relationships/image" Target="../media/image42.png"/><Relationship Id="rId5" Type="http://schemas.openxmlformats.org/officeDocument/2006/relationships/image" Target="../media/image100.png"/><Relationship Id="rId15" Type="http://schemas.microsoft.com/office/2007/relationships/hdphoto" Target="../media/hdphoto20.wdp"/><Relationship Id="rId10" Type="http://schemas.openxmlformats.org/officeDocument/2006/relationships/image" Target="../media/image41.png"/><Relationship Id="rId19" Type="http://schemas.openxmlformats.org/officeDocument/2006/relationships/image" Target="../media/image107.png"/><Relationship Id="rId4" Type="http://schemas.openxmlformats.org/officeDocument/2006/relationships/image" Target="../media/image99.png"/><Relationship Id="rId9" Type="http://schemas.microsoft.com/office/2007/relationships/hdphoto" Target="../media/hdphoto18.wdp"/><Relationship Id="rId14" Type="http://schemas.openxmlformats.org/officeDocument/2006/relationships/image" Target="../media/image10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7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Hình ảnh 1" descr="Ảnh có chứa phim hoạt hình, Phim hoạt hình, minh họa, hình mẫu&#10;&#10;Mô tả được tạo tự động">
            <a:extLst>
              <a:ext uri="{FF2B5EF4-FFF2-40B4-BE49-F238E27FC236}">
                <a16:creationId xmlns:a16="http://schemas.microsoft.com/office/drawing/2014/main" id="{C33F5ACE-963C-108E-9882-7EE0FEF3E4D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572" b="89984" l="9997" r="89973">
                        <a14:foregroundMark x1="15723" y1="40590" x2="19297" y2="46567"/>
                        <a14:foregroundMark x1="19297" y1="46567" x2="22024" y2="49111"/>
                        <a14:foregroundMark x1="11915" y1="40582" x2="12784" y2="41155"/>
                        <a14:foregroundMark x1="10512" y1="42447" x2="13208" y2="42447"/>
                        <a14:foregroundMark x1="27477" y1="34047" x2="35414" y2="35864"/>
                        <a14:foregroundMark x1="35414" y1="35864" x2="38655" y2="33764"/>
                        <a14:foregroundMark x1="27992" y1="9572" x2="36171" y2="10137"/>
                        <a14:foregroundMark x1="27901" y1="83481" x2="28325" y2="87682"/>
                        <a14:foregroundMark x1="34323" y1="74071" x2="37019" y2="87964"/>
                        <a14:foregroundMark x1="27143" y1="85218" x2="29324" y2="84935"/>
                        <a14:foregroundMark x1="34747" y1="84047" x2="37473" y2="85057"/>
                        <a14:foregroundMark x1="34535" y1="84491" x2="34868" y2="87237"/>
                        <a14:foregroundMark x1="29749" y1="84491" x2="29749" y2="86389"/>
                        <a14:foregroundMark x1="26931" y1="84653" x2="27022" y2="86793"/>
                        <a14:foregroundMark x1="28325" y1="52019" x2="33778" y2="57108"/>
                        <a14:foregroundMark x1="38322" y1="51575" x2="40412" y2="58966"/>
                        <a14:foregroundMark x1="40412" y1="58966" x2="40412" y2="58966"/>
                        <a14:foregroundMark x1="31263" y1="37116" x2="36807" y2="42326"/>
                        <a14:foregroundMark x1="10300" y1="39701" x2="10845" y2="39701"/>
                        <a14:foregroundMark x1="10936" y1="37399" x2="12693" y2="38974"/>
                        <a14:foregroundMark x1="16480" y1="37116" x2="16389" y2="37964"/>
                        <a14:backgroundMark x1="17570" y1="39863" x2="18116" y2="40428"/>
                        <a14:backgroundMark x1="16904" y1="38974" x2="17904" y2="40711"/>
                        <a14:backgroundMark x1="10512" y1="41599" x2="11603" y2="4131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48491"/>
          <a:stretch/>
        </p:blipFill>
        <p:spPr>
          <a:xfrm>
            <a:off x="6473455" y="1608271"/>
            <a:ext cx="3605265" cy="524972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5319C09-F3E1-60AA-43A9-6824CAE72E1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92304" y="634429"/>
            <a:ext cx="4603696" cy="3515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379241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700"/>
                            </p:stCondLst>
                            <p:childTnLst>
                              <p:par>
                                <p:cTn id="15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E40C9BE-6ED3-7C76-FB15-06E3A3DC7E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56585" y="655319"/>
            <a:ext cx="838910" cy="810829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1B0E738B-CB3F-D4CD-4775-DFFE2B0FAC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74949" y="0"/>
            <a:ext cx="3554541" cy="68580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723FAAA-CE7F-64DC-1F9F-D7294F943D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157238"/>
            <a:ext cx="4279763" cy="2700762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087BBAB6-6729-027C-727C-78A35B155A3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6058712" y="3171652"/>
            <a:ext cx="2235351" cy="368634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FDF54588-49AA-2CD5-9936-EBF6F48E103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23190" y="3429000"/>
            <a:ext cx="2292096" cy="3429000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13975BAD-5E6B-6723-6229-5E4771F3A71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68423" y="1152173"/>
            <a:ext cx="814095" cy="1423387"/>
          </a:xfrm>
          <a:prstGeom prst="rect">
            <a:avLst/>
          </a:prstGeom>
        </p:spPr>
      </p:pic>
      <p:pic>
        <p:nvPicPr>
          <p:cNvPr id="36" name="Picture 35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F5831C52-DE5F-BBEA-8915-ADC9467C2FD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62875" y="2294385"/>
            <a:ext cx="1920629" cy="980461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274D3423-96D5-8FF2-071E-96D1B79E53A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58099" y="112487"/>
            <a:ext cx="7638950" cy="2365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387306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B9B2CA6B-8C21-232C-6984-E78F6AA99A2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8682" b="34573"/>
          <a:stretch/>
        </p:blipFill>
        <p:spPr>
          <a:xfrm>
            <a:off x="5316947" y="-46123"/>
            <a:ext cx="6358270" cy="695024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8390AC3-4654-0B4C-E35E-6840F004AEC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2537487" y="2274355"/>
            <a:ext cx="2779460" cy="458364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A98F705-877B-2DFE-9BC1-A0E36AB465C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0441" y="2594344"/>
            <a:ext cx="2850017" cy="426365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8F94DD5-EC88-358C-C19C-6C54B9C0E7B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72493" y="979889"/>
            <a:ext cx="789854" cy="161445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D0C1E8C5-D822-D82E-78E9-DAE2AE5AEDE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98873" y="973359"/>
            <a:ext cx="789854" cy="161445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E2B1DB49-2DFC-B7AE-DBCC-02843A1A9C1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15377" y="973359"/>
            <a:ext cx="789854" cy="1614455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C992AC50-A1A2-FE94-821C-61B77A27CE4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034768" y="989125"/>
            <a:ext cx="789854" cy="1614455"/>
          </a:xfrm>
          <a:prstGeom prst="rect">
            <a:avLst/>
          </a:prstGeom>
        </p:spPr>
      </p:pic>
      <p:pic>
        <p:nvPicPr>
          <p:cNvPr id="12" name="Picture 11">
            <a:hlinkClick r:id="rId8" action="ppaction://hlinksldjump"/>
            <a:extLst>
              <a:ext uri="{FF2B5EF4-FFF2-40B4-BE49-F238E27FC236}">
                <a16:creationId xmlns:a16="http://schemas.microsoft.com/office/drawing/2014/main" id="{F2834856-B08D-0B9A-EA08-1BFBF4E7D41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889830" y="3281358"/>
            <a:ext cx="1616613" cy="2702457"/>
          </a:xfrm>
          <a:prstGeom prst="rect">
            <a:avLst/>
          </a:prstGeom>
        </p:spPr>
      </p:pic>
      <p:pic>
        <p:nvPicPr>
          <p:cNvPr id="14" name="Picture 13">
            <a:hlinkClick r:id="rId10" action="ppaction://hlinksldjump"/>
            <a:extLst>
              <a:ext uri="{FF2B5EF4-FFF2-40B4-BE49-F238E27FC236}">
                <a16:creationId xmlns:a16="http://schemas.microsoft.com/office/drawing/2014/main" id="{612CA1C8-BF13-B22D-2FB0-3B17379373C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135448" y="2594344"/>
            <a:ext cx="1981657" cy="3630458"/>
          </a:xfrm>
          <a:prstGeom prst="rect">
            <a:avLst/>
          </a:prstGeom>
        </p:spPr>
      </p:pic>
      <p:pic>
        <p:nvPicPr>
          <p:cNvPr id="11" name="Picture 10">
            <a:hlinkClick r:id="rId12" action="ppaction://hlinksldjump"/>
            <a:extLst>
              <a:ext uri="{FF2B5EF4-FFF2-40B4-BE49-F238E27FC236}">
                <a16:creationId xmlns:a16="http://schemas.microsoft.com/office/drawing/2014/main" id="{358C39A6-996F-A743-2EF7-C95143E9B936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411882" y="3429000"/>
            <a:ext cx="1891696" cy="3048522"/>
          </a:xfrm>
          <a:prstGeom prst="rect">
            <a:avLst/>
          </a:prstGeom>
        </p:spPr>
      </p:pic>
      <p:pic>
        <p:nvPicPr>
          <p:cNvPr id="13" name="Picture 12">
            <a:hlinkClick r:id="rId14" action="ppaction://hlinksldjump"/>
            <a:extLst>
              <a:ext uri="{FF2B5EF4-FFF2-40B4-BE49-F238E27FC236}">
                <a16:creationId xmlns:a16="http://schemas.microsoft.com/office/drawing/2014/main" id="{B58BA5A8-2445-AAF9-CEE0-F384FFC17C37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754258" y="3841475"/>
            <a:ext cx="2266242" cy="2636047"/>
          </a:xfrm>
          <a:prstGeom prst="rect">
            <a:avLst/>
          </a:prstGeom>
        </p:spPr>
      </p:pic>
      <p:pic>
        <p:nvPicPr>
          <p:cNvPr id="19" name="Picture 18">
            <a:hlinkClick r:id="rId12" action="ppaction://hlinksldjump"/>
            <a:extLst>
              <a:ext uri="{FF2B5EF4-FFF2-40B4-BE49-F238E27FC236}">
                <a16:creationId xmlns:a16="http://schemas.microsoft.com/office/drawing/2014/main" id="{A786054F-98AA-A72C-4E26-7555A8AABA32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226756" y="7998"/>
            <a:ext cx="945737" cy="917771"/>
          </a:xfrm>
          <a:prstGeom prst="rect">
            <a:avLst/>
          </a:prstGeom>
        </p:spPr>
      </p:pic>
      <p:sp>
        <p:nvSpPr>
          <p:cNvPr id="2" name="Rectangle: Rounded Corners 1">
            <a:hlinkClick r:id="rId17" action="ppaction://hlinksldjump"/>
            <a:extLst>
              <a:ext uri="{FF2B5EF4-FFF2-40B4-BE49-F238E27FC236}">
                <a16:creationId xmlns:a16="http://schemas.microsoft.com/office/drawing/2014/main" id="{E558BCA1-3635-BDCB-519C-720889624F76}"/>
              </a:ext>
            </a:extLst>
          </p:cNvPr>
          <p:cNvSpPr/>
          <p:nvPr/>
        </p:nvSpPr>
        <p:spPr>
          <a:xfrm>
            <a:off x="350874" y="212651"/>
            <a:ext cx="914400" cy="297712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Next</a:t>
            </a:r>
          </a:p>
        </p:txBody>
      </p:sp>
    </p:spTree>
    <p:extLst>
      <p:ext uri="{BB962C8B-B14F-4D97-AF65-F5344CB8AC3E}">
        <p14:creationId xmlns:p14="http://schemas.microsoft.com/office/powerpoint/2010/main" val="134829845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09 0.00463 L 0.00196 0.11782 " pathEditMode="fixed" rAng="0" ptsTypes="AA">
                                      <p:cBhvr>
                                        <p:cTn id="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5648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0.02084 L -0.00872 -0.88125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43" y="-45116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uong dung 0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86 0.34861 L -0.00182 -0.37894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1" y="-363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4.81481E-6 L -0.02304 -0.9662 " pathEditMode="relative" rAng="0" ptsTypes="AA">
                                      <p:cBhvr>
                                        <p:cTn id="19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59" y="-4831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uong dung 0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0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0.25 L -0.00859 -0.40116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3" y="-3342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-7.40741E-7 L 0.0177 0.24051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5" y="12014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-4.07407E-6 L 0.00469 -0.92106 " pathEditMode="relative" rAng="0" ptsTypes="AA">
                                      <p:cBhvr>
                                        <p:cTn id="29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4" y="-46065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uong dung 0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0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-7.40741E-7 L 0.00599 -0.3912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9" y="-1956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4.44444E-6 L -0.00534 0.16921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3" y="8449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2.22222E-6 L 0.02383 -0.9544 " pathEditMode="relative" rAng="0" ptsTypes="AA">
                                      <p:cBhvr>
                                        <p:cTn id="3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85" y="-47731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uong dung 0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0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4.44444E-6 L -0.00182 -0.39028 " pathEditMode="relative" rAng="0" ptsTypes="AA">
                                      <p:cBhvr>
                                        <p:cTn id="41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1" y="-1951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FA295DD3-BCBB-D39E-99C5-3A2D1A782873}"/>
              </a:ext>
            </a:extLst>
          </p:cNvPr>
          <p:cNvGrpSpPr/>
          <p:nvPr/>
        </p:nvGrpSpPr>
        <p:grpSpPr>
          <a:xfrm>
            <a:off x="1967690" y="436073"/>
            <a:ext cx="9074237" cy="2049023"/>
            <a:chOff x="226633" y="147365"/>
            <a:chExt cx="13830686" cy="2021573"/>
          </a:xfrm>
        </p:grpSpPr>
        <p:sp>
          <p:nvSpPr>
            <p:cNvPr id="5" name="Rectangle 1">
              <a:extLst>
                <a:ext uri="{FF2B5EF4-FFF2-40B4-BE49-F238E27FC236}">
                  <a16:creationId xmlns:a16="http://schemas.microsoft.com/office/drawing/2014/main" id="{F54680A0-C171-F58D-5E2A-A0E020808A64}"/>
                </a:ext>
              </a:extLst>
            </p:cNvPr>
            <p:cNvSpPr/>
            <p:nvPr/>
          </p:nvSpPr>
          <p:spPr>
            <a:xfrm>
              <a:off x="226633" y="147365"/>
              <a:ext cx="13830686" cy="2021573"/>
            </a:xfrm>
            <a:custGeom>
              <a:avLst/>
              <a:gdLst>
                <a:gd name="connsiteX0" fmla="*/ 0 w 13830686"/>
                <a:gd name="connsiteY0" fmla="*/ 0 h 2021573"/>
                <a:gd name="connsiteX1" fmla="*/ 13830686 w 13830686"/>
                <a:gd name="connsiteY1" fmla="*/ 0 h 2021573"/>
                <a:gd name="connsiteX2" fmla="*/ 13830686 w 13830686"/>
                <a:gd name="connsiteY2" fmla="*/ 2021573 h 2021573"/>
                <a:gd name="connsiteX3" fmla="*/ 0 w 13830686"/>
                <a:gd name="connsiteY3" fmla="*/ 2021573 h 2021573"/>
                <a:gd name="connsiteX4" fmla="*/ 0 w 13830686"/>
                <a:gd name="connsiteY4" fmla="*/ 0 h 2021573"/>
                <a:gd name="connsiteX0" fmla="*/ 0 w 13830686"/>
                <a:gd name="connsiteY0" fmla="*/ 0 h 2021573"/>
                <a:gd name="connsiteX1" fmla="*/ 13830686 w 13830686"/>
                <a:gd name="connsiteY1" fmla="*/ 0 h 2021573"/>
                <a:gd name="connsiteX2" fmla="*/ 13830686 w 13830686"/>
                <a:gd name="connsiteY2" fmla="*/ 2021573 h 2021573"/>
                <a:gd name="connsiteX3" fmla="*/ 0 w 13830686"/>
                <a:gd name="connsiteY3" fmla="*/ 2021573 h 2021573"/>
                <a:gd name="connsiteX4" fmla="*/ 0 w 13830686"/>
                <a:gd name="connsiteY4" fmla="*/ 0 h 2021573"/>
                <a:gd name="connsiteX0" fmla="*/ 0 w 13830686"/>
                <a:gd name="connsiteY0" fmla="*/ 0 h 2021573"/>
                <a:gd name="connsiteX1" fmla="*/ 13830686 w 13830686"/>
                <a:gd name="connsiteY1" fmla="*/ 0 h 2021573"/>
                <a:gd name="connsiteX2" fmla="*/ 13830686 w 13830686"/>
                <a:gd name="connsiteY2" fmla="*/ 2021573 h 2021573"/>
                <a:gd name="connsiteX3" fmla="*/ 0 w 13830686"/>
                <a:gd name="connsiteY3" fmla="*/ 2021573 h 2021573"/>
                <a:gd name="connsiteX4" fmla="*/ 0 w 13830686"/>
                <a:gd name="connsiteY4" fmla="*/ 0 h 2021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830686" h="2021573" fill="none" extrusionOk="0">
                  <a:moveTo>
                    <a:pt x="0" y="0"/>
                  </a:moveTo>
                  <a:cubicBezTo>
                    <a:pt x="4666709" y="-84422"/>
                    <a:pt x="7876607" y="106279"/>
                    <a:pt x="13830686" y="0"/>
                  </a:cubicBezTo>
                  <a:cubicBezTo>
                    <a:pt x="13506823" y="521192"/>
                    <a:pt x="13650468" y="1413859"/>
                    <a:pt x="13830686" y="2021573"/>
                  </a:cubicBezTo>
                  <a:cubicBezTo>
                    <a:pt x="7534902" y="1816727"/>
                    <a:pt x="3014374" y="1234260"/>
                    <a:pt x="0" y="2021573"/>
                  </a:cubicBezTo>
                  <a:cubicBezTo>
                    <a:pt x="100662" y="1313857"/>
                    <a:pt x="102601" y="471881"/>
                    <a:pt x="0" y="0"/>
                  </a:cubicBezTo>
                  <a:close/>
                </a:path>
                <a:path w="13830686" h="2021573" stroke="0" extrusionOk="0">
                  <a:moveTo>
                    <a:pt x="0" y="0"/>
                  </a:moveTo>
                  <a:cubicBezTo>
                    <a:pt x="6597523" y="-45433"/>
                    <a:pt x="11069740" y="-174513"/>
                    <a:pt x="13830686" y="0"/>
                  </a:cubicBezTo>
                  <a:cubicBezTo>
                    <a:pt x="13728927" y="257667"/>
                    <a:pt x="13936268" y="1269528"/>
                    <a:pt x="13830686" y="2021573"/>
                  </a:cubicBezTo>
                  <a:cubicBezTo>
                    <a:pt x="9275548" y="1933573"/>
                    <a:pt x="3513106" y="2365525"/>
                    <a:pt x="0" y="2021573"/>
                  </a:cubicBezTo>
                  <a:cubicBezTo>
                    <a:pt x="11424" y="1434309"/>
                    <a:pt x="119930" y="1130382"/>
                    <a:pt x="0" y="0"/>
                  </a:cubicBezTo>
                  <a:close/>
                </a:path>
                <a:path w="13830686" h="2021573" fill="none" stroke="0" extrusionOk="0">
                  <a:moveTo>
                    <a:pt x="0" y="0"/>
                  </a:moveTo>
                  <a:cubicBezTo>
                    <a:pt x="4458443" y="-330450"/>
                    <a:pt x="8762425" y="282948"/>
                    <a:pt x="13830686" y="0"/>
                  </a:cubicBezTo>
                  <a:cubicBezTo>
                    <a:pt x="13649139" y="419274"/>
                    <a:pt x="13832399" y="1426756"/>
                    <a:pt x="13830686" y="2021573"/>
                  </a:cubicBezTo>
                  <a:cubicBezTo>
                    <a:pt x="6855886" y="1325717"/>
                    <a:pt x="3460235" y="1734681"/>
                    <a:pt x="0" y="2021573"/>
                  </a:cubicBezTo>
                  <a:cubicBezTo>
                    <a:pt x="81620" y="1306228"/>
                    <a:pt x="7503" y="378145"/>
                    <a:pt x="0" y="0"/>
                  </a:cubicBezTo>
                  <a:close/>
                </a:path>
                <a:path w="13830686" h="2021573" fill="none" stroke="0" extrusionOk="0">
                  <a:moveTo>
                    <a:pt x="0" y="0"/>
                  </a:moveTo>
                  <a:cubicBezTo>
                    <a:pt x="5111220" y="-102647"/>
                    <a:pt x="8251781" y="369315"/>
                    <a:pt x="13830686" y="0"/>
                  </a:cubicBezTo>
                  <a:cubicBezTo>
                    <a:pt x="13554421" y="422151"/>
                    <a:pt x="13690815" y="1499723"/>
                    <a:pt x="13830686" y="2021573"/>
                  </a:cubicBezTo>
                  <a:cubicBezTo>
                    <a:pt x="7057308" y="1390055"/>
                    <a:pt x="3282409" y="1567016"/>
                    <a:pt x="0" y="2021573"/>
                  </a:cubicBezTo>
                  <a:cubicBezTo>
                    <a:pt x="114091" y="1304051"/>
                    <a:pt x="83132" y="397013"/>
                    <a:pt x="0" y="0"/>
                  </a:cubicBezTo>
                  <a:close/>
                </a:path>
              </a:pathLst>
            </a:custGeom>
            <a:solidFill>
              <a:sysClr val="window" lastClr="FFFFFF">
                <a:alpha val="80000"/>
              </a:sysClr>
            </a:solidFill>
            <a:ln w="28575" cap="flat" cmpd="sng" algn="ctr">
              <a:solidFill>
                <a:schemeClr val="accent1">
                  <a:lumMod val="50000"/>
                </a:schemeClr>
              </a:solidFill>
              <a:prstDash val="solid"/>
              <a:miter lim="800000"/>
              <a:extLst>
                <a:ext uri="{C807C97D-BFC1-408E-A445-0C87EB9F89A2}">
                  <ask:lineSketchStyleProps xmlns:ask="http://schemas.microsoft.com/office/drawing/2018/sketchyshapes" xmlns="" sd="1018328812">
                    <a:custGeom>
                      <a:avLst/>
                      <a:gdLst>
                        <a:gd name="connsiteX0" fmla="*/ 0 w 9074237"/>
                        <a:gd name="connsiteY0" fmla="*/ 0 h 2049023"/>
                        <a:gd name="connsiteX1" fmla="*/ 9074237 w 9074237"/>
                        <a:gd name="connsiteY1" fmla="*/ 0 h 2049023"/>
                        <a:gd name="connsiteX2" fmla="*/ 9074237 w 9074237"/>
                        <a:gd name="connsiteY2" fmla="*/ 2049023 h 2049023"/>
                        <a:gd name="connsiteX3" fmla="*/ 0 w 9074237"/>
                        <a:gd name="connsiteY3" fmla="*/ 2049023 h 2049023"/>
                        <a:gd name="connsiteX4" fmla="*/ 0 w 9074237"/>
                        <a:gd name="connsiteY4" fmla="*/ 0 h 2049023"/>
                        <a:gd name="connsiteX0" fmla="*/ 0 w 9074237"/>
                        <a:gd name="connsiteY0" fmla="*/ 0 h 2049023"/>
                        <a:gd name="connsiteX1" fmla="*/ 9074237 w 9074237"/>
                        <a:gd name="connsiteY1" fmla="*/ 0 h 2049023"/>
                        <a:gd name="connsiteX2" fmla="*/ 9074237 w 9074237"/>
                        <a:gd name="connsiteY2" fmla="*/ 2049023 h 2049023"/>
                        <a:gd name="connsiteX3" fmla="*/ 0 w 9074237"/>
                        <a:gd name="connsiteY3" fmla="*/ 2049023 h 2049023"/>
                        <a:gd name="connsiteX4" fmla="*/ 0 w 9074237"/>
                        <a:gd name="connsiteY4" fmla="*/ 0 h 204902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9074237" h="2049023" fill="none" extrusionOk="0">
                          <a:moveTo>
                            <a:pt x="0" y="0"/>
                          </a:moveTo>
                          <a:cubicBezTo>
                            <a:pt x="3003766" y="-135785"/>
                            <a:pt x="5229939" y="-48658"/>
                            <a:pt x="9074237" y="0"/>
                          </a:cubicBezTo>
                          <a:cubicBezTo>
                            <a:pt x="8910317" y="430638"/>
                            <a:pt x="8985177" y="1445636"/>
                            <a:pt x="9074237" y="2049023"/>
                          </a:cubicBezTo>
                          <a:cubicBezTo>
                            <a:pt x="4808979" y="1947532"/>
                            <a:pt x="2113910" y="1757161"/>
                            <a:pt x="0" y="2049023"/>
                          </a:cubicBezTo>
                          <a:cubicBezTo>
                            <a:pt x="53046" y="1391827"/>
                            <a:pt x="57877" y="461914"/>
                            <a:pt x="0" y="0"/>
                          </a:cubicBezTo>
                          <a:close/>
                        </a:path>
                        <a:path w="9074237" h="2049023" stroke="0" extrusionOk="0">
                          <a:moveTo>
                            <a:pt x="0" y="0"/>
                          </a:moveTo>
                          <a:cubicBezTo>
                            <a:pt x="4046591" y="-175043"/>
                            <a:pt x="7044930" y="-125097"/>
                            <a:pt x="9074237" y="0"/>
                          </a:cubicBezTo>
                          <a:cubicBezTo>
                            <a:pt x="9032148" y="297016"/>
                            <a:pt x="9137948" y="1299276"/>
                            <a:pt x="9074237" y="2049023"/>
                          </a:cubicBezTo>
                          <a:cubicBezTo>
                            <a:pt x="6052128" y="1955725"/>
                            <a:pt x="2273855" y="2371119"/>
                            <a:pt x="0" y="2049023"/>
                          </a:cubicBezTo>
                          <a:cubicBezTo>
                            <a:pt x="53144" y="1471508"/>
                            <a:pt x="78471" y="1072010"/>
                            <a:pt x="0" y="0"/>
                          </a:cubicBezTo>
                          <a:close/>
                        </a:path>
                        <a:path w="9074237" h="2049023" fill="none" stroke="0" extrusionOk="0">
                          <a:moveTo>
                            <a:pt x="0" y="0"/>
                          </a:moveTo>
                          <a:cubicBezTo>
                            <a:pt x="3062315" y="-153407"/>
                            <a:pt x="5374300" y="-22762"/>
                            <a:pt x="9074237" y="0"/>
                          </a:cubicBezTo>
                          <a:cubicBezTo>
                            <a:pt x="8940885" y="364916"/>
                            <a:pt x="9075175" y="1493187"/>
                            <a:pt x="9074237" y="2049023"/>
                          </a:cubicBezTo>
                          <a:cubicBezTo>
                            <a:pt x="4426960" y="1679048"/>
                            <a:pt x="2237151" y="1710244"/>
                            <a:pt x="0" y="2049023"/>
                          </a:cubicBezTo>
                          <a:cubicBezTo>
                            <a:pt x="76067" y="1346540"/>
                            <a:pt x="23146" y="387676"/>
                            <a:pt x="0" y="0"/>
                          </a:cubicBezTo>
                          <a:close/>
                        </a:path>
                      </a:pathLst>
                    </a:custGeom>
                    <ask:type>
                      <ask:lineSketchCurved/>
                    </ask:type>
                  </ask:lineSketchStyleProps>
                </a:ext>
              </a:extLst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*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9BB54BA9-261D-F05C-73CF-D3D15369D866}"/>
                </a:ext>
              </a:extLst>
            </p:cNvPr>
            <p:cNvSpPr txBox="1"/>
            <p:nvPr/>
          </p:nvSpPr>
          <p:spPr>
            <a:xfrm>
              <a:off x="449756" y="365295"/>
              <a:ext cx="13386060" cy="130570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Dấu</a:t>
              </a:r>
              <a:r>
                <a:rPr kumimoji="0" 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 </a:t>
              </a:r>
              <a:r>
                <a:rPr kumimoji="0" lang="en-US" sz="4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câu</a:t>
              </a:r>
              <a:r>
                <a:rPr kumimoji="0" 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 </a:t>
              </a:r>
              <a:r>
                <a:rPr kumimoji="0" lang="en-US" sz="4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nào</a:t>
              </a:r>
              <a:r>
                <a:rPr kumimoji="0" 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 </a:t>
              </a:r>
              <a:r>
                <a:rPr kumimoji="0" lang="en-US" sz="4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báo</a:t>
              </a:r>
              <a:r>
                <a:rPr kumimoji="0" 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 </a:t>
              </a:r>
              <a:r>
                <a:rPr kumimoji="0" lang="en-US" sz="4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hiệu</a:t>
              </a:r>
              <a:r>
                <a:rPr kumimoji="0" 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 </a:t>
              </a:r>
              <a:r>
                <a:rPr kumimoji="0" lang="en-US" sz="4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bộ</a:t>
              </a:r>
              <a:r>
                <a:rPr kumimoji="0" 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 </a:t>
              </a:r>
              <a:r>
                <a:rPr kumimoji="0" lang="en-US" sz="4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phận</a:t>
              </a:r>
              <a:r>
                <a:rPr kumimoji="0" 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 </a:t>
              </a:r>
              <a:r>
                <a:rPr kumimoji="0" lang="en-US" sz="4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sau</a:t>
              </a:r>
              <a:r>
                <a:rPr kumimoji="0" 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 </a:t>
              </a:r>
              <a:r>
                <a:rPr kumimoji="0" lang="en-US" sz="4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trong</a:t>
              </a:r>
              <a:r>
                <a:rPr kumimoji="0" 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 </a:t>
              </a:r>
              <a:r>
                <a:rPr kumimoji="0" lang="en-US" sz="4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câu</a:t>
              </a:r>
              <a:r>
                <a:rPr kumimoji="0" 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 </a:t>
              </a:r>
              <a:r>
                <a:rPr kumimoji="0" lang="en-US" sz="4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là</a:t>
              </a:r>
              <a:r>
                <a:rPr kumimoji="0" 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 </a:t>
              </a:r>
              <a:r>
                <a:rPr kumimoji="0" lang="en-US" sz="4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phần</a:t>
              </a:r>
              <a:r>
                <a:rPr kumimoji="0" 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 </a:t>
              </a:r>
              <a:r>
                <a:rPr kumimoji="0" lang="en-US" sz="4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liệt</a:t>
              </a:r>
              <a:r>
                <a:rPr kumimoji="0" 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 </a:t>
              </a:r>
              <a:r>
                <a:rPr kumimoji="0" lang="en-US" sz="4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kê</a:t>
              </a:r>
              <a:r>
                <a:rPr kumimoji="0" 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?</a:t>
              </a:r>
              <a:endParaRPr kumimoji="0" lang="en-US" altLang="en-US" sz="4000" b="1" i="0" u="none" strike="noStrike" kern="0" cap="none" spc="-150" normalizeH="0" baseline="0" noProof="0" dirty="0">
                <a:ln w="13462">
                  <a:solidFill>
                    <a:prstClr val="white"/>
                  </a:solidFill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dist="38100" dir="2700000" algn="bl" rotWithShape="0">
                    <a:srgbClr val="5B9BD5"/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endParaRP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6A9B6D05-EDC5-3E7B-0A98-797CD46EA6A2}"/>
              </a:ext>
            </a:extLst>
          </p:cNvPr>
          <p:cNvGrpSpPr/>
          <p:nvPr/>
        </p:nvGrpSpPr>
        <p:grpSpPr>
          <a:xfrm>
            <a:off x="1334726" y="3207610"/>
            <a:ext cx="4537107" cy="1129886"/>
            <a:chOff x="6830721" y="2864057"/>
            <a:chExt cx="4537107" cy="1129886"/>
          </a:xfrm>
          <a:solidFill>
            <a:sysClr val="window" lastClr="FFFFFF"/>
          </a:solidFill>
        </p:grpSpPr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1A138B0E-3E83-267A-1999-820E406E0B8A}"/>
                </a:ext>
              </a:extLst>
            </p:cNvPr>
            <p:cNvSpPr/>
            <p:nvPr/>
          </p:nvSpPr>
          <p:spPr>
            <a:xfrm>
              <a:off x="6830721" y="2864057"/>
              <a:ext cx="4537107" cy="1129886"/>
            </a:xfrm>
            <a:prstGeom prst="roundRect">
              <a:avLst>
                <a:gd name="adj" fmla="val 13859"/>
              </a:avLst>
            </a:prstGeom>
            <a:grpFill/>
            <a:ln w="38100" cap="flat" cmpd="sng" algn="ctr">
              <a:solidFill>
                <a:srgbClr val="EB1C24"/>
              </a:solidFill>
              <a:prstDash val="dash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6B8B6908-DB9F-134B-98FB-48A10DF7C8BC}"/>
                </a:ext>
              </a:extLst>
            </p:cNvPr>
            <p:cNvSpPr txBox="1"/>
            <p:nvPr/>
          </p:nvSpPr>
          <p:spPr>
            <a:xfrm>
              <a:off x="7099723" y="3183816"/>
              <a:ext cx="3750829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400" b="1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Dấu</a:t>
              </a:r>
              <a:r>
                <a:rPr kumimoji="0" lang="en-US" sz="44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 </a:t>
              </a:r>
              <a:r>
                <a:rPr kumimoji="0" lang="en-US" sz="4400" b="1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hai</a:t>
              </a:r>
              <a:r>
                <a:rPr kumimoji="0" lang="en-US" sz="44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 </a:t>
              </a:r>
              <a:r>
                <a:rPr kumimoji="0" lang="en-US" sz="4400" b="1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chấm</a:t>
              </a:r>
              <a:endParaRPr kumimoji="0" lang="en-US" sz="4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6679D93E-BD1D-8262-9AC4-236CA515883A}"/>
              </a:ext>
            </a:extLst>
          </p:cNvPr>
          <p:cNvGrpSpPr/>
          <p:nvPr/>
        </p:nvGrpSpPr>
        <p:grpSpPr>
          <a:xfrm>
            <a:off x="7003771" y="3225274"/>
            <a:ext cx="4537107" cy="1129886"/>
            <a:chOff x="981375" y="2864057"/>
            <a:chExt cx="4537107" cy="1129886"/>
          </a:xfrm>
        </p:grpSpPr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0F2945C9-99FE-F73F-4843-B099455F195D}"/>
                </a:ext>
              </a:extLst>
            </p:cNvPr>
            <p:cNvSpPr/>
            <p:nvPr/>
          </p:nvSpPr>
          <p:spPr>
            <a:xfrm>
              <a:off x="981375" y="2864057"/>
              <a:ext cx="4537107" cy="1129886"/>
            </a:xfrm>
            <a:prstGeom prst="roundRect">
              <a:avLst>
                <a:gd name="adj" fmla="val 13859"/>
              </a:avLst>
            </a:prstGeom>
            <a:solidFill>
              <a:sysClr val="window" lastClr="FFFFFF"/>
            </a:solidFill>
            <a:ln w="38100" cap="flat" cmpd="sng" algn="ctr">
              <a:solidFill>
                <a:srgbClr val="FBA409"/>
              </a:solidFill>
              <a:prstDash val="dash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BD9B25D3-AA2E-20D2-E2CB-CE8D652B314B}"/>
                </a:ext>
              </a:extLst>
            </p:cNvPr>
            <p:cNvSpPr txBox="1"/>
            <p:nvPr/>
          </p:nvSpPr>
          <p:spPr>
            <a:xfrm>
              <a:off x="1405566" y="3116519"/>
              <a:ext cx="3750829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400" b="1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Dấu</a:t>
              </a:r>
              <a:r>
                <a:rPr kumimoji="0" lang="en-US" sz="44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 </a:t>
              </a:r>
              <a:r>
                <a:rPr kumimoji="0" lang="en-US" sz="4400" b="1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phảy</a:t>
              </a:r>
              <a:endParaRPr kumimoji="0" lang="en-US" sz="4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FA4F3940-7772-7C86-149D-D29EF562F8DF}"/>
              </a:ext>
            </a:extLst>
          </p:cNvPr>
          <p:cNvGrpSpPr/>
          <p:nvPr/>
        </p:nvGrpSpPr>
        <p:grpSpPr>
          <a:xfrm>
            <a:off x="1210590" y="5112628"/>
            <a:ext cx="4537107" cy="1129886"/>
            <a:chOff x="981375" y="4872764"/>
            <a:chExt cx="4537107" cy="1129886"/>
          </a:xfrm>
        </p:grpSpPr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669181E9-49AF-941B-9795-75D5C1EA3560}"/>
                </a:ext>
              </a:extLst>
            </p:cNvPr>
            <p:cNvSpPr/>
            <p:nvPr/>
          </p:nvSpPr>
          <p:spPr>
            <a:xfrm>
              <a:off x="981375" y="4872764"/>
              <a:ext cx="4537107" cy="1129886"/>
            </a:xfrm>
            <a:prstGeom prst="roundRect">
              <a:avLst>
                <a:gd name="adj" fmla="val 13859"/>
              </a:avLst>
            </a:prstGeom>
            <a:solidFill>
              <a:sysClr val="window" lastClr="FFFFFF"/>
            </a:solidFill>
            <a:ln w="38100" cap="flat" cmpd="sng" algn="ctr">
              <a:solidFill>
                <a:srgbClr val="4D9E2A"/>
              </a:solidFill>
              <a:prstDash val="dash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8CA04997-F40D-5925-064B-24E35B803FAA}"/>
                </a:ext>
              </a:extLst>
            </p:cNvPr>
            <p:cNvSpPr txBox="1"/>
            <p:nvPr/>
          </p:nvSpPr>
          <p:spPr>
            <a:xfrm>
              <a:off x="1361977" y="5121675"/>
              <a:ext cx="3750829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400" b="1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Dấu</a:t>
              </a:r>
              <a:r>
                <a:rPr kumimoji="0" lang="en-US" sz="44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 </a:t>
              </a:r>
              <a:r>
                <a:rPr kumimoji="0" lang="en-US" sz="4400" b="1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chấm</a:t>
              </a:r>
              <a:endParaRPr kumimoji="0" lang="en-US" sz="4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endParaRP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2C22841F-DF84-241B-99CA-FBE069DDE1D0}"/>
              </a:ext>
            </a:extLst>
          </p:cNvPr>
          <p:cNvGrpSpPr/>
          <p:nvPr/>
        </p:nvGrpSpPr>
        <p:grpSpPr>
          <a:xfrm>
            <a:off x="7003771" y="5062320"/>
            <a:ext cx="4537107" cy="1129886"/>
            <a:chOff x="6830721" y="4714800"/>
            <a:chExt cx="4537107" cy="1129886"/>
          </a:xfrm>
          <a:solidFill>
            <a:sysClr val="window" lastClr="FFFFFF"/>
          </a:solidFill>
        </p:grpSpPr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4115C3A1-C692-E97C-058A-D544A7475FC1}"/>
                </a:ext>
              </a:extLst>
            </p:cNvPr>
            <p:cNvSpPr/>
            <p:nvPr/>
          </p:nvSpPr>
          <p:spPr>
            <a:xfrm>
              <a:off x="6830721" y="4714800"/>
              <a:ext cx="4537107" cy="1129886"/>
            </a:xfrm>
            <a:prstGeom prst="roundRect">
              <a:avLst>
                <a:gd name="adj" fmla="val 13859"/>
              </a:avLst>
            </a:prstGeom>
            <a:grpFill/>
            <a:ln w="38100" cap="flat" cmpd="sng" algn="ctr">
              <a:solidFill>
                <a:srgbClr val="28A3B4"/>
              </a:solidFill>
              <a:prstDash val="dash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4D9210E4-0FE1-5F02-F851-C6980A4434E1}"/>
                </a:ext>
              </a:extLst>
            </p:cNvPr>
            <p:cNvSpPr txBox="1"/>
            <p:nvPr/>
          </p:nvSpPr>
          <p:spPr>
            <a:xfrm>
              <a:off x="7149679" y="4945330"/>
              <a:ext cx="398206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1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Dấu</a:t>
              </a:r>
              <a:r>
                <a:rPr kumimoji="0" lang="en-US" sz="36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 </a:t>
              </a:r>
              <a:r>
                <a:rPr kumimoji="0" lang="en-US" sz="3600" b="1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chấm</a:t>
              </a:r>
              <a:r>
                <a:rPr kumimoji="0" lang="en-US" sz="36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 than</a:t>
              </a:r>
            </a:p>
          </p:txBody>
        </p:sp>
      </p:grpSp>
      <p:pic>
        <p:nvPicPr>
          <p:cNvPr id="19" name="Picture 18">
            <a:extLst>
              <a:ext uri="{FF2B5EF4-FFF2-40B4-BE49-F238E27FC236}">
                <a16:creationId xmlns:a16="http://schemas.microsoft.com/office/drawing/2014/main" id="{DAFA8181-D746-C532-A2ED-45C3AB8329A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208" b="61433"/>
          <a:stretch/>
        </p:blipFill>
        <p:spPr>
          <a:xfrm>
            <a:off x="5431412" y="3411621"/>
            <a:ext cx="953350" cy="857536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24FD5338-B56D-15E2-D1A1-0AA8F30F3C0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604" t="-2269" r="334" b="61951"/>
          <a:stretch/>
        </p:blipFill>
        <p:spPr>
          <a:xfrm>
            <a:off x="10996844" y="3225769"/>
            <a:ext cx="891076" cy="896464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DA1F16BE-1AE7-06E7-58A3-F93761C28756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604" t="-2269" r="334" b="61951"/>
          <a:stretch/>
        </p:blipFill>
        <p:spPr>
          <a:xfrm>
            <a:off x="5182071" y="5243189"/>
            <a:ext cx="891076" cy="896464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C6CBE565-A0F3-E0A3-B773-2DFE452D8041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604" t="-2269" r="334" b="61951"/>
          <a:stretch/>
        </p:blipFill>
        <p:spPr>
          <a:xfrm>
            <a:off x="11300924" y="5127441"/>
            <a:ext cx="891076" cy="896464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695ED675-530E-2FEB-5165-D5A9D6C9BE3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5374" y="3094371"/>
            <a:ext cx="1475271" cy="1492036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3FB107B9-225D-0A67-1870-EF082249D7D6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16" r="58214" b="79914"/>
          <a:stretch/>
        </p:blipFill>
        <p:spPr>
          <a:xfrm>
            <a:off x="6455236" y="3072120"/>
            <a:ext cx="1385564" cy="1400861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325FDFC4-4EE5-97AA-5A7D-84B92F0B8C8A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r="50703"/>
          <a:stretch/>
        </p:blipFill>
        <p:spPr>
          <a:xfrm>
            <a:off x="314960" y="4906028"/>
            <a:ext cx="1487889" cy="1570786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4E5C59F7-822D-9CD5-0296-1CB89FF1D64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504809" y="4820491"/>
            <a:ext cx="1365186" cy="1570786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F1A334BE-A0C4-E82A-98A4-B7253108C02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7469" y="-36695"/>
            <a:ext cx="2266242" cy="2636047"/>
          </a:xfrm>
          <a:prstGeom prst="rect">
            <a:avLst/>
          </a:prstGeom>
        </p:spPr>
      </p:pic>
      <p:pic>
        <p:nvPicPr>
          <p:cNvPr id="30" name="Picture 29">
            <a:hlinkClick r:id="rId11" action="ppaction://hlinksldjump"/>
            <a:extLst>
              <a:ext uri="{FF2B5EF4-FFF2-40B4-BE49-F238E27FC236}">
                <a16:creationId xmlns:a16="http://schemas.microsoft.com/office/drawing/2014/main" id="{A10127D6-11F5-1908-5631-E200C0ED543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596634" y="72318"/>
            <a:ext cx="1164315" cy="1129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940359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96153F4D-08E0-A7BE-4B89-EE4B0CD765DF}"/>
              </a:ext>
            </a:extLst>
          </p:cNvPr>
          <p:cNvGrpSpPr/>
          <p:nvPr/>
        </p:nvGrpSpPr>
        <p:grpSpPr>
          <a:xfrm>
            <a:off x="1171417" y="415118"/>
            <a:ext cx="10085212" cy="2021175"/>
            <a:chOff x="330935" y="-47311"/>
            <a:chExt cx="13726384" cy="1983318"/>
          </a:xfrm>
        </p:grpSpPr>
        <p:sp>
          <p:nvSpPr>
            <p:cNvPr id="3" name="Rectangle 1">
              <a:extLst>
                <a:ext uri="{FF2B5EF4-FFF2-40B4-BE49-F238E27FC236}">
                  <a16:creationId xmlns:a16="http://schemas.microsoft.com/office/drawing/2014/main" id="{A57BD7C0-D3B1-7387-7C39-04BC255884D9}"/>
                </a:ext>
              </a:extLst>
            </p:cNvPr>
            <p:cNvSpPr/>
            <p:nvPr/>
          </p:nvSpPr>
          <p:spPr>
            <a:xfrm>
              <a:off x="330935" y="-47311"/>
              <a:ext cx="13726384" cy="1983318"/>
            </a:xfrm>
            <a:custGeom>
              <a:avLst/>
              <a:gdLst>
                <a:gd name="connsiteX0" fmla="*/ 0 w 13726384"/>
                <a:gd name="connsiteY0" fmla="*/ 0 h 1983318"/>
                <a:gd name="connsiteX1" fmla="*/ 13726384 w 13726384"/>
                <a:gd name="connsiteY1" fmla="*/ 0 h 1983318"/>
                <a:gd name="connsiteX2" fmla="*/ 13726384 w 13726384"/>
                <a:gd name="connsiteY2" fmla="*/ 1983318 h 1983318"/>
                <a:gd name="connsiteX3" fmla="*/ 0 w 13726384"/>
                <a:gd name="connsiteY3" fmla="*/ 1983318 h 1983318"/>
                <a:gd name="connsiteX4" fmla="*/ 0 w 13726384"/>
                <a:gd name="connsiteY4" fmla="*/ 0 h 1983318"/>
                <a:gd name="connsiteX0" fmla="*/ 0 w 13726384"/>
                <a:gd name="connsiteY0" fmla="*/ 0 h 1983318"/>
                <a:gd name="connsiteX1" fmla="*/ 13726384 w 13726384"/>
                <a:gd name="connsiteY1" fmla="*/ 0 h 1983318"/>
                <a:gd name="connsiteX2" fmla="*/ 13726384 w 13726384"/>
                <a:gd name="connsiteY2" fmla="*/ 1983318 h 1983318"/>
                <a:gd name="connsiteX3" fmla="*/ 0 w 13726384"/>
                <a:gd name="connsiteY3" fmla="*/ 1983318 h 1983318"/>
                <a:gd name="connsiteX4" fmla="*/ 0 w 13726384"/>
                <a:gd name="connsiteY4" fmla="*/ 0 h 1983318"/>
                <a:gd name="connsiteX0" fmla="*/ 0 w 13726384"/>
                <a:gd name="connsiteY0" fmla="*/ 0 h 1983318"/>
                <a:gd name="connsiteX1" fmla="*/ 13726384 w 13726384"/>
                <a:gd name="connsiteY1" fmla="*/ 0 h 1983318"/>
                <a:gd name="connsiteX2" fmla="*/ 13726384 w 13726384"/>
                <a:gd name="connsiteY2" fmla="*/ 1983318 h 1983318"/>
                <a:gd name="connsiteX3" fmla="*/ 0 w 13726384"/>
                <a:gd name="connsiteY3" fmla="*/ 1983318 h 1983318"/>
                <a:gd name="connsiteX4" fmla="*/ 0 w 13726384"/>
                <a:gd name="connsiteY4" fmla="*/ 0 h 19833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726384" h="1983318" fill="none" extrusionOk="0">
                  <a:moveTo>
                    <a:pt x="0" y="0"/>
                  </a:moveTo>
                  <a:cubicBezTo>
                    <a:pt x="5366869" y="271430"/>
                    <a:pt x="7757841" y="155858"/>
                    <a:pt x="13726384" y="0"/>
                  </a:cubicBezTo>
                  <a:cubicBezTo>
                    <a:pt x="13474894" y="444720"/>
                    <a:pt x="13657427" y="1408691"/>
                    <a:pt x="13726384" y="1983318"/>
                  </a:cubicBezTo>
                  <a:cubicBezTo>
                    <a:pt x="7490310" y="1786739"/>
                    <a:pt x="3084053" y="1412551"/>
                    <a:pt x="0" y="1983318"/>
                  </a:cubicBezTo>
                  <a:cubicBezTo>
                    <a:pt x="126120" y="1231519"/>
                    <a:pt x="125323" y="489197"/>
                    <a:pt x="0" y="0"/>
                  </a:cubicBezTo>
                  <a:close/>
                </a:path>
                <a:path w="13726384" h="1983318" stroke="0" extrusionOk="0">
                  <a:moveTo>
                    <a:pt x="0" y="0"/>
                  </a:moveTo>
                  <a:cubicBezTo>
                    <a:pt x="6904917" y="15047"/>
                    <a:pt x="10557006" y="-118029"/>
                    <a:pt x="13726384" y="0"/>
                  </a:cubicBezTo>
                  <a:cubicBezTo>
                    <a:pt x="13557384" y="197565"/>
                    <a:pt x="13830016" y="1216045"/>
                    <a:pt x="13726384" y="1983318"/>
                  </a:cubicBezTo>
                  <a:cubicBezTo>
                    <a:pt x="9629055" y="1935352"/>
                    <a:pt x="3457742" y="2341288"/>
                    <a:pt x="0" y="1983318"/>
                  </a:cubicBezTo>
                  <a:cubicBezTo>
                    <a:pt x="-4316" y="1405700"/>
                    <a:pt x="118402" y="1015455"/>
                    <a:pt x="0" y="0"/>
                  </a:cubicBezTo>
                  <a:close/>
                </a:path>
                <a:path w="13726384" h="1983318" fill="none" stroke="0" extrusionOk="0">
                  <a:moveTo>
                    <a:pt x="0" y="0"/>
                  </a:moveTo>
                  <a:cubicBezTo>
                    <a:pt x="4724103" y="-215320"/>
                    <a:pt x="8582433" y="249642"/>
                    <a:pt x="13726384" y="0"/>
                  </a:cubicBezTo>
                  <a:cubicBezTo>
                    <a:pt x="13431230" y="381098"/>
                    <a:pt x="13723817" y="1452680"/>
                    <a:pt x="13726384" y="1983318"/>
                  </a:cubicBezTo>
                  <a:cubicBezTo>
                    <a:pt x="6813242" y="1619159"/>
                    <a:pt x="3839972" y="1981874"/>
                    <a:pt x="0" y="1983318"/>
                  </a:cubicBezTo>
                  <a:cubicBezTo>
                    <a:pt x="71366" y="1272193"/>
                    <a:pt x="-6794" y="400837"/>
                    <a:pt x="0" y="0"/>
                  </a:cubicBezTo>
                  <a:close/>
                </a:path>
                <a:path w="13726384" h="1983318" fill="none" stroke="0" extrusionOk="0">
                  <a:moveTo>
                    <a:pt x="0" y="0"/>
                  </a:moveTo>
                  <a:cubicBezTo>
                    <a:pt x="5342301" y="53184"/>
                    <a:pt x="7845193" y="212264"/>
                    <a:pt x="13726384" y="0"/>
                  </a:cubicBezTo>
                  <a:cubicBezTo>
                    <a:pt x="13505436" y="383094"/>
                    <a:pt x="13665782" y="1421184"/>
                    <a:pt x="13726384" y="1983318"/>
                  </a:cubicBezTo>
                  <a:cubicBezTo>
                    <a:pt x="7321067" y="1573949"/>
                    <a:pt x="3220203" y="1610157"/>
                    <a:pt x="0" y="1983318"/>
                  </a:cubicBezTo>
                  <a:cubicBezTo>
                    <a:pt x="142924" y="1213636"/>
                    <a:pt x="94925" y="377543"/>
                    <a:pt x="0" y="0"/>
                  </a:cubicBezTo>
                  <a:close/>
                </a:path>
              </a:pathLst>
            </a:custGeom>
            <a:solidFill>
              <a:sysClr val="window" lastClr="FFFFFF">
                <a:alpha val="80000"/>
              </a:sysClr>
            </a:solidFill>
            <a:ln w="28575" cap="flat" cmpd="sng" algn="ctr">
              <a:solidFill>
                <a:schemeClr val="accent1">
                  <a:lumMod val="50000"/>
                </a:schemeClr>
              </a:solidFill>
              <a:prstDash val="solid"/>
              <a:miter lim="800000"/>
              <a:extLst>
                <a:ext uri="{C807C97D-BFC1-408E-A445-0C87EB9F89A2}">
                  <ask:lineSketchStyleProps xmlns:ask="http://schemas.microsoft.com/office/drawing/2018/sketchyshapes" xmlns="" sd="1018328812">
                    <a:custGeom>
                      <a:avLst/>
                      <a:gdLst>
                        <a:gd name="connsiteX0" fmla="*/ 0 w 10085212"/>
                        <a:gd name="connsiteY0" fmla="*/ 0 h 2021175"/>
                        <a:gd name="connsiteX1" fmla="*/ 10085212 w 10085212"/>
                        <a:gd name="connsiteY1" fmla="*/ 0 h 2021175"/>
                        <a:gd name="connsiteX2" fmla="*/ 10085212 w 10085212"/>
                        <a:gd name="connsiteY2" fmla="*/ 2021175 h 2021175"/>
                        <a:gd name="connsiteX3" fmla="*/ 0 w 10085212"/>
                        <a:gd name="connsiteY3" fmla="*/ 2021175 h 2021175"/>
                        <a:gd name="connsiteX4" fmla="*/ 0 w 10085212"/>
                        <a:gd name="connsiteY4" fmla="*/ 0 h 2021175"/>
                        <a:gd name="connsiteX0" fmla="*/ 0 w 10085212"/>
                        <a:gd name="connsiteY0" fmla="*/ 0 h 2021175"/>
                        <a:gd name="connsiteX1" fmla="*/ 10085212 w 10085212"/>
                        <a:gd name="connsiteY1" fmla="*/ 0 h 2021175"/>
                        <a:gd name="connsiteX2" fmla="*/ 10085212 w 10085212"/>
                        <a:gd name="connsiteY2" fmla="*/ 2021175 h 2021175"/>
                        <a:gd name="connsiteX3" fmla="*/ 0 w 10085212"/>
                        <a:gd name="connsiteY3" fmla="*/ 2021175 h 2021175"/>
                        <a:gd name="connsiteX4" fmla="*/ 0 w 10085212"/>
                        <a:gd name="connsiteY4" fmla="*/ 0 h 20211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0085212" h="2021175" fill="none" extrusionOk="0">
                          <a:moveTo>
                            <a:pt x="0" y="0"/>
                          </a:moveTo>
                          <a:cubicBezTo>
                            <a:pt x="3625464" y="29772"/>
                            <a:pt x="5717276" y="119650"/>
                            <a:pt x="10085212" y="0"/>
                          </a:cubicBezTo>
                          <a:cubicBezTo>
                            <a:pt x="9934324" y="392039"/>
                            <a:pt x="10041099" y="1438116"/>
                            <a:pt x="10085212" y="2021175"/>
                          </a:cubicBezTo>
                          <a:cubicBezTo>
                            <a:pt x="5468331" y="1845645"/>
                            <a:pt x="2347494" y="1711583"/>
                            <a:pt x="0" y="2021175"/>
                          </a:cubicBezTo>
                          <a:cubicBezTo>
                            <a:pt x="78958" y="1311954"/>
                            <a:pt x="75205" y="472254"/>
                            <a:pt x="0" y="0"/>
                          </a:cubicBezTo>
                          <a:close/>
                        </a:path>
                        <a:path w="10085212" h="2021175" stroke="0" extrusionOk="0">
                          <a:moveTo>
                            <a:pt x="0" y="0"/>
                          </a:moveTo>
                          <a:cubicBezTo>
                            <a:pt x="4935464" y="-41256"/>
                            <a:pt x="7721555" y="-112809"/>
                            <a:pt x="10085212" y="0"/>
                          </a:cubicBezTo>
                          <a:cubicBezTo>
                            <a:pt x="10009734" y="264851"/>
                            <a:pt x="10121447" y="1319859"/>
                            <a:pt x="10085212" y="2021175"/>
                          </a:cubicBezTo>
                          <a:cubicBezTo>
                            <a:pt x="6681439" y="1929038"/>
                            <a:pt x="2458289" y="2322959"/>
                            <a:pt x="0" y="2021175"/>
                          </a:cubicBezTo>
                          <a:cubicBezTo>
                            <a:pt x="18965" y="1440248"/>
                            <a:pt x="86832" y="984734"/>
                            <a:pt x="0" y="0"/>
                          </a:cubicBezTo>
                          <a:close/>
                        </a:path>
                        <a:path w="10085212" h="2021175" fill="none" stroke="0" extrusionOk="0">
                          <a:moveTo>
                            <a:pt x="0" y="0"/>
                          </a:moveTo>
                          <a:cubicBezTo>
                            <a:pt x="3535410" y="-142831"/>
                            <a:pt x="5992458" y="21990"/>
                            <a:pt x="10085212" y="0"/>
                          </a:cubicBezTo>
                          <a:cubicBezTo>
                            <a:pt x="9858658" y="351664"/>
                            <a:pt x="10083099" y="1531820"/>
                            <a:pt x="10085212" y="2021175"/>
                          </a:cubicBezTo>
                          <a:cubicBezTo>
                            <a:pt x="4985285" y="1737327"/>
                            <a:pt x="2506239" y="1609391"/>
                            <a:pt x="0" y="2021175"/>
                          </a:cubicBezTo>
                          <a:cubicBezTo>
                            <a:pt x="83247" y="1324211"/>
                            <a:pt x="29042" y="415860"/>
                            <a:pt x="0" y="0"/>
                          </a:cubicBezTo>
                          <a:close/>
                        </a:path>
                      </a:pathLst>
                    </a:custGeom>
                    <ask:type>
                      <ask:lineSketchCurved/>
                    </ask:type>
                  </ask:lineSketchStyleProps>
                </a:ext>
              </a:extLst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字魂37号-波纹乖乖体"/>
                  <a:cs typeface="+mn-cs"/>
                </a:rPr>
                <a:t>*</a:t>
              </a: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DF6F7F1-1737-DB21-35B3-F788C24DE172}"/>
                </a:ext>
              </a:extLst>
            </p:cNvPr>
            <p:cNvSpPr txBox="1"/>
            <p:nvPr/>
          </p:nvSpPr>
          <p:spPr>
            <a:xfrm>
              <a:off x="330935" y="220890"/>
              <a:ext cx="13622081" cy="160066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“</a:t>
              </a:r>
              <a:r>
                <a:rPr kumimoji="0" lang="en-US" sz="4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Bông</a:t>
              </a:r>
              <a:r>
                <a:rPr kumimoji="0" 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 </a:t>
              </a:r>
              <a:r>
                <a:rPr kumimoji="0" lang="en-US" sz="4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hoa</a:t>
              </a:r>
              <a:r>
                <a:rPr kumimoji="0" 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 </a:t>
              </a:r>
              <a:r>
                <a:rPr kumimoji="0" lang="en-US" sz="4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này</a:t>
              </a:r>
              <a:r>
                <a:rPr kumimoji="0" 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 </a:t>
              </a:r>
              <a:r>
                <a:rPr kumimoji="0" lang="en-US" sz="4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đẹp</a:t>
              </a:r>
              <a:r>
                <a:rPr kumimoji="0" 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 </a:t>
              </a:r>
              <a:r>
                <a:rPr kumimoji="0" lang="en-US" sz="4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thật</a:t>
              </a:r>
              <a:r>
                <a:rPr lang="en-US" sz="4000" dirty="0">
                  <a:solidFill>
                    <a:srgbClr val="FF000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”.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4000" dirty="0" err="1">
                  <a:solidFill>
                    <a:srgbClr val="00206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Đây</a:t>
              </a:r>
              <a:r>
                <a:rPr lang="en-US" sz="4000" dirty="0">
                  <a:solidFill>
                    <a:srgbClr val="00206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4000" dirty="0" err="1">
                  <a:solidFill>
                    <a:srgbClr val="00206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là</a:t>
              </a:r>
              <a:r>
                <a:rPr lang="en-US" sz="4000" dirty="0">
                  <a:solidFill>
                    <a:srgbClr val="00206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4000" dirty="0" err="1">
                  <a:solidFill>
                    <a:srgbClr val="00206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kiểu</a:t>
              </a:r>
              <a:r>
                <a:rPr lang="en-US" sz="4000" dirty="0">
                  <a:solidFill>
                    <a:srgbClr val="00206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4000" dirty="0" err="1">
                  <a:solidFill>
                    <a:srgbClr val="00206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câu</a:t>
              </a:r>
              <a:r>
                <a:rPr lang="en-US" sz="4000" dirty="0">
                  <a:solidFill>
                    <a:srgbClr val="00206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4000" dirty="0" err="1">
                  <a:solidFill>
                    <a:srgbClr val="00206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gì</a:t>
              </a:r>
              <a:r>
                <a:rPr lang="en-US" sz="4000" dirty="0">
                  <a:solidFill>
                    <a:srgbClr val="00206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?</a:t>
              </a:r>
              <a:endParaRPr kumimoji="0" lang="en-US" altLang="en-US" sz="34400" b="1" i="0" u="none" strike="noStrike" kern="0" cap="none" spc="-150" normalizeH="0" baseline="0" noProof="0" dirty="0">
                <a:ln w="13462">
                  <a:solidFill>
                    <a:prstClr val="white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700000" algn="bl" rotWithShape="0">
                    <a:srgbClr val="5B9BD5"/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endParaRP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B9E1A479-0C52-232E-AE64-196F67FF84E2}"/>
              </a:ext>
            </a:extLst>
          </p:cNvPr>
          <p:cNvGrpSpPr/>
          <p:nvPr/>
        </p:nvGrpSpPr>
        <p:grpSpPr>
          <a:xfrm>
            <a:off x="7053189" y="3197419"/>
            <a:ext cx="4537107" cy="1129886"/>
            <a:chOff x="6700677" y="2864057"/>
            <a:chExt cx="4537107" cy="1129886"/>
          </a:xfrm>
          <a:solidFill>
            <a:schemeClr val="bg1"/>
          </a:solidFill>
        </p:grpSpPr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D1E3807A-A76A-9F89-5990-AB6E72ED82E9}"/>
                </a:ext>
              </a:extLst>
            </p:cNvPr>
            <p:cNvSpPr/>
            <p:nvPr/>
          </p:nvSpPr>
          <p:spPr>
            <a:xfrm>
              <a:off x="6700677" y="2864057"/>
              <a:ext cx="4537107" cy="1129886"/>
            </a:xfrm>
            <a:prstGeom prst="roundRect">
              <a:avLst>
                <a:gd name="adj" fmla="val 13859"/>
              </a:avLst>
            </a:prstGeom>
            <a:grpFill/>
            <a:ln w="38100">
              <a:solidFill>
                <a:srgbClr val="FAA403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D87E7967-F63D-1AB8-80BC-D49CC258A0DC}"/>
                </a:ext>
              </a:extLst>
            </p:cNvPr>
            <p:cNvSpPr txBox="1"/>
            <p:nvPr/>
          </p:nvSpPr>
          <p:spPr>
            <a:xfrm>
              <a:off x="7093815" y="2935295"/>
              <a:ext cx="3750829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Câu</a:t>
              </a:r>
              <a:r>
                <a:rPr kumimoji="0" lang="en-US" sz="5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 </a:t>
              </a:r>
              <a:r>
                <a:rPr kumimoji="0" lang="en-US" sz="5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cảm</a:t>
              </a:r>
              <a:endParaRPr kumimoji="0" lang="en-US" sz="8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endParaRP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929440CF-D804-27BB-1642-55CFA2C0C566}"/>
              </a:ext>
            </a:extLst>
          </p:cNvPr>
          <p:cNvGrpSpPr/>
          <p:nvPr/>
        </p:nvGrpSpPr>
        <p:grpSpPr>
          <a:xfrm>
            <a:off x="1233375" y="3251900"/>
            <a:ext cx="4537107" cy="1129886"/>
            <a:chOff x="981375" y="2864057"/>
            <a:chExt cx="4537107" cy="1129886"/>
          </a:xfrm>
        </p:grpSpPr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C51E4208-4F36-2444-2A6B-ED88A983BA60}"/>
                </a:ext>
              </a:extLst>
            </p:cNvPr>
            <p:cNvSpPr/>
            <p:nvPr/>
          </p:nvSpPr>
          <p:spPr>
            <a:xfrm>
              <a:off x="981375" y="2864057"/>
              <a:ext cx="4537107" cy="1129886"/>
            </a:xfrm>
            <a:prstGeom prst="roundRect">
              <a:avLst>
                <a:gd name="adj" fmla="val 13859"/>
              </a:avLst>
            </a:prstGeom>
            <a:solidFill>
              <a:schemeClr val="bg1"/>
            </a:solidFill>
            <a:ln w="38100">
              <a:solidFill>
                <a:srgbClr val="FF00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63C82CB-356C-E6CB-F67A-AE5C669EFB09}"/>
                </a:ext>
              </a:extLst>
            </p:cNvPr>
            <p:cNvSpPr txBox="1"/>
            <p:nvPr/>
          </p:nvSpPr>
          <p:spPr>
            <a:xfrm>
              <a:off x="1207439" y="2921320"/>
              <a:ext cx="3750829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Câu</a:t>
              </a:r>
              <a:r>
                <a:rPr kumimoji="0" lang="en-US" sz="5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 </a:t>
              </a:r>
              <a:r>
                <a:rPr kumimoji="0" lang="en-US" sz="5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hỏi</a:t>
              </a:r>
              <a:endParaRPr kumimoji="0" lang="en-US" sz="8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D7C7DB25-6557-3641-BF79-F8524B0C3A4B}"/>
              </a:ext>
            </a:extLst>
          </p:cNvPr>
          <p:cNvGrpSpPr/>
          <p:nvPr/>
        </p:nvGrpSpPr>
        <p:grpSpPr>
          <a:xfrm>
            <a:off x="1194441" y="5078737"/>
            <a:ext cx="4561379" cy="1129886"/>
            <a:chOff x="957103" y="4872764"/>
            <a:chExt cx="4561379" cy="1129886"/>
          </a:xfrm>
        </p:grpSpPr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6657DC9D-9158-2AC0-B454-9E3B35E2C5F9}"/>
                </a:ext>
              </a:extLst>
            </p:cNvPr>
            <p:cNvSpPr/>
            <p:nvPr/>
          </p:nvSpPr>
          <p:spPr>
            <a:xfrm>
              <a:off x="981375" y="4872764"/>
              <a:ext cx="4537107" cy="1129886"/>
            </a:xfrm>
            <a:prstGeom prst="roundRect">
              <a:avLst>
                <a:gd name="adj" fmla="val 13859"/>
              </a:avLst>
            </a:prstGeom>
            <a:solidFill>
              <a:schemeClr val="bg1"/>
            </a:solidFill>
            <a:ln w="38100">
              <a:solidFill>
                <a:srgbClr val="4D9E2A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86620B41-B3E3-F7B5-9E50-5BFDB2E472E1}"/>
                </a:ext>
              </a:extLst>
            </p:cNvPr>
            <p:cNvSpPr txBox="1"/>
            <p:nvPr/>
          </p:nvSpPr>
          <p:spPr>
            <a:xfrm>
              <a:off x="957103" y="4989475"/>
              <a:ext cx="4280827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Câu</a:t>
              </a:r>
              <a:r>
                <a:rPr kumimoji="0" lang="en-US" sz="5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 </a:t>
              </a:r>
              <a:r>
                <a:rPr kumimoji="0" lang="en-US" sz="5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khiến</a:t>
              </a:r>
              <a:endParaRPr kumimoji="0" lang="en-US" sz="8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47566484-A15E-7F43-BC24-993310975C7C}"/>
              </a:ext>
            </a:extLst>
          </p:cNvPr>
          <p:cNvGrpSpPr/>
          <p:nvPr/>
        </p:nvGrpSpPr>
        <p:grpSpPr>
          <a:xfrm>
            <a:off x="6865829" y="4993200"/>
            <a:ext cx="4537107" cy="1129886"/>
            <a:chOff x="6830721" y="4714800"/>
            <a:chExt cx="4537107" cy="1129886"/>
          </a:xfrm>
          <a:solidFill>
            <a:schemeClr val="bg1"/>
          </a:solidFill>
        </p:grpSpPr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221873AB-980D-2DDE-51C2-00153A1C2881}"/>
                </a:ext>
              </a:extLst>
            </p:cNvPr>
            <p:cNvSpPr/>
            <p:nvPr/>
          </p:nvSpPr>
          <p:spPr>
            <a:xfrm>
              <a:off x="6830721" y="4714800"/>
              <a:ext cx="4537107" cy="1129886"/>
            </a:xfrm>
            <a:prstGeom prst="roundRect">
              <a:avLst>
                <a:gd name="adj" fmla="val 13859"/>
              </a:avLst>
            </a:prstGeom>
            <a:grpFill/>
            <a:ln w="38100">
              <a:solidFill>
                <a:srgbClr val="28A3B4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14FCE938-C80C-89C7-1A19-577D5AA4180F}"/>
                </a:ext>
              </a:extLst>
            </p:cNvPr>
            <p:cNvSpPr txBox="1"/>
            <p:nvPr/>
          </p:nvSpPr>
          <p:spPr>
            <a:xfrm>
              <a:off x="7556621" y="4818185"/>
              <a:ext cx="3460024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5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Câu kể</a:t>
              </a:r>
              <a:endParaRPr kumimoji="0" lang="en-US" sz="8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endParaRPr>
            </a:p>
          </p:txBody>
        </p:sp>
      </p:grpSp>
      <p:pic>
        <p:nvPicPr>
          <p:cNvPr id="17" name="Picture 16">
            <a:extLst>
              <a:ext uri="{FF2B5EF4-FFF2-40B4-BE49-F238E27FC236}">
                <a16:creationId xmlns:a16="http://schemas.microsoft.com/office/drawing/2014/main" id="{C6D3518D-C069-6F69-2DB8-F9681234EBD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208" b="61433"/>
          <a:stretch/>
        </p:blipFill>
        <p:spPr>
          <a:xfrm>
            <a:off x="11113621" y="3385368"/>
            <a:ext cx="953350" cy="857536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78A4D0A2-6CAD-4177-7FCE-F7F2904B5BBC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604" t="-2269" r="334" b="61951"/>
          <a:stretch/>
        </p:blipFill>
        <p:spPr>
          <a:xfrm>
            <a:off x="5210270" y="3305098"/>
            <a:ext cx="891076" cy="896464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71E95D4B-C100-C439-482E-CE9FD73625E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604" t="-2269" r="334" b="61951"/>
          <a:stretch/>
        </p:blipFill>
        <p:spPr>
          <a:xfrm>
            <a:off x="5044129" y="5195448"/>
            <a:ext cx="891076" cy="896464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F14AB756-4756-C6B2-B6D3-41B12F7FC9A6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604" t="-2269" r="334" b="61951"/>
          <a:stretch/>
        </p:blipFill>
        <p:spPr>
          <a:xfrm>
            <a:off x="10874226" y="5109911"/>
            <a:ext cx="891076" cy="896464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9B524EE7-AC6F-2069-0A20-0FCC3448318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7432" y="3046630"/>
            <a:ext cx="1475271" cy="1492036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CEE76C0A-6637-07E8-3275-26561A754C96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16" r="58214" b="79914"/>
          <a:stretch/>
        </p:blipFill>
        <p:spPr>
          <a:xfrm>
            <a:off x="6389131" y="3093389"/>
            <a:ext cx="1385564" cy="1400861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F7625C8D-4E71-A4CE-73CC-6438DBFF511C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r="50703"/>
          <a:stretch/>
        </p:blipFill>
        <p:spPr>
          <a:xfrm>
            <a:off x="177018" y="4858287"/>
            <a:ext cx="1487889" cy="1570786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E31EFA3F-49BC-AA17-A8CD-0C9932E79FA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37672" y="4791296"/>
            <a:ext cx="1365186" cy="1570786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A1C0A390-9FB0-A195-AD13-E165D4C02A3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77772" y="90185"/>
            <a:ext cx="1616613" cy="2702457"/>
          </a:xfrm>
          <a:prstGeom prst="rect">
            <a:avLst/>
          </a:prstGeom>
        </p:spPr>
      </p:pic>
      <p:pic>
        <p:nvPicPr>
          <p:cNvPr id="26" name="Picture 25">
            <a:hlinkClick r:id="rId11" action="ppaction://hlinksldjump"/>
            <a:extLst>
              <a:ext uri="{FF2B5EF4-FFF2-40B4-BE49-F238E27FC236}">
                <a16:creationId xmlns:a16="http://schemas.microsoft.com/office/drawing/2014/main" id="{412C70FE-5108-D222-4FF5-B804BE1C68BF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596634" y="72318"/>
            <a:ext cx="1164315" cy="1129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006155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8FC94177-37C7-E43A-1226-D5693553CAD0}"/>
              </a:ext>
            </a:extLst>
          </p:cNvPr>
          <p:cNvGrpSpPr/>
          <p:nvPr/>
        </p:nvGrpSpPr>
        <p:grpSpPr>
          <a:xfrm>
            <a:off x="1710539" y="359514"/>
            <a:ext cx="9704439" cy="2100795"/>
            <a:chOff x="226633" y="-47312"/>
            <a:chExt cx="13830686" cy="2478511"/>
          </a:xfrm>
        </p:grpSpPr>
        <p:sp>
          <p:nvSpPr>
            <p:cNvPr id="3" name="Rectangle 1">
              <a:extLst>
                <a:ext uri="{FF2B5EF4-FFF2-40B4-BE49-F238E27FC236}">
                  <a16:creationId xmlns:a16="http://schemas.microsoft.com/office/drawing/2014/main" id="{368BF895-AEEE-CBBA-2468-D69912046FE0}"/>
                </a:ext>
              </a:extLst>
            </p:cNvPr>
            <p:cNvSpPr/>
            <p:nvPr/>
          </p:nvSpPr>
          <p:spPr>
            <a:xfrm>
              <a:off x="226633" y="-47312"/>
              <a:ext cx="13830686" cy="2478511"/>
            </a:xfrm>
            <a:custGeom>
              <a:avLst/>
              <a:gdLst>
                <a:gd name="connsiteX0" fmla="*/ 0 w 13830686"/>
                <a:gd name="connsiteY0" fmla="*/ 0 h 2478511"/>
                <a:gd name="connsiteX1" fmla="*/ 13830686 w 13830686"/>
                <a:gd name="connsiteY1" fmla="*/ 0 h 2478511"/>
                <a:gd name="connsiteX2" fmla="*/ 13830686 w 13830686"/>
                <a:gd name="connsiteY2" fmla="*/ 2478511 h 2478511"/>
                <a:gd name="connsiteX3" fmla="*/ 0 w 13830686"/>
                <a:gd name="connsiteY3" fmla="*/ 2478511 h 2478511"/>
                <a:gd name="connsiteX4" fmla="*/ 0 w 13830686"/>
                <a:gd name="connsiteY4" fmla="*/ 0 h 2478511"/>
                <a:gd name="connsiteX0" fmla="*/ 0 w 13830686"/>
                <a:gd name="connsiteY0" fmla="*/ 0 h 2478511"/>
                <a:gd name="connsiteX1" fmla="*/ 13830686 w 13830686"/>
                <a:gd name="connsiteY1" fmla="*/ 0 h 2478511"/>
                <a:gd name="connsiteX2" fmla="*/ 13830686 w 13830686"/>
                <a:gd name="connsiteY2" fmla="*/ 2478511 h 2478511"/>
                <a:gd name="connsiteX3" fmla="*/ 0 w 13830686"/>
                <a:gd name="connsiteY3" fmla="*/ 2478511 h 2478511"/>
                <a:gd name="connsiteX4" fmla="*/ 0 w 13830686"/>
                <a:gd name="connsiteY4" fmla="*/ 0 h 2478511"/>
                <a:gd name="connsiteX0" fmla="*/ 0 w 13830686"/>
                <a:gd name="connsiteY0" fmla="*/ 0 h 2478511"/>
                <a:gd name="connsiteX1" fmla="*/ 13830686 w 13830686"/>
                <a:gd name="connsiteY1" fmla="*/ 0 h 2478511"/>
                <a:gd name="connsiteX2" fmla="*/ 13830686 w 13830686"/>
                <a:gd name="connsiteY2" fmla="*/ 2478511 h 2478511"/>
                <a:gd name="connsiteX3" fmla="*/ 0 w 13830686"/>
                <a:gd name="connsiteY3" fmla="*/ 2478511 h 2478511"/>
                <a:gd name="connsiteX4" fmla="*/ 0 w 13830686"/>
                <a:gd name="connsiteY4" fmla="*/ 0 h 2478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830686" h="2478511" fill="none" extrusionOk="0">
                  <a:moveTo>
                    <a:pt x="0" y="0"/>
                  </a:moveTo>
                  <a:cubicBezTo>
                    <a:pt x="5434025" y="269231"/>
                    <a:pt x="7727252" y="356688"/>
                    <a:pt x="13830686" y="0"/>
                  </a:cubicBezTo>
                  <a:cubicBezTo>
                    <a:pt x="13595775" y="513525"/>
                    <a:pt x="13582000" y="1716507"/>
                    <a:pt x="13830686" y="2478511"/>
                  </a:cubicBezTo>
                  <a:cubicBezTo>
                    <a:pt x="7376321" y="2313034"/>
                    <a:pt x="3144512" y="1949726"/>
                    <a:pt x="0" y="2478511"/>
                  </a:cubicBezTo>
                  <a:cubicBezTo>
                    <a:pt x="105631" y="1613131"/>
                    <a:pt x="166415" y="644286"/>
                    <a:pt x="0" y="0"/>
                  </a:cubicBezTo>
                  <a:close/>
                </a:path>
                <a:path w="13830686" h="2478511" stroke="0" extrusionOk="0">
                  <a:moveTo>
                    <a:pt x="0" y="0"/>
                  </a:moveTo>
                  <a:cubicBezTo>
                    <a:pt x="6908524" y="-21813"/>
                    <a:pt x="10660428" y="-151674"/>
                    <a:pt x="13830686" y="0"/>
                  </a:cubicBezTo>
                  <a:cubicBezTo>
                    <a:pt x="13669258" y="272766"/>
                    <a:pt x="13991221" y="1471306"/>
                    <a:pt x="13830686" y="2478511"/>
                  </a:cubicBezTo>
                  <a:cubicBezTo>
                    <a:pt x="8970807" y="2351632"/>
                    <a:pt x="3400254" y="2855543"/>
                    <a:pt x="0" y="2478511"/>
                  </a:cubicBezTo>
                  <a:cubicBezTo>
                    <a:pt x="-72711" y="1743792"/>
                    <a:pt x="119528" y="1303050"/>
                    <a:pt x="0" y="0"/>
                  </a:cubicBezTo>
                  <a:close/>
                </a:path>
                <a:path w="13830686" h="2478511" fill="none" stroke="0" extrusionOk="0">
                  <a:moveTo>
                    <a:pt x="0" y="0"/>
                  </a:moveTo>
                  <a:cubicBezTo>
                    <a:pt x="4326149" y="-490624"/>
                    <a:pt x="8743054" y="325618"/>
                    <a:pt x="13830686" y="0"/>
                  </a:cubicBezTo>
                  <a:cubicBezTo>
                    <a:pt x="13557137" y="539480"/>
                    <a:pt x="13827756" y="1822411"/>
                    <a:pt x="13830686" y="2478511"/>
                  </a:cubicBezTo>
                  <a:cubicBezTo>
                    <a:pt x="6935363" y="1992512"/>
                    <a:pt x="3821266" y="2276309"/>
                    <a:pt x="0" y="2478511"/>
                  </a:cubicBezTo>
                  <a:cubicBezTo>
                    <a:pt x="42951" y="1602831"/>
                    <a:pt x="-48418" y="471294"/>
                    <a:pt x="0" y="0"/>
                  </a:cubicBezTo>
                  <a:close/>
                </a:path>
                <a:path w="13830686" h="2478511" fill="none" stroke="0" extrusionOk="0">
                  <a:moveTo>
                    <a:pt x="0" y="0"/>
                  </a:moveTo>
                  <a:cubicBezTo>
                    <a:pt x="5408182" y="83304"/>
                    <a:pt x="8308325" y="318138"/>
                    <a:pt x="13830686" y="0"/>
                  </a:cubicBezTo>
                  <a:cubicBezTo>
                    <a:pt x="13478583" y="467756"/>
                    <a:pt x="13679814" y="1754752"/>
                    <a:pt x="13830686" y="2478511"/>
                  </a:cubicBezTo>
                  <a:cubicBezTo>
                    <a:pt x="7150193" y="2372336"/>
                    <a:pt x="3313705" y="1662996"/>
                    <a:pt x="0" y="2478511"/>
                  </a:cubicBezTo>
                  <a:cubicBezTo>
                    <a:pt x="99214" y="1641669"/>
                    <a:pt x="108184" y="566298"/>
                    <a:pt x="0" y="0"/>
                  </a:cubicBezTo>
                  <a:close/>
                </a:path>
              </a:pathLst>
            </a:custGeom>
            <a:solidFill>
              <a:sysClr val="window" lastClr="FFFFFF">
                <a:alpha val="80000"/>
              </a:sysClr>
            </a:solidFill>
            <a:ln w="28575" cap="flat" cmpd="sng" algn="ctr">
              <a:solidFill>
                <a:schemeClr val="accent1">
                  <a:lumMod val="50000"/>
                </a:schemeClr>
              </a:solidFill>
              <a:prstDash val="solid"/>
              <a:miter lim="800000"/>
              <a:extLst>
                <a:ext uri="{C807C97D-BFC1-408E-A445-0C87EB9F89A2}">
                  <ask:lineSketchStyleProps xmlns:ask="http://schemas.microsoft.com/office/drawing/2018/sketchyshapes" xmlns="" sd="1018328812">
                    <a:custGeom>
                      <a:avLst/>
                      <a:gdLst>
                        <a:gd name="connsiteX0" fmla="*/ 0 w 9704439"/>
                        <a:gd name="connsiteY0" fmla="*/ 0 h 2100795"/>
                        <a:gd name="connsiteX1" fmla="*/ 9704439 w 9704439"/>
                        <a:gd name="connsiteY1" fmla="*/ 0 h 2100795"/>
                        <a:gd name="connsiteX2" fmla="*/ 9704439 w 9704439"/>
                        <a:gd name="connsiteY2" fmla="*/ 2100795 h 2100795"/>
                        <a:gd name="connsiteX3" fmla="*/ 0 w 9704439"/>
                        <a:gd name="connsiteY3" fmla="*/ 2100795 h 2100795"/>
                        <a:gd name="connsiteX4" fmla="*/ 0 w 9704439"/>
                        <a:gd name="connsiteY4" fmla="*/ 0 h 2100795"/>
                        <a:gd name="connsiteX0" fmla="*/ 0 w 9704439"/>
                        <a:gd name="connsiteY0" fmla="*/ 0 h 2100795"/>
                        <a:gd name="connsiteX1" fmla="*/ 9704439 w 9704439"/>
                        <a:gd name="connsiteY1" fmla="*/ 0 h 2100795"/>
                        <a:gd name="connsiteX2" fmla="*/ 9704439 w 9704439"/>
                        <a:gd name="connsiteY2" fmla="*/ 2100795 h 2100795"/>
                        <a:gd name="connsiteX3" fmla="*/ 0 w 9704439"/>
                        <a:gd name="connsiteY3" fmla="*/ 2100795 h 2100795"/>
                        <a:gd name="connsiteX4" fmla="*/ 0 w 9704439"/>
                        <a:gd name="connsiteY4" fmla="*/ 0 h 210079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9704439" h="2100795" fill="none" extrusionOk="0">
                          <a:moveTo>
                            <a:pt x="0" y="0"/>
                          </a:moveTo>
                          <a:cubicBezTo>
                            <a:pt x="3554736" y="53575"/>
                            <a:pt x="5625217" y="-97753"/>
                            <a:pt x="9704439" y="0"/>
                          </a:cubicBezTo>
                          <a:cubicBezTo>
                            <a:pt x="9556462" y="408778"/>
                            <a:pt x="9599004" y="1478194"/>
                            <a:pt x="9704439" y="2100795"/>
                          </a:cubicBezTo>
                          <a:cubicBezTo>
                            <a:pt x="5032997" y="2048487"/>
                            <a:pt x="2230790" y="1723533"/>
                            <a:pt x="0" y="2100795"/>
                          </a:cubicBezTo>
                          <a:cubicBezTo>
                            <a:pt x="62464" y="1409448"/>
                            <a:pt x="76756" y="491827"/>
                            <a:pt x="0" y="0"/>
                          </a:cubicBezTo>
                          <a:close/>
                        </a:path>
                        <a:path w="9704439" h="2100795" stroke="0" extrusionOk="0">
                          <a:moveTo>
                            <a:pt x="0" y="0"/>
                          </a:moveTo>
                          <a:cubicBezTo>
                            <a:pt x="4742480" y="-56028"/>
                            <a:pt x="7277040" y="-90837"/>
                            <a:pt x="9704439" y="0"/>
                          </a:cubicBezTo>
                          <a:cubicBezTo>
                            <a:pt x="9635790" y="281888"/>
                            <a:pt x="9764475" y="1339621"/>
                            <a:pt x="9704439" y="2100795"/>
                          </a:cubicBezTo>
                          <a:cubicBezTo>
                            <a:pt x="6233716" y="1987434"/>
                            <a:pt x="2325732" y="2380258"/>
                            <a:pt x="0" y="2100795"/>
                          </a:cubicBezTo>
                          <a:cubicBezTo>
                            <a:pt x="8673" y="1496166"/>
                            <a:pt x="83588" y="1029213"/>
                            <a:pt x="0" y="0"/>
                          </a:cubicBezTo>
                          <a:close/>
                        </a:path>
                        <a:path w="9704439" h="2100795" fill="none" stroke="0" extrusionOk="0">
                          <a:moveTo>
                            <a:pt x="0" y="0"/>
                          </a:moveTo>
                          <a:cubicBezTo>
                            <a:pt x="3286219" y="-156362"/>
                            <a:pt x="5799498" y="59477"/>
                            <a:pt x="9704439" y="0"/>
                          </a:cubicBezTo>
                          <a:cubicBezTo>
                            <a:pt x="9484865" y="366140"/>
                            <a:pt x="9702151" y="1590476"/>
                            <a:pt x="9704439" y="2100795"/>
                          </a:cubicBezTo>
                          <a:cubicBezTo>
                            <a:pt x="4817722" y="1867765"/>
                            <a:pt x="2429372" y="1643787"/>
                            <a:pt x="0" y="2100795"/>
                          </a:cubicBezTo>
                          <a:cubicBezTo>
                            <a:pt x="74182" y="1393095"/>
                            <a:pt x="26056" y="410794"/>
                            <a:pt x="0" y="0"/>
                          </a:cubicBezTo>
                          <a:close/>
                        </a:path>
                      </a:pathLst>
                    </a:custGeom>
                    <ask:type>
                      <ask:lineSketchCurved/>
                    </ask:type>
                  </ask:lineSketchStyleProps>
                </a:ext>
              </a:extLst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字魂37号-波纹乖乖体"/>
                  <a:cs typeface="+mn-cs"/>
                </a:rPr>
                <a:t>*</a:t>
              </a: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42460CA0-DA83-846B-88E7-4554100DDFC1}"/>
                </a:ext>
              </a:extLst>
            </p:cNvPr>
            <p:cNvSpPr txBox="1"/>
            <p:nvPr/>
          </p:nvSpPr>
          <p:spPr>
            <a:xfrm>
              <a:off x="538863" y="524774"/>
              <a:ext cx="12883120" cy="156138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“</a:t>
              </a:r>
              <a:r>
                <a:rPr kumimoji="0" lang="en-US" sz="4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Chúng</a:t>
              </a:r>
              <a:r>
                <a:rPr kumimoji="0" 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 </a:t>
              </a:r>
              <a:r>
                <a:rPr kumimoji="0" lang="en-US" sz="4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mình</a:t>
              </a:r>
              <a:r>
                <a:rPr kumimoji="0" 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 </a:t>
              </a:r>
              <a:r>
                <a:rPr kumimoji="0" lang="en-US" sz="4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hãy</a:t>
              </a:r>
              <a:r>
                <a:rPr kumimoji="0" 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 </a:t>
              </a:r>
              <a:r>
                <a:rPr kumimoji="0" lang="en-US" sz="4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giữ</a:t>
              </a:r>
              <a:r>
                <a:rPr kumimoji="0" 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 </a:t>
              </a:r>
              <a:r>
                <a:rPr kumimoji="0" lang="en-US" sz="4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cho</a:t>
              </a:r>
              <a:r>
                <a:rPr kumimoji="0" 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 </a:t>
              </a:r>
              <a:r>
                <a:rPr kumimoji="0" lang="en-US" sz="4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lớp</a:t>
              </a:r>
              <a:r>
                <a:rPr kumimoji="0" 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 </a:t>
              </a:r>
              <a:r>
                <a:rPr kumimoji="0" lang="en-US" sz="4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sạch</a:t>
              </a:r>
              <a:r>
                <a:rPr kumimoji="0" 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 </a:t>
              </a:r>
              <a:r>
                <a:rPr kumimoji="0" lang="en-US" sz="4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hơn</a:t>
              </a:r>
              <a:r>
                <a:rPr lang="en-US" sz="4000" dirty="0">
                  <a:solidFill>
                    <a:srgbClr val="FF000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!”. </a:t>
              </a:r>
              <a:r>
                <a:rPr lang="en-US" sz="4000" dirty="0" err="1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Câu</a:t>
              </a:r>
              <a:r>
                <a:rPr lang="en-US" sz="4000" dirty="0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4000" dirty="0" err="1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này</a:t>
              </a:r>
              <a:r>
                <a:rPr lang="en-US" sz="4000" dirty="0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4000" dirty="0" err="1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dùng</a:t>
              </a:r>
              <a:r>
                <a:rPr lang="en-US" sz="4000" dirty="0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4000" dirty="0" err="1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để</a:t>
              </a:r>
              <a:r>
                <a:rPr lang="en-US" sz="4000" dirty="0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?</a:t>
              </a:r>
              <a:endPara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endParaRP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C7DA5813-5181-4F4F-AF84-03C5949914F2}"/>
              </a:ext>
            </a:extLst>
          </p:cNvPr>
          <p:cNvGrpSpPr/>
          <p:nvPr/>
        </p:nvGrpSpPr>
        <p:grpSpPr>
          <a:xfrm>
            <a:off x="7116642" y="5112069"/>
            <a:ext cx="4537107" cy="1129886"/>
            <a:chOff x="6830721" y="2864057"/>
            <a:chExt cx="4537107" cy="1129886"/>
          </a:xfrm>
          <a:solidFill>
            <a:schemeClr val="bg1"/>
          </a:solidFill>
        </p:grpSpPr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43CA69F1-2D82-15DC-0D02-FF3288AD8F11}"/>
                </a:ext>
              </a:extLst>
            </p:cNvPr>
            <p:cNvSpPr/>
            <p:nvPr/>
          </p:nvSpPr>
          <p:spPr>
            <a:xfrm>
              <a:off x="6830721" y="2864057"/>
              <a:ext cx="4537107" cy="1129886"/>
            </a:xfrm>
            <a:prstGeom prst="roundRect">
              <a:avLst>
                <a:gd name="adj" fmla="val 13859"/>
              </a:avLst>
            </a:prstGeom>
            <a:grpFill/>
            <a:ln w="38100">
              <a:solidFill>
                <a:srgbClr val="00B0F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04815C8B-C901-8CB8-5A37-CD5335A1FFD5}"/>
                </a:ext>
              </a:extLst>
            </p:cNvPr>
            <p:cNvSpPr txBox="1"/>
            <p:nvPr/>
          </p:nvSpPr>
          <p:spPr>
            <a:xfrm>
              <a:off x="7429329" y="2885905"/>
              <a:ext cx="3537803" cy="107721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Dùng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để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yêu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cầu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,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đề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nghị</a:t>
              </a:r>
              <a:endPara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endParaRP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0EE64E57-DAC3-A379-1BD9-5340DD871F71}"/>
              </a:ext>
            </a:extLst>
          </p:cNvPr>
          <p:cNvGrpSpPr/>
          <p:nvPr/>
        </p:nvGrpSpPr>
        <p:grpSpPr>
          <a:xfrm>
            <a:off x="7091214" y="3406729"/>
            <a:ext cx="4537107" cy="1129886"/>
            <a:chOff x="981375" y="2864057"/>
            <a:chExt cx="4537107" cy="1129886"/>
          </a:xfrm>
        </p:grpSpPr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6401F08A-0D0A-12A8-B355-B5904666450D}"/>
                </a:ext>
              </a:extLst>
            </p:cNvPr>
            <p:cNvSpPr/>
            <p:nvPr/>
          </p:nvSpPr>
          <p:spPr>
            <a:xfrm>
              <a:off x="981375" y="2864057"/>
              <a:ext cx="4537107" cy="1129886"/>
            </a:xfrm>
            <a:prstGeom prst="roundRect">
              <a:avLst>
                <a:gd name="adj" fmla="val 13859"/>
              </a:avLst>
            </a:prstGeom>
            <a:solidFill>
              <a:schemeClr val="bg1"/>
            </a:solidFill>
            <a:ln w="38100">
              <a:solidFill>
                <a:srgbClr val="FBA409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EB336B1-861F-C47D-917E-A6F62F434642}"/>
                </a:ext>
              </a:extLst>
            </p:cNvPr>
            <p:cNvSpPr txBox="1"/>
            <p:nvPr/>
          </p:nvSpPr>
          <p:spPr>
            <a:xfrm>
              <a:off x="1504834" y="2894065"/>
              <a:ext cx="3750829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Dùng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để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nêu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cảm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xúc</a:t>
              </a:r>
              <a:endPara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D04C81F3-58FB-67AE-5B3B-E8A4EF829186}"/>
              </a:ext>
            </a:extLst>
          </p:cNvPr>
          <p:cNvGrpSpPr/>
          <p:nvPr/>
        </p:nvGrpSpPr>
        <p:grpSpPr>
          <a:xfrm>
            <a:off x="1143417" y="5234604"/>
            <a:ext cx="4537107" cy="1129886"/>
            <a:chOff x="981375" y="4872764"/>
            <a:chExt cx="4537107" cy="1129886"/>
          </a:xfrm>
        </p:grpSpPr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CD043CA9-1342-882B-5DA8-993BE078D0B3}"/>
                </a:ext>
              </a:extLst>
            </p:cNvPr>
            <p:cNvSpPr/>
            <p:nvPr/>
          </p:nvSpPr>
          <p:spPr>
            <a:xfrm>
              <a:off x="981375" y="4872764"/>
              <a:ext cx="4537107" cy="1129886"/>
            </a:xfrm>
            <a:prstGeom prst="roundRect">
              <a:avLst>
                <a:gd name="adj" fmla="val 13859"/>
              </a:avLst>
            </a:prstGeom>
            <a:solidFill>
              <a:schemeClr val="bg1"/>
            </a:solidFill>
            <a:ln w="38100">
              <a:solidFill>
                <a:srgbClr val="4D9E2A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F47F6494-52E3-2EB9-5991-EFFD0F4133DE}"/>
                </a:ext>
              </a:extLst>
            </p:cNvPr>
            <p:cNvSpPr txBox="1"/>
            <p:nvPr/>
          </p:nvSpPr>
          <p:spPr>
            <a:xfrm>
              <a:off x="1337193" y="5162004"/>
              <a:ext cx="375082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Dùng</a:t>
              </a:r>
              <a:r>
                <a:rPr kumimoji="0" lang="en-US" sz="2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 </a:t>
              </a:r>
              <a:r>
                <a:rPr kumimoji="0" lang="en-US" sz="2800" b="0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để</a:t>
              </a:r>
              <a:r>
                <a:rPr kumimoji="0" lang="en-US" sz="2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 </a:t>
              </a:r>
              <a:r>
                <a:rPr kumimoji="0" lang="en-US" sz="2800" b="0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giới</a:t>
              </a:r>
              <a:r>
                <a:rPr kumimoji="0" lang="en-US" sz="2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 </a:t>
              </a:r>
              <a:r>
                <a:rPr kumimoji="0" lang="en-US" sz="2800" b="0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thiệu</a:t>
              </a:r>
              <a:endPara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437863D5-A06D-DC8A-84BF-9CC0DD0A0722}"/>
              </a:ext>
            </a:extLst>
          </p:cNvPr>
          <p:cNvGrpSpPr/>
          <p:nvPr/>
        </p:nvGrpSpPr>
        <p:grpSpPr>
          <a:xfrm>
            <a:off x="1269637" y="3393016"/>
            <a:ext cx="4537107" cy="1129886"/>
            <a:chOff x="6830721" y="4714800"/>
            <a:chExt cx="4537107" cy="1129886"/>
          </a:xfrm>
          <a:solidFill>
            <a:schemeClr val="bg1"/>
          </a:solidFill>
        </p:grpSpPr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0D9B6AFD-25DA-7A03-B8E2-FB407EC62BB8}"/>
                </a:ext>
              </a:extLst>
            </p:cNvPr>
            <p:cNvSpPr/>
            <p:nvPr/>
          </p:nvSpPr>
          <p:spPr>
            <a:xfrm>
              <a:off x="6830721" y="4714800"/>
              <a:ext cx="4537107" cy="1129886"/>
            </a:xfrm>
            <a:prstGeom prst="roundRect">
              <a:avLst>
                <a:gd name="adj" fmla="val 13859"/>
              </a:avLst>
            </a:prstGeom>
            <a:grpFill/>
            <a:ln w="38100">
              <a:solidFill>
                <a:srgbClr val="FF00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994FC364-259E-3A4F-9534-6984136CBA69}"/>
                </a:ext>
              </a:extLst>
            </p:cNvPr>
            <p:cNvSpPr txBox="1"/>
            <p:nvPr/>
          </p:nvSpPr>
          <p:spPr>
            <a:xfrm>
              <a:off x="7192044" y="4877637"/>
              <a:ext cx="364707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Dùng</a:t>
              </a:r>
              <a:r>
                <a:rPr kumimoji="0" 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 </a:t>
              </a:r>
              <a:r>
                <a:rPr kumimoji="0" lang="en-US" sz="3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để</a:t>
              </a:r>
              <a:r>
                <a:rPr kumimoji="0" 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 </a:t>
              </a:r>
              <a:r>
                <a:rPr kumimoji="0" lang="en-US" sz="3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hỏi</a:t>
              </a:r>
              <a:endPara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endParaRPr>
            </a:p>
          </p:txBody>
        </p:sp>
      </p:grpSp>
      <p:pic>
        <p:nvPicPr>
          <p:cNvPr id="17" name="Picture 16">
            <a:extLst>
              <a:ext uri="{FF2B5EF4-FFF2-40B4-BE49-F238E27FC236}">
                <a16:creationId xmlns:a16="http://schemas.microsoft.com/office/drawing/2014/main" id="{BA696EB6-1D6E-A2BF-6B41-8696F570E77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208" b="61433"/>
          <a:stretch/>
        </p:blipFill>
        <p:spPr>
          <a:xfrm>
            <a:off x="11213328" y="5316080"/>
            <a:ext cx="953350" cy="857536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4333759A-F619-9C41-AB05-8CBA7CEB0B0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604" t="-2269" r="334" b="61951"/>
          <a:stretch/>
        </p:blipFill>
        <p:spPr>
          <a:xfrm>
            <a:off x="11301958" y="3445592"/>
            <a:ext cx="891076" cy="896464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197D1A5F-B672-BE55-EE76-7C92A84EF3E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604" t="-2269" r="334" b="61951"/>
          <a:stretch/>
        </p:blipFill>
        <p:spPr>
          <a:xfrm>
            <a:off x="5114898" y="5365165"/>
            <a:ext cx="891076" cy="896464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F26C0D43-0173-3FE4-5206-D11C61E6259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604" t="-2269" r="334" b="61951"/>
          <a:stretch/>
        </p:blipFill>
        <p:spPr>
          <a:xfrm>
            <a:off x="5278034" y="3509727"/>
            <a:ext cx="891076" cy="896464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BF3DF8DF-8AED-C5A9-0556-48A183302EE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0112" y="3215987"/>
            <a:ext cx="1475271" cy="1492036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6155C696-A7CD-28C6-94D3-490C52835AD4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16" r="58214" b="79914"/>
          <a:stretch/>
        </p:blipFill>
        <p:spPr>
          <a:xfrm>
            <a:off x="6526501" y="3306278"/>
            <a:ext cx="1385564" cy="1400861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BD6B7389-FA64-2101-1278-E4AEF191A23D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r="50703"/>
          <a:stretch/>
        </p:blipFill>
        <p:spPr>
          <a:xfrm>
            <a:off x="247787" y="5028004"/>
            <a:ext cx="1487889" cy="1570786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F361B42D-7D50-C470-9DF9-00C4EEC950B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57698" y="4943509"/>
            <a:ext cx="1365186" cy="1570786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2206F66E-CC2E-58AE-9D74-6F86BBEFF0F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20112" y="51163"/>
            <a:ext cx="1552830" cy="2844833"/>
          </a:xfrm>
          <a:prstGeom prst="rect">
            <a:avLst/>
          </a:prstGeom>
        </p:spPr>
      </p:pic>
      <p:pic>
        <p:nvPicPr>
          <p:cNvPr id="27" name="Picture 26">
            <a:hlinkClick r:id="rId11" action="ppaction://hlinksldjump"/>
            <a:extLst>
              <a:ext uri="{FF2B5EF4-FFF2-40B4-BE49-F238E27FC236}">
                <a16:creationId xmlns:a16="http://schemas.microsoft.com/office/drawing/2014/main" id="{D9D2BD1C-2F0F-C337-715B-F73F2DCEBF5D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596634" y="72318"/>
            <a:ext cx="1164315" cy="1129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094461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05DB6FE1-24DD-853F-E11A-7475484E3405}"/>
              </a:ext>
            </a:extLst>
          </p:cNvPr>
          <p:cNvGrpSpPr/>
          <p:nvPr/>
        </p:nvGrpSpPr>
        <p:grpSpPr>
          <a:xfrm>
            <a:off x="1836494" y="425706"/>
            <a:ext cx="9643239" cy="2240179"/>
            <a:chOff x="1124179" y="147365"/>
            <a:chExt cx="12644729" cy="2578130"/>
          </a:xfrm>
        </p:grpSpPr>
        <p:sp>
          <p:nvSpPr>
            <p:cNvPr id="3" name="Rectangle 1">
              <a:extLst>
                <a:ext uri="{FF2B5EF4-FFF2-40B4-BE49-F238E27FC236}">
                  <a16:creationId xmlns:a16="http://schemas.microsoft.com/office/drawing/2014/main" id="{BC88BE62-9409-0C82-42FA-93A21287C88B}"/>
                </a:ext>
              </a:extLst>
            </p:cNvPr>
            <p:cNvSpPr/>
            <p:nvPr/>
          </p:nvSpPr>
          <p:spPr>
            <a:xfrm>
              <a:off x="1124179" y="147365"/>
              <a:ext cx="12292887" cy="2578130"/>
            </a:xfrm>
            <a:custGeom>
              <a:avLst/>
              <a:gdLst>
                <a:gd name="connsiteX0" fmla="*/ 0 w 12292887"/>
                <a:gd name="connsiteY0" fmla="*/ 0 h 2578130"/>
                <a:gd name="connsiteX1" fmla="*/ 12292887 w 12292887"/>
                <a:gd name="connsiteY1" fmla="*/ 0 h 2578130"/>
                <a:gd name="connsiteX2" fmla="*/ 12292887 w 12292887"/>
                <a:gd name="connsiteY2" fmla="*/ 2578130 h 2578130"/>
                <a:gd name="connsiteX3" fmla="*/ 0 w 12292887"/>
                <a:gd name="connsiteY3" fmla="*/ 2578130 h 2578130"/>
                <a:gd name="connsiteX4" fmla="*/ 0 w 12292887"/>
                <a:gd name="connsiteY4" fmla="*/ 0 h 2578130"/>
                <a:gd name="connsiteX0" fmla="*/ 0 w 12292887"/>
                <a:gd name="connsiteY0" fmla="*/ 0 h 2578130"/>
                <a:gd name="connsiteX1" fmla="*/ 12292887 w 12292887"/>
                <a:gd name="connsiteY1" fmla="*/ 0 h 2578130"/>
                <a:gd name="connsiteX2" fmla="*/ 12292887 w 12292887"/>
                <a:gd name="connsiteY2" fmla="*/ 2578130 h 2578130"/>
                <a:gd name="connsiteX3" fmla="*/ 0 w 12292887"/>
                <a:gd name="connsiteY3" fmla="*/ 2578130 h 2578130"/>
                <a:gd name="connsiteX4" fmla="*/ 0 w 12292887"/>
                <a:gd name="connsiteY4" fmla="*/ 0 h 2578130"/>
                <a:gd name="connsiteX0" fmla="*/ 0 w 12292887"/>
                <a:gd name="connsiteY0" fmla="*/ 0 h 2578130"/>
                <a:gd name="connsiteX1" fmla="*/ 12292887 w 12292887"/>
                <a:gd name="connsiteY1" fmla="*/ 0 h 2578130"/>
                <a:gd name="connsiteX2" fmla="*/ 12292887 w 12292887"/>
                <a:gd name="connsiteY2" fmla="*/ 2578130 h 2578130"/>
                <a:gd name="connsiteX3" fmla="*/ 0 w 12292887"/>
                <a:gd name="connsiteY3" fmla="*/ 2578130 h 2578130"/>
                <a:gd name="connsiteX4" fmla="*/ 0 w 12292887"/>
                <a:gd name="connsiteY4" fmla="*/ 0 h 2578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92887" h="2578130" fill="none" extrusionOk="0">
                  <a:moveTo>
                    <a:pt x="0" y="0"/>
                  </a:moveTo>
                  <a:cubicBezTo>
                    <a:pt x="1814203" y="-133017"/>
                    <a:pt x="10780236" y="-123057"/>
                    <a:pt x="12292887" y="0"/>
                  </a:cubicBezTo>
                  <a:cubicBezTo>
                    <a:pt x="12095914" y="510163"/>
                    <a:pt x="12169039" y="1817532"/>
                    <a:pt x="12292887" y="2578130"/>
                  </a:cubicBezTo>
                  <a:cubicBezTo>
                    <a:pt x="6766520" y="2325054"/>
                    <a:pt x="2578025" y="1570571"/>
                    <a:pt x="0" y="2578130"/>
                  </a:cubicBezTo>
                  <a:cubicBezTo>
                    <a:pt x="84553" y="1715028"/>
                    <a:pt x="133722" y="636984"/>
                    <a:pt x="0" y="0"/>
                  </a:cubicBezTo>
                  <a:close/>
                </a:path>
                <a:path w="12292887" h="2578130" stroke="0" extrusionOk="0">
                  <a:moveTo>
                    <a:pt x="0" y="0"/>
                  </a:moveTo>
                  <a:cubicBezTo>
                    <a:pt x="5563080" y="-197169"/>
                    <a:pt x="9548248" y="-159361"/>
                    <a:pt x="12292887" y="0"/>
                  </a:cubicBezTo>
                  <a:cubicBezTo>
                    <a:pt x="12120911" y="275747"/>
                    <a:pt x="12403309" y="1595495"/>
                    <a:pt x="12292887" y="2578130"/>
                  </a:cubicBezTo>
                  <a:cubicBezTo>
                    <a:pt x="8461703" y="2479420"/>
                    <a:pt x="3174648" y="3045577"/>
                    <a:pt x="0" y="2578130"/>
                  </a:cubicBezTo>
                  <a:cubicBezTo>
                    <a:pt x="-116421" y="1807414"/>
                    <a:pt x="106433" y="1376464"/>
                    <a:pt x="0" y="0"/>
                  </a:cubicBezTo>
                  <a:close/>
                </a:path>
                <a:path w="12292887" h="2578130" fill="none" stroke="0" extrusionOk="0">
                  <a:moveTo>
                    <a:pt x="0" y="0"/>
                  </a:moveTo>
                  <a:cubicBezTo>
                    <a:pt x="4117938" y="-459285"/>
                    <a:pt x="7673227" y="185540"/>
                    <a:pt x="12292887" y="0"/>
                  </a:cubicBezTo>
                  <a:cubicBezTo>
                    <a:pt x="12011154" y="479750"/>
                    <a:pt x="12291766" y="1847169"/>
                    <a:pt x="12292887" y="2578130"/>
                  </a:cubicBezTo>
                  <a:cubicBezTo>
                    <a:pt x="6302004" y="2049373"/>
                    <a:pt x="3443461" y="2447502"/>
                    <a:pt x="0" y="2578130"/>
                  </a:cubicBezTo>
                  <a:cubicBezTo>
                    <a:pt x="98685" y="1652464"/>
                    <a:pt x="-32207" y="485758"/>
                    <a:pt x="0" y="0"/>
                  </a:cubicBezTo>
                  <a:close/>
                </a:path>
                <a:path w="12292887" h="2578130" fill="none" stroke="0" extrusionOk="0">
                  <a:moveTo>
                    <a:pt x="0" y="0"/>
                  </a:moveTo>
                  <a:cubicBezTo>
                    <a:pt x="2841658" y="-157587"/>
                    <a:pt x="6934459" y="-63908"/>
                    <a:pt x="12292887" y="0"/>
                  </a:cubicBezTo>
                  <a:cubicBezTo>
                    <a:pt x="12032466" y="491296"/>
                    <a:pt x="12234991" y="1904419"/>
                    <a:pt x="12292887" y="2578130"/>
                  </a:cubicBezTo>
                  <a:cubicBezTo>
                    <a:pt x="6299969" y="2181708"/>
                    <a:pt x="2927836" y="1423725"/>
                    <a:pt x="0" y="2578130"/>
                  </a:cubicBezTo>
                  <a:cubicBezTo>
                    <a:pt x="88064" y="1716291"/>
                    <a:pt x="97091" y="495834"/>
                    <a:pt x="0" y="0"/>
                  </a:cubicBezTo>
                  <a:close/>
                </a:path>
              </a:pathLst>
            </a:custGeom>
            <a:solidFill>
              <a:sysClr val="window" lastClr="FFFFFF">
                <a:alpha val="80000"/>
              </a:sysClr>
            </a:solidFill>
            <a:ln w="28575" cap="flat" cmpd="sng" algn="ctr">
              <a:solidFill>
                <a:schemeClr val="accent1">
                  <a:lumMod val="50000"/>
                </a:schemeClr>
              </a:solidFill>
              <a:prstDash val="solid"/>
              <a:miter lim="800000"/>
              <a:extLst>
                <a:ext uri="{C807C97D-BFC1-408E-A445-0C87EB9F89A2}">
                  <ask:lineSketchStyleProps xmlns:ask="http://schemas.microsoft.com/office/drawing/2018/sketchyshapes" xmlns="" sd="1018328812">
                    <a:custGeom>
                      <a:avLst/>
                      <a:gdLst>
                        <a:gd name="connsiteX0" fmla="*/ 0 w 9374914"/>
                        <a:gd name="connsiteY0" fmla="*/ 0 h 2240179"/>
                        <a:gd name="connsiteX1" fmla="*/ 9374914 w 9374914"/>
                        <a:gd name="connsiteY1" fmla="*/ 0 h 2240179"/>
                        <a:gd name="connsiteX2" fmla="*/ 9374914 w 9374914"/>
                        <a:gd name="connsiteY2" fmla="*/ 2240179 h 2240179"/>
                        <a:gd name="connsiteX3" fmla="*/ 0 w 9374914"/>
                        <a:gd name="connsiteY3" fmla="*/ 2240179 h 2240179"/>
                        <a:gd name="connsiteX4" fmla="*/ 0 w 9374914"/>
                        <a:gd name="connsiteY4" fmla="*/ 0 h 2240179"/>
                        <a:gd name="connsiteX0" fmla="*/ 0 w 9374914"/>
                        <a:gd name="connsiteY0" fmla="*/ 0 h 2240179"/>
                        <a:gd name="connsiteX1" fmla="*/ 9374914 w 9374914"/>
                        <a:gd name="connsiteY1" fmla="*/ 0 h 2240179"/>
                        <a:gd name="connsiteX2" fmla="*/ 9374914 w 9374914"/>
                        <a:gd name="connsiteY2" fmla="*/ 2240179 h 2240179"/>
                        <a:gd name="connsiteX3" fmla="*/ 0 w 9374914"/>
                        <a:gd name="connsiteY3" fmla="*/ 2240179 h 2240179"/>
                        <a:gd name="connsiteX4" fmla="*/ 0 w 9374914"/>
                        <a:gd name="connsiteY4" fmla="*/ 0 h 224017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9374914" h="2240179" fill="none" extrusionOk="0">
                          <a:moveTo>
                            <a:pt x="0" y="0"/>
                          </a:moveTo>
                          <a:cubicBezTo>
                            <a:pt x="3410810" y="22367"/>
                            <a:pt x="5387928" y="-34204"/>
                            <a:pt x="9374914" y="0"/>
                          </a:cubicBezTo>
                          <a:cubicBezTo>
                            <a:pt x="9231401" y="433349"/>
                            <a:pt x="9333651" y="1596192"/>
                            <a:pt x="9374914" y="2240179"/>
                          </a:cubicBezTo>
                          <a:cubicBezTo>
                            <a:pt x="4922736" y="2158431"/>
                            <a:pt x="2086827" y="1695649"/>
                            <a:pt x="0" y="2240179"/>
                          </a:cubicBezTo>
                          <a:cubicBezTo>
                            <a:pt x="57342" y="1514580"/>
                            <a:pt x="81357" y="527101"/>
                            <a:pt x="0" y="0"/>
                          </a:cubicBezTo>
                          <a:close/>
                        </a:path>
                        <a:path w="9374914" h="2240179" stroke="0" extrusionOk="0">
                          <a:moveTo>
                            <a:pt x="0" y="0"/>
                          </a:moveTo>
                          <a:cubicBezTo>
                            <a:pt x="4180787" y="-192165"/>
                            <a:pt x="7090608" y="-104959"/>
                            <a:pt x="9374914" y="0"/>
                          </a:cubicBezTo>
                          <a:cubicBezTo>
                            <a:pt x="9268341" y="265940"/>
                            <a:pt x="9394167" y="1494126"/>
                            <a:pt x="9374914" y="2240179"/>
                          </a:cubicBezTo>
                          <a:cubicBezTo>
                            <a:pt x="6272012" y="2138046"/>
                            <a:pt x="2096921" y="2442266"/>
                            <a:pt x="0" y="2240179"/>
                          </a:cubicBezTo>
                          <a:cubicBezTo>
                            <a:pt x="-10140" y="1593011"/>
                            <a:pt x="80911" y="1130506"/>
                            <a:pt x="0" y="0"/>
                          </a:cubicBezTo>
                          <a:close/>
                        </a:path>
                        <a:path w="9374914" h="2240179" fill="none" stroke="0" extrusionOk="0">
                          <a:moveTo>
                            <a:pt x="0" y="0"/>
                          </a:moveTo>
                          <a:cubicBezTo>
                            <a:pt x="3390778" y="-154735"/>
                            <a:pt x="5565057" y="-13517"/>
                            <a:pt x="9374914" y="0"/>
                          </a:cubicBezTo>
                          <a:cubicBezTo>
                            <a:pt x="9151505" y="390268"/>
                            <a:pt x="9373712" y="1669805"/>
                            <a:pt x="9374914" y="2240179"/>
                          </a:cubicBezTo>
                          <a:cubicBezTo>
                            <a:pt x="4708335" y="2120531"/>
                            <a:pt x="2335033" y="1815358"/>
                            <a:pt x="0" y="2240179"/>
                          </a:cubicBezTo>
                          <a:cubicBezTo>
                            <a:pt x="91741" y="1448039"/>
                            <a:pt x="24310" y="430778"/>
                            <a:pt x="0" y="0"/>
                          </a:cubicBezTo>
                          <a:close/>
                        </a:path>
                      </a:pathLst>
                    </a:custGeom>
                    <ask:type>
                      <ask:lineSketchCurved/>
                    </ask:type>
                  </ask:lineSketchStyleProps>
                </a:ext>
              </a:extLst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*</a:t>
              </a: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32790BDB-D2F3-ED6C-AE74-4E6913136B43}"/>
                </a:ext>
              </a:extLst>
            </p:cNvPr>
            <p:cNvSpPr txBox="1"/>
            <p:nvPr/>
          </p:nvSpPr>
          <p:spPr>
            <a:xfrm>
              <a:off x="1138836" y="290897"/>
              <a:ext cx="12630072" cy="205440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4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“Em </a:t>
              </a:r>
              <a:r>
                <a:rPr kumimoji="0" lang="en-US" sz="4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là</a:t>
              </a:r>
              <a:r>
                <a:rPr kumimoji="0" lang="en-US" sz="44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 </a:t>
              </a:r>
              <a:r>
                <a:rPr kumimoji="0" lang="en-US" sz="4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học</a:t>
              </a:r>
              <a:r>
                <a:rPr kumimoji="0" lang="en-US" sz="44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 </a:t>
              </a:r>
              <a:r>
                <a:rPr kumimoji="0" lang="en-US" sz="4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sinh</a:t>
              </a:r>
              <a:r>
                <a:rPr kumimoji="0" lang="en-US" sz="44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 </a:t>
              </a:r>
              <a:r>
                <a:rPr kumimoji="0" lang="en-US" sz="4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lớp</a:t>
              </a:r>
              <a:r>
                <a:rPr kumimoji="0" lang="en-US" sz="44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 2</a:t>
              </a:r>
              <a:r>
                <a:rPr lang="en-US" sz="4400" dirty="0">
                  <a:solidFill>
                    <a:srgbClr val="FF000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”.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4400" dirty="0" err="1">
                  <a:solidFill>
                    <a:srgbClr val="00206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Đây</a:t>
              </a:r>
              <a:r>
                <a:rPr lang="en-US" sz="4400" dirty="0">
                  <a:solidFill>
                    <a:srgbClr val="00206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4400" dirty="0" err="1">
                  <a:solidFill>
                    <a:srgbClr val="00206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là</a:t>
              </a:r>
              <a:r>
                <a:rPr lang="en-US" sz="4400" dirty="0">
                  <a:solidFill>
                    <a:srgbClr val="00206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4400" dirty="0" err="1">
                  <a:solidFill>
                    <a:srgbClr val="00206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kiểu</a:t>
              </a:r>
              <a:r>
                <a:rPr lang="en-US" sz="4400" dirty="0">
                  <a:solidFill>
                    <a:srgbClr val="00206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4400" dirty="0" err="1">
                  <a:solidFill>
                    <a:srgbClr val="00206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câu</a:t>
              </a:r>
              <a:r>
                <a:rPr lang="en-US" sz="4400" dirty="0">
                  <a:solidFill>
                    <a:srgbClr val="00206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4400" dirty="0" err="1">
                  <a:solidFill>
                    <a:srgbClr val="00206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gì</a:t>
              </a:r>
              <a:r>
                <a:rPr lang="en-US" sz="4400" dirty="0">
                  <a:solidFill>
                    <a:srgbClr val="00206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?</a:t>
              </a:r>
              <a:endParaRPr kumimoji="0" lang="en-US" altLang="en-US" sz="41300" b="1" i="0" u="none" strike="noStrike" kern="0" cap="none" spc="-150" normalizeH="0" baseline="0" noProof="0" dirty="0">
                <a:ln w="13462">
                  <a:solidFill>
                    <a:prstClr val="white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700000" algn="bl" rotWithShape="0">
                    <a:srgbClr val="5B9BD5"/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endParaRP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2F89271C-5780-B704-935F-D6A8B3507C3B}"/>
              </a:ext>
            </a:extLst>
          </p:cNvPr>
          <p:cNvGrpSpPr/>
          <p:nvPr/>
        </p:nvGrpSpPr>
        <p:grpSpPr>
          <a:xfrm>
            <a:off x="7005893" y="3146714"/>
            <a:ext cx="4537107" cy="1129886"/>
            <a:chOff x="6700677" y="2864057"/>
            <a:chExt cx="4537107" cy="1129886"/>
          </a:xfrm>
          <a:solidFill>
            <a:schemeClr val="bg1"/>
          </a:solidFill>
        </p:grpSpPr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C047F70D-9B04-6FDF-A21E-D33C8E02C8D4}"/>
                </a:ext>
              </a:extLst>
            </p:cNvPr>
            <p:cNvSpPr/>
            <p:nvPr/>
          </p:nvSpPr>
          <p:spPr>
            <a:xfrm>
              <a:off x="6700677" y="2864057"/>
              <a:ext cx="4537107" cy="1129886"/>
            </a:xfrm>
            <a:prstGeom prst="roundRect">
              <a:avLst>
                <a:gd name="adj" fmla="val 13859"/>
              </a:avLst>
            </a:prstGeom>
            <a:grpFill/>
            <a:ln w="38100">
              <a:solidFill>
                <a:srgbClr val="FAA403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000B0823-FB8B-55A9-A2CB-60BEAB4D484E}"/>
                </a:ext>
              </a:extLst>
            </p:cNvPr>
            <p:cNvSpPr txBox="1"/>
            <p:nvPr/>
          </p:nvSpPr>
          <p:spPr>
            <a:xfrm>
              <a:off x="7109940" y="3018794"/>
              <a:ext cx="375082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800" b="1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Câu</a:t>
              </a:r>
              <a:r>
                <a:rPr kumimoji="0" lang="en-US" sz="48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 </a:t>
              </a:r>
              <a:r>
                <a:rPr kumimoji="0" lang="en-US" sz="4800" b="1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kể</a:t>
              </a:r>
              <a:endParaRPr kumimoji="0" lang="en-US" sz="4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endParaRP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4E661FC4-209B-4C33-8BC0-F3EC41226DC5}"/>
              </a:ext>
            </a:extLst>
          </p:cNvPr>
          <p:cNvGrpSpPr/>
          <p:nvPr/>
        </p:nvGrpSpPr>
        <p:grpSpPr>
          <a:xfrm>
            <a:off x="1186079" y="3201195"/>
            <a:ext cx="4537107" cy="1129886"/>
            <a:chOff x="981375" y="2864057"/>
            <a:chExt cx="4537107" cy="1129886"/>
          </a:xfrm>
        </p:grpSpPr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0A0DAF0F-9008-2A08-02D7-F0F214F321BB}"/>
                </a:ext>
              </a:extLst>
            </p:cNvPr>
            <p:cNvSpPr/>
            <p:nvPr/>
          </p:nvSpPr>
          <p:spPr>
            <a:xfrm>
              <a:off x="981375" y="2864057"/>
              <a:ext cx="4537107" cy="1129886"/>
            </a:xfrm>
            <a:prstGeom prst="roundRect">
              <a:avLst>
                <a:gd name="adj" fmla="val 13859"/>
              </a:avLst>
            </a:prstGeom>
            <a:solidFill>
              <a:schemeClr val="bg1"/>
            </a:solidFill>
            <a:ln w="38100">
              <a:solidFill>
                <a:srgbClr val="FF00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EC2A3050-19ED-F760-6E0E-1B6C98A01244}"/>
                </a:ext>
              </a:extLst>
            </p:cNvPr>
            <p:cNvSpPr txBox="1"/>
            <p:nvPr/>
          </p:nvSpPr>
          <p:spPr>
            <a:xfrm>
              <a:off x="1254752" y="2997525"/>
              <a:ext cx="375082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800" b="1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Câu</a:t>
              </a:r>
              <a:r>
                <a:rPr kumimoji="0" lang="en-US" sz="48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 </a:t>
              </a:r>
              <a:r>
                <a:rPr kumimoji="0" lang="en-US" sz="4800" b="1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cảm</a:t>
              </a:r>
              <a:endParaRPr kumimoji="0" lang="en-US" sz="4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512C05C-0442-78C9-B980-0173BAEBC028}"/>
              </a:ext>
            </a:extLst>
          </p:cNvPr>
          <p:cNvGrpSpPr/>
          <p:nvPr/>
        </p:nvGrpSpPr>
        <p:grpSpPr>
          <a:xfrm>
            <a:off x="1105201" y="5028032"/>
            <a:ext cx="4603323" cy="1129886"/>
            <a:chOff x="915159" y="4872764"/>
            <a:chExt cx="4603323" cy="1129886"/>
          </a:xfrm>
        </p:grpSpPr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370D41F1-BC6A-B0B9-3E6B-18C80F351D35}"/>
                </a:ext>
              </a:extLst>
            </p:cNvPr>
            <p:cNvSpPr/>
            <p:nvPr/>
          </p:nvSpPr>
          <p:spPr>
            <a:xfrm>
              <a:off x="981375" y="4872764"/>
              <a:ext cx="4537107" cy="1129886"/>
            </a:xfrm>
            <a:prstGeom prst="roundRect">
              <a:avLst>
                <a:gd name="adj" fmla="val 13859"/>
              </a:avLst>
            </a:prstGeom>
            <a:solidFill>
              <a:schemeClr val="bg1"/>
            </a:solidFill>
            <a:ln w="38100">
              <a:solidFill>
                <a:srgbClr val="4D9E2A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BB127E66-26CF-F9F0-93CF-847137DF2383}"/>
                </a:ext>
              </a:extLst>
            </p:cNvPr>
            <p:cNvSpPr txBox="1"/>
            <p:nvPr/>
          </p:nvSpPr>
          <p:spPr>
            <a:xfrm>
              <a:off x="915159" y="5060757"/>
              <a:ext cx="428082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800" b="1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Câu</a:t>
              </a:r>
              <a:r>
                <a:rPr kumimoji="0" lang="en-US" sz="48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 </a:t>
              </a:r>
              <a:r>
                <a:rPr kumimoji="0" lang="en-US" sz="4800" b="1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khiến</a:t>
              </a:r>
              <a:endParaRPr kumimoji="0" lang="en-US" sz="4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BD1B79F0-4032-1901-B667-74FF6F225F8C}"/>
              </a:ext>
            </a:extLst>
          </p:cNvPr>
          <p:cNvGrpSpPr/>
          <p:nvPr/>
        </p:nvGrpSpPr>
        <p:grpSpPr>
          <a:xfrm>
            <a:off x="6818533" y="4942495"/>
            <a:ext cx="4537107" cy="1129886"/>
            <a:chOff x="6830721" y="4714800"/>
            <a:chExt cx="4537107" cy="1129886"/>
          </a:xfrm>
          <a:solidFill>
            <a:schemeClr val="bg1"/>
          </a:solidFill>
        </p:grpSpPr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808E4297-351C-0C20-FDD3-52F88DAB2275}"/>
                </a:ext>
              </a:extLst>
            </p:cNvPr>
            <p:cNvSpPr/>
            <p:nvPr/>
          </p:nvSpPr>
          <p:spPr>
            <a:xfrm>
              <a:off x="6830721" y="4714800"/>
              <a:ext cx="4537107" cy="1129886"/>
            </a:xfrm>
            <a:prstGeom prst="roundRect">
              <a:avLst>
                <a:gd name="adj" fmla="val 13859"/>
              </a:avLst>
            </a:prstGeom>
            <a:grpFill/>
            <a:ln w="38100">
              <a:solidFill>
                <a:srgbClr val="28A3B4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5FBBAFB0-3978-F611-F245-384BD599E3EE}"/>
                </a:ext>
              </a:extLst>
            </p:cNvPr>
            <p:cNvSpPr txBox="1"/>
            <p:nvPr/>
          </p:nvSpPr>
          <p:spPr>
            <a:xfrm>
              <a:off x="7469218" y="4900221"/>
              <a:ext cx="3460024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800" b="1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Câu</a:t>
              </a:r>
              <a:r>
                <a:rPr kumimoji="0" lang="en-US" sz="48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 </a:t>
              </a:r>
              <a:r>
                <a:rPr kumimoji="0" lang="en-US" sz="4800" b="1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hỏi</a:t>
              </a:r>
              <a:endParaRPr kumimoji="0" lang="en-US" sz="4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endParaRPr>
            </a:p>
          </p:txBody>
        </p:sp>
      </p:grpSp>
      <p:pic>
        <p:nvPicPr>
          <p:cNvPr id="17" name="Picture 16">
            <a:extLst>
              <a:ext uri="{FF2B5EF4-FFF2-40B4-BE49-F238E27FC236}">
                <a16:creationId xmlns:a16="http://schemas.microsoft.com/office/drawing/2014/main" id="{4F0E4F6F-FB80-1E41-C72C-9F80F579049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208" b="61433"/>
          <a:stretch/>
        </p:blipFill>
        <p:spPr>
          <a:xfrm>
            <a:off x="11066325" y="3334663"/>
            <a:ext cx="953350" cy="857536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4653066E-26A8-5244-9330-22D95F67D8E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604" t="-2269" r="334" b="61951"/>
          <a:stretch/>
        </p:blipFill>
        <p:spPr>
          <a:xfrm>
            <a:off x="5162974" y="3254393"/>
            <a:ext cx="891076" cy="896464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6B58571F-98FA-D4D8-FF28-99D0311934A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604" t="-2269" r="334" b="61951"/>
          <a:stretch/>
        </p:blipFill>
        <p:spPr>
          <a:xfrm>
            <a:off x="4996833" y="5144743"/>
            <a:ext cx="891076" cy="896464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84668112-9F0F-AA44-7DE6-6B30779BD97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604" t="-2269" r="334" b="61951"/>
          <a:stretch/>
        </p:blipFill>
        <p:spPr>
          <a:xfrm>
            <a:off x="10826930" y="5059206"/>
            <a:ext cx="891076" cy="896464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0FAB7DC4-FD77-0E92-E1E4-BE1D97198F7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0136" y="2995925"/>
            <a:ext cx="1475271" cy="1492036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DD864384-D36F-DA1C-F5EA-FD65069D3796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16" r="58214" b="79914"/>
          <a:stretch/>
        </p:blipFill>
        <p:spPr>
          <a:xfrm>
            <a:off x="6341835" y="3042684"/>
            <a:ext cx="1385564" cy="1400861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FCBB6919-66B0-A9EE-7DC4-FD99AEB7D5DB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r="50703"/>
          <a:stretch/>
        </p:blipFill>
        <p:spPr>
          <a:xfrm>
            <a:off x="129722" y="4807582"/>
            <a:ext cx="1487889" cy="1570786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0BC83023-82AD-3BF4-E4A5-AC8C5C00BBD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90376" y="4740591"/>
            <a:ext cx="1365186" cy="1570786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A57D3ED8-8A3F-514A-0138-22701B0F496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0081356">
            <a:off x="391847" y="63940"/>
            <a:ext cx="1588462" cy="2559851"/>
          </a:xfrm>
          <a:prstGeom prst="rect">
            <a:avLst/>
          </a:prstGeom>
        </p:spPr>
      </p:pic>
      <p:pic>
        <p:nvPicPr>
          <p:cNvPr id="27" name="Picture 26">
            <a:hlinkClick r:id="rId11" action="ppaction://hlinksldjump"/>
            <a:extLst>
              <a:ext uri="{FF2B5EF4-FFF2-40B4-BE49-F238E27FC236}">
                <a16:creationId xmlns:a16="http://schemas.microsoft.com/office/drawing/2014/main" id="{EDECDBB6-CB9E-D5A5-7FAD-600F772CB41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596634" y="72318"/>
            <a:ext cx="1164315" cy="1129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41073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BC0320E-DABB-A03C-A28F-21DC2234B6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1928" y="3429000"/>
            <a:ext cx="5229862" cy="330032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09F1588-51BE-1E4F-4BFA-CCA9577AA6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65799" y="2479301"/>
            <a:ext cx="2529466" cy="425002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1572CF1-01E0-8E90-4B12-FD0B60BFDA7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2937" y="2682644"/>
            <a:ext cx="2704982" cy="404668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E1FFBDB-401B-85B6-D14D-3FCA3605BB8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7126" y="520081"/>
            <a:ext cx="11857748" cy="2566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269079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tay 0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ình chữ nhật: Góc Tròn 3">
            <a:extLst>
              <a:ext uri="{FF2B5EF4-FFF2-40B4-BE49-F238E27FC236}">
                <a16:creationId xmlns:a16="http://schemas.microsoft.com/office/drawing/2014/main" id="{E961E0FF-C455-4151-4AB1-C976BB848796}"/>
              </a:ext>
            </a:extLst>
          </p:cNvPr>
          <p:cNvSpPr/>
          <p:nvPr/>
        </p:nvSpPr>
        <p:spPr>
          <a:xfrm>
            <a:off x="1021705" y="800100"/>
            <a:ext cx="9636770" cy="5314950"/>
          </a:xfrm>
          <a:prstGeom prst="roundRect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F70E490-0965-7E71-74FC-CB8ED75E3C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7858" y="1027513"/>
            <a:ext cx="3981033" cy="1012024"/>
          </a:xfrm>
          <a:prstGeom prst="rect">
            <a:avLst/>
          </a:prstGeom>
        </p:spPr>
      </p:pic>
      <p:pic>
        <p:nvPicPr>
          <p:cNvPr id="5" name="Graphic 6">
            <a:extLst>
              <a:ext uri="{FF2B5EF4-FFF2-40B4-BE49-F238E27FC236}">
                <a16:creationId xmlns:a16="http://schemas.microsoft.com/office/drawing/2014/main" id="{6C356615-F571-513B-4675-07B42F52B8C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0" y="3283994"/>
            <a:ext cx="3311487" cy="353903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5FD1315-FF9C-7965-9AF4-D6F01626C75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20321" y="2069874"/>
            <a:ext cx="8065707" cy="2280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096209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>
            <a:extLst>
              <a:ext uri="{FF2B5EF4-FFF2-40B4-BE49-F238E27FC236}">
                <a16:creationId xmlns:a16="http://schemas.microsoft.com/office/drawing/2014/main" id="{C60DD275-4246-401E-BA17-E6BAE60632D0}"/>
              </a:ext>
            </a:extLst>
          </p:cNvPr>
          <p:cNvGrpSpPr/>
          <p:nvPr/>
        </p:nvGrpSpPr>
        <p:grpSpPr>
          <a:xfrm>
            <a:off x="39732" y="5706559"/>
            <a:ext cx="12152268" cy="1151441"/>
            <a:chOff x="-2055784" y="5706558"/>
            <a:chExt cx="12152268" cy="1151441"/>
          </a:xfrm>
        </p:grpSpPr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id="{49CD258A-AD72-42B2-ACCF-A5966C93E4A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29155" y="5952293"/>
              <a:ext cx="3267329" cy="905706"/>
            </a:xfrm>
            <a:prstGeom prst="rect">
              <a:avLst/>
            </a:prstGeom>
          </p:spPr>
        </p:pic>
        <p:pic>
          <p:nvPicPr>
            <p:cNvPr id="12" name="图片 11">
              <a:extLst>
                <a:ext uri="{FF2B5EF4-FFF2-40B4-BE49-F238E27FC236}">
                  <a16:creationId xmlns:a16="http://schemas.microsoft.com/office/drawing/2014/main" id="{FCC04B38-87A0-4292-84B8-0EE3BAC319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73398" y="5901249"/>
              <a:ext cx="3451875" cy="956750"/>
            </a:xfrm>
            <a:prstGeom prst="rect">
              <a:avLst/>
            </a:prstGeom>
          </p:spPr>
        </p:pic>
        <p:pic>
          <p:nvPicPr>
            <p:cNvPr id="13" name="图片 12">
              <a:extLst>
                <a:ext uri="{FF2B5EF4-FFF2-40B4-BE49-F238E27FC236}">
                  <a16:creationId xmlns:a16="http://schemas.microsoft.com/office/drawing/2014/main" id="{6760FB0B-1ABC-4A59-A737-277D091FD5A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0765" b="62852"/>
            <a:stretch>
              <a:fillRect/>
            </a:stretch>
          </p:blipFill>
          <p:spPr>
            <a:xfrm>
              <a:off x="-1077847" y="5802542"/>
              <a:ext cx="425329" cy="383030"/>
            </a:xfrm>
            <a:custGeom>
              <a:avLst/>
              <a:gdLst>
                <a:gd name="connsiteX0" fmla="*/ 0 w 655948"/>
                <a:gd name="connsiteY0" fmla="*/ 0 h 590714"/>
                <a:gd name="connsiteX1" fmla="*/ 655948 w 655948"/>
                <a:gd name="connsiteY1" fmla="*/ 0 h 590714"/>
                <a:gd name="connsiteX2" fmla="*/ 655948 w 655948"/>
                <a:gd name="connsiteY2" fmla="*/ 590714 h 590714"/>
                <a:gd name="connsiteX3" fmla="*/ 0 w 655948"/>
                <a:gd name="connsiteY3" fmla="*/ 590714 h 590714"/>
                <a:gd name="connsiteX4" fmla="*/ 0 w 655948"/>
                <a:gd name="connsiteY4" fmla="*/ 0 h 590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5948" h="590714">
                  <a:moveTo>
                    <a:pt x="0" y="0"/>
                  </a:moveTo>
                  <a:lnTo>
                    <a:pt x="655948" y="0"/>
                  </a:lnTo>
                  <a:lnTo>
                    <a:pt x="655948" y="590714"/>
                  </a:lnTo>
                  <a:lnTo>
                    <a:pt x="0" y="590714"/>
                  </a:lnTo>
                  <a:lnTo>
                    <a:pt x="0" y="0"/>
                  </a:lnTo>
                  <a:close/>
                </a:path>
              </a:pathLst>
            </a:custGeom>
          </p:spPr>
        </p:pic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id="{CA6693FD-857D-4189-BA78-21BFBE636C2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0765" t="12558" b="40721"/>
            <a:stretch>
              <a:fillRect/>
            </a:stretch>
          </p:blipFill>
          <p:spPr>
            <a:xfrm flipH="1">
              <a:off x="9022536" y="5706558"/>
              <a:ext cx="388851" cy="440426"/>
            </a:xfrm>
            <a:custGeom>
              <a:avLst/>
              <a:gdLst>
                <a:gd name="connsiteX0" fmla="*/ 0 w 655948"/>
                <a:gd name="connsiteY0" fmla="*/ 0 h 742950"/>
                <a:gd name="connsiteX1" fmla="*/ 655948 w 655948"/>
                <a:gd name="connsiteY1" fmla="*/ 0 h 742950"/>
                <a:gd name="connsiteX2" fmla="*/ 655948 w 655948"/>
                <a:gd name="connsiteY2" fmla="*/ 742950 h 742950"/>
                <a:gd name="connsiteX3" fmla="*/ 0 w 655948"/>
                <a:gd name="connsiteY3" fmla="*/ 742950 h 742950"/>
                <a:gd name="connsiteX4" fmla="*/ 0 w 655948"/>
                <a:gd name="connsiteY4" fmla="*/ 0 h 742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5948" h="742950">
                  <a:moveTo>
                    <a:pt x="0" y="0"/>
                  </a:moveTo>
                  <a:lnTo>
                    <a:pt x="655948" y="0"/>
                  </a:lnTo>
                  <a:lnTo>
                    <a:pt x="655948" y="742950"/>
                  </a:lnTo>
                  <a:lnTo>
                    <a:pt x="0" y="742950"/>
                  </a:lnTo>
                  <a:lnTo>
                    <a:pt x="0" y="0"/>
                  </a:lnTo>
                  <a:close/>
                </a:path>
              </a:pathLst>
            </a:custGeom>
          </p:spPr>
        </p:pic>
        <p:pic>
          <p:nvPicPr>
            <p:cNvPr id="15" name="图片 14">
              <a:extLst>
                <a:ext uri="{FF2B5EF4-FFF2-40B4-BE49-F238E27FC236}">
                  <a16:creationId xmlns:a16="http://schemas.microsoft.com/office/drawing/2014/main" id="{7ACB3BA8-ACD1-4DBF-8113-171993D78EE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814" t="59279" r="64244"/>
            <a:stretch>
              <a:fillRect/>
            </a:stretch>
          </p:blipFill>
          <p:spPr>
            <a:xfrm>
              <a:off x="1081651" y="5952293"/>
              <a:ext cx="475557" cy="396198"/>
            </a:xfrm>
            <a:custGeom>
              <a:avLst/>
              <a:gdLst>
                <a:gd name="connsiteX0" fmla="*/ 0 w 777240"/>
                <a:gd name="connsiteY0" fmla="*/ 0 h 647537"/>
                <a:gd name="connsiteX1" fmla="*/ 777240 w 777240"/>
                <a:gd name="connsiteY1" fmla="*/ 0 h 647537"/>
                <a:gd name="connsiteX2" fmla="*/ 777240 w 777240"/>
                <a:gd name="connsiteY2" fmla="*/ 647537 h 647537"/>
                <a:gd name="connsiteX3" fmla="*/ 0 w 777240"/>
                <a:gd name="connsiteY3" fmla="*/ 647537 h 647537"/>
                <a:gd name="connsiteX4" fmla="*/ 0 w 777240"/>
                <a:gd name="connsiteY4" fmla="*/ 0 h 647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77240" h="647537">
                  <a:moveTo>
                    <a:pt x="0" y="0"/>
                  </a:moveTo>
                  <a:lnTo>
                    <a:pt x="777240" y="0"/>
                  </a:lnTo>
                  <a:lnTo>
                    <a:pt x="777240" y="647537"/>
                  </a:lnTo>
                  <a:lnTo>
                    <a:pt x="0" y="647537"/>
                  </a:lnTo>
                  <a:lnTo>
                    <a:pt x="0" y="0"/>
                  </a:lnTo>
                  <a:close/>
                </a:path>
              </a:pathLst>
            </a:custGeom>
          </p:spPr>
        </p:pic>
        <p:pic>
          <p:nvPicPr>
            <p:cNvPr id="16" name="图片 15">
              <a:extLst>
                <a:ext uri="{FF2B5EF4-FFF2-40B4-BE49-F238E27FC236}">
                  <a16:creationId xmlns:a16="http://schemas.microsoft.com/office/drawing/2014/main" id="{ABCAA27F-064C-4803-B10A-7CC0637757B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0243" y="5901249"/>
              <a:ext cx="3451875" cy="956750"/>
            </a:xfrm>
            <a:prstGeom prst="rect">
              <a:avLst/>
            </a:prstGeom>
          </p:spPr>
        </p:pic>
        <p:pic>
          <p:nvPicPr>
            <p:cNvPr id="17" name="图片 16">
              <a:extLst>
                <a:ext uri="{FF2B5EF4-FFF2-40B4-BE49-F238E27FC236}">
                  <a16:creationId xmlns:a16="http://schemas.microsoft.com/office/drawing/2014/main" id="{09C9CDD6-0BAF-415B-A1AA-F363B4B7B4A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-2055784" y="5901249"/>
              <a:ext cx="3451875" cy="956750"/>
            </a:xfrm>
            <a:prstGeom prst="rect">
              <a:avLst/>
            </a:prstGeom>
          </p:spPr>
        </p:pic>
      </p:grp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061FD592-EDFD-5511-9D18-8256C7EE8298}"/>
              </a:ext>
            </a:extLst>
          </p:cNvPr>
          <p:cNvSpPr/>
          <p:nvPr/>
        </p:nvSpPr>
        <p:spPr>
          <a:xfrm>
            <a:off x="123825" y="309716"/>
            <a:ext cx="11753850" cy="6238568"/>
          </a:xfrm>
          <a:prstGeom prst="roundRect">
            <a:avLst>
              <a:gd name="adj" fmla="val 9575"/>
            </a:avLst>
          </a:prstGeom>
          <a:solidFill>
            <a:schemeClr val="bg1">
              <a:alpha val="7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BC9D91C-F77E-25BF-D13F-5463D978B406}"/>
              </a:ext>
            </a:extLst>
          </p:cNvPr>
          <p:cNvSpPr/>
          <p:nvPr/>
        </p:nvSpPr>
        <p:spPr>
          <a:xfrm>
            <a:off x="217987" y="1637323"/>
            <a:ext cx="11488238" cy="1496402"/>
          </a:xfrm>
          <a:custGeom>
            <a:avLst/>
            <a:gdLst>
              <a:gd name="connsiteX0" fmla="*/ 0 w 11488238"/>
              <a:gd name="connsiteY0" fmla="*/ 157047 h 1496402"/>
              <a:gd name="connsiteX1" fmla="*/ 157047 w 11488238"/>
              <a:gd name="connsiteY1" fmla="*/ 0 h 1496402"/>
              <a:gd name="connsiteX2" fmla="*/ 11331191 w 11488238"/>
              <a:gd name="connsiteY2" fmla="*/ 0 h 1496402"/>
              <a:gd name="connsiteX3" fmla="*/ 11488238 w 11488238"/>
              <a:gd name="connsiteY3" fmla="*/ 157047 h 1496402"/>
              <a:gd name="connsiteX4" fmla="*/ 11488238 w 11488238"/>
              <a:gd name="connsiteY4" fmla="*/ 1339355 h 1496402"/>
              <a:gd name="connsiteX5" fmla="*/ 11331191 w 11488238"/>
              <a:gd name="connsiteY5" fmla="*/ 1496402 h 1496402"/>
              <a:gd name="connsiteX6" fmla="*/ 157047 w 11488238"/>
              <a:gd name="connsiteY6" fmla="*/ 1496402 h 1496402"/>
              <a:gd name="connsiteX7" fmla="*/ 0 w 11488238"/>
              <a:gd name="connsiteY7" fmla="*/ 1339355 h 1496402"/>
              <a:gd name="connsiteX8" fmla="*/ 0 w 11488238"/>
              <a:gd name="connsiteY8" fmla="*/ 157047 h 1496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488238" h="1496402" fill="none" extrusionOk="0">
                <a:moveTo>
                  <a:pt x="0" y="157047"/>
                </a:moveTo>
                <a:cubicBezTo>
                  <a:pt x="160" y="74641"/>
                  <a:pt x="71906" y="2675"/>
                  <a:pt x="157047" y="0"/>
                </a:cubicBezTo>
                <a:cubicBezTo>
                  <a:pt x="4099099" y="72427"/>
                  <a:pt x="5954431" y="61419"/>
                  <a:pt x="11331191" y="0"/>
                </a:cubicBezTo>
                <a:cubicBezTo>
                  <a:pt x="11417750" y="-1212"/>
                  <a:pt x="11485319" y="69429"/>
                  <a:pt x="11488238" y="157047"/>
                </a:cubicBezTo>
                <a:cubicBezTo>
                  <a:pt x="11529400" y="304051"/>
                  <a:pt x="11571039" y="1142288"/>
                  <a:pt x="11488238" y="1339355"/>
                </a:cubicBezTo>
                <a:cubicBezTo>
                  <a:pt x="11490039" y="1416948"/>
                  <a:pt x="11409867" y="1487368"/>
                  <a:pt x="11331191" y="1496402"/>
                </a:cubicBezTo>
                <a:cubicBezTo>
                  <a:pt x="8031652" y="1526229"/>
                  <a:pt x="2052175" y="1417096"/>
                  <a:pt x="157047" y="1496402"/>
                </a:cubicBezTo>
                <a:cubicBezTo>
                  <a:pt x="84242" y="1494827"/>
                  <a:pt x="-15978" y="1429249"/>
                  <a:pt x="0" y="1339355"/>
                </a:cubicBezTo>
                <a:cubicBezTo>
                  <a:pt x="-35596" y="1037136"/>
                  <a:pt x="-103367" y="689265"/>
                  <a:pt x="0" y="157047"/>
                </a:cubicBezTo>
                <a:close/>
              </a:path>
              <a:path w="11488238" h="1496402" stroke="0" extrusionOk="0">
                <a:moveTo>
                  <a:pt x="0" y="157047"/>
                </a:moveTo>
                <a:cubicBezTo>
                  <a:pt x="9662" y="72946"/>
                  <a:pt x="70843" y="1107"/>
                  <a:pt x="157047" y="0"/>
                </a:cubicBezTo>
                <a:cubicBezTo>
                  <a:pt x="5718566" y="123000"/>
                  <a:pt x="10111688" y="-96860"/>
                  <a:pt x="11331191" y="0"/>
                </a:cubicBezTo>
                <a:cubicBezTo>
                  <a:pt x="11415489" y="-1858"/>
                  <a:pt x="11490338" y="66079"/>
                  <a:pt x="11488238" y="157047"/>
                </a:cubicBezTo>
                <a:cubicBezTo>
                  <a:pt x="11518180" y="670229"/>
                  <a:pt x="11566362" y="784589"/>
                  <a:pt x="11488238" y="1339355"/>
                </a:cubicBezTo>
                <a:cubicBezTo>
                  <a:pt x="11486047" y="1426884"/>
                  <a:pt x="11409628" y="1495044"/>
                  <a:pt x="11331191" y="1496402"/>
                </a:cubicBezTo>
                <a:cubicBezTo>
                  <a:pt x="8180411" y="1335695"/>
                  <a:pt x="3472479" y="1536069"/>
                  <a:pt x="157047" y="1496402"/>
                </a:cubicBezTo>
                <a:cubicBezTo>
                  <a:pt x="55379" y="1493386"/>
                  <a:pt x="-2690" y="1424871"/>
                  <a:pt x="0" y="1339355"/>
                </a:cubicBezTo>
                <a:cubicBezTo>
                  <a:pt x="86858" y="1170750"/>
                  <a:pt x="-12805" y="663463"/>
                  <a:pt x="0" y="157047"/>
                </a:cubicBezTo>
                <a:close/>
              </a:path>
            </a:pathLst>
          </a:custGeom>
          <a:solidFill>
            <a:schemeClr val="bg1">
              <a:alpha val="76000"/>
            </a:schemeClr>
          </a:solidFill>
          <a:ln w="38100">
            <a:solidFill>
              <a:srgbClr val="002060"/>
            </a:solidFill>
            <a:prstDash val="dash"/>
            <a:extLst>
              <a:ext uri="{C807C97D-BFC1-408E-A445-0C87EB9F89A2}">
                <ask:lineSketchStyleProps xmlns:ask="http://schemas.microsoft.com/office/drawing/2018/sketchyshapes" xmlns="" sd="852854689">
                  <a:prstGeom prst="roundRect">
                    <a:avLst>
                      <a:gd name="adj" fmla="val 10495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457200" algn="just">
              <a:spcBef>
                <a:spcPts val="1200"/>
              </a:spcBef>
            </a:pPr>
            <a:r>
              <a:rPr lang="vi-VN" sz="2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Phân biệt được dấu câu: dấu hai chấm, dấu gạch ngang, dấu ngoặc kép. </a:t>
            </a:r>
          </a:p>
          <a:p>
            <a:pPr marL="457200" algn="just">
              <a:spcBef>
                <a:spcPts val="1200"/>
              </a:spcBef>
            </a:pPr>
            <a:r>
              <a:rPr lang="vi-VN" sz="2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Hiểu được công dụng của từng dấu câu.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778DBD1-CE1E-F891-DA93-314B65F1B10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4187" y="1750346"/>
            <a:ext cx="467048" cy="46704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99A6517-888B-EAD8-87BC-BBA5329D174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97527" y="0"/>
            <a:ext cx="7120745" cy="118272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29A847B-C72F-378E-EB5D-8ED417D0F26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5137" y="2331371"/>
            <a:ext cx="467048" cy="467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205147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800" decel="10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5">
            <a:lum/>
          </a:blip>
          <a:srcRect/>
          <a:stretch>
            <a:fillRect l="-25000" r="-25000"/>
          </a:stretch>
        </a:blipFill>
        <a:effectLst/>
      </p:bgPr>
    </p:bg>
    <p:spTree>
      <p:nvGrpSpPr>
        <p:cNvPr id="1" name="Shape 8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hildren_making_bnh_chng_c400eca715">
            <a:hlinkClick r:id="" action="ppaction://media"/>
            <a:extLst>
              <a:ext uri="{FF2B5EF4-FFF2-40B4-BE49-F238E27FC236}">
                <a16:creationId xmlns:a16="http://schemas.microsoft.com/office/drawing/2014/main" id="{03F31069-D6D1-856B-B9C2-5C9B06B1832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34691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0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5">
            <a:lum/>
          </a:blip>
          <a:srcRect/>
          <a:stretch>
            <a:fillRect l="-25000" r="-25000"/>
          </a:stretch>
        </a:blipFill>
        <a:effectLst/>
      </p:bgPr>
    </p:bg>
    <p:spTree>
      <p:nvGrpSpPr>
        <p:cNvPr id="1" name="Shape 8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hildren_making_bnh_chng_302637d12d">
            <a:hlinkClick r:id="" action="ppaction://media"/>
            <a:extLst>
              <a:ext uri="{FF2B5EF4-FFF2-40B4-BE49-F238E27FC236}">
                <a16:creationId xmlns:a16="http://schemas.microsoft.com/office/drawing/2014/main" id="{C8DD620E-9A6B-6826-0627-6A858C9CD71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8964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0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>
            <a:extLst>
              <a:ext uri="{FF2B5EF4-FFF2-40B4-BE49-F238E27FC236}">
                <a16:creationId xmlns:a16="http://schemas.microsoft.com/office/drawing/2014/main" id="{C60DD275-4246-401E-BA17-E6BAE60632D0}"/>
              </a:ext>
            </a:extLst>
          </p:cNvPr>
          <p:cNvGrpSpPr/>
          <p:nvPr/>
        </p:nvGrpSpPr>
        <p:grpSpPr>
          <a:xfrm>
            <a:off x="39732" y="5706559"/>
            <a:ext cx="12152268" cy="1151441"/>
            <a:chOff x="-2055784" y="5706558"/>
            <a:chExt cx="12152268" cy="1151441"/>
          </a:xfrm>
        </p:grpSpPr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id="{49CD258A-AD72-42B2-ACCF-A5966C93E4A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29155" y="5952293"/>
              <a:ext cx="3267329" cy="905706"/>
            </a:xfrm>
            <a:prstGeom prst="rect">
              <a:avLst/>
            </a:prstGeom>
          </p:spPr>
        </p:pic>
        <p:pic>
          <p:nvPicPr>
            <p:cNvPr id="12" name="图片 11">
              <a:extLst>
                <a:ext uri="{FF2B5EF4-FFF2-40B4-BE49-F238E27FC236}">
                  <a16:creationId xmlns:a16="http://schemas.microsoft.com/office/drawing/2014/main" id="{FCC04B38-87A0-4292-84B8-0EE3BAC319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73398" y="5901249"/>
              <a:ext cx="3451875" cy="956750"/>
            </a:xfrm>
            <a:prstGeom prst="rect">
              <a:avLst/>
            </a:prstGeom>
          </p:spPr>
        </p:pic>
        <p:pic>
          <p:nvPicPr>
            <p:cNvPr id="13" name="图片 12">
              <a:extLst>
                <a:ext uri="{FF2B5EF4-FFF2-40B4-BE49-F238E27FC236}">
                  <a16:creationId xmlns:a16="http://schemas.microsoft.com/office/drawing/2014/main" id="{6760FB0B-1ABC-4A59-A737-277D091FD5A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0765" b="62852"/>
            <a:stretch>
              <a:fillRect/>
            </a:stretch>
          </p:blipFill>
          <p:spPr>
            <a:xfrm>
              <a:off x="-1077847" y="5802542"/>
              <a:ext cx="425329" cy="383030"/>
            </a:xfrm>
            <a:custGeom>
              <a:avLst/>
              <a:gdLst>
                <a:gd name="connsiteX0" fmla="*/ 0 w 655948"/>
                <a:gd name="connsiteY0" fmla="*/ 0 h 590714"/>
                <a:gd name="connsiteX1" fmla="*/ 655948 w 655948"/>
                <a:gd name="connsiteY1" fmla="*/ 0 h 590714"/>
                <a:gd name="connsiteX2" fmla="*/ 655948 w 655948"/>
                <a:gd name="connsiteY2" fmla="*/ 590714 h 590714"/>
                <a:gd name="connsiteX3" fmla="*/ 0 w 655948"/>
                <a:gd name="connsiteY3" fmla="*/ 590714 h 590714"/>
                <a:gd name="connsiteX4" fmla="*/ 0 w 655948"/>
                <a:gd name="connsiteY4" fmla="*/ 0 h 590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5948" h="590714">
                  <a:moveTo>
                    <a:pt x="0" y="0"/>
                  </a:moveTo>
                  <a:lnTo>
                    <a:pt x="655948" y="0"/>
                  </a:lnTo>
                  <a:lnTo>
                    <a:pt x="655948" y="590714"/>
                  </a:lnTo>
                  <a:lnTo>
                    <a:pt x="0" y="590714"/>
                  </a:lnTo>
                  <a:lnTo>
                    <a:pt x="0" y="0"/>
                  </a:lnTo>
                  <a:close/>
                </a:path>
              </a:pathLst>
            </a:custGeom>
          </p:spPr>
        </p:pic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id="{CA6693FD-857D-4189-BA78-21BFBE636C2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0765" t="12558" b="40721"/>
            <a:stretch>
              <a:fillRect/>
            </a:stretch>
          </p:blipFill>
          <p:spPr>
            <a:xfrm flipH="1">
              <a:off x="9022536" y="5706558"/>
              <a:ext cx="388851" cy="440426"/>
            </a:xfrm>
            <a:custGeom>
              <a:avLst/>
              <a:gdLst>
                <a:gd name="connsiteX0" fmla="*/ 0 w 655948"/>
                <a:gd name="connsiteY0" fmla="*/ 0 h 742950"/>
                <a:gd name="connsiteX1" fmla="*/ 655948 w 655948"/>
                <a:gd name="connsiteY1" fmla="*/ 0 h 742950"/>
                <a:gd name="connsiteX2" fmla="*/ 655948 w 655948"/>
                <a:gd name="connsiteY2" fmla="*/ 742950 h 742950"/>
                <a:gd name="connsiteX3" fmla="*/ 0 w 655948"/>
                <a:gd name="connsiteY3" fmla="*/ 742950 h 742950"/>
                <a:gd name="connsiteX4" fmla="*/ 0 w 655948"/>
                <a:gd name="connsiteY4" fmla="*/ 0 h 742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5948" h="742950">
                  <a:moveTo>
                    <a:pt x="0" y="0"/>
                  </a:moveTo>
                  <a:lnTo>
                    <a:pt x="655948" y="0"/>
                  </a:lnTo>
                  <a:lnTo>
                    <a:pt x="655948" y="742950"/>
                  </a:lnTo>
                  <a:lnTo>
                    <a:pt x="0" y="742950"/>
                  </a:lnTo>
                  <a:lnTo>
                    <a:pt x="0" y="0"/>
                  </a:lnTo>
                  <a:close/>
                </a:path>
              </a:pathLst>
            </a:custGeom>
          </p:spPr>
        </p:pic>
        <p:pic>
          <p:nvPicPr>
            <p:cNvPr id="15" name="图片 14">
              <a:extLst>
                <a:ext uri="{FF2B5EF4-FFF2-40B4-BE49-F238E27FC236}">
                  <a16:creationId xmlns:a16="http://schemas.microsoft.com/office/drawing/2014/main" id="{7ACB3BA8-ACD1-4DBF-8113-171993D78EE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814" t="59279" r="64244"/>
            <a:stretch>
              <a:fillRect/>
            </a:stretch>
          </p:blipFill>
          <p:spPr>
            <a:xfrm>
              <a:off x="1081651" y="5952293"/>
              <a:ext cx="475557" cy="396198"/>
            </a:xfrm>
            <a:custGeom>
              <a:avLst/>
              <a:gdLst>
                <a:gd name="connsiteX0" fmla="*/ 0 w 777240"/>
                <a:gd name="connsiteY0" fmla="*/ 0 h 647537"/>
                <a:gd name="connsiteX1" fmla="*/ 777240 w 777240"/>
                <a:gd name="connsiteY1" fmla="*/ 0 h 647537"/>
                <a:gd name="connsiteX2" fmla="*/ 777240 w 777240"/>
                <a:gd name="connsiteY2" fmla="*/ 647537 h 647537"/>
                <a:gd name="connsiteX3" fmla="*/ 0 w 777240"/>
                <a:gd name="connsiteY3" fmla="*/ 647537 h 647537"/>
                <a:gd name="connsiteX4" fmla="*/ 0 w 777240"/>
                <a:gd name="connsiteY4" fmla="*/ 0 h 647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77240" h="647537">
                  <a:moveTo>
                    <a:pt x="0" y="0"/>
                  </a:moveTo>
                  <a:lnTo>
                    <a:pt x="777240" y="0"/>
                  </a:lnTo>
                  <a:lnTo>
                    <a:pt x="777240" y="647537"/>
                  </a:lnTo>
                  <a:lnTo>
                    <a:pt x="0" y="647537"/>
                  </a:lnTo>
                  <a:lnTo>
                    <a:pt x="0" y="0"/>
                  </a:lnTo>
                  <a:close/>
                </a:path>
              </a:pathLst>
            </a:custGeom>
          </p:spPr>
        </p:pic>
        <p:pic>
          <p:nvPicPr>
            <p:cNvPr id="16" name="图片 15">
              <a:extLst>
                <a:ext uri="{FF2B5EF4-FFF2-40B4-BE49-F238E27FC236}">
                  <a16:creationId xmlns:a16="http://schemas.microsoft.com/office/drawing/2014/main" id="{ABCAA27F-064C-4803-B10A-7CC0637757B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0243" y="5901249"/>
              <a:ext cx="3451875" cy="956750"/>
            </a:xfrm>
            <a:prstGeom prst="rect">
              <a:avLst/>
            </a:prstGeom>
          </p:spPr>
        </p:pic>
        <p:pic>
          <p:nvPicPr>
            <p:cNvPr id="17" name="图片 16">
              <a:extLst>
                <a:ext uri="{FF2B5EF4-FFF2-40B4-BE49-F238E27FC236}">
                  <a16:creationId xmlns:a16="http://schemas.microsoft.com/office/drawing/2014/main" id="{09C9CDD6-0BAF-415B-A1AA-F363B4B7B4A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-2055784" y="5901249"/>
              <a:ext cx="3451875" cy="956750"/>
            </a:xfrm>
            <a:prstGeom prst="rect">
              <a:avLst/>
            </a:prstGeom>
          </p:spPr>
        </p:pic>
      </p:grp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061FD592-EDFD-5511-9D18-8256C7EE8298}"/>
              </a:ext>
            </a:extLst>
          </p:cNvPr>
          <p:cNvSpPr/>
          <p:nvPr/>
        </p:nvSpPr>
        <p:spPr>
          <a:xfrm>
            <a:off x="390785" y="309716"/>
            <a:ext cx="11356258" cy="6238568"/>
          </a:xfrm>
          <a:prstGeom prst="roundRect">
            <a:avLst>
              <a:gd name="adj" fmla="val 9575"/>
            </a:avLst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A3F4248E-C1C2-A01A-154A-3B2A41A93F8D}"/>
              </a:ext>
            </a:extLst>
          </p:cNvPr>
          <p:cNvSpPr/>
          <p:nvPr/>
        </p:nvSpPr>
        <p:spPr>
          <a:xfrm>
            <a:off x="708986" y="509508"/>
            <a:ext cx="11035339" cy="738267"/>
          </a:xfrm>
          <a:prstGeom prst="roundRect">
            <a:avLst>
              <a:gd name="adj" fmla="val 50000"/>
            </a:avLst>
          </a:prstGeom>
          <a:solidFill>
            <a:srgbClr val="FFFFCC"/>
          </a:solidFill>
          <a:ln w="38100">
            <a:solidFill>
              <a:schemeClr val="accent4">
                <a:lumMod val="50000"/>
              </a:schemeClr>
            </a:solidFill>
            <a:prstDash val="dash"/>
            <a:extLst>
              <a:ext uri="{C807C97D-BFC1-408E-A445-0C87EB9F89A2}">
                <ask:lineSketchStyleProps xmlns:ask="http://schemas.microsoft.com/office/drawing/2018/sketchyshapes" xmlns="" sd="2434911842">
                  <a:custGeom>
                    <a:avLst/>
                    <a:gdLst>
                      <a:gd name="connsiteX0" fmla="*/ 0 w 10719855"/>
                      <a:gd name="connsiteY0" fmla="*/ 452853 h 905706"/>
                      <a:gd name="connsiteX1" fmla="*/ 452853 w 10719855"/>
                      <a:gd name="connsiteY1" fmla="*/ 0 h 905706"/>
                      <a:gd name="connsiteX2" fmla="*/ 10267002 w 10719855"/>
                      <a:gd name="connsiteY2" fmla="*/ 0 h 905706"/>
                      <a:gd name="connsiteX3" fmla="*/ 10719855 w 10719855"/>
                      <a:gd name="connsiteY3" fmla="*/ 452853 h 905706"/>
                      <a:gd name="connsiteX4" fmla="*/ 10719855 w 10719855"/>
                      <a:gd name="connsiteY4" fmla="*/ 452853 h 905706"/>
                      <a:gd name="connsiteX5" fmla="*/ 10267002 w 10719855"/>
                      <a:gd name="connsiteY5" fmla="*/ 905706 h 905706"/>
                      <a:gd name="connsiteX6" fmla="*/ 452853 w 10719855"/>
                      <a:gd name="connsiteY6" fmla="*/ 905706 h 905706"/>
                      <a:gd name="connsiteX7" fmla="*/ 0 w 10719855"/>
                      <a:gd name="connsiteY7" fmla="*/ 452853 h 90570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0719855" h="905706" fill="none" extrusionOk="0">
                        <a:moveTo>
                          <a:pt x="0" y="452853"/>
                        </a:moveTo>
                        <a:cubicBezTo>
                          <a:pt x="-5327" y="168704"/>
                          <a:pt x="219408" y="-34578"/>
                          <a:pt x="452853" y="0"/>
                        </a:cubicBezTo>
                        <a:cubicBezTo>
                          <a:pt x="2278886" y="82930"/>
                          <a:pt x="6362538" y="28335"/>
                          <a:pt x="10267002" y="0"/>
                        </a:cubicBezTo>
                        <a:cubicBezTo>
                          <a:pt x="10519299" y="15995"/>
                          <a:pt x="10714599" y="195565"/>
                          <a:pt x="10719855" y="452853"/>
                        </a:cubicBezTo>
                        <a:lnTo>
                          <a:pt x="10719855" y="452853"/>
                        </a:lnTo>
                        <a:cubicBezTo>
                          <a:pt x="10704845" y="720589"/>
                          <a:pt x="10523258" y="913892"/>
                          <a:pt x="10267002" y="905706"/>
                        </a:cubicBezTo>
                        <a:cubicBezTo>
                          <a:pt x="6746708" y="862379"/>
                          <a:pt x="3857011" y="880010"/>
                          <a:pt x="452853" y="905706"/>
                        </a:cubicBezTo>
                        <a:cubicBezTo>
                          <a:pt x="169375" y="891910"/>
                          <a:pt x="10933" y="747160"/>
                          <a:pt x="0" y="452853"/>
                        </a:cubicBezTo>
                        <a:close/>
                      </a:path>
                      <a:path w="10719855" h="905706" stroke="0" extrusionOk="0">
                        <a:moveTo>
                          <a:pt x="0" y="452853"/>
                        </a:moveTo>
                        <a:cubicBezTo>
                          <a:pt x="-38149" y="191622"/>
                          <a:pt x="207758" y="-35175"/>
                          <a:pt x="452853" y="0"/>
                        </a:cubicBezTo>
                        <a:cubicBezTo>
                          <a:pt x="2593770" y="158897"/>
                          <a:pt x="6022282" y="6292"/>
                          <a:pt x="10267002" y="0"/>
                        </a:cubicBezTo>
                        <a:cubicBezTo>
                          <a:pt x="10512254" y="-8643"/>
                          <a:pt x="10732535" y="210370"/>
                          <a:pt x="10719855" y="452853"/>
                        </a:cubicBezTo>
                        <a:lnTo>
                          <a:pt x="10719855" y="452853"/>
                        </a:lnTo>
                        <a:cubicBezTo>
                          <a:pt x="10688394" y="718273"/>
                          <a:pt x="10533347" y="928649"/>
                          <a:pt x="10267002" y="905706"/>
                        </a:cubicBezTo>
                        <a:cubicBezTo>
                          <a:pt x="8122163" y="968088"/>
                          <a:pt x="5126377" y="950275"/>
                          <a:pt x="452853" y="905706"/>
                        </a:cubicBezTo>
                        <a:cubicBezTo>
                          <a:pt x="189966" y="929671"/>
                          <a:pt x="33801" y="725988"/>
                          <a:pt x="0" y="452853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32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1. </a:t>
            </a:r>
            <a:r>
              <a:rPr lang="en-US" sz="3200" b="1" dirty="0" err="1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Chọn</a:t>
            </a:r>
            <a:r>
              <a:rPr lang="en-US" sz="32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dấu</a:t>
            </a:r>
            <a:r>
              <a:rPr lang="en-US" sz="32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gạch</a:t>
            </a:r>
            <a:r>
              <a:rPr lang="en-US" sz="32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ngang</a:t>
            </a:r>
            <a:r>
              <a:rPr lang="en-US" sz="32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hoặc</a:t>
            </a:r>
            <a:r>
              <a:rPr lang="en-US" sz="32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dấu</a:t>
            </a:r>
            <a:r>
              <a:rPr lang="en-US" sz="32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ngoặc</a:t>
            </a:r>
            <a:r>
              <a:rPr lang="en-US" sz="32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kép</a:t>
            </a:r>
            <a:r>
              <a:rPr lang="en-US" sz="32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thay</a:t>
            </a:r>
            <a:r>
              <a:rPr lang="en-US" sz="32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cho</a:t>
            </a:r>
            <a:r>
              <a:rPr lang="en-US" sz="32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ô </a:t>
            </a:r>
            <a:r>
              <a:rPr lang="en-US" sz="3200" b="1" dirty="0" err="1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vuông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6FD239A-8CBC-1F94-837B-C51D388DC164}"/>
              </a:ext>
            </a:extLst>
          </p:cNvPr>
          <p:cNvSpPr txBox="1"/>
          <p:nvPr/>
        </p:nvSpPr>
        <p:spPr>
          <a:xfrm>
            <a:off x="857251" y="1438275"/>
            <a:ext cx="1082040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800" dirty="0">
                <a:latin typeface="Calibri" panose="020F0502020204030204" pitchFamily="34" charset="0"/>
                <a:cs typeface="Calibri" panose="020F0502020204030204" pitchFamily="34" charset="0"/>
              </a:rPr>
              <a:t>Hồng và mẹ đi dạo trong công viên. Cô bé cầm chiếc kẹo bông trắng xốp, vừa đi vừa nhấm nháp, miệng xuýt xoa: </a:t>
            </a:r>
            <a:r>
              <a:rPr lang="vi-VN" sz="28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“</a:t>
            </a:r>
            <a:r>
              <a:rPr lang="vi-VN" sz="2800" dirty="0">
                <a:latin typeface="Calibri" panose="020F0502020204030204" pitchFamily="34" charset="0"/>
                <a:cs typeface="Calibri" panose="020F0502020204030204" pitchFamily="34" charset="0"/>
              </a:rPr>
              <a:t>Kẹo bông ngon tuyệt!”. Ăn hết chiếc kẹo, cô bé tiện tay ném que kẹo xuống mặt đường. Mẹ Hồng thấy vậy, liền nhặt lên và hỏi: </a:t>
            </a:r>
          </a:p>
          <a:p>
            <a:r>
              <a:rPr lang="vi-VN" sz="2800" dirty="0">
                <a:latin typeface="Calibri" panose="020F0502020204030204" pitchFamily="34" charset="0"/>
                <a:cs typeface="Calibri" panose="020F0502020204030204" pitchFamily="34" charset="0"/>
              </a:rPr>
              <a:t>- Con có thấy đường rất sạch không?</a:t>
            </a:r>
          </a:p>
          <a:p>
            <a:pPr algn="just"/>
            <a:r>
              <a:rPr lang="vi-VN" sz="2800" dirty="0">
                <a:latin typeface="Calibri" panose="020F0502020204030204" pitchFamily="34" charset="0"/>
                <a:cs typeface="Calibri" panose="020F0502020204030204" pitchFamily="34" charset="0"/>
              </a:rPr>
              <a:t>- Đường rất sạch, mẹ ạ. Cô giáo con bảo: “Các cô chú lao công làm việc rất vất vả để mang lại môi trường trong lành cho tất cả chúng ta.”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vi-VN" sz="28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r>
              <a:rPr lang="vi-VN" sz="2800" dirty="0">
                <a:latin typeface="Calibri" panose="020F0502020204030204" pitchFamily="34" charset="0"/>
                <a:cs typeface="Calibri" panose="020F0502020204030204" pitchFamily="34" charset="0"/>
              </a:rPr>
              <a:t>- Chính vì thế chúng ta nên trân trọng công sức lao động của họ, không được vứt rác bừa bãi.</a:t>
            </a:r>
          </a:p>
          <a:p>
            <a:r>
              <a:rPr lang="vi-VN" sz="2800" dirty="0">
                <a:latin typeface="Calibri" panose="020F0502020204030204" pitchFamily="34" charset="0"/>
                <a:cs typeface="Calibri" panose="020F0502020204030204" pitchFamily="34" charset="0"/>
              </a:rPr>
              <a:t>Hồng hiểu ra, cầm lấy chiếc quê trong tay mẹ, bỏ vào thùng rác gần đó.</a:t>
            </a:r>
          </a:p>
          <a:p>
            <a:pPr algn="r"/>
            <a:r>
              <a:rPr lang="vi-VN" sz="2800" dirty="0">
                <a:latin typeface="Calibri" panose="020F0502020204030204" pitchFamily="34" charset="0"/>
                <a:cs typeface="Calibri" panose="020F0502020204030204" pitchFamily="34" charset="0"/>
              </a:rPr>
              <a:t> (Theo Ngọc Khánh)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5C8E445-0AD2-F19F-A99C-0413005EF5ED}"/>
              </a:ext>
            </a:extLst>
          </p:cNvPr>
          <p:cNvSpPr/>
          <p:nvPr/>
        </p:nvSpPr>
        <p:spPr>
          <a:xfrm>
            <a:off x="6667500" y="1933576"/>
            <a:ext cx="200025" cy="34290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D4F38EC-7565-ACF3-6636-EDF62CE5B161}"/>
              </a:ext>
            </a:extLst>
          </p:cNvPr>
          <p:cNvSpPr/>
          <p:nvPr/>
        </p:nvSpPr>
        <p:spPr>
          <a:xfrm>
            <a:off x="10007239" y="1947864"/>
            <a:ext cx="171450" cy="314324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E53AC0A-A7C3-1F21-971B-280B77499A74}"/>
              </a:ext>
            </a:extLst>
          </p:cNvPr>
          <p:cNvSpPr/>
          <p:nvPr/>
        </p:nvSpPr>
        <p:spPr>
          <a:xfrm>
            <a:off x="942976" y="3238501"/>
            <a:ext cx="171450" cy="314324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BC7D80A-46C0-B2AA-724C-625EEC374CAA}"/>
              </a:ext>
            </a:extLst>
          </p:cNvPr>
          <p:cNvSpPr/>
          <p:nvPr/>
        </p:nvSpPr>
        <p:spPr>
          <a:xfrm>
            <a:off x="952501" y="3657601"/>
            <a:ext cx="171450" cy="314324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8F3A5D6-F36E-F48A-3EB1-367FF4606F10}"/>
              </a:ext>
            </a:extLst>
          </p:cNvPr>
          <p:cNvSpPr/>
          <p:nvPr/>
        </p:nvSpPr>
        <p:spPr>
          <a:xfrm>
            <a:off x="7134226" y="3638551"/>
            <a:ext cx="171450" cy="314324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BA0D114-FF5E-F120-F490-E5E502A019EB}"/>
              </a:ext>
            </a:extLst>
          </p:cNvPr>
          <p:cNvSpPr/>
          <p:nvPr/>
        </p:nvSpPr>
        <p:spPr>
          <a:xfrm>
            <a:off x="10210801" y="4086226"/>
            <a:ext cx="171450" cy="314324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35C2F47-C568-7791-D1A9-0C6850AD8280}"/>
              </a:ext>
            </a:extLst>
          </p:cNvPr>
          <p:cNvSpPr/>
          <p:nvPr/>
        </p:nvSpPr>
        <p:spPr>
          <a:xfrm>
            <a:off x="914401" y="4524376"/>
            <a:ext cx="171450" cy="314324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0509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5">
            <a:lum/>
          </a:blip>
          <a:srcRect/>
          <a:stretch>
            <a:fillRect l="-25000" r="-25000"/>
          </a:stretch>
        </a:blipFill>
        <a:effectLst/>
      </p:bgPr>
    </p:bg>
    <p:spTree>
      <p:nvGrpSpPr>
        <p:cNvPr id="1" name="Shape 8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Bong bóng Lời nói: Hình chữ nhật với Góc Tròn 29">
            <a:extLst>
              <a:ext uri="{FF2B5EF4-FFF2-40B4-BE49-F238E27FC236}">
                <a16:creationId xmlns:a16="http://schemas.microsoft.com/office/drawing/2014/main" id="{F8A73C4B-361D-A8A2-EBB0-858AFF8F2DA3}"/>
              </a:ext>
            </a:extLst>
          </p:cNvPr>
          <p:cNvSpPr/>
          <p:nvPr/>
        </p:nvSpPr>
        <p:spPr>
          <a:xfrm>
            <a:off x="95417" y="158606"/>
            <a:ext cx="4295672" cy="2369695"/>
          </a:xfrm>
          <a:prstGeom prst="wedgeRoundRectCallou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3733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Yeah! </a:t>
            </a:r>
            <a:r>
              <a:rPr kumimoji="0" lang="en-US" sz="3733" b="0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Vậy</a:t>
            </a:r>
            <a:r>
              <a:rPr kumimoji="0" lang="en-US" sz="3733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 </a:t>
            </a:r>
            <a:r>
              <a:rPr kumimoji="0" lang="en-US" sz="3733" b="0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là</a:t>
            </a:r>
            <a:r>
              <a:rPr kumimoji="0" lang="en-US" sz="3733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 </a:t>
            </a:r>
            <a:r>
              <a:rPr kumimoji="0" lang="en-US" sz="3733" b="0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mình</a:t>
            </a:r>
            <a:r>
              <a:rPr kumimoji="0" lang="en-US" sz="3733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 </a:t>
            </a:r>
            <a:r>
              <a:rPr kumimoji="0" lang="en-US" sz="3733" b="0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đã</a:t>
            </a:r>
            <a:r>
              <a:rPr kumimoji="0" lang="en-US" sz="3733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 </a:t>
            </a:r>
            <a:r>
              <a:rPr kumimoji="0" lang="en-US" sz="3733" b="0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thu</a:t>
            </a:r>
            <a:r>
              <a:rPr kumimoji="0" lang="en-US" sz="3733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 </a:t>
            </a:r>
            <a:r>
              <a:rPr kumimoji="0" lang="en-US" sz="3733" b="0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thập</a:t>
            </a:r>
            <a:r>
              <a:rPr kumimoji="0" lang="en-US" sz="3733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 </a:t>
            </a:r>
            <a:r>
              <a:rPr kumimoji="0" lang="en-US" sz="3733" b="0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đủ</a:t>
            </a:r>
            <a:r>
              <a:rPr kumimoji="0" lang="en-US" sz="3733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 </a:t>
            </a:r>
            <a:r>
              <a:rPr kumimoji="0" lang="en-US" sz="3733" b="0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nguyên</a:t>
            </a:r>
            <a:r>
              <a:rPr kumimoji="0" lang="en-US" sz="3733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 </a:t>
            </a:r>
            <a:r>
              <a:rPr kumimoji="0" lang="en-US" sz="3733" b="0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liệu</a:t>
            </a:r>
            <a:r>
              <a:rPr kumimoji="0" lang="en-US" sz="3733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.</a:t>
            </a:r>
          </a:p>
        </p:txBody>
      </p:sp>
      <p:pic>
        <p:nvPicPr>
          <p:cNvPr id="6" name="Hình ảnh 5">
            <a:extLst>
              <a:ext uri="{FF2B5EF4-FFF2-40B4-BE49-F238E27FC236}">
                <a16:creationId xmlns:a16="http://schemas.microsoft.com/office/drawing/2014/main" id="{3FA8286E-A512-F8EF-6446-3A595D2D9B0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959" b="95296" l="9983" r="89979">
                        <a14:foregroundMark x1="45575" y1="34821" x2="54655" y2="44732"/>
                        <a14:foregroundMark x1="33672" y1="45620" x2="41716" y2="50564"/>
                        <a14:foregroundMark x1="44980" y1="85817" x2="48486" y2="91735"/>
                        <a14:foregroundMark x1="44174" y1="93401" x2="48381" y2="93401"/>
                        <a14:foregroundMark x1="43118" y1="95152" x2="50554" y2="95269"/>
                        <a14:foregroundMark x1="39969" y1="10199" x2="47322" y2="10199"/>
                        <a14:backgroundMark x1="22365" y1="49388" x2="30524" y2="63091"/>
                        <a14:backgroundMark x1="67134" y1="22294" x2="72029" y2="30574"/>
                        <a14:backgroundMark x1="72029" y1="30574" x2="76176" y2="45572"/>
                        <a14:backgroundMark x1="76176" y1="45572" x2="73853" y2="72210"/>
                        <a14:backgroundMark x1="73853" y1="72210" x2="68247" y2="80802"/>
                        <a14:backgroundMark x1="68247" y1="80802" x2="68074" y2="81305"/>
                        <a14:backgroundMark x1="40449" y1="59011" x2="45575" y2="59011"/>
                        <a14:backgroundMark x1="58860" y1="54644" x2="65963" y2="53180"/>
                        <a14:backgroundMark x1="50816" y1="89753" x2="53964" y2="93545"/>
                        <a14:backgroundMark x1="49414" y1="93545" x2="53504" y2="95440"/>
                        <a14:backgroundMark x1="48954" y1="92249" x2="51161" y2="95728"/>
                        <a14:backgroundMark x1="48685" y1="94312" x2="50029" y2="95008"/>
                        <a14:backgroundMark x1="49222" y1="96352" x2="52486" y2="95680"/>
                        <a14:backgroundMark x1="50432" y1="92441" x2="50854" y2="94816"/>
                        <a14:backgroundMark x1="51257" y1="93137" x2="51526" y2="94648"/>
                        <a14:backgroundMark x1="49626" y1="94480" x2="49894" y2="97024"/>
                        <a14:backgroundMark x1="48954" y1="92273" x2="49088" y2="94144"/>
                        <a14:backgroundMark x1="48397" y1="91769" x2="48954" y2="93976"/>
                        <a14:backgroundMark x1="48263" y1="95680" x2="50586" y2="95680"/>
                        <a14:backgroundMark x1="49088" y1="95848" x2="50298" y2="95512"/>
                        <a14:backgroundMark x1="48685" y1="96184" x2="49626" y2="94816"/>
                        <a14:backgroundMark x1="49491" y1="94648" x2="49760" y2="96520"/>
                        <a14:backgroundMark x1="50298" y1="95512" x2="50586" y2="9517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1236668" y="2106209"/>
            <a:ext cx="6152163" cy="4921495"/>
          </a:xfrm>
          <a:prstGeom prst="rect">
            <a:avLst/>
          </a:prstGeom>
        </p:spPr>
      </p:pic>
      <p:sp>
        <p:nvSpPr>
          <p:cNvPr id="3" name="Hình chữ nhật: Góc Chéo Tròn 2">
            <a:extLst>
              <a:ext uri="{FF2B5EF4-FFF2-40B4-BE49-F238E27FC236}">
                <a16:creationId xmlns:a16="http://schemas.microsoft.com/office/drawing/2014/main" id="{A7A75401-90A7-BB34-1D12-6FD2AD63334D}"/>
              </a:ext>
            </a:extLst>
          </p:cNvPr>
          <p:cNvSpPr/>
          <p:nvPr/>
        </p:nvSpPr>
        <p:spPr>
          <a:xfrm>
            <a:off x="4317167" y="799475"/>
            <a:ext cx="7415135" cy="5958591"/>
          </a:xfrm>
          <a:custGeom>
            <a:avLst/>
            <a:gdLst>
              <a:gd name="connsiteX0" fmla="*/ 993118 w 7415135"/>
              <a:gd name="connsiteY0" fmla="*/ 0 h 5958591"/>
              <a:gd name="connsiteX1" fmla="*/ 1512718 w 7415135"/>
              <a:gd name="connsiteY1" fmla="*/ 0 h 5958591"/>
              <a:gd name="connsiteX2" fmla="*/ 2160757 w 7415135"/>
              <a:gd name="connsiteY2" fmla="*/ 0 h 5958591"/>
              <a:gd name="connsiteX3" fmla="*/ 2808797 w 7415135"/>
              <a:gd name="connsiteY3" fmla="*/ 0 h 5958591"/>
              <a:gd name="connsiteX4" fmla="*/ 3328397 w 7415135"/>
              <a:gd name="connsiteY4" fmla="*/ 0 h 5958591"/>
              <a:gd name="connsiteX5" fmla="*/ 3719556 w 7415135"/>
              <a:gd name="connsiteY5" fmla="*/ 0 h 5958591"/>
              <a:gd name="connsiteX6" fmla="*/ 4303376 w 7415135"/>
              <a:gd name="connsiteY6" fmla="*/ 0 h 5958591"/>
              <a:gd name="connsiteX7" fmla="*/ 4758755 w 7415135"/>
              <a:gd name="connsiteY7" fmla="*/ 0 h 5958591"/>
              <a:gd name="connsiteX8" fmla="*/ 5342575 w 7415135"/>
              <a:gd name="connsiteY8" fmla="*/ 0 h 5958591"/>
              <a:gd name="connsiteX9" fmla="*/ 5797954 w 7415135"/>
              <a:gd name="connsiteY9" fmla="*/ 0 h 5958591"/>
              <a:gd name="connsiteX10" fmla="*/ 6381774 w 7415135"/>
              <a:gd name="connsiteY10" fmla="*/ 0 h 5958591"/>
              <a:gd name="connsiteX11" fmla="*/ 7415135 w 7415135"/>
              <a:gd name="connsiteY11" fmla="*/ 0 h 5958591"/>
              <a:gd name="connsiteX12" fmla="*/ 7415135 w 7415135"/>
              <a:gd name="connsiteY12" fmla="*/ 0 h 5958591"/>
              <a:gd name="connsiteX13" fmla="*/ 7415135 w 7415135"/>
              <a:gd name="connsiteY13" fmla="*/ 651029 h 5958591"/>
              <a:gd name="connsiteX14" fmla="*/ 7415135 w 7415135"/>
              <a:gd name="connsiteY14" fmla="*/ 1103438 h 5958591"/>
              <a:gd name="connsiteX15" fmla="*/ 7415135 w 7415135"/>
              <a:gd name="connsiteY15" fmla="*/ 1506193 h 5958591"/>
              <a:gd name="connsiteX16" fmla="*/ 7415135 w 7415135"/>
              <a:gd name="connsiteY16" fmla="*/ 1958603 h 5958591"/>
              <a:gd name="connsiteX17" fmla="*/ 7415135 w 7415135"/>
              <a:gd name="connsiteY17" fmla="*/ 2460668 h 5958591"/>
              <a:gd name="connsiteX18" fmla="*/ 7415135 w 7415135"/>
              <a:gd name="connsiteY18" fmla="*/ 3012387 h 5958591"/>
              <a:gd name="connsiteX19" fmla="*/ 7415135 w 7415135"/>
              <a:gd name="connsiteY19" fmla="*/ 3514451 h 5958591"/>
              <a:gd name="connsiteX20" fmla="*/ 7415135 w 7415135"/>
              <a:gd name="connsiteY20" fmla="*/ 3917206 h 5958591"/>
              <a:gd name="connsiteX21" fmla="*/ 7415135 w 7415135"/>
              <a:gd name="connsiteY21" fmla="*/ 4965473 h 5958591"/>
              <a:gd name="connsiteX22" fmla="*/ 6422017 w 7415135"/>
              <a:gd name="connsiteY22" fmla="*/ 5958591 h 5958591"/>
              <a:gd name="connsiteX23" fmla="*/ 6030858 w 7415135"/>
              <a:gd name="connsiteY23" fmla="*/ 5958591 h 5958591"/>
              <a:gd name="connsiteX24" fmla="*/ 5575478 w 7415135"/>
              <a:gd name="connsiteY24" fmla="*/ 5958591 h 5958591"/>
              <a:gd name="connsiteX25" fmla="*/ 5184319 w 7415135"/>
              <a:gd name="connsiteY25" fmla="*/ 5958591 h 5958591"/>
              <a:gd name="connsiteX26" fmla="*/ 4728940 w 7415135"/>
              <a:gd name="connsiteY26" fmla="*/ 5958591 h 5958591"/>
              <a:gd name="connsiteX27" fmla="*/ 4209340 w 7415135"/>
              <a:gd name="connsiteY27" fmla="*/ 5958591 h 5958591"/>
              <a:gd name="connsiteX28" fmla="*/ 3818181 w 7415135"/>
              <a:gd name="connsiteY28" fmla="*/ 5958591 h 5958591"/>
              <a:gd name="connsiteX29" fmla="*/ 3170141 w 7415135"/>
              <a:gd name="connsiteY29" fmla="*/ 5958591 h 5958591"/>
              <a:gd name="connsiteX30" fmla="*/ 2586321 w 7415135"/>
              <a:gd name="connsiteY30" fmla="*/ 5958591 h 5958591"/>
              <a:gd name="connsiteX31" fmla="*/ 2066722 w 7415135"/>
              <a:gd name="connsiteY31" fmla="*/ 5958591 h 5958591"/>
              <a:gd name="connsiteX32" fmla="*/ 1482902 w 7415135"/>
              <a:gd name="connsiteY32" fmla="*/ 5958591 h 5958591"/>
              <a:gd name="connsiteX33" fmla="*/ 770642 w 7415135"/>
              <a:gd name="connsiteY33" fmla="*/ 5958591 h 5958591"/>
              <a:gd name="connsiteX34" fmla="*/ 0 w 7415135"/>
              <a:gd name="connsiteY34" fmla="*/ 5958591 h 5958591"/>
              <a:gd name="connsiteX35" fmla="*/ 0 w 7415135"/>
              <a:gd name="connsiteY35" fmla="*/ 5958591 h 5958591"/>
              <a:gd name="connsiteX36" fmla="*/ 0 w 7415135"/>
              <a:gd name="connsiteY36" fmla="*/ 5357217 h 5958591"/>
              <a:gd name="connsiteX37" fmla="*/ 0 w 7415135"/>
              <a:gd name="connsiteY37" fmla="*/ 4805498 h 5958591"/>
              <a:gd name="connsiteX38" fmla="*/ 0 w 7415135"/>
              <a:gd name="connsiteY38" fmla="*/ 4253779 h 5958591"/>
              <a:gd name="connsiteX39" fmla="*/ 0 w 7415135"/>
              <a:gd name="connsiteY39" fmla="*/ 3751714 h 5958591"/>
              <a:gd name="connsiteX40" fmla="*/ 0 w 7415135"/>
              <a:gd name="connsiteY40" fmla="*/ 3348959 h 5958591"/>
              <a:gd name="connsiteX41" fmla="*/ 0 w 7415135"/>
              <a:gd name="connsiteY41" fmla="*/ 2846895 h 5958591"/>
              <a:gd name="connsiteX42" fmla="*/ 0 w 7415135"/>
              <a:gd name="connsiteY42" fmla="*/ 2394485 h 5958591"/>
              <a:gd name="connsiteX43" fmla="*/ 0 w 7415135"/>
              <a:gd name="connsiteY43" fmla="*/ 1991730 h 5958591"/>
              <a:gd name="connsiteX44" fmla="*/ 0 w 7415135"/>
              <a:gd name="connsiteY44" fmla="*/ 993118 h 5958591"/>
              <a:gd name="connsiteX45" fmla="*/ 993118 w 7415135"/>
              <a:gd name="connsiteY45" fmla="*/ 0 h 5958591"/>
              <a:gd name="connsiteX0" fmla="*/ 993118 w 7415135"/>
              <a:gd name="connsiteY0" fmla="*/ 0 h 5958591"/>
              <a:gd name="connsiteX1" fmla="*/ 1576938 w 7415135"/>
              <a:gd name="connsiteY1" fmla="*/ 0 h 5958591"/>
              <a:gd name="connsiteX2" fmla="*/ 2032317 w 7415135"/>
              <a:gd name="connsiteY2" fmla="*/ 0 h 5958591"/>
              <a:gd name="connsiteX3" fmla="*/ 2744577 w 7415135"/>
              <a:gd name="connsiteY3" fmla="*/ 0 h 5958591"/>
              <a:gd name="connsiteX4" fmla="*/ 3456837 w 7415135"/>
              <a:gd name="connsiteY4" fmla="*/ 0 h 5958591"/>
              <a:gd name="connsiteX5" fmla="*/ 3847996 w 7415135"/>
              <a:gd name="connsiteY5" fmla="*/ 0 h 5958591"/>
              <a:gd name="connsiteX6" fmla="*/ 4496036 w 7415135"/>
              <a:gd name="connsiteY6" fmla="*/ 0 h 5958591"/>
              <a:gd name="connsiteX7" fmla="*/ 5208296 w 7415135"/>
              <a:gd name="connsiteY7" fmla="*/ 0 h 5958591"/>
              <a:gd name="connsiteX8" fmla="*/ 5599456 w 7415135"/>
              <a:gd name="connsiteY8" fmla="*/ 0 h 5958591"/>
              <a:gd name="connsiteX9" fmla="*/ 5990615 w 7415135"/>
              <a:gd name="connsiteY9" fmla="*/ 0 h 5958591"/>
              <a:gd name="connsiteX10" fmla="*/ 6510214 w 7415135"/>
              <a:gd name="connsiteY10" fmla="*/ 0 h 5958591"/>
              <a:gd name="connsiteX11" fmla="*/ 7415135 w 7415135"/>
              <a:gd name="connsiteY11" fmla="*/ 0 h 5958591"/>
              <a:gd name="connsiteX12" fmla="*/ 7415135 w 7415135"/>
              <a:gd name="connsiteY12" fmla="*/ 0 h 5958591"/>
              <a:gd name="connsiteX13" fmla="*/ 7415135 w 7415135"/>
              <a:gd name="connsiteY13" fmla="*/ 551719 h 5958591"/>
              <a:gd name="connsiteX14" fmla="*/ 7415135 w 7415135"/>
              <a:gd name="connsiteY14" fmla="*/ 954474 h 5958591"/>
              <a:gd name="connsiteX15" fmla="*/ 7415135 w 7415135"/>
              <a:gd name="connsiteY15" fmla="*/ 1456539 h 5958591"/>
              <a:gd name="connsiteX16" fmla="*/ 7415135 w 7415135"/>
              <a:gd name="connsiteY16" fmla="*/ 2008258 h 5958591"/>
              <a:gd name="connsiteX17" fmla="*/ 7415135 w 7415135"/>
              <a:gd name="connsiteY17" fmla="*/ 2659287 h 5958591"/>
              <a:gd name="connsiteX18" fmla="*/ 7415135 w 7415135"/>
              <a:gd name="connsiteY18" fmla="*/ 3310315 h 5958591"/>
              <a:gd name="connsiteX19" fmla="*/ 7415135 w 7415135"/>
              <a:gd name="connsiteY19" fmla="*/ 3961344 h 5958591"/>
              <a:gd name="connsiteX20" fmla="*/ 7415135 w 7415135"/>
              <a:gd name="connsiteY20" fmla="*/ 4364099 h 5958591"/>
              <a:gd name="connsiteX21" fmla="*/ 7415135 w 7415135"/>
              <a:gd name="connsiteY21" fmla="*/ 4965473 h 5958591"/>
              <a:gd name="connsiteX22" fmla="*/ 6422017 w 7415135"/>
              <a:gd name="connsiteY22" fmla="*/ 5958591 h 5958591"/>
              <a:gd name="connsiteX23" fmla="*/ 5709757 w 7415135"/>
              <a:gd name="connsiteY23" fmla="*/ 5958591 h 5958591"/>
              <a:gd name="connsiteX24" fmla="*/ 5061717 w 7415135"/>
              <a:gd name="connsiteY24" fmla="*/ 5958591 h 5958591"/>
              <a:gd name="connsiteX25" fmla="*/ 4542117 w 7415135"/>
              <a:gd name="connsiteY25" fmla="*/ 5958591 h 5958591"/>
              <a:gd name="connsiteX26" fmla="*/ 3894078 w 7415135"/>
              <a:gd name="connsiteY26" fmla="*/ 5958591 h 5958591"/>
              <a:gd name="connsiteX27" fmla="*/ 3310258 w 7415135"/>
              <a:gd name="connsiteY27" fmla="*/ 5958591 h 5958591"/>
              <a:gd name="connsiteX28" fmla="*/ 2854878 w 7415135"/>
              <a:gd name="connsiteY28" fmla="*/ 5958591 h 5958591"/>
              <a:gd name="connsiteX29" fmla="*/ 2463719 w 7415135"/>
              <a:gd name="connsiteY29" fmla="*/ 5958591 h 5958591"/>
              <a:gd name="connsiteX30" fmla="*/ 2008340 w 7415135"/>
              <a:gd name="connsiteY30" fmla="*/ 5958591 h 5958591"/>
              <a:gd name="connsiteX31" fmla="*/ 1617181 w 7415135"/>
              <a:gd name="connsiteY31" fmla="*/ 5958591 h 5958591"/>
              <a:gd name="connsiteX32" fmla="*/ 904921 w 7415135"/>
              <a:gd name="connsiteY32" fmla="*/ 5958591 h 5958591"/>
              <a:gd name="connsiteX33" fmla="*/ 0 w 7415135"/>
              <a:gd name="connsiteY33" fmla="*/ 5958591 h 5958591"/>
              <a:gd name="connsiteX34" fmla="*/ 0 w 7415135"/>
              <a:gd name="connsiteY34" fmla="*/ 5958591 h 5958591"/>
              <a:gd name="connsiteX35" fmla="*/ 0 w 7415135"/>
              <a:gd name="connsiteY35" fmla="*/ 5307562 h 5958591"/>
              <a:gd name="connsiteX36" fmla="*/ 0 w 7415135"/>
              <a:gd name="connsiteY36" fmla="*/ 4805498 h 5958591"/>
              <a:gd name="connsiteX37" fmla="*/ 0 w 7415135"/>
              <a:gd name="connsiteY37" fmla="*/ 4353088 h 5958591"/>
              <a:gd name="connsiteX38" fmla="*/ 0 w 7415135"/>
              <a:gd name="connsiteY38" fmla="*/ 3950333 h 5958591"/>
              <a:gd name="connsiteX39" fmla="*/ 0 w 7415135"/>
              <a:gd name="connsiteY39" fmla="*/ 3497923 h 5958591"/>
              <a:gd name="connsiteX40" fmla="*/ 0 w 7415135"/>
              <a:gd name="connsiteY40" fmla="*/ 3095168 h 5958591"/>
              <a:gd name="connsiteX41" fmla="*/ 0 w 7415135"/>
              <a:gd name="connsiteY41" fmla="*/ 2692413 h 5958591"/>
              <a:gd name="connsiteX42" fmla="*/ 0 w 7415135"/>
              <a:gd name="connsiteY42" fmla="*/ 2041385 h 5958591"/>
              <a:gd name="connsiteX43" fmla="*/ 0 w 7415135"/>
              <a:gd name="connsiteY43" fmla="*/ 1489665 h 5958591"/>
              <a:gd name="connsiteX44" fmla="*/ 0 w 7415135"/>
              <a:gd name="connsiteY44" fmla="*/ 993118 h 5958591"/>
              <a:gd name="connsiteX45" fmla="*/ 993118 w 7415135"/>
              <a:gd name="connsiteY45" fmla="*/ 0 h 5958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7415135" h="5958591" fill="none" extrusionOk="0">
                <a:moveTo>
                  <a:pt x="993118" y="0"/>
                </a:moveTo>
                <a:cubicBezTo>
                  <a:pt x="1150358" y="-60471"/>
                  <a:pt x="1365693" y="39734"/>
                  <a:pt x="1512718" y="0"/>
                </a:cubicBezTo>
                <a:cubicBezTo>
                  <a:pt x="1681424" y="22549"/>
                  <a:pt x="1862586" y="94168"/>
                  <a:pt x="2160757" y="0"/>
                </a:cubicBezTo>
                <a:cubicBezTo>
                  <a:pt x="2455411" y="-38611"/>
                  <a:pt x="2612553" y="22096"/>
                  <a:pt x="2808797" y="0"/>
                </a:cubicBezTo>
                <a:cubicBezTo>
                  <a:pt x="3021907" y="7848"/>
                  <a:pt x="3090225" y="32857"/>
                  <a:pt x="3328397" y="0"/>
                </a:cubicBezTo>
                <a:cubicBezTo>
                  <a:pt x="3559186" y="-10793"/>
                  <a:pt x="3560560" y="35567"/>
                  <a:pt x="3719556" y="0"/>
                </a:cubicBezTo>
                <a:cubicBezTo>
                  <a:pt x="3880214" y="-1050"/>
                  <a:pt x="4158944" y="16566"/>
                  <a:pt x="4303376" y="0"/>
                </a:cubicBezTo>
                <a:cubicBezTo>
                  <a:pt x="4420577" y="-7073"/>
                  <a:pt x="4606483" y="10527"/>
                  <a:pt x="4758755" y="0"/>
                </a:cubicBezTo>
                <a:cubicBezTo>
                  <a:pt x="4877310" y="-49063"/>
                  <a:pt x="5162714" y="77763"/>
                  <a:pt x="5342575" y="0"/>
                </a:cubicBezTo>
                <a:cubicBezTo>
                  <a:pt x="5521431" y="-57864"/>
                  <a:pt x="5708955" y="-12499"/>
                  <a:pt x="5797954" y="0"/>
                </a:cubicBezTo>
                <a:cubicBezTo>
                  <a:pt x="5914761" y="28561"/>
                  <a:pt x="6173698" y="4124"/>
                  <a:pt x="6381774" y="0"/>
                </a:cubicBezTo>
                <a:cubicBezTo>
                  <a:pt x="6554670" y="22895"/>
                  <a:pt x="6901194" y="19398"/>
                  <a:pt x="7415135" y="0"/>
                </a:cubicBezTo>
                <a:lnTo>
                  <a:pt x="7415135" y="0"/>
                </a:lnTo>
                <a:cubicBezTo>
                  <a:pt x="7453659" y="189583"/>
                  <a:pt x="7345215" y="389140"/>
                  <a:pt x="7415135" y="651029"/>
                </a:cubicBezTo>
                <a:cubicBezTo>
                  <a:pt x="7438483" y="929591"/>
                  <a:pt x="7400314" y="1008382"/>
                  <a:pt x="7415135" y="1103438"/>
                </a:cubicBezTo>
                <a:cubicBezTo>
                  <a:pt x="7434960" y="1212541"/>
                  <a:pt x="7384416" y="1306237"/>
                  <a:pt x="7415135" y="1506193"/>
                </a:cubicBezTo>
                <a:cubicBezTo>
                  <a:pt x="7482464" y="1702198"/>
                  <a:pt x="7369835" y="1808281"/>
                  <a:pt x="7415135" y="1958603"/>
                </a:cubicBezTo>
                <a:cubicBezTo>
                  <a:pt x="7440308" y="2086000"/>
                  <a:pt x="7357706" y="2295576"/>
                  <a:pt x="7415135" y="2460668"/>
                </a:cubicBezTo>
                <a:cubicBezTo>
                  <a:pt x="7457616" y="2590754"/>
                  <a:pt x="7339966" y="2838936"/>
                  <a:pt x="7415135" y="3012387"/>
                </a:cubicBezTo>
                <a:cubicBezTo>
                  <a:pt x="7445692" y="3172010"/>
                  <a:pt x="7378537" y="3368626"/>
                  <a:pt x="7415135" y="3514451"/>
                </a:cubicBezTo>
                <a:cubicBezTo>
                  <a:pt x="7473970" y="3704953"/>
                  <a:pt x="7363785" y="3785956"/>
                  <a:pt x="7415135" y="3917206"/>
                </a:cubicBezTo>
                <a:cubicBezTo>
                  <a:pt x="7514115" y="4052874"/>
                  <a:pt x="7302628" y="4722416"/>
                  <a:pt x="7415135" y="4965473"/>
                </a:cubicBezTo>
                <a:cubicBezTo>
                  <a:pt x="7517844" y="5375403"/>
                  <a:pt x="6858215" y="5917284"/>
                  <a:pt x="6422017" y="5958591"/>
                </a:cubicBezTo>
                <a:cubicBezTo>
                  <a:pt x="6250207" y="5952253"/>
                  <a:pt x="6106237" y="5940806"/>
                  <a:pt x="6030858" y="5958591"/>
                </a:cubicBezTo>
                <a:cubicBezTo>
                  <a:pt x="5989178" y="5984735"/>
                  <a:pt x="5756029" y="5909921"/>
                  <a:pt x="5575478" y="5958591"/>
                </a:cubicBezTo>
                <a:cubicBezTo>
                  <a:pt x="5371986" y="5982081"/>
                  <a:pt x="5246207" y="5940955"/>
                  <a:pt x="5184319" y="5958591"/>
                </a:cubicBezTo>
                <a:cubicBezTo>
                  <a:pt x="5117544" y="5970675"/>
                  <a:pt x="4938964" y="5949232"/>
                  <a:pt x="4728940" y="5958591"/>
                </a:cubicBezTo>
                <a:cubicBezTo>
                  <a:pt x="4543679" y="5957132"/>
                  <a:pt x="4338065" y="5936804"/>
                  <a:pt x="4209340" y="5958591"/>
                </a:cubicBezTo>
                <a:cubicBezTo>
                  <a:pt x="4103037" y="5966669"/>
                  <a:pt x="3993489" y="5921044"/>
                  <a:pt x="3818181" y="5958591"/>
                </a:cubicBezTo>
                <a:cubicBezTo>
                  <a:pt x="3647751" y="5970468"/>
                  <a:pt x="3390495" y="5892161"/>
                  <a:pt x="3170141" y="5958591"/>
                </a:cubicBezTo>
                <a:cubicBezTo>
                  <a:pt x="2977020" y="5991781"/>
                  <a:pt x="2765218" y="5952296"/>
                  <a:pt x="2586321" y="5958591"/>
                </a:cubicBezTo>
                <a:cubicBezTo>
                  <a:pt x="2448011" y="5975656"/>
                  <a:pt x="2283087" y="5903610"/>
                  <a:pt x="2066722" y="5958591"/>
                </a:cubicBezTo>
                <a:cubicBezTo>
                  <a:pt x="1888824" y="5997720"/>
                  <a:pt x="1770817" y="5912595"/>
                  <a:pt x="1482902" y="5958591"/>
                </a:cubicBezTo>
                <a:cubicBezTo>
                  <a:pt x="1211918" y="5978657"/>
                  <a:pt x="945529" y="5935659"/>
                  <a:pt x="770642" y="5958591"/>
                </a:cubicBezTo>
                <a:cubicBezTo>
                  <a:pt x="583216" y="6000566"/>
                  <a:pt x="225116" y="5934457"/>
                  <a:pt x="0" y="5958591"/>
                </a:cubicBezTo>
                <a:lnTo>
                  <a:pt x="0" y="5958591"/>
                </a:lnTo>
                <a:cubicBezTo>
                  <a:pt x="-13759" y="5789690"/>
                  <a:pt x="61041" y="5537854"/>
                  <a:pt x="0" y="5357217"/>
                </a:cubicBezTo>
                <a:cubicBezTo>
                  <a:pt x="-48699" y="5154060"/>
                  <a:pt x="19551" y="5003367"/>
                  <a:pt x="0" y="4805498"/>
                </a:cubicBezTo>
                <a:cubicBezTo>
                  <a:pt x="-47681" y="4596184"/>
                  <a:pt x="27698" y="4481084"/>
                  <a:pt x="0" y="4253779"/>
                </a:cubicBezTo>
                <a:cubicBezTo>
                  <a:pt x="-69756" y="4041973"/>
                  <a:pt x="48125" y="3939463"/>
                  <a:pt x="0" y="3751714"/>
                </a:cubicBezTo>
                <a:cubicBezTo>
                  <a:pt x="-53707" y="3573392"/>
                  <a:pt x="-10929" y="3462626"/>
                  <a:pt x="0" y="3348959"/>
                </a:cubicBezTo>
                <a:cubicBezTo>
                  <a:pt x="-22363" y="3205081"/>
                  <a:pt x="42258" y="3030897"/>
                  <a:pt x="0" y="2846895"/>
                </a:cubicBezTo>
                <a:cubicBezTo>
                  <a:pt x="-47694" y="2672383"/>
                  <a:pt x="65294" y="2523410"/>
                  <a:pt x="0" y="2394485"/>
                </a:cubicBezTo>
                <a:cubicBezTo>
                  <a:pt x="-48749" y="2239454"/>
                  <a:pt x="37625" y="2147434"/>
                  <a:pt x="0" y="1991730"/>
                </a:cubicBezTo>
                <a:cubicBezTo>
                  <a:pt x="-1602" y="1810337"/>
                  <a:pt x="49586" y="1234394"/>
                  <a:pt x="0" y="993118"/>
                </a:cubicBezTo>
                <a:cubicBezTo>
                  <a:pt x="129551" y="403300"/>
                  <a:pt x="500990" y="-149366"/>
                  <a:pt x="993118" y="0"/>
                </a:cubicBezTo>
                <a:close/>
              </a:path>
              <a:path w="7415135" h="5958591" stroke="0" extrusionOk="0">
                <a:moveTo>
                  <a:pt x="993118" y="0"/>
                </a:moveTo>
                <a:cubicBezTo>
                  <a:pt x="1256118" y="-4120"/>
                  <a:pt x="1356923" y="14595"/>
                  <a:pt x="1576938" y="0"/>
                </a:cubicBezTo>
                <a:cubicBezTo>
                  <a:pt x="1794409" y="-10418"/>
                  <a:pt x="1952343" y="9529"/>
                  <a:pt x="2032317" y="0"/>
                </a:cubicBezTo>
                <a:cubicBezTo>
                  <a:pt x="2166548" y="-81134"/>
                  <a:pt x="2426377" y="60798"/>
                  <a:pt x="2744577" y="0"/>
                </a:cubicBezTo>
                <a:cubicBezTo>
                  <a:pt x="3038017" y="-44125"/>
                  <a:pt x="3098951" y="74920"/>
                  <a:pt x="3456837" y="0"/>
                </a:cubicBezTo>
                <a:cubicBezTo>
                  <a:pt x="3747163" y="-65672"/>
                  <a:pt x="3681379" y="64102"/>
                  <a:pt x="3847996" y="0"/>
                </a:cubicBezTo>
                <a:cubicBezTo>
                  <a:pt x="3986650" y="-5188"/>
                  <a:pt x="4289697" y="98959"/>
                  <a:pt x="4496036" y="0"/>
                </a:cubicBezTo>
                <a:cubicBezTo>
                  <a:pt x="4748576" y="-34809"/>
                  <a:pt x="5053096" y="10566"/>
                  <a:pt x="5208296" y="0"/>
                </a:cubicBezTo>
                <a:cubicBezTo>
                  <a:pt x="5373882" y="-37910"/>
                  <a:pt x="5493814" y="17059"/>
                  <a:pt x="5599456" y="0"/>
                </a:cubicBezTo>
                <a:cubicBezTo>
                  <a:pt x="5709488" y="-30351"/>
                  <a:pt x="5812692" y="8388"/>
                  <a:pt x="5990615" y="0"/>
                </a:cubicBezTo>
                <a:cubicBezTo>
                  <a:pt x="6174544" y="-1845"/>
                  <a:pt x="6393452" y="56747"/>
                  <a:pt x="6510214" y="0"/>
                </a:cubicBezTo>
                <a:cubicBezTo>
                  <a:pt x="6591995" y="-61425"/>
                  <a:pt x="7042628" y="108216"/>
                  <a:pt x="7415135" y="0"/>
                </a:cubicBezTo>
                <a:lnTo>
                  <a:pt x="7415135" y="0"/>
                </a:lnTo>
                <a:cubicBezTo>
                  <a:pt x="7426146" y="253982"/>
                  <a:pt x="7355493" y="400068"/>
                  <a:pt x="7415135" y="551719"/>
                </a:cubicBezTo>
                <a:cubicBezTo>
                  <a:pt x="7439279" y="691696"/>
                  <a:pt x="7382118" y="820391"/>
                  <a:pt x="7415135" y="954474"/>
                </a:cubicBezTo>
                <a:cubicBezTo>
                  <a:pt x="7458240" y="1093316"/>
                  <a:pt x="7411017" y="1281080"/>
                  <a:pt x="7415135" y="1456539"/>
                </a:cubicBezTo>
                <a:cubicBezTo>
                  <a:pt x="7389131" y="1605782"/>
                  <a:pt x="7338526" y="1859474"/>
                  <a:pt x="7415135" y="2008258"/>
                </a:cubicBezTo>
                <a:cubicBezTo>
                  <a:pt x="7485513" y="2196827"/>
                  <a:pt x="7366008" y="2532053"/>
                  <a:pt x="7415135" y="2659287"/>
                </a:cubicBezTo>
                <a:cubicBezTo>
                  <a:pt x="7456464" y="2765956"/>
                  <a:pt x="7410071" y="3052658"/>
                  <a:pt x="7415135" y="3310315"/>
                </a:cubicBezTo>
                <a:cubicBezTo>
                  <a:pt x="7481312" y="3603438"/>
                  <a:pt x="7401750" y="3756935"/>
                  <a:pt x="7415135" y="3961344"/>
                </a:cubicBezTo>
                <a:cubicBezTo>
                  <a:pt x="7406533" y="4176885"/>
                  <a:pt x="7404172" y="4294271"/>
                  <a:pt x="7415135" y="4364099"/>
                </a:cubicBezTo>
                <a:cubicBezTo>
                  <a:pt x="7451291" y="4438970"/>
                  <a:pt x="7375019" y="4706914"/>
                  <a:pt x="7415135" y="4965473"/>
                </a:cubicBezTo>
                <a:cubicBezTo>
                  <a:pt x="7350143" y="5636619"/>
                  <a:pt x="7076620" y="6021801"/>
                  <a:pt x="6422017" y="5958591"/>
                </a:cubicBezTo>
                <a:cubicBezTo>
                  <a:pt x="6195212" y="5956196"/>
                  <a:pt x="6018987" y="5940595"/>
                  <a:pt x="5709757" y="5958591"/>
                </a:cubicBezTo>
                <a:cubicBezTo>
                  <a:pt x="5407119" y="6007587"/>
                  <a:pt x="5250468" y="5861278"/>
                  <a:pt x="5061717" y="5958591"/>
                </a:cubicBezTo>
                <a:cubicBezTo>
                  <a:pt x="4882236" y="5999580"/>
                  <a:pt x="4735410" y="5922302"/>
                  <a:pt x="4542117" y="5958591"/>
                </a:cubicBezTo>
                <a:cubicBezTo>
                  <a:pt x="4365348" y="6037395"/>
                  <a:pt x="4136157" y="5925447"/>
                  <a:pt x="3894078" y="5958591"/>
                </a:cubicBezTo>
                <a:cubicBezTo>
                  <a:pt x="3642264" y="5963159"/>
                  <a:pt x="3533828" y="5977327"/>
                  <a:pt x="3310258" y="5958591"/>
                </a:cubicBezTo>
                <a:cubicBezTo>
                  <a:pt x="3106846" y="5966929"/>
                  <a:pt x="3085586" y="5944494"/>
                  <a:pt x="2854878" y="5958591"/>
                </a:cubicBezTo>
                <a:cubicBezTo>
                  <a:pt x="2631649" y="5971877"/>
                  <a:pt x="2590019" y="5947217"/>
                  <a:pt x="2463719" y="5958591"/>
                </a:cubicBezTo>
                <a:cubicBezTo>
                  <a:pt x="2318652" y="5988387"/>
                  <a:pt x="2130643" y="5922420"/>
                  <a:pt x="2008340" y="5958591"/>
                </a:cubicBezTo>
                <a:cubicBezTo>
                  <a:pt x="1900557" y="5972182"/>
                  <a:pt x="1803428" y="5952184"/>
                  <a:pt x="1617181" y="5958591"/>
                </a:cubicBezTo>
                <a:cubicBezTo>
                  <a:pt x="1417729" y="5997191"/>
                  <a:pt x="1013479" y="5945853"/>
                  <a:pt x="904921" y="5958591"/>
                </a:cubicBezTo>
                <a:cubicBezTo>
                  <a:pt x="704446" y="6060342"/>
                  <a:pt x="303311" y="5872871"/>
                  <a:pt x="0" y="5958591"/>
                </a:cubicBezTo>
                <a:lnTo>
                  <a:pt x="0" y="5958591"/>
                </a:lnTo>
                <a:cubicBezTo>
                  <a:pt x="-51305" y="5709562"/>
                  <a:pt x="35949" y="5516915"/>
                  <a:pt x="0" y="5307562"/>
                </a:cubicBezTo>
                <a:cubicBezTo>
                  <a:pt x="-66402" y="5093860"/>
                  <a:pt x="15802" y="4890801"/>
                  <a:pt x="0" y="4805498"/>
                </a:cubicBezTo>
                <a:cubicBezTo>
                  <a:pt x="-20894" y="4677553"/>
                  <a:pt x="19634" y="4478015"/>
                  <a:pt x="0" y="4353088"/>
                </a:cubicBezTo>
                <a:cubicBezTo>
                  <a:pt x="-35313" y="4226161"/>
                  <a:pt x="24904" y="4086246"/>
                  <a:pt x="0" y="3950333"/>
                </a:cubicBezTo>
                <a:cubicBezTo>
                  <a:pt x="-53479" y="3786175"/>
                  <a:pt x="-4851" y="3733854"/>
                  <a:pt x="0" y="3497923"/>
                </a:cubicBezTo>
                <a:cubicBezTo>
                  <a:pt x="-9148" y="3266319"/>
                  <a:pt x="47098" y="3254359"/>
                  <a:pt x="0" y="3095168"/>
                </a:cubicBezTo>
                <a:cubicBezTo>
                  <a:pt x="-31625" y="2933183"/>
                  <a:pt x="46153" y="2878270"/>
                  <a:pt x="0" y="2692413"/>
                </a:cubicBezTo>
                <a:cubicBezTo>
                  <a:pt x="-19999" y="2483201"/>
                  <a:pt x="63596" y="2365376"/>
                  <a:pt x="0" y="2041385"/>
                </a:cubicBezTo>
                <a:cubicBezTo>
                  <a:pt x="-50959" y="1703442"/>
                  <a:pt x="40144" y="1714920"/>
                  <a:pt x="0" y="1489665"/>
                </a:cubicBezTo>
                <a:cubicBezTo>
                  <a:pt x="-55192" y="1290506"/>
                  <a:pt x="-563" y="1099667"/>
                  <a:pt x="0" y="993118"/>
                </a:cubicBezTo>
                <a:cubicBezTo>
                  <a:pt x="-61585" y="427738"/>
                  <a:pt x="473684" y="-58205"/>
                  <a:pt x="993118" y="0"/>
                </a:cubicBezTo>
                <a:close/>
              </a:path>
              <a:path w="7415135" h="5958591" fill="none" stroke="0" extrusionOk="0">
                <a:moveTo>
                  <a:pt x="993118" y="0"/>
                </a:moveTo>
                <a:cubicBezTo>
                  <a:pt x="1135185" y="-15690"/>
                  <a:pt x="1377565" y="-5582"/>
                  <a:pt x="1512718" y="0"/>
                </a:cubicBezTo>
                <a:cubicBezTo>
                  <a:pt x="1597229" y="-10793"/>
                  <a:pt x="1866960" y="89295"/>
                  <a:pt x="2160757" y="0"/>
                </a:cubicBezTo>
                <a:cubicBezTo>
                  <a:pt x="2501593" y="-40978"/>
                  <a:pt x="2610752" y="-731"/>
                  <a:pt x="2808797" y="0"/>
                </a:cubicBezTo>
                <a:cubicBezTo>
                  <a:pt x="3028827" y="-30759"/>
                  <a:pt x="3078421" y="7637"/>
                  <a:pt x="3328397" y="0"/>
                </a:cubicBezTo>
                <a:cubicBezTo>
                  <a:pt x="3543986" y="-5365"/>
                  <a:pt x="3569369" y="38940"/>
                  <a:pt x="3719556" y="0"/>
                </a:cubicBezTo>
                <a:cubicBezTo>
                  <a:pt x="3878259" y="-39080"/>
                  <a:pt x="4201206" y="-10290"/>
                  <a:pt x="4303376" y="0"/>
                </a:cubicBezTo>
                <a:cubicBezTo>
                  <a:pt x="4419757" y="-10506"/>
                  <a:pt x="4619723" y="19082"/>
                  <a:pt x="4758755" y="0"/>
                </a:cubicBezTo>
                <a:cubicBezTo>
                  <a:pt x="4887891" y="-18084"/>
                  <a:pt x="5158329" y="80277"/>
                  <a:pt x="5342575" y="0"/>
                </a:cubicBezTo>
                <a:cubicBezTo>
                  <a:pt x="5526686" y="-44433"/>
                  <a:pt x="5694460" y="95"/>
                  <a:pt x="5797954" y="0"/>
                </a:cubicBezTo>
                <a:cubicBezTo>
                  <a:pt x="5896789" y="-1368"/>
                  <a:pt x="6195055" y="739"/>
                  <a:pt x="6381774" y="0"/>
                </a:cubicBezTo>
                <a:cubicBezTo>
                  <a:pt x="6677379" y="20316"/>
                  <a:pt x="6950709" y="15575"/>
                  <a:pt x="7415135" y="0"/>
                </a:cubicBezTo>
                <a:lnTo>
                  <a:pt x="7415135" y="0"/>
                </a:lnTo>
                <a:cubicBezTo>
                  <a:pt x="7470015" y="212491"/>
                  <a:pt x="7345524" y="327139"/>
                  <a:pt x="7415135" y="651029"/>
                </a:cubicBezTo>
                <a:cubicBezTo>
                  <a:pt x="7456165" y="939623"/>
                  <a:pt x="7412183" y="997346"/>
                  <a:pt x="7415135" y="1103438"/>
                </a:cubicBezTo>
                <a:cubicBezTo>
                  <a:pt x="7435610" y="1198442"/>
                  <a:pt x="7401914" y="1328229"/>
                  <a:pt x="7415135" y="1506193"/>
                </a:cubicBezTo>
                <a:cubicBezTo>
                  <a:pt x="7432746" y="1695381"/>
                  <a:pt x="7384103" y="1762561"/>
                  <a:pt x="7415135" y="1958603"/>
                </a:cubicBezTo>
                <a:cubicBezTo>
                  <a:pt x="7427311" y="2134298"/>
                  <a:pt x="7357672" y="2330699"/>
                  <a:pt x="7415135" y="2460668"/>
                </a:cubicBezTo>
                <a:cubicBezTo>
                  <a:pt x="7462647" y="2601762"/>
                  <a:pt x="7395513" y="2869337"/>
                  <a:pt x="7415135" y="3012387"/>
                </a:cubicBezTo>
                <a:cubicBezTo>
                  <a:pt x="7438245" y="3184728"/>
                  <a:pt x="7373881" y="3385504"/>
                  <a:pt x="7415135" y="3514451"/>
                </a:cubicBezTo>
                <a:cubicBezTo>
                  <a:pt x="7432013" y="3704655"/>
                  <a:pt x="7406759" y="3804657"/>
                  <a:pt x="7415135" y="3917206"/>
                </a:cubicBezTo>
                <a:cubicBezTo>
                  <a:pt x="7453983" y="4023782"/>
                  <a:pt x="7301716" y="4711919"/>
                  <a:pt x="7415135" y="4965473"/>
                </a:cubicBezTo>
                <a:cubicBezTo>
                  <a:pt x="7423660" y="5477423"/>
                  <a:pt x="6830757" y="6014229"/>
                  <a:pt x="6422017" y="5958591"/>
                </a:cubicBezTo>
                <a:cubicBezTo>
                  <a:pt x="6258474" y="5981068"/>
                  <a:pt x="6119071" y="5941728"/>
                  <a:pt x="6030858" y="5958591"/>
                </a:cubicBezTo>
                <a:cubicBezTo>
                  <a:pt x="5971677" y="5950131"/>
                  <a:pt x="5812065" y="5914719"/>
                  <a:pt x="5575478" y="5958591"/>
                </a:cubicBezTo>
                <a:cubicBezTo>
                  <a:pt x="5383102" y="5974879"/>
                  <a:pt x="5261435" y="5938398"/>
                  <a:pt x="5184319" y="5958591"/>
                </a:cubicBezTo>
                <a:cubicBezTo>
                  <a:pt x="5098712" y="5948928"/>
                  <a:pt x="4967450" y="5915787"/>
                  <a:pt x="4728940" y="5958591"/>
                </a:cubicBezTo>
                <a:cubicBezTo>
                  <a:pt x="4542674" y="5961180"/>
                  <a:pt x="4356319" y="5945690"/>
                  <a:pt x="4209340" y="5958591"/>
                </a:cubicBezTo>
                <a:cubicBezTo>
                  <a:pt x="4085520" y="5951009"/>
                  <a:pt x="3974197" y="5927545"/>
                  <a:pt x="3818181" y="5958591"/>
                </a:cubicBezTo>
                <a:cubicBezTo>
                  <a:pt x="3613871" y="5942069"/>
                  <a:pt x="3403011" y="5913798"/>
                  <a:pt x="3170141" y="5958591"/>
                </a:cubicBezTo>
                <a:cubicBezTo>
                  <a:pt x="2986906" y="5997327"/>
                  <a:pt x="2732233" y="5934626"/>
                  <a:pt x="2586321" y="5958591"/>
                </a:cubicBezTo>
                <a:cubicBezTo>
                  <a:pt x="2434601" y="5975370"/>
                  <a:pt x="2239471" y="5892088"/>
                  <a:pt x="2066722" y="5958591"/>
                </a:cubicBezTo>
                <a:cubicBezTo>
                  <a:pt x="1869989" y="6015491"/>
                  <a:pt x="1748019" y="5926171"/>
                  <a:pt x="1482902" y="5958591"/>
                </a:cubicBezTo>
                <a:cubicBezTo>
                  <a:pt x="1192659" y="6017032"/>
                  <a:pt x="949738" y="5939887"/>
                  <a:pt x="770642" y="5958591"/>
                </a:cubicBezTo>
                <a:cubicBezTo>
                  <a:pt x="637921" y="6010542"/>
                  <a:pt x="224273" y="5908228"/>
                  <a:pt x="0" y="5958591"/>
                </a:cubicBezTo>
                <a:lnTo>
                  <a:pt x="0" y="5958591"/>
                </a:lnTo>
                <a:cubicBezTo>
                  <a:pt x="9384" y="5736011"/>
                  <a:pt x="64771" y="5571880"/>
                  <a:pt x="0" y="5357217"/>
                </a:cubicBezTo>
                <a:cubicBezTo>
                  <a:pt x="-45434" y="5154369"/>
                  <a:pt x="23992" y="5004890"/>
                  <a:pt x="0" y="4805498"/>
                </a:cubicBezTo>
                <a:cubicBezTo>
                  <a:pt x="-11172" y="4602265"/>
                  <a:pt x="23868" y="4415390"/>
                  <a:pt x="0" y="4253779"/>
                </a:cubicBezTo>
                <a:cubicBezTo>
                  <a:pt x="-8174" y="4105239"/>
                  <a:pt x="62066" y="3908247"/>
                  <a:pt x="0" y="3751714"/>
                </a:cubicBezTo>
                <a:cubicBezTo>
                  <a:pt x="-60858" y="3593722"/>
                  <a:pt x="17091" y="3515604"/>
                  <a:pt x="0" y="3348959"/>
                </a:cubicBezTo>
                <a:cubicBezTo>
                  <a:pt x="-13943" y="3222087"/>
                  <a:pt x="87606" y="3048010"/>
                  <a:pt x="0" y="2846895"/>
                </a:cubicBezTo>
                <a:cubicBezTo>
                  <a:pt x="-78063" y="2651548"/>
                  <a:pt x="82440" y="2552465"/>
                  <a:pt x="0" y="2394485"/>
                </a:cubicBezTo>
                <a:cubicBezTo>
                  <a:pt x="-50137" y="2245278"/>
                  <a:pt x="30680" y="2130756"/>
                  <a:pt x="0" y="1991730"/>
                </a:cubicBezTo>
                <a:cubicBezTo>
                  <a:pt x="9920" y="1820653"/>
                  <a:pt x="125949" y="1268532"/>
                  <a:pt x="0" y="993118"/>
                </a:cubicBezTo>
                <a:cubicBezTo>
                  <a:pt x="67178" y="398821"/>
                  <a:pt x="505057" y="-145367"/>
                  <a:pt x="993118" y="0"/>
                </a:cubicBezTo>
                <a:close/>
              </a:path>
            </a:pathLst>
          </a:custGeom>
          <a:ln>
            <a:solidFill>
              <a:schemeClr val="accent3">
                <a:lumMod val="60000"/>
                <a:lumOff val="40000"/>
              </a:schemeClr>
            </a:solidFill>
            <a:extLst>
              <a:ext uri="{C807C97D-BFC1-408E-A445-0C87EB9F89A2}">
                <ask:lineSketchStyleProps xmlns:ask="http://schemas.microsoft.com/office/drawing/2018/sketchyshapes" xmlns="" sd="1346502237">
                  <a:custGeom>
                    <a:avLst/>
                    <a:gdLst>
                      <a:gd name="connsiteX0" fmla="*/ 993118 w 7415135"/>
                      <a:gd name="connsiteY0" fmla="*/ 0 h 5958591"/>
                      <a:gd name="connsiteX1" fmla="*/ 1512718 w 7415135"/>
                      <a:gd name="connsiteY1" fmla="*/ 0 h 5958591"/>
                      <a:gd name="connsiteX2" fmla="*/ 2160757 w 7415135"/>
                      <a:gd name="connsiteY2" fmla="*/ 0 h 5958591"/>
                      <a:gd name="connsiteX3" fmla="*/ 2808797 w 7415135"/>
                      <a:gd name="connsiteY3" fmla="*/ 0 h 5958591"/>
                      <a:gd name="connsiteX4" fmla="*/ 3328397 w 7415135"/>
                      <a:gd name="connsiteY4" fmla="*/ 0 h 5958591"/>
                      <a:gd name="connsiteX5" fmla="*/ 3719556 w 7415135"/>
                      <a:gd name="connsiteY5" fmla="*/ 0 h 5958591"/>
                      <a:gd name="connsiteX6" fmla="*/ 4303376 w 7415135"/>
                      <a:gd name="connsiteY6" fmla="*/ 0 h 5958591"/>
                      <a:gd name="connsiteX7" fmla="*/ 4758755 w 7415135"/>
                      <a:gd name="connsiteY7" fmla="*/ 0 h 5958591"/>
                      <a:gd name="connsiteX8" fmla="*/ 5342575 w 7415135"/>
                      <a:gd name="connsiteY8" fmla="*/ 0 h 5958591"/>
                      <a:gd name="connsiteX9" fmla="*/ 5797954 w 7415135"/>
                      <a:gd name="connsiteY9" fmla="*/ 0 h 5958591"/>
                      <a:gd name="connsiteX10" fmla="*/ 6381774 w 7415135"/>
                      <a:gd name="connsiteY10" fmla="*/ 0 h 5958591"/>
                      <a:gd name="connsiteX11" fmla="*/ 7415135 w 7415135"/>
                      <a:gd name="connsiteY11" fmla="*/ 0 h 5958591"/>
                      <a:gd name="connsiteX12" fmla="*/ 7415135 w 7415135"/>
                      <a:gd name="connsiteY12" fmla="*/ 0 h 5958591"/>
                      <a:gd name="connsiteX13" fmla="*/ 7415135 w 7415135"/>
                      <a:gd name="connsiteY13" fmla="*/ 651029 h 5958591"/>
                      <a:gd name="connsiteX14" fmla="*/ 7415135 w 7415135"/>
                      <a:gd name="connsiteY14" fmla="*/ 1103438 h 5958591"/>
                      <a:gd name="connsiteX15" fmla="*/ 7415135 w 7415135"/>
                      <a:gd name="connsiteY15" fmla="*/ 1506193 h 5958591"/>
                      <a:gd name="connsiteX16" fmla="*/ 7415135 w 7415135"/>
                      <a:gd name="connsiteY16" fmla="*/ 1958603 h 5958591"/>
                      <a:gd name="connsiteX17" fmla="*/ 7415135 w 7415135"/>
                      <a:gd name="connsiteY17" fmla="*/ 2460668 h 5958591"/>
                      <a:gd name="connsiteX18" fmla="*/ 7415135 w 7415135"/>
                      <a:gd name="connsiteY18" fmla="*/ 3012387 h 5958591"/>
                      <a:gd name="connsiteX19" fmla="*/ 7415135 w 7415135"/>
                      <a:gd name="connsiteY19" fmla="*/ 3514451 h 5958591"/>
                      <a:gd name="connsiteX20" fmla="*/ 7415135 w 7415135"/>
                      <a:gd name="connsiteY20" fmla="*/ 3917206 h 5958591"/>
                      <a:gd name="connsiteX21" fmla="*/ 7415135 w 7415135"/>
                      <a:gd name="connsiteY21" fmla="*/ 4965473 h 5958591"/>
                      <a:gd name="connsiteX22" fmla="*/ 6422017 w 7415135"/>
                      <a:gd name="connsiteY22" fmla="*/ 5958591 h 5958591"/>
                      <a:gd name="connsiteX23" fmla="*/ 6030858 w 7415135"/>
                      <a:gd name="connsiteY23" fmla="*/ 5958591 h 5958591"/>
                      <a:gd name="connsiteX24" fmla="*/ 5575478 w 7415135"/>
                      <a:gd name="connsiteY24" fmla="*/ 5958591 h 5958591"/>
                      <a:gd name="connsiteX25" fmla="*/ 5184319 w 7415135"/>
                      <a:gd name="connsiteY25" fmla="*/ 5958591 h 5958591"/>
                      <a:gd name="connsiteX26" fmla="*/ 4728940 w 7415135"/>
                      <a:gd name="connsiteY26" fmla="*/ 5958591 h 5958591"/>
                      <a:gd name="connsiteX27" fmla="*/ 4209340 w 7415135"/>
                      <a:gd name="connsiteY27" fmla="*/ 5958591 h 5958591"/>
                      <a:gd name="connsiteX28" fmla="*/ 3818181 w 7415135"/>
                      <a:gd name="connsiteY28" fmla="*/ 5958591 h 5958591"/>
                      <a:gd name="connsiteX29" fmla="*/ 3170141 w 7415135"/>
                      <a:gd name="connsiteY29" fmla="*/ 5958591 h 5958591"/>
                      <a:gd name="connsiteX30" fmla="*/ 2586321 w 7415135"/>
                      <a:gd name="connsiteY30" fmla="*/ 5958591 h 5958591"/>
                      <a:gd name="connsiteX31" fmla="*/ 2066722 w 7415135"/>
                      <a:gd name="connsiteY31" fmla="*/ 5958591 h 5958591"/>
                      <a:gd name="connsiteX32" fmla="*/ 1482902 w 7415135"/>
                      <a:gd name="connsiteY32" fmla="*/ 5958591 h 5958591"/>
                      <a:gd name="connsiteX33" fmla="*/ 770642 w 7415135"/>
                      <a:gd name="connsiteY33" fmla="*/ 5958591 h 5958591"/>
                      <a:gd name="connsiteX34" fmla="*/ 0 w 7415135"/>
                      <a:gd name="connsiteY34" fmla="*/ 5958591 h 5958591"/>
                      <a:gd name="connsiteX35" fmla="*/ 0 w 7415135"/>
                      <a:gd name="connsiteY35" fmla="*/ 5958591 h 5958591"/>
                      <a:gd name="connsiteX36" fmla="*/ 0 w 7415135"/>
                      <a:gd name="connsiteY36" fmla="*/ 5357217 h 5958591"/>
                      <a:gd name="connsiteX37" fmla="*/ 0 w 7415135"/>
                      <a:gd name="connsiteY37" fmla="*/ 4805498 h 5958591"/>
                      <a:gd name="connsiteX38" fmla="*/ 0 w 7415135"/>
                      <a:gd name="connsiteY38" fmla="*/ 4253779 h 5958591"/>
                      <a:gd name="connsiteX39" fmla="*/ 0 w 7415135"/>
                      <a:gd name="connsiteY39" fmla="*/ 3751714 h 5958591"/>
                      <a:gd name="connsiteX40" fmla="*/ 0 w 7415135"/>
                      <a:gd name="connsiteY40" fmla="*/ 3348959 h 5958591"/>
                      <a:gd name="connsiteX41" fmla="*/ 0 w 7415135"/>
                      <a:gd name="connsiteY41" fmla="*/ 2846895 h 5958591"/>
                      <a:gd name="connsiteX42" fmla="*/ 0 w 7415135"/>
                      <a:gd name="connsiteY42" fmla="*/ 2394485 h 5958591"/>
                      <a:gd name="connsiteX43" fmla="*/ 0 w 7415135"/>
                      <a:gd name="connsiteY43" fmla="*/ 1991730 h 5958591"/>
                      <a:gd name="connsiteX44" fmla="*/ 0 w 7415135"/>
                      <a:gd name="connsiteY44" fmla="*/ 993118 h 5958591"/>
                      <a:gd name="connsiteX45" fmla="*/ 993118 w 7415135"/>
                      <a:gd name="connsiteY45" fmla="*/ 0 h 595859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</a:cxnLst>
                    <a:rect l="l" t="t" r="r" b="b"/>
                    <a:pathLst>
                      <a:path w="7415135" h="5958591" fill="none" extrusionOk="0">
                        <a:moveTo>
                          <a:pt x="993118" y="0"/>
                        </a:moveTo>
                        <a:cubicBezTo>
                          <a:pt x="1164218" y="-32186"/>
                          <a:pt x="1368265" y="20377"/>
                          <a:pt x="1512718" y="0"/>
                        </a:cubicBezTo>
                        <a:cubicBezTo>
                          <a:pt x="1657171" y="-20377"/>
                          <a:pt x="1858986" y="37945"/>
                          <a:pt x="2160757" y="0"/>
                        </a:cubicBezTo>
                        <a:cubicBezTo>
                          <a:pt x="2462528" y="-37945"/>
                          <a:pt x="2598856" y="8998"/>
                          <a:pt x="2808797" y="0"/>
                        </a:cubicBezTo>
                        <a:cubicBezTo>
                          <a:pt x="3018738" y="-8998"/>
                          <a:pt x="3100218" y="11278"/>
                          <a:pt x="3328397" y="0"/>
                        </a:cubicBezTo>
                        <a:cubicBezTo>
                          <a:pt x="3556576" y="-11278"/>
                          <a:pt x="3562448" y="36068"/>
                          <a:pt x="3719556" y="0"/>
                        </a:cubicBezTo>
                        <a:cubicBezTo>
                          <a:pt x="3876664" y="-36068"/>
                          <a:pt x="4183896" y="10689"/>
                          <a:pt x="4303376" y="0"/>
                        </a:cubicBezTo>
                        <a:cubicBezTo>
                          <a:pt x="4422856" y="-10689"/>
                          <a:pt x="4613248" y="17911"/>
                          <a:pt x="4758755" y="0"/>
                        </a:cubicBezTo>
                        <a:cubicBezTo>
                          <a:pt x="4904262" y="-17911"/>
                          <a:pt x="5154224" y="57151"/>
                          <a:pt x="5342575" y="0"/>
                        </a:cubicBezTo>
                        <a:cubicBezTo>
                          <a:pt x="5530926" y="-57151"/>
                          <a:pt x="5691873" y="3761"/>
                          <a:pt x="5797954" y="0"/>
                        </a:cubicBezTo>
                        <a:cubicBezTo>
                          <a:pt x="5904035" y="-3761"/>
                          <a:pt x="6199725" y="18727"/>
                          <a:pt x="6381774" y="0"/>
                        </a:cubicBezTo>
                        <a:cubicBezTo>
                          <a:pt x="6563823" y="-18727"/>
                          <a:pt x="6973736" y="94856"/>
                          <a:pt x="7415135" y="0"/>
                        </a:cubicBezTo>
                        <a:lnTo>
                          <a:pt x="7415135" y="0"/>
                        </a:lnTo>
                        <a:cubicBezTo>
                          <a:pt x="7428282" y="193880"/>
                          <a:pt x="7373640" y="374294"/>
                          <a:pt x="7415135" y="651029"/>
                        </a:cubicBezTo>
                        <a:cubicBezTo>
                          <a:pt x="7456630" y="927764"/>
                          <a:pt x="7414289" y="997326"/>
                          <a:pt x="7415135" y="1103438"/>
                        </a:cubicBezTo>
                        <a:cubicBezTo>
                          <a:pt x="7415981" y="1209550"/>
                          <a:pt x="7372161" y="1326560"/>
                          <a:pt x="7415135" y="1506193"/>
                        </a:cubicBezTo>
                        <a:cubicBezTo>
                          <a:pt x="7458109" y="1685827"/>
                          <a:pt x="7379286" y="1801736"/>
                          <a:pt x="7415135" y="1958603"/>
                        </a:cubicBezTo>
                        <a:cubicBezTo>
                          <a:pt x="7450984" y="2115470"/>
                          <a:pt x="7361315" y="2329887"/>
                          <a:pt x="7415135" y="2460668"/>
                        </a:cubicBezTo>
                        <a:cubicBezTo>
                          <a:pt x="7468955" y="2591450"/>
                          <a:pt x="7385350" y="2838035"/>
                          <a:pt x="7415135" y="3012387"/>
                        </a:cubicBezTo>
                        <a:cubicBezTo>
                          <a:pt x="7444920" y="3186739"/>
                          <a:pt x="7377560" y="3351936"/>
                          <a:pt x="7415135" y="3514451"/>
                        </a:cubicBezTo>
                        <a:cubicBezTo>
                          <a:pt x="7452710" y="3676966"/>
                          <a:pt x="7385956" y="3800993"/>
                          <a:pt x="7415135" y="3917206"/>
                        </a:cubicBezTo>
                        <a:cubicBezTo>
                          <a:pt x="7444314" y="4033420"/>
                          <a:pt x="7297978" y="4730176"/>
                          <a:pt x="7415135" y="4965473"/>
                        </a:cubicBezTo>
                        <a:cubicBezTo>
                          <a:pt x="7445687" y="5450471"/>
                          <a:pt x="6893452" y="5924524"/>
                          <a:pt x="6422017" y="5958591"/>
                        </a:cubicBezTo>
                        <a:cubicBezTo>
                          <a:pt x="6252165" y="5962752"/>
                          <a:pt x="6116877" y="5935963"/>
                          <a:pt x="6030858" y="5958591"/>
                        </a:cubicBezTo>
                        <a:cubicBezTo>
                          <a:pt x="5944839" y="5981219"/>
                          <a:pt x="5779304" y="5933131"/>
                          <a:pt x="5575478" y="5958591"/>
                        </a:cubicBezTo>
                        <a:cubicBezTo>
                          <a:pt x="5371652" y="5984051"/>
                          <a:pt x="5263270" y="5938513"/>
                          <a:pt x="5184319" y="5958591"/>
                        </a:cubicBezTo>
                        <a:cubicBezTo>
                          <a:pt x="5105368" y="5978669"/>
                          <a:pt x="4932480" y="5945941"/>
                          <a:pt x="4728940" y="5958591"/>
                        </a:cubicBezTo>
                        <a:cubicBezTo>
                          <a:pt x="4525400" y="5971241"/>
                          <a:pt x="4322714" y="5946652"/>
                          <a:pt x="4209340" y="5958591"/>
                        </a:cubicBezTo>
                        <a:cubicBezTo>
                          <a:pt x="4095966" y="5970530"/>
                          <a:pt x="3984740" y="5945470"/>
                          <a:pt x="3818181" y="5958591"/>
                        </a:cubicBezTo>
                        <a:cubicBezTo>
                          <a:pt x="3651622" y="5971712"/>
                          <a:pt x="3358934" y="5922805"/>
                          <a:pt x="3170141" y="5958591"/>
                        </a:cubicBezTo>
                        <a:cubicBezTo>
                          <a:pt x="2981348" y="5994377"/>
                          <a:pt x="2732695" y="5947300"/>
                          <a:pt x="2586321" y="5958591"/>
                        </a:cubicBezTo>
                        <a:cubicBezTo>
                          <a:pt x="2439947" y="5969882"/>
                          <a:pt x="2271272" y="5902727"/>
                          <a:pt x="2066722" y="5958591"/>
                        </a:cubicBezTo>
                        <a:cubicBezTo>
                          <a:pt x="1862172" y="6014455"/>
                          <a:pt x="1773771" y="5930259"/>
                          <a:pt x="1482902" y="5958591"/>
                        </a:cubicBezTo>
                        <a:cubicBezTo>
                          <a:pt x="1192033" y="5986923"/>
                          <a:pt x="948437" y="5932811"/>
                          <a:pt x="770642" y="5958591"/>
                        </a:cubicBezTo>
                        <a:cubicBezTo>
                          <a:pt x="592847" y="5984371"/>
                          <a:pt x="209804" y="5899353"/>
                          <a:pt x="0" y="5958591"/>
                        </a:cubicBezTo>
                        <a:lnTo>
                          <a:pt x="0" y="5958591"/>
                        </a:lnTo>
                        <a:cubicBezTo>
                          <a:pt x="-5791" y="5785379"/>
                          <a:pt x="60543" y="5574651"/>
                          <a:pt x="0" y="5357217"/>
                        </a:cubicBezTo>
                        <a:cubicBezTo>
                          <a:pt x="-60543" y="5139783"/>
                          <a:pt x="10960" y="5002742"/>
                          <a:pt x="0" y="4805498"/>
                        </a:cubicBezTo>
                        <a:cubicBezTo>
                          <a:pt x="-10960" y="4608254"/>
                          <a:pt x="40572" y="4431518"/>
                          <a:pt x="0" y="4253779"/>
                        </a:cubicBezTo>
                        <a:cubicBezTo>
                          <a:pt x="-40572" y="4076040"/>
                          <a:pt x="51417" y="3929655"/>
                          <a:pt x="0" y="3751714"/>
                        </a:cubicBezTo>
                        <a:cubicBezTo>
                          <a:pt x="-51417" y="3573773"/>
                          <a:pt x="11933" y="3484282"/>
                          <a:pt x="0" y="3348959"/>
                        </a:cubicBezTo>
                        <a:cubicBezTo>
                          <a:pt x="-11933" y="3213637"/>
                          <a:pt x="37484" y="3029480"/>
                          <a:pt x="0" y="2846895"/>
                        </a:cubicBezTo>
                        <a:cubicBezTo>
                          <a:pt x="-37484" y="2664310"/>
                          <a:pt x="49699" y="2546648"/>
                          <a:pt x="0" y="2394485"/>
                        </a:cubicBezTo>
                        <a:cubicBezTo>
                          <a:pt x="-49699" y="2242322"/>
                          <a:pt x="23066" y="2151724"/>
                          <a:pt x="0" y="1991730"/>
                        </a:cubicBezTo>
                        <a:cubicBezTo>
                          <a:pt x="-23066" y="1831736"/>
                          <a:pt x="81618" y="1244871"/>
                          <a:pt x="0" y="993118"/>
                        </a:cubicBezTo>
                        <a:cubicBezTo>
                          <a:pt x="58617" y="407029"/>
                          <a:pt x="545499" y="-55082"/>
                          <a:pt x="993118" y="0"/>
                        </a:cubicBezTo>
                        <a:close/>
                      </a:path>
                      <a:path w="7415135" h="5958591" stroke="0" extrusionOk="0">
                        <a:moveTo>
                          <a:pt x="993118" y="0"/>
                        </a:moveTo>
                        <a:cubicBezTo>
                          <a:pt x="1236564" y="-701"/>
                          <a:pt x="1381124" y="15310"/>
                          <a:pt x="1576938" y="0"/>
                        </a:cubicBezTo>
                        <a:cubicBezTo>
                          <a:pt x="1772752" y="-15310"/>
                          <a:pt x="1930076" y="2713"/>
                          <a:pt x="2032317" y="0"/>
                        </a:cubicBezTo>
                        <a:cubicBezTo>
                          <a:pt x="2134558" y="-2713"/>
                          <a:pt x="2438452" y="68840"/>
                          <a:pt x="2744577" y="0"/>
                        </a:cubicBezTo>
                        <a:cubicBezTo>
                          <a:pt x="3050702" y="-68840"/>
                          <a:pt x="3128849" y="70496"/>
                          <a:pt x="3456837" y="0"/>
                        </a:cubicBezTo>
                        <a:cubicBezTo>
                          <a:pt x="3784825" y="-70496"/>
                          <a:pt x="3672229" y="22026"/>
                          <a:pt x="3847996" y="0"/>
                        </a:cubicBezTo>
                        <a:cubicBezTo>
                          <a:pt x="4023763" y="-22026"/>
                          <a:pt x="4262834" y="35602"/>
                          <a:pt x="4496036" y="0"/>
                        </a:cubicBezTo>
                        <a:cubicBezTo>
                          <a:pt x="4729238" y="-35602"/>
                          <a:pt x="5053794" y="16805"/>
                          <a:pt x="5208296" y="0"/>
                        </a:cubicBezTo>
                        <a:cubicBezTo>
                          <a:pt x="5362798" y="-16805"/>
                          <a:pt x="5492343" y="19960"/>
                          <a:pt x="5599456" y="0"/>
                        </a:cubicBezTo>
                        <a:cubicBezTo>
                          <a:pt x="5706569" y="-19960"/>
                          <a:pt x="5804868" y="8486"/>
                          <a:pt x="5990615" y="0"/>
                        </a:cubicBezTo>
                        <a:cubicBezTo>
                          <a:pt x="6176362" y="-8486"/>
                          <a:pt x="6389858" y="57223"/>
                          <a:pt x="6510214" y="0"/>
                        </a:cubicBezTo>
                        <a:cubicBezTo>
                          <a:pt x="6630570" y="-57223"/>
                          <a:pt x="7008556" y="88607"/>
                          <a:pt x="7415135" y="0"/>
                        </a:cubicBezTo>
                        <a:lnTo>
                          <a:pt x="7415135" y="0"/>
                        </a:lnTo>
                        <a:cubicBezTo>
                          <a:pt x="7467331" y="246651"/>
                          <a:pt x="7377582" y="385543"/>
                          <a:pt x="7415135" y="551719"/>
                        </a:cubicBezTo>
                        <a:cubicBezTo>
                          <a:pt x="7452688" y="717895"/>
                          <a:pt x="7370179" y="818360"/>
                          <a:pt x="7415135" y="954474"/>
                        </a:cubicBezTo>
                        <a:cubicBezTo>
                          <a:pt x="7460091" y="1090589"/>
                          <a:pt x="7398886" y="1305826"/>
                          <a:pt x="7415135" y="1456539"/>
                        </a:cubicBezTo>
                        <a:cubicBezTo>
                          <a:pt x="7431384" y="1607252"/>
                          <a:pt x="7351325" y="1862634"/>
                          <a:pt x="7415135" y="2008258"/>
                        </a:cubicBezTo>
                        <a:cubicBezTo>
                          <a:pt x="7478945" y="2153882"/>
                          <a:pt x="7374164" y="2519169"/>
                          <a:pt x="7415135" y="2659287"/>
                        </a:cubicBezTo>
                        <a:cubicBezTo>
                          <a:pt x="7456106" y="2799405"/>
                          <a:pt x="7349429" y="3040558"/>
                          <a:pt x="7415135" y="3310315"/>
                        </a:cubicBezTo>
                        <a:cubicBezTo>
                          <a:pt x="7480841" y="3580072"/>
                          <a:pt x="7413278" y="3730756"/>
                          <a:pt x="7415135" y="3961344"/>
                        </a:cubicBezTo>
                        <a:cubicBezTo>
                          <a:pt x="7416992" y="4191932"/>
                          <a:pt x="7401656" y="4277388"/>
                          <a:pt x="7415135" y="4364099"/>
                        </a:cubicBezTo>
                        <a:cubicBezTo>
                          <a:pt x="7428614" y="4450810"/>
                          <a:pt x="7369368" y="4677406"/>
                          <a:pt x="7415135" y="4965473"/>
                        </a:cubicBezTo>
                        <a:cubicBezTo>
                          <a:pt x="7330414" y="5652460"/>
                          <a:pt x="6978561" y="5983416"/>
                          <a:pt x="6422017" y="5958591"/>
                        </a:cubicBezTo>
                        <a:cubicBezTo>
                          <a:pt x="6206037" y="5989577"/>
                          <a:pt x="6019405" y="5908973"/>
                          <a:pt x="5709757" y="5958591"/>
                        </a:cubicBezTo>
                        <a:cubicBezTo>
                          <a:pt x="5400109" y="6008209"/>
                          <a:pt x="5254071" y="5900943"/>
                          <a:pt x="5061717" y="5958591"/>
                        </a:cubicBezTo>
                        <a:cubicBezTo>
                          <a:pt x="4869363" y="6016239"/>
                          <a:pt x="4739812" y="5925259"/>
                          <a:pt x="4542117" y="5958591"/>
                        </a:cubicBezTo>
                        <a:cubicBezTo>
                          <a:pt x="4344422" y="5991923"/>
                          <a:pt x="4126896" y="5950907"/>
                          <a:pt x="3894078" y="5958591"/>
                        </a:cubicBezTo>
                        <a:cubicBezTo>
                          <a:pt x="3661260" y="5966275"/>
                          <a:pt x="3516917" y="5943640"/>
                          <a:pt x="3310258" y="5958591"/>
                        </a:cubicBezTo>
                        <a:cubicBezTo>
                          <a:pt x="3103599" y="5973542"/>
                          <a:pt x="3079363" y="5948017"/>
                          <a:pt x="2854878" y="5958591"/>
                        </a:cubicBezTo>
                        <a:cubicBezTo>
                          <a:pt x="2630393" y="5969165"/>
                          <a:pt x="2597957" y="5947523"/>
                          <a:pt x="2463719" y="5958591"/>
                        </a:cubicBezTo>
                        <a:cubicBezTo>
                          <a:pt x="2329481" y="5969659"/>
                          <a:pt x="2123805" y="5922116"/>
                          <a:pt x="2008340" y="5958591"/>
                        </a:cubicBezTo>
                        <a:cubicBezTo>
                          <a:pt x="1892875" y="5995066"/>
                          <a:pt x="1796949" y="5945780"/>
                          <a:pt x="1617181" y="5958591"/>
                        </a:cubicBezTo>
                        <a:cubicBezTo>
                          <a:pt x="1437413" y="5971402"/>
                          <a:pt x="1048686" y="5942772"/>
                          <a:pt x="904921" y="5958591"/>
                        </a:cubicBezTo>
                        <a:cubicBezTo>
                          <a:pt x="761156" y="5974410"/>
                          <a:pt x="395489" y="5883051"/>
                          <a:pt x="0" y="5958591"/>
                        </a:cubicBezTo>
                        <a:lnTo>
                          <a:pt x="0" y="5958591"/>
                        </a:lnTo>
                        <a:cubicBezTo>
                          <a:pt x="-10933" y="5705175"/>
                          <a:pt x="37378" y="5512678"/>
                          <a:pt x="0" y="5307562"/>
                        </a:cubicBezTo>
                        <a:cubicBezTo>
                          <a:pt x="-37378" y="5102446"/>
                          <a:pt x="25628" y="4907930"/>
                          <a:pt x="0" y="4805498"/>
                        </a:cubicBezTo>
                        <a:cubicBezTo>
                          <a:pt x="-25628" y="4703066"/>
                          <a:pt x="16085" y="4490859"/>
                          <a:pt x="0" y="4353088"/>
                        </a:cubicBezTo>
                        <a:cubicBezTo>
                          <a:pt x="-16085" y="4215317"/>
                          <a:pt x="42474" y="4104917"/>
                          <a:pt x="0" y="3950333"/>
                        </a:cubicBezTo>
                        <a:cubicBezTo>
                          <a:pt x="-42474" y="3795749"/>
                          <a:pt x="10280" y="3721746"/>
                          <a:pt x="0" y="3497923"/>
                        </a:cubicBezTo>
                        <a:cubicBezTo>
                          <a:pt x="-10280" y="3274100"/>
                          <a:pt x="38083" y="3245033"/>
                          <a:pt x="0" y="3095168"/>
                        </a:cubicBezTo>
                        <a:cubicBezTo>
                          <a:pt x="-38083" y="2945303"/>
                          <a:pt x="31744" y="2870632"/>
                          <a:pt x="0" y="2692413"/>
                        </a:cubicBezTo>
                        <a:cubicBezTo>
                          <a:pt x="-31744" y="2514195"/>
                          <a:pt x="45659" y="2361796"/>
                          <a:pt x="0" y="2041385"/>
                        </a:cubicBezTo>
                        <a:cubicBezTo>
                          <a:pt x="-45659" y="1720974"/>
                          <a:pt x="61322" y="1704016"/>
                          <a:pt x="0" y="1489665"/>
                        </a:cubicBezTo>
                        <a:cubicBezTo>
                          <a:pt x="-61322" y="1275314"/>
                          <a:pt x="1609" y="1134484"/>
                          <a:pt x="0" y="993118"/>
                        </a:cubicBezTo>
                        <a:cubicBezTo>
                          <a:pt x="-49133" y="335925"/>
                          <a:pt x="475485" y="-23865"/>
                          <a:pt x="993118" y="0"/>
                        </a:cubicBezTo>
                        <a:close/>
                      </a:path>
                    </a:pathLst>
                  </a:cu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lang="en-US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1026" name="Picture 2" descr="Khách cần lá dong Gói bánh hay bó giò... - Việt Shop ベトショップ | Facebook">
            <a:extLst>
              <a:ext uri="{FF2B5EF4-FFF2-40B4-BE49-F238E27FC236}">
                <a16:creationId xmlns:a16="http://schemas.microsoft.com/office/drawing/2014/main" id="{5A26D712-AF99-1662-A6DE-B3296D8619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9578" y="1343453"/>
            <a:ext cx="3352564" cy="2565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28" name="Nhóm 127">
            <a:extLst>
              <a:ext uri="{FF2B5EF4-FFF2-40B4-BE49-F238E27FC236}">
                <a16:creationId xmlns:a16="http://schemas.microsoft.com/office/drawing/2014/main" id="{8942835C-E5E1-1686-BE5E-C108BAB28E14}"/>
              </a:ext>
            </a:extLst>
          </p:cNvPr>
          <p:cNvGrpSpPr/>
          <p:nvPr/>
        </p:nvGrpSpPr>
        <p:grpSpPr>
          <a:xfrm>
            <a:off x="5153984" y="99936"/>
            <a:ext cx="6862587" cy="959370"/>
            <a:chOff x="4729395" y="74951"/>
            <a:chExt cx="3726580" cy="719528"/>
          </a:xfrm>
        </p:grpSpPr>
        <p:sp>
          <p:nvSpPr>
            <p:cNvPr id="5" name="Hình chữ nhật: Góc Tròn 4">
              <a:extLst>
                <a:ext uri="{FF2B5EF4-FFF2-40B4-BE49-F238E27FC236}">
                  <a16:creationId xmlns:a16="http://schemas.microsoft.com/office/drawing/2014/main" id="{7F4EFD2A-7C33-BE69-5836-7FFB7B7758DA}"/>
                </a:ext>
              </a:extLst>
            </p:cNvPr>
            <p:cNvSpPr/>
            <p:nvPr/>
          </p:nvSpPr>
          <p:spPr>
            <a:xfrm>
              <a:off x="4729395" y="74951"/>
              <a:ext cx="3297838" cy="719528"/>
            </a:xfrm>
            <a:prstGeom prst="roundRect">
              <a:avLst/>
            </a:prstGeom>
            <a:solidFill>
              <a:schemeClr val="bg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lang="en-US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  <p:sp>
          <p:nvSpPr>
            <p:cNvPr id="4" name="Hộp Văn bản 3">
              <a:extLst>
                <a:ext uri="{FF2B5EF4-FFF2-40B4-BE49-F238E27FC236}">
                  <a16:creationId xmlns:a16="http://schemas.microsoft.com/office/drawing/2014/main" id="{154537E1-9E45-4056-1D0C-E0EF80F9CCA0}"/>
                </a:ext>
              </a:extLst>
            </p:cNvPr>
            <p:cNvSpPr txBox="1"/>
            <p:nvPr/>
          </p:nvSpPr>
          <p:spPr>
            <a:xfrm>
              <a:off x="4850840" y="78141"/>
              <a:ext cx="3605135" cy="692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en-US" sz="5400" b="1" i="0" u="none" strike="noStrike" kern="0" cap="none" spc="0" normalizeH="0" baseline="0" noProof="0" dirty="0" err="1">
                  <a:ln w="12700" cmpd="sng">
                    <a:solidFill>
                      <a:srgbClr val="BA1425"/>
                    </a:solidFill>
                    <a:prstDash val="solid"/>
                  </a:ln>
                  <a:solidFill>
                    <a:srgbClr val="00206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  <a:sym typeface="Arial"/>
                </a:rPr>
                <a:t>Nguyên</a:t>
              </a:r>
              <a:r>
                <a:rPr kumimoji="0" lang="en-US" sz="5400" b="1" i="0" u="none" strike="noStrike" kern="0" cap="none" spc="0" normalizeH="0" baseline="0" noProof="0" dirty="0">
                  <a:ln w="12700" cmpd="sng">
                    <a:solidFill>
                      <a:srgbClr val="BA1425"/>
                    </a:solidFill>
                    <a:prstDash val="solid"/>
                  </a:ln>
                  <a:solidFill>
                    <a:srgbClr val="00206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  <a:sym typeface="Arial"/>
                </a:rPr>
                <a:t> </a:t>
              </a:r>
              <a:r>
                <a:rPr kumimoji="0" lang="en-US" sz="5400" b="1" i="0" u="none" strike="noStrike" kern="0" cap="none" spc="0" normalizeH="0" baseline="0" noProof="0" dirty="0" err="1">
                  <a:ln w="12700" cmpd="sng">
                    <a:solidFill>
                      <a:srgbClr val="BA1425"/>
                    </a:solidFill>
                    <a:prstDash val="solid"/>
                  </a:ln>
                  <a:solidFill>
                    <a:srgbClr val="00206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  <a:sym typeface="Arial"/>
                </a:rPr>
                <a:t>liệu</a:t>
              </a:r>
              <a:endParaRPr kumimoji="0" lang="en-US" sz="5400" b="1" i="0" u="none" strike="noStrike" kern="0" cap="none" spc="0" normalizeH="0" baseline="0" noProof="0" dirty="0">
                <a:ln w="12700" cmpd="sng">
                  <a:solidFill>
                    <a:srgbClr val="BA1425"/>
                  </a:solidFill>
                  <a:prstDash val="solid"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  <a:sym typeface="Arial"/>
              </a:endParaRPr>
            </a:p>
          </p:txBody>
        </p:sp>
      </p:grpSp>
      <p:pic>
        <p:nvPicPr>
          <p:cNvPr id="23" name="Hình ảnh 22">
            <a:extLst>
              <a:ext uri="{FF2B5EF4-FFF2-40B4-BE49-F238E27FC236}">
                <a16:creationId xmlns:a16="http://schemas.microsoft.com/office/drawing/2014/main" id="{ACC6AEFC-645A-E867-5578-3E9D3907839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9923" b="92397" l="9940" r="89960">
                        <a14:foregroundMark x1="26406" y1="89562" x2="50100" y2="93814"/>
                        <a14:foregroundMark x1="50100" y1="93814" x2="66867" y2="92397"/>
                        <a14:foregroundMark x1="66867" y1="92397" x2="66867" y2="9239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146710" y="829455"/>
            <a:ext cx="3785461" cy="2949315"/>
          </a:xfrm>
          <a:prstGeom prst="rect">
            <a:avLst/>
          </a:prstGeom>
        </p:spPr>
      </p:pic>
      <p:pic>
        <p:nvPicPr>
          <p:cNvPr id="25" name="Hình ảnh 24">
            <a:extLst>
              <a:ext uri="{FF2B5EF4-FFF2-40B4-BE49-F238E27FC236}">
                <a16:creationId xmlns:a16="http://schemas.microsoft.com/office/drawing/2014/main" id="{3FDD6780-3C8C-7DD6-86E3-D2E42CD18F7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629578" y="4045193"/>
            <a:ext cx="3352564" cy="2630752"/>
          </a:xfrm>
          <a:prstGeom prst="rect">
            <a:avLst/>
          </a:prstGeom>
        </p:spPr>
      </p:pic>
      <p:pic>
        <p:nvPicPr>
          <p:cNvPr id="29" name="Hình ảnh 28">
            <a:extLst>
              <a:ext uri="{FF2B5EF4-FFF2-40B4-BE49-F238E27FC236}">
                <a16:creationId xmlns:a16="http://schemas.microsoft.com/office/drawing/2014/main" id="{4DB7AD41-F8F3-9C0D-2797-54FB2DC45E3E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10000" b="95667" l="5516" r="99760">
                        <a14:foregroundMark x1="7914" y1="59000" x2="20384" y2="87667"/>
                        <a14:foregroundMark x1="20384" y1="87667" x2="41247" y2="96667"/>
                        <a14:foregroundMark x1="41247" y1="96667" x2="62350" y2="97333"/>
                        <a14:foregroundMark x1="62350" y1="97333" x2="77218" y2="94000"/>
                        <a14:foregroundMark x1="77218" y1="94000" x2="92086" y2="70000"/>
                        <a14:foregroundMark x1="92086" y1="70000" x2="71703" y2="27667"/>
                        <a14:foregroundMark x1="71703" y1="27667" x2="48441" y2="18667"/>
                        <a14:foregroundMark x1="48441" y1="18667" x2="13429" y2="37667"/>
                        <a14:foregroundMark x1="13429" y1="37667" x2="8633" y2="58000"/>
                        <a14:foregroundMark x1="5995" y1="48667" x2="15108" y2="51667"/>
                        <a14:foregroundMark x1="38849" y1="64667" x2="79376" y2="87667"/>
                        <a14:foregroundMark x1="17506" y1="94667" x2="67386" y2="91667"/>
                        <a14:foregroundMark x1="67386" y1="91667" x2="67626" y2="91667"/>
                        <a14:foregroundMark x1="24221" y1="98667" x2="76739" y2="95333"/>
                        <a14:foregroundMark x1="76739" y1="95333" x2="80815" y2="95667"/>
                        <a14:foregroundMark x1="90887" y1="46667" x2="99760" y2="7033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064425" y="3627681"/>
            <a:ext cx="3585592" cy="3048264"/>
          </a:xfrm>
          <a:prstGeom prst="rect">
            <a:avLst/>
          </a:prstGeom>
        </p:spPr>
      </p:pic>
      <p:pic>
        <p:nvPicPr>
          <p:cNvPr id="31" name="Tieng-yeah-tre-con-www_nhacchuongvui_com (1)">
            <a:hlinkClick r:id="" action="ppaction://media"/>
            <a:extLst>
              <a:ext uri="{FF2B5EF4-FFF2-40B4-BE49-F238E27FC236}">
                <a16:creationId xmlns:a16="http://schemas.microsoft.com/office/drawing/2014/main" id="{9133F662-2CD5-3089-45B7-75FBC8958C9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-1183658" y="1127934"/>
            <a:ext cx="649817" cy="649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243468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4414" fill="hold"/>
                                        <p:tgtEl>
                                          <p:spTgt spid="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914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414"/>
                            </p:stCondLst>
                            <p:childTnLst>
                              <p:par>
                                <p:cTn id="20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7414"/>
                            </p:stCondLst>
                            <p:childTnLst>
                              <p:par>
                                <p:cTn id="2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7914"/>
                            </p:stCondLst>
                            <p:childTnLst>
                              <p:par>
                                <p:cTn id="3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8414"/>
                            </p:stCondLst>
                            <p:childTnLst>
                              <p:par>
                                <p:cTn id="3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8914"/>
                            </p:stCondLst>
                            <p:childTnLst>
                              <p:par>
                                <p:cTn id="4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4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1"/>
                </p:tgtEl>
              </p:cMediaNode>
            </p:audio>
          </p:childTnLst>
        </p:cTn>
      </p:par>
    </p:tnLst>
    <p:bldLst>
      <p:bldP spid="30" grpId="0" animBg="1"/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5">
            <a:lum/>
          </a:blip>
          <a:srcRect/>
          <a:stretch>
            <a:fillRect l="-25000" r="-25000"/>
          </a:stretch>
        </a:blipFill>
        <a:effectLst/>
      </p:bgPr>
    </p:bg>
    <p:spTree>
      <p:nvGrpSpPr>
        <p:cNvPr id="1" name="Shape 8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hildren_making_bnh_chng_b2850817ab">
            <a:hlinkClick r:id="" action="ppaction://media"/>
            <a:extLst>
              <a:ext uri="{FF2B5EF4-FFF2-40B4-BE49-F238E27FC236}">
                <a16:creationId xmlns:a16="http://schemas.microsoft.com/office/drawing/2014/main" id="{6107F943-B9C9-2EC4-D545-8D7DA83CE83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b="900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657547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0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>
            <a:extLst>
              <a:ext uri="{FF2B5EF4-FFF2-40B4-BE49-F238E27FC236}">
                <a16:creationId xmlns:a16="http://schemas.microsoft.com/office/drawing/2014/main" id="{C60DD275-4246-401E-BA17-E6BAE60632D0}"/>
              </a:ext>
            </a:extLst>
          </p:cNvPr>
          <p:cNvGrpSpPr/>
          <p:nvPr/>
        </p:nvGrpSpPr>
        <p:grpSpPr>
          <a:xfrm>
            <a:off x="39732" y="5706559"/>
            <a:ext cx="12152268" cy="1151441"/>
            <a:chOff x="-2055784" y="5706558"/>
            <a:chExt cx="12152268" cy="1151441"/>
          </a:xfrm>
        </p:grpSpPr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id="{49CD258A-AD72-42B2-ACCF-A5966C93E4A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29155" y="5952293"/>
              <a:ext cx="3267329" cy="905706"/>
            </a:xfrm>
            <a:prstGeom prst="rect">
              <a:avLst/>
            </a:prstGeom>
          </p:spPr>
        </p:pic>
        <p:pic>
          <p:nvPicPr>
            <p:cNvPr id="12" name="图片 11">
              <a:extLst>
                <a:ext uri="{FF2B5EF4-FFF2-40B4-BE49-F238E27FC236}">
                  <a16:creationId xmlns:a16="http://schemas.microsoft.com/office/drawing/2014/main" id="{FCC04B38-87A0-4292-84B8-0EE3BAC319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73398" y="5901249"/>
              <a:ext cx="3451875" cy="956750"/>
            </a:xfrm>
            <a:prstGeom prst="rect">
              <a:avLst/>
            </a:prstGeom>
          </p:spPr>
        </p:pic>
        <p:pic>
          <p:nvPicPr>
            <p:cNvPr id="13" name="图片 12">
              <a:extLst>
                <a:ext uri="{FF2B5EF4-FFF2-40B4-BE49-F238E27FC236}">
                  <a16:creationId xmlns:a16="http://schemas.microsoft.com/office/drawing/2014/main" id="{6760FB0B-1ABC-4A59-A737-277D091FD5A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0765" b="62852"/>
            <a:stretch>
              <a:fillRect/>
            </a:stretch>
          </p:blipFill>
          <p:spPr>
            <a:xfrm>
              <a:off x="-1077847" y="5802542"/>
              <a:ext cx="425329" cy="383030"/>
            </a:xfrm>
            <a:custGeom>
              <a:avLst/>
              <a:gdLst>
                <a:gd name="connsiteX0" fmla="*/ 0 w 655948"/>
                <a:gd name="connsiteY0" fmla="*/ 0 h 590714"/>
                <a:gd name="connsiteX1" fmla="*/ 655948 w 655948"/>
                <a:gd name="connsiteY1" fmla="*/ 0 h 590714"/>
                <a:gd name="connsiteX2" fmla="*/ 655948 w 655948"/>
                <a:gd name="connsiteY2" fmla="*/ 590714 h 590714"/>
                <a:gd name="connsiteX3" fmla="*/ 0 w 655948"/>
                <a:gd name="connsiteY3" fmla="*/ 590714 h 590714"/>
                <a:gd name="connsiteX4" fmla="*/ 0 w 655948"/>
                <a:gd name="connsiteY4" fmla="*/ 0 h 590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5948" h="590714">
                  <a:moveTo>
                    <a:pt x="0" y="0"/>
                  </a:moveTo>
                  <a:lnTo>
                    <a:pt x="655948" y="0"/>
                  </a:lnTo>
                  <a:lnTo>
                    <a:pt x="655948" y="590714"/>
                  </a:lnTo>
                  <a:lnTo>
                    <a:pt x="0" y="590714"/>
                  </a:lnTo>
                  <a:lnTo>
                    <a:pt x="0" y="0"/>
                  </a:lnTo>
                  <a:close/>
                </a:path>
              </a:pathLst>
            </a:custGeom>
          </p:spPr>
        </p:pic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id="{CA6693FD-857D-4189-BA78-21BFBE636C2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0765" t="12558" b="40721"/>
            <a:stretch>
              <a:fillRect/>
            </a:stretch>
          </p:blipFill>
          <p:spPr>
            <a:xfrm flipH="1">
              <a:off x="9022536" y="5706558"/>
              <a:ext cx="388851" cy="440426"/>
            </a:xfrm>
            <a:custGeom>
              <a:avLst/>
              <a:gdLst>
                <a:gd name="connsiteX0" fmla="*/ 0 w 655948"/>
                <a:gd name="connsiteY0" fmla="*/ 0 h 742950"/>
                <a:gd name="connsiteX1" fmla="*/ 655948 w 655948"/>
                <a:gd name="connsiteY1" fmla="*/ 0 h 742950"/>
                <a:gd name="connsiteX2" fmla="*/ 655948 w 655948"/>
                <a:gd name="connsiteY2" fmla="*/ 742950 h 742950"/>
                <a:gd name="connsiteX3" fmla="*/ 0 w 655948"/>
                <a:gd name="connsiteY3" fmla="*/ 742950 h 742950"/>
                <a:gd name="connsiteX4" fmla="*/ 0 w 655948"/>
                <a:gd name="connsiteY4" fmla="*/ 0 h 742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5948" h="742950">
                  <a:moveTo>
                    <a:pt x="0" y="0"/>
                  </a:moveTo>
                  <a:lnTo>
                    <a:pt x="655948" y="0"/>
                  </a:lnTo>
                  <a:lnTo>
                    <a:pt x="655948" y="742950"/>
                  </a:lnTo>
                  <a:lnTo>
                    <a:pt x="0" y="742950"/>
                  </a:lnTo>
                  <a:lnTo>
                    <a:pt x="0" y="0"/>
                  </a:lnTo>
                  <a:close/>
                </a:path>
              </a:pathLst>
            </a:custGeom>
          </p:spPr>
        </p:pic>
        <p:pic>
          <p:nvPicPr>
            <p:cNvPr id="15" name="图片 14">
              <a:extLst>
                <a:ext uri="{FF2B5EF4-FFF2-40B4-BE49-F238E27FC236}">
                  <a16:creationId xmlns:a16="http://schemas.microsoft.com/office/drawing/2014/main" id="{7ACB3BA8-ACD1-4DBF-8113-171993D78EE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814" t="59279" r="64244"/>
            <a:stretch>
              <a:fillRect/>
            </a:stretch>
          </p:blipFill>
          <p:spPr>
            <a:xfrm>
              <a:off x="1081651" y="5952293"/>
              <a:ext cx="475557" cy="396198"/>
            </a:xfrm>
            <a:custGeom>
              <a:avLst/>
              <a:gdLst>
                <a:gd name="connsiteX0" fmla="*/ 0 w 777240"/>
                <a:gd name="connsiteY0" fmla="*/ 0 h 647537"/>
                <a:gd name="connsiteX1" fmla="*/ 777240 w 777240"/>
                <a:gd name="connsiteY1" fmla="*/ 0 h 647537"/>
                <a:gd name="connsiteX2" fmla="*/ 777240 w 777240"/>
                <a:gd name="connsiteY2" fmla="*/ 647537 h 647537"/>
                <a:gd name="connsiteX3" fmla="*/ 0 w 777240"/>
                <a:gd name="connsiteY3" fmla="*/ 647537 h 647537"/>
                <a:gd name="connsiteX4" fmla="*/ 0 w 777240"/>
                <a:gd name="connsiteY4" fmla="*/ 0 h 647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77240" h="647537">
                  <a:moveTo>
                    <a:pt x="0" y="0"/>
                  </a:moveTo>
                  <a:lnTo>
                    <a:pt x="777240" y="0"/>
                  </a:lnTo>
                  <a:lnTo>
                    <a:pt x="777240" y="647537"/>
                  </a:lnTo>
                  <a:lnTo>
                    <a:pt x="0" y="647537"/>
                  </a:lnTo>
                  <a:lnTo>
                    <a:pt x="0" y="0"/>
                  </a:lnTo>
                  <a:close/>
                </a:path>
              </a:pathLst>
            </a:custGeom>
          </p:spPr>
        </p:pic>
        <p:pic>
          <p:nvPicPr>
            <p:cNvPr id="16" name="图片 15">
              <a:extLst>
                <a:ext uri="{FF2B5EF4-FFF2-40B4-BE49-F238E27FC236}">
                  <a16:creationId xmlns:a16="http://schemas.microsoft.com/office/drawing/2014/main" id="{ABCAA27F-064C-4803-B10A-7CC0637757B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0243" y="5901249"/>
              <a:ext cx="3451875" cy="956750"/>
            </a:xfrm>
            <a:prstGeom prst="rect">
              <a:avLst/>
            </a:prstGeom>
          </p:spPr>
        </p:pic>
        <p:pic>
          <p:nvPicPr>
            <p:cNvPr id="17" name="图片 16">
              <a:extLst>
                <a:ext uri="{FF2B5EF4-FFF2-40B4-BE49-F238E27FC236}">
                  <a16:creationId xmlns:a16="http://schemas.microsoft.com/office/drawing/2014/main" id="{09C9CDD6-0BAF-415B-A1AA-F363B4B7B4A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-2055784" y="5901249"/>
              <a:ext cx="3451875" cy="956750"/>
            </a:xfrm>
            <a:prstGeom prst="rect">
              <a:avLst/>
            </a:prstGeom>
          </p:spPr>
        </p:pic>
      </p:grp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061FD592-EDFD-5511-9D18-8256C7EE8298}"/>
              </a:ext>
            </a:extLst>
          </p:cNvPr>
          <p:cNvSpPr/>
          <p:nvPr/>
        </p:nvSpPr>
        <p:spPr>
          <a:xfrm>
            <a:off x="390785" y="309716"/>
            <a:ext cx="11356258" cy="6238568"/>
          </a:xfrm>
          <a:prstGeom prst="roundRect">
            <a:avLst>
              <a:gd name="adj" fmla="val 9575"/>
            </a:avLst>
          </a:prstGeom>
          <a:solidFill>
            <a:schemeClr val="bg1">
              <a:alpha val="7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A3F4248E-C1C2-A01A-154A-3B2A41A93F8D}"/>
              </a:ext>
            </a:extLst>
          </p:cNvPr>
          <p:cNvSpPr/>
          <p:nvPr/>
        </p:nvSpPr>
        <p:spPr>
          <a:xfrm>
            <a:off x="661361" y="195183"/>
            <a:ext cx="10719855" cy="1071642"/>
          </a:xfrm>
          <a:prstGeom prst="roundRect">
            <a:avLst>
              <a:gd name="adj" fmla="val 50000"/>
            </a:avLst>
          </a:prstGeom>
          <a:solidFill>
            <a:srgbClr val="FFFFCC"/>
          </a:solidFill>
          <a:ln w="38100">
            <a:solidFill>
              <a:schemeClr val="accent4">
                <a:lumMod val="50000"/>
              </a:schemeClr>
            </a:solidFill>
            <a:prstDash val="dash"/>
            <a:extLst>
              <a:ext uri="{C807C97D-BFC1-408E-A445-0C87EB9F89A2}">
                <ask:lineSketchStyleProps xmlns:ask="http://schemas.microsoft.com/office/drawing/2018/sketchyshapes" xmlns="" sd="2434911842">
                  <a:custGeom>
                    <a:avLst/>
                    <a:gdLst>
                      <a:gd name="connsiteX0" fmla="*/ 0 w 10719855"/>
                      <a:gd name="connsiteY0" fmla="*/ 452853 h 905706"/>
                      <a:gd name="connsiteX1" fmla="*/ 452853 w 10719855"/>
                      <a:gd name="connsiteY1" fmla="*/ 0 h 905706"/>
                      <a:gd name="connsiteX2" fmla="*/ 10267002 w 10719855"/>
                      <a:gd name="connsiteY2" fmla="*/ 0 h 905706"/>
                      <a:gd name="connsiteX3" fmla="*/ 10719855 w 10719855"/>
                      <a:gd name="connsiteY3" fmla="*/ 452853 h 905706"/>
                      <a:gd name="connsiteX4" fmla="*/ 10719855 w 10719855"/>
                      <a:gd name="connsiteY4" fmla="*/ 452853 h 905706"/>
                      <a:gd name="connsiteX5" fmla="*/ 10267002 w 10719855"/>
                      <a:gd name="connsiteY5" fmla="*/ 905706 h 905706"/>
                      <a:gd name="connsiteX6" fmla="*/ 452853 w 10719855"/>
                      <a:gd name="connsiteY6" fmla="*/ 905706 h 905706"/>
                      <a:gd name="connsiteX7" fmla="*/ 0 w 10719855"/>
                      <a:gd name="connsiteY7" fmla="*/ 452853 h 90570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0719855" h="905706" fill="none" extrusionOk="0">
                        <a:moveTo>
                          <a:pt x="0" y="452853"/>
                        </a:moveTo>
                        <a:cubicBezTo>
                          <a:pt x="-5327" y="168704"/>
                          <a:pt x="219408" y="-34578"/>
                          <a:pt x="452853" y="0"/>
                        </a:cubicBezTo>
                        <a:cubicBezTo>
                          <a:pt x="2278886" y="82930"/>
                          <a:pt x="6362538" y="28335"/>
                          <a:pt x="10267002" y="0"/>
                        </a:cubicBezTo>
                        <a:cubicBezTo>
                          <a:pt x="10519299" y="15995"/>
                          <a:pt x="10714599" y="195565"/>
                          <a:pt x="10719855" y="452853"/>
                        </a:cubicBezTo>
                        <a:lnTo>
                          <a:pt x="10719855" y="452853"/>
                        </a:lnTo>
                        <a:cubicBezTo>
                          <a:pt x="10704845" y="720589"/>
                          <a:pt x="10523258" y="913892"/>
                          <a:pt x="10267002" y="905706"/>
                        </a:cubicBezTo>
                        <a:cubicBezTo>
                          <a:pt x="6746708" y="862379"/>
                          <a:pt x="3857011" y="880010"/>
                          <a:pt x="452853" y="905706"/>
                        </a:cubicBezTo>
                        <a:cubicBezTo>
                          <a:pt x="169375" y="891910"/>
                          <a:pt x="10933" y="747160"/>
                          <a:pt x="0" y="452853"/>
                        </a:cubicBezTo>
                        <a:close/>
                      </a:path>
                      <a:path w="10719855" h="905706" stroke="0" extrusionOk="0">
                        <a:moveTo>
                          <a:pt x="0" y="452853"/>
                        </a:moveTo>
                        <a:cubicBezTo>
                          <a:pt x="-38149" y="191622"/>
                          <a:pt x="207758" y="-35175"/>
                          <a:pt x="452853" y="0"/>
                        </a:cubicBezTo>
                        <a:cubicBezTo>
                          <a:pt x="2593770" y="158897"/>
                          <a:pt x="6022282" y="6292"/>
                          <a:pt x="10267002" y="0"/>
                        </a:cubicBezTo>
                        <a:cubicBezTo>
                          <a:pt x="10512254" y="-8643"/>
                          <a:pt x="10732535" y="210370"/>
                          <a:pt x="10719855" y="452853"/>
                        </a:cubicBezTo>
                        <a:lnTo>
                          <a:pt x="10719855" y="452853"/>
                        </a:lnTo>
                        <a:cubicBezTo>
                          <a:pt x="10688394" y="718273"/>
                          <a:pt x="10533347" y="928649"/>
                          <a:pt x="10267002" y="905706"/>
                        </a:cubicBezTo>
                        <a:cubicBezTo>
                          <a:pt x="8122163" y="968088"/>
                          <a:pt x="5126377" y="950275"/>
                          <a:pt x="452853" y="905706"/>
                        </a:cubicBezTo>
                        <a:cubicBezTo>
                          <a:pt x="189966" y="929671"/>
                          <a:pt x="33801" y="725988"/>
                          <a:pt x="0" y="452853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2.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Dựa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vào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tranh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minh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họa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bài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đọc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Những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điều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nhỏ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tớ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làm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cho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Trái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Đất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,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viết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một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câu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có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sử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dụng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dấu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hai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chấm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báo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hiệu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phần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liệt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kê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3846788-EF87-06A8-F233-19D75B16A52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49964" y="1562100"/>
            <a:ext cx="7255987" cy="438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650196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>
            <a:extLst>
              <a:ext uri="{FF2B5EF4-FFF2-40B4-BE49-F238E27FC236}">
                <a16:creationId xmlns:a16="http://schemas.microsoft.com/office/drawing/2014/main" id="{C60DD275-4246-401E-BA17-E6BAE60632D0}"/>
              </a:ext>
            </a:extLst>
          </p:cNvPr>
          <p:cNvGrpSpPr/>
          <p:nvPr/>
        </p:nvGrpSpPr>
        <p:grpSpPr>
          <a:xfrm>
            <a:off x="39732" y="5706559"/>
            <a:ext cx="12152268" cy="1151441"/>
            <a:chOff x="-2055784" y="5706558"/>
            <a:chExt cx="12152268" cy="1151441"/>
          </a:xfrm>
        </p:grpSpPr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id="{49CD258A-AD72-42B2-ACCF-A5966C93E4A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29155" y="5952293"/>
              <a:ext cx="3267329" cy="905706"/>
            </a:xfrm>
            <a:prstGeom prst="rect">
              <a:avLst/>
            </a:prstGeom>
          </p:spPr>
        </p:pic>
        <p:pic>
          <p:nvPicPr>
            <p:cNvPr id="12" name="图片 11">
              <a:extLst>
                <a:ext uri="{FF2B5EF4-FFF2-40B4-BE49-F238E27FC236}">
                  <a16:creationId xmlns:a16="http://schemas.microsoft.com/office/drawing/2014/main" id="{FCC04B38-87A0-4292-84B8-0EE3BAC319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73398" y="5901249"/>
              <a:ext cx="3451875" cy="956750"/>
            </a:xfrm>
            <a:prstGeom prst="rect">
              <a:avLst/>
            </a:prstGeom>
          </p:spPr>
        </p:pic>
        <p:pic>
          <p:nvPicPr>
            <p:cNvPr id="13" name="图片 12">
              <a:extLst>
                <a:ext uri="{FF2B5EF4-FFF2-40B4-BE49-F238E27FC236}">
                  <a16:creationId xmlns:a16="http://schemas.microsoft.com/office/drawing/2014/main" id="{6760FB0B-1ABC-4A59-A737-277D091FD5A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0765" b="62852"/>
            <a:stretch>
              <a:fillRect/>
            </a:stretch>
          </p:blipFill>
          <p:spPr>
            <a:xfrm>
              <a:off x="-1077847" y="5802542"/>
              <a:ext cx="425329" cy="383030"/>
            </a:xfrm>
            <a:custGeom>
              <a:avLst/>
              <a:gdLst>
                <a:gd name="connsiteX0" fmla="*/ 0 w 655948"/>
                <a:gd name="connsiteY0" fmla="*/ 0 h 590714"/>
                <a:gd name="connsiteX1" fmla="*/ 655948 w 655948"/>
                <a:gd name="connsiteY1" fmla="*/ 0 h 590714"/>
                <a:gd name="connsiteX2" fmla="*/ 655948 w 655948"/>
                <a:gd name="connsiteY2" fmla="*/ 590714 h 590714"/>
                <a:gd name="connsiteX3" fmla="*/ 0 w 655948"/>
                <a:gd name="connsiteY3" fmla="*/ 590714 h 590714"/>
                <a:gd name="connsiteX4" fmla="*/ 0 w 655948"/>
                <a:gd name="connsiteY4" fmla="*/ 0 h 590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5948" h="590714">
                  <a:moveTo>
                    <a:pt x="0" y="0"/>
                  </a:moveTo>
                  <a:lnTo>
                    <a:pt x="655948" y="0"/>
                  </a:lnTo>
                  <a:lnTo>
                    <a:pt x="655948" y="590714"/>
                  </a:lnTo>
                  <a:lnTo>
                    <a:pt x="0" y="590714"/>
                  </a:lnTo>
                  <a:lnTo>
                    <a:pt x="0" y="0"/>
                  </a:lnTo>
                  <a:close/>
                </a:path>
              </a:pathLst>
            </a:custGeom>
          </p:spPr>
        </p:pic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id="{CA6693FD-857D-4189-BA78-21BFBE636C2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0765" t="12558" b="40721"/>
            <a:stretch>
              <a:fillRect/>
            </a:stretch>
          </p:blipFill>
          <p:spPr>
            <a:xfrm flipH="1">
              <a:off x="9022536" y="5706558"/>
              <a:ext cx="388851" cy="440426"/>
            </a:xfrm>
            <a:custGeom>
              <a:avLst/>
              <a:gdLst>
                <a:gd name="connsiteX0" fmla="*/ 0 w 655948"/>
                <a:gd name="connsiteY0" fmla="*/ 0 h 742950"/>
                <a:gd name="connsiteX1" fmla="*/ 655948 w 655948"/>
                <a:gd name="connsiteY1" fmla="*/ 0 h 742950"/>
                <a:gd name="connsiteX2" fmla="*/ 655948 w 655948"/>
                <a:gd name="connsiteY2" fmla="*/ 742950 h 742950"/>
                <a:gd name="connsiteX3" fmla="*/ 0 w 655948"/>
                <a:gd name="connsiteY3" fmla="*/ 742950 h 742950"/>
                <a:gd name="connsiteX4" fmla="*/ 0 w 655948"/>
                <a:gd name="connsiteY4" fmla="*/ 0 h 742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5948" h="742950">
                  <a:moveTo>
                    <a:pt x="0" y="0"/>
                  </a:moveTo>
                  <a:lnTo>
                    <a:pt x="655948" y="0"/>
                  </a:lnTo>
                  <a:lnTo>
                    <a:pt x="655948" y="742950"/>
                  </a:lnTo>
                  <a:lnTo>
                    <a:pt x="0" y="742950"/>
                  </a:lnTo>
                  <a:lnTo>
                    <a:pt x="0" y="0"/>
                  </a:lnTo>
                  <a:close/>
                </a:path>
              </a:pathLst>
            </a:custGeom>
          </p:spPr>
        </p:pic>
        <p:pic>
          <p:nvPicPr>
            <p:cNvPr id="15" name="图片 14">
              <a:extLst>
                <a:ext uri="{FF2B5EF4-FFF2-40B4-BE49-F238E27FC236}">
                  <a16:creationId xmlns:a16="http://schemas.microsoft.com/office/drawing/2014/main" id="{7ACB3BA8-ACD1-4DBF-8113-171993D78EE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814" t="59279" r="64244"/>
            <a:stretch>
              <a:fillRect/>
            </a:stretch>
          </p:blipFill>
          <p:spPr>
            <a:xfrm>
              <a:off x="1081651" y="5952293"/>
              <a:ext cx="475557" cy="396198"/>
            </a:xfrm>
            <a:custGeom>
              <a:avLst/>
              <a:gdLst>
                <a:gd name="connsiteX0" fmla="*/ 0 w 777240"/>
                <a:gd name="connsiteY0" fmla="*/ 0 h 647537"/>
                <a:gd name="connsiteX1" fmla="*/ 777240 w 777240"/>
                <a:gd name="connsiteY1" fmla="*/ 0 h 647537"/>
                <a:gd name="connsiteX2" fmla="*/ 777240 w 777240"/>
                <a:gd name="connsiteY2" fmla="*/ 647537 h 647537"/>
                <a:gd name="connsiteX3" fmla="*/ 0 w 777240"/>
                <a:gd name="connsiteY3" fmla="*/ 647537 h 647537"/>
                <a:gd name="connsiteX4" fmla="*/ 0 w 777240"/>
                <a:gd name="connsiteY4" fmla="*/ 0 h 647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77240" h="647537">
                  <a:moveTo>
                    <a:pt x="0" y="0"/>
                  </a:moveTo>
                  <a:lnTo>
                    <a:pt x="777240" y="0"/>
                  </a:lnTo>
                  <a:lnTo>
                    <a:pt x="777240" y="647537"/>
                  </a:lnTo>
                  <a:lnTo>
                    <a:pt x="0" y="647537"/>
                  </a:lnTo>
                  <a:lnTo>
                    <a:pt x="0" y="0"/>
                  </a:lnTo>
                  <a:close/>
                </a:path>
              </a:pathLst>
            </a:custGeom>
          </p:spPr>
        </p:pic>
        <p:pic>
          <p:nvPicPr>
            <p:cNvPr id="16" name="图片 15">
              <a:extLst>
                <a:ext uri="{FF2B5EF4-FFF2-40B4-BE49-F238E27FC236}">
                  <a16:creationId xmlns:a16="http://schemas.microsoft.com/office/drawing/2014/main" id="{ABCAA27F-064C-4803-B10A-7CC0637757B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0243" y="5901249"/>
              <a:ext cx="3451875" cy="956750"/>
            </a:xfrm>
            <a:prstGeom prst="rect">
              <a:avLst/>
            </a:prstGeom>
          </p:spPr>
        </p:pic>
        <p:pic>
          <p:nvPicPr>
            <p:cNvPr id="17" name="图片 16">
              <a:extLst>
                <a:ext uri="{FF2B5EF4-FFF2-40B4-BE49-F238E27FC236}">
                  <a16:creationId xmlns:a16="http://schemas.microsoft.com/office/drawing/2014/main" id="{09C9CDD6-0BAF-415B-A1AA-F363B4B7B4A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-2055784" y="5901249"/>
              <a:ext cx="3451875" cy="956750"/>
            </a:xfrm>
            <a:prstGeom prst="rect">
              <a:avLst/>
            </a:prstGeom>
          </p:spPr>
        </p:pic>
      </p:grp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061FD592-EDFD-5511-9D18-8256C7EE8298}"/>
              </a:ext>
            </a:extLst>
          </p:cNvPr>
          <p:cNvSpPr/>
          <p:nvPr/>
        </p:nvSpPr>
        <p:spPr>
          <a:xfrm>
            <a:off x="390785" y="309716"/>
            <a:ext cx="11356258" cy="6238568"/>
          </a:xfrm>
          <a:prstGeom prst="roundRect">
            <a:avLst>
              <a:gd name="adj" fmla="val 9575"/>
            </a:avLst>
          </a:prstGeom>
          <a:solidFill>
            <a:schemeClr val="bg1">
              <a:alpha val="7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pic>
        <p:nvPicPr>
          <p:cNvPr id="3" name="图片 6">
            <a:extLst>
              <a:ext uri="{FF2B5EF4-FFF2-40B4-BE49-F238E27FC236}">
                <a16:creationId xmlns:a16="http://schemas.microsoft.com/office/drawing/2014/main" id="{9E9FCC87-7086-DA8B-9A67-16314E013116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689" b="55653"/>
          <a:stretch/>
        </p:blipFill>
        <p:spPr>
          <a:xfrm>
            <a:off x="5062000" y="342695"/>
            <a:ext cx="1333548" cy="1208096"/>
          </a:xfrm>
          <a:prstGeom prst="rect">
            <a:avLst/>
          </a:prstGeom>
        </p:spPr>
      </p:pic>
      <p:pic>
        <p:nvPicPr>
          <p:cNvPr id="4" name="图片 1">
            <a:extLst>
              <a:ext uri="{FF2B5EF4-FFF2-40B4-BE49-F238E27FC236}">
                <a16:creationId xmlns:a16="http://schemas.microsoft.com/office/drawing/2014/main" id="{41677080-5E03-04A3-FA7A-71429011043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5041" y="1761310"/>
            <a:ext cx="660994" cy="673642"/>
          </a:xfrm>
          <a:prstGeom prst="rect">
            <a:avLst/>
          </a:prstGeom>
        </p:spPr>
      </p:pic>
      <p:sp>
        <p:nvSpPr>
          <p:cNvPr id="6" name="文本框 14">
            <a:extLst>
              <a:ext uri="{FF2B5EF4-FFF2-40B4-BE49-F238E27FC236}">
                <a16:creationId xmlns:a16="http://schemas.microsoft.com/office/drawing/2014/main" id="{CE63DE18-0D29-2902-69D8-10EB685217B1}"/>
              </a:ext>
            </a:extLst>
          </p:cNvPr>
          <p:cNvSpPr txBox="1"/>
          <p:nvPr/>
        </p:nvSpPr>
        <p:spPr>
          <a:xfrm>
            <a:off x="6693339" y="1723355"/>
            <a:ext cx="449068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lang="en-029" sz="3200">
                <a:solidFill>
                  <a:prstClr val="black"/>
                </a:solidFill>
                <a:latin typeface="Calibri" panose="020F0502020204030204"/>
                <a:cs typeface="Calibri" panose="020F0502020204030204" pitchFamily="34" charset="0"/>
              </a:rPr>
              <a:t>Mỗi bạn đặt một câu có sử dụng dấu hai chấm</a:t>
            </a:r>
            <a:endParaRPr lang="en-029" sz="3200" dirty="0" err="1">
              <a:solidFill>
                <a:prstClr val="black"/>
              </a:solidFill>
              <a:latin typeface="Calibri" panose="020F0502020204030204"/>
              <a:cs typeface="Calibri" panose="020F0502020204030204" pitchFamily="34" charset="0"/>
            </a:endParaRPr>
          </a:p>
        </p:txBody>
      </p:sp>
      <p:pic>
        <p:nvPicPr>
          <p:cNvPr id="7" name="图片 1">
            <a:extLst>
              <a:ext uri="{FF2B5EF4-FFF2-40B4-BE49-F238E27FC236}">
                <a16:creationId xmlns:a16="http://schemas.microsoft.com/office/drawing/2014/main" id="{E559D1D8-8F72-5149-20AC-D108C2404DA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7346" y="2995334"/>
            <a:ext cx="660994" cy="673642"/>
          </a:xfrm>
          <a:prstGeom prst="rect">
            <a:avLst/>
          </a:prstGeom>
        </p:spPr>
      </p:pic>
      <p:sp>
        <p:nvSpPr>
          <p:cNvPr id="8" name="文本框 13">
            <a:extLst>
              <a:ext uri="{FF2B5EF4-FFF2-40B4-BE49-F238E27FC236}">
                <a16:creationId xmlns:a16="http://schemas.microsoft.com/office/drawing/2014/main" id="{C83F504B-0A02-FE41-0F95-FCA9544DA538}"/>
              </a:ext>
            </a:extLst>
          </p:cNvPr>
          <p:cNvSpPr txBox="1"/>
          <p:nvPr/>
        </p:nvSpPr>
        <p:spPr>
          <a:xfrm>
            <a:off x="6755463" y="3044102"/>
            <a:ext cx="450816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字魂105号-简雅黑" panose="00000500000000000000" pitchFamily="2" charset="-122"/>
                <a:cs typeface="Calibri" panose="020F0502020204030204" pitchFamily="34" charset="0"/>
              </a:rPr>
              <a:t>Thống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字魂105号-简雅黑" panose="00000500000000000000" pitchFamily="2" charset="-122"/>
                <a:cs typeface="Calibri" panose="020F0502020204030204" pitchFamily="34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字魂105号-简雅黑" panose="00000500000000000000" pitchFamily="2" charset="-122"/>
                <a:cs typeface="Calibri" panose="020F0502020204030204" pitchFamily="34" charset="0"/>
              </a:rPr>
              <a:t>nhất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字魂105号-简雅黑" panose="00000500000000000000" pitchFamily="2" charset="-122"/>
                <a:cs typeface="Calibri" panose="020F0502020204030204" pitchFamily="34" charset="0"/>
              </a:rPr>
              <a:t> ý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字魂105号-简雅黑" panose="00000500000000000000" pitchFamily="2" charset="-122"/>
                <a:cs typeface="Calibri" panose="020F0502020204030204" pitchFamily="34" charset="0"/>
              </a:rPr>
              <a:t>kiến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字魂105号-简雅黑" panose="00000500000000000000" pitchFamily="2" charset="-122"/>
                <a:cs typeface="Calibri" panose="020F0502020204030204" pitchFamily="34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字魂105号-简雅黑" panose="00000500000000000000" pitchFamily="2" charset="-122"/>
                <a:cs typeface="Calibri" panose="020F0502020204030204" pitchFamily="34" charset="0"/>
              </a:rPr>
              <a:t>trong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字魂105号-简雅黑" panose="00000500000000000000" pitchFamily="2" charset="-122"/>
                <a:cs typeface="Calibri" panose="020F0502020204030204" pitchFamily="34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字魂105号-简雅黑" panose="00000500000000000000" pitchFamily="2" charset="-122"/>
                <a:cs typeface="Calibri" panose="020F0502020204030204" pitchFamily="34" charset="0"/>
              </a:rPr>
              <a:t>nhóm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字魂105号-简雅黑" panose="00000500000000000000" pitchFamily="2" charset="-122"/>
                <a:cs typeface="Calibri" panose="020F0502020204030204" pitchFamily="34" charset="0"/>
              </a:rPr>
              <a:t>.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字魂105号-简雅黑" panose="00000500000000000000" pitchFamily="2" charset="-122"/>
              <a:cs typeface="Calibri" panose="020F050202020403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97AC8EE-8CD4-8023-BECB-A8FFAFF5A6E2}"/>
              </a:ext>
            </a:extLst>
          </p:cNvPr>
          <p:cNvSpPr txBox="1"/>
          <p:nvPr/>
        </p:nvSpPr>
        <p:spPr>
          <a:xfrm>
            <a:off x="6681629" y="4417867"/>
            <a:ext cx="448741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029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Chia </a:t>
            </a:r>
            <a:r>
              <a:rPr kumimoji="0" lang="en-029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sẻ</a:t>
            </a:r>
            <a:r>
              <a:rPr kumimoji="0" lang="en-029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kumimoji="0" lang="en-029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kết</a:t>
            </a:r>
            <a:r>
              <a:rPr kumimoji="0" lang="en-029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kumimoji="0" lang="en-029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quả</a:t>
            </a:r>
            <a:r>
              <a:rPr kumimoji="0" lang="en-029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kumimoji="0" lang="en-029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trước</a:t>
            </a:r>
            <a:r>
              <a:rPr kumimoji="0" lang="en-029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kumimoji="0" lang="en-029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lớp</a:t>
            </a:r>
            <a:r>
              <a:rPr kumimoji="0" lang="en-029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4" name="图片 1">
            <a:extLst>
              <a:ext uri="{FF2B5EF4-FFF2-40B4-BE49-F238E27FC236}">
                <a16:creationId xmlns:a16="http://schemas.microsoft.com/office/drawing/2014/main" id="{4E709914-1E17-9634-78FC-1FB51BF3C874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8549" y="4342953"/>
            <a:ext cx="660994" cy="673642"/>
          </a:xfrm>
          <a:prstGeom prst="rect">
            <a:avLst/>
          </a:prstGeom>
        </p:spPr>
      </p:pic>
      <p:sp>
        <p:nvSpPr>
          <p:cNvPr id="25" name="文本框 12">
            <a:extLst>
              <a:ext uri="{FF2B5EF4-FFF2-40B4-BE49-F238E27FC236}">
                <a16:creationId xmlns:a16="http://schemas.microsoft.com/office/drawing/2014/main" id="{3BBBE5C5-2A52-FD04-9EDF-4F45D786D946}"/>
              </a:ext>
            </a:extLst>
          </p:cNvPr>
          <p:cNvSpPr txBox="1"/>
          <p:nvPr/>
        </p:nvSpPr>
        <p:spPr>
          <a:xfrm>
            <a:off x="1683451" y="3619127"/>
            <a:ext cx="3456212" cy="166321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bliqueTopLeft"/>
              <a:lightRig rig="flat" dir="t"/>
            </a:scene3d>
            <a:sp3d extrusionH="127000" prstMaterial="plastic"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400" b="0" i="0" u="none" strike="noStrike" kern="1200" cap="none" spc="0" normalizeH="0" baseline="0" noProof="0" dirty="0">
                <a:ln w="19050">
                  <a:solidFill>
                    <a:srgbClr val="FF2F64"/>
                  </a:solidFill>
                </a:ln>
                <a:blipFill dpi="0" rotWithShape="1">
                  <a:blip r:embed="rId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/>
                <a:uLnTx/>
                <a:uFillTx/>
                <a:latin typeface="SVN-SAF" panose="02040603050506020204" pitchFamily="18" charset="0"/>
                <a:ea typeface="字魂105号-简雅黑" panose="00000500000000000000" pitchFamily="2" charset="-122"/>
                <a:cs typeface="+mn-cs"/>
              </a:rPr>
              <a:t>THẢO </a:t>
            </a:r>
            <a:r>
              <a:rPr kumimoji="0" lang="en-US" altLang="zh-CN" sz="4400" b="0" i="0" u="none" strike="noStrike" kern="1200" cap="none" spc="0" normalizeH="0" baseline="0" noProof="0">
                <a:ln w="19050">
                  <a:solidFill>
                    <a:srgbClr val="FF2F64"/>
                  </a:solidFill>
                </a:ln>
                <a:blipFill dpi="0" rotWithShape="1">
                  <a:blip r:embed="rId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/>
                <a:uLnTx/>
                <a:uFillTx/>
                <a:latin typeface="SVN-SAF" panose="02040603050506020204" pitchFamily="18" charset="0"/>
                <a:ea typeface="字魂105号-简雅黑" panose="00000500000000000000" pitchFamily="2" charset="-122"/>
                <a:cs typeface="+mn-cs"/>
              </a:rPr>
              <a:t>LUẬN NHÓM 4</a:t>
            </a:r>
            <a:endParaRPr kumimoji="0" lang="zh-CN" altLang="en-US" sz="4400" b="0" i="0" u="none" strike="noStrike" kern="1200" cap="none" spc="0" normalizeH="0" baseline="0" noProof="0" dirty="0">
              <a:ln w="19050">
                <a:solidFill>
                  <a:srgbClr val="FF2F64"/>
                </a:solidFill>
              </a:ln>
              <a:blipFill dpi="0" rotWithShape="1"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/>
              <a:uLnTx/>
              <a:uFillTx/>
              <a:latin typeface="SVN-SAF" panose="02040603050506020204" pitchFamily="18" charset="0"/>
              <a:ea typeface="字魂105号-简雅黑" panose="00000500000000000000" pitchFamily="2" charset="-122"/>
              <a:cs typeface="+mn-cs"/>
            </a:endParaRPr>
          </a:p>
        </p:txBody>
      </p:sp>
      <p:pic>
        <p:nvPicPr>
          <p:cNvPr id="26" name="Picture 2">
            <a:extLst>
              <a:ext uri="{FF2B5EF4-FFF2-40B4-BE49-F238E27FC236}">
                <a16:creationId xmlns:a16="http://schemas.microsoft.com/office/drawing/2014/main" id="{60C6B89E-B348-EA59-8819-9F08C0779E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9938" b="95342" l="4263" r="93961">
                        <a14:foregroundMark x1="12433" y1="52484" x2="14920" y2="85714"/>
                        <a14:foregroundMark x1="14920" y1="85714" x2="29840" y2="93478"/>
                        <a14:foregroundMark x1="29840" y1="93478" x2="61101" y2="98137"/>
                        <a14:foregroundMark x1="61101" y1="98137" x2="74956" y2="94410"/>
                        <a14:foregroundMark x1="84186" y1="83752" x2="84369" y2="83540"/>
                        <a14:foregroundMark x1="74956" y1="94410" x2="81700" y2="86623"/>
                        <a14:foregroundMark x1="84369" y1="83540" x2="86323" y2="60870"/>
                        <a14:foregroundMark x1="9059" y1="56832" x2="10124" y2="95342"/>
                        <a14:foregroundMark x1="4263" y1="74224" x2="4263" y2="74224"/>
                        <a14:foregroundMark x1="13677" y1="33230" x2="13677" y2="33230"/>
                        <a14:foregroundMark x1="51687" y1="28261" x2="51687" y2="28261"/>
                        <a14:foregroundMark x1="49378" y1="32609" x2="49378" y2="32609"/>
                        <a14:foregroundMark x1="64831" y1="21739" x2="64831" y2="21739"/>
                        <a14:foregroundMark x1="66252" y1="26708" x2="66252" y2="26708"/>
                        <a14:foregroundMark x1="88903" y1="80745" x2="90409" y2="90683"/>
                        <a14:foregroundMark x1="88856" y1="80435" x2="88903" y2="80745"/>
                        <a14:foregroundMark x1="84902" y1="54348" x2="88856" y2="80435"/>
                        <a14:foregroundMark x1="90409" y1="90683" x2="92007" y2="95342"/>
                        <a14:foregroundMark x1="93961" y1="63043" x2="93961" y2="63043"/>
                        <a14:foregroundMark x1="78686" y1="31056" x2="78686" y2="31056"/>
                        <a14:foregroundMark x1="76909" y1="33230" x2="76909" y2="33230"/>
                        <a14:backgroundMark x1="13321" y1="35093" x2="13321" y2="35093"/>
                        <a14:backgroundMark x1="82948" y1="83851" x2="82948" y2="83851"/>
                        <a14:backgroundMark x1="82593" y1="82919" x2="81528" y2="82919"/>
                        <a14:backgroundMark x1="89165" y1="80745" x2="89165" y2="80745"/>
                        <a14:backgroundMark x1="84014" y1="83230" x2="79041" y2="81677"/>
                        <a14:backgroundMark x1="89698" y1="80435" x2="89698" y2="8043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2894" y="1018171"/>
            <a:ext cx="4508169" cy="2578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857223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 tmFilter="0,0; .5, 1; 1, 1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4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000"/>
                            </p:stCondLst>
                            <p:childTnLst>
                              <p:par>
                                <p:cTn id="6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6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  <p:bldP spid="2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>
            <a:extLst>
              <a:ext uri="{FF2B5EF4-FFF2-40B4-BE49-F238E27FC236}">
                <a16:creationId xmlns:a16="http://schemas.microsoft.com/office/drawing/2014/main" id="{C60DD275-4246-401E-BA17-E6BAE60632D0}"/>
              </a:ext>
            </a:extLst>
          </p:cNvPr>
          <p:cNvGrpSpPr/>
          <p:nvPr/>
        </p:nvGrpSpPr>
        <p:grpSpPr>
          <a:xfrm>
            <a:off x="39732" y="5706559"/>
            <a:ext cx="12152268" cy="1151441"/>
            <a:chOff x="-2055784" y="5706558"/>
            <a:chExt cx="12152268" cy="1151441"/>
          </a:xfrm>
        </p:grpSpPr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id="{49CD258A-AD72-42B2-ACCF-A5966C93E4A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29155" y="5952293"/>
              <a:ext cx="3267329" cy="905706"/>
            </a:xfrm>
            <a:prstGeom prst="rect">
              <a:avLst/>
            </a:prstGeom>
          </p:spPr>
        </p:pic>
        <p:pic>
          <p:nvPicPr>
            <p:cNvPr id="12" name="图片 11">
              <a:extLst>
                <a:ext uri="{FF2B5EF4-FFF2-40B4-BE49-F238E27FC236}">
                  <a16:creationId xmlns:a16="http://schemas.microsoft.com/office/drawing/2014/main" id="{FCC04B38-87A0-4292-84B8-0EE3BAC319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73398" y="5901249"/>
              <a:ext cx="3451875" cy="956750"/>
            </a:xfrm>
            <a:prstGeom prst="rect">
              <a:avLst/>
            </a:prstGeom>
          </p:spPr>
        </p:pic>
        <p:pic>
          <p:nvPicPr>
            <p:cNvPr id="13" name="图片 12">
              <a:extLst>
                <a:ext uri="{FF2B5EF4-FFF2-40B4-BE49-F238E27FC236}">
                  <a16:creationId xmlns:a16="http://schemas.microsoft.com/office/drawing/2014/main" id="{6760FB0B-1ABC-4A59-A737-277D091FD5A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0765" b="62852"/>
            <a:stretch>
              <a:fillRect/>
            </a:stretch>
          </p:blipFill>
          <p:spPr>
            <a:xfrm>
              <a:off x="-1077847" y="5802542"/>
              <a:ext cx="425329" cy="383030"/>
            </a:xfrm>
            <a:custGeom>
              <a:avLst/>
              <a:gdLst>
                <a:gd name="connsiteX0" fmla="*/ 0 w 655948"/>
                <a:gd name="connsiteY0" fmla="*/ 0 h 590714"/>
                <a:gd name="connsiteX1" fmla="*/ 655948 w 655948"/>
                <a:gd name="connsiteY1" fmla="*/ 0 h 590714"/>
                <a:gd name="connsiteX2" fmla="*/ 655948 w 655948"/>
                <a:gd name="connsiteY2" fmla="*/ 590714 h 590714"/>
                <a:gd name="connsiteX3" fmla="*/ 0 w 655948"/>
                <a:gd name="connsiteY3" fmla="*/ 590714 h 590714"/>
                <a:gd name="connsiteX4" fmla="*/ 0 w 655948"/>
                <a:gd name="connsiteY4" fmla="*/ 0 h 590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5948" h="590714">
                  <a:moveTo>
                    <a:pt x="0" y="0"/>
                  </a:moveTo>
                  <a:lnTo>
                    <a:pt x="655948" y="0"/>
                  </a:lnTo>
                  <a:lnTo>
                    <a:pt x="655948" y="590714"/>
                  </a:lnTo>
                  <a:lnTo>
                    <a:pt x="0" y="590714"/>
                  </a:lnTo>
                  <a:lnTo>
                    <a:pt x="0" y="0"/>
                  </a:lnTo>
                  <a:close/>
                </a:path>
              </a:pathLst>
            </a:custGeom>
          </p:spPr>
        </p:pic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id="{CA6693FD-857D-4189-BA78-21BFBE636C2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0765" t="12558" b="40721"/>
            <a:stretch>
              <a:fillRect/>
            </a:stretch>
          </p:blipFill>
          <p:spPr>
            <a:xfrm flipH="1">
              <a:off x="9022536" y="5706558"/>
              <a:ext cx="388851" cy="440426"/>
            </a:xfrm>
            <a:custGeom>
              <a:avLst/>
              <a:gdLst>
                <a:gd name="connsiteX0" fmla="*/ 0 w 655948"/>
                <a:gd name="connsiteY0" fmla="*/ 0 h 742950"/>
                <a:gd name="connsiteX1" fmla="*/ 655948 w 655948"/>
                <a:gd name="connsiteY1" fmla="*/ 0 h 742950"/>
                <a:gd name="connsiteX2" fmla="*/ 655948 w 655948"/>
                <a:gd name="connsiteY2" fmla="*/ 742950 h 742950"/>
                <a:gd name="connsiteX3" fmla="*/ 0 w 655948"/>
                <a:gd name="connsiteY3" fmla="*/ 742950 h 742950"/>
                <a:gd name="connsiteX4" fmla="*/ 0 w 655948"/>
                <a:gd name="connsiteY4" fmla="*/ 0 h 742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5948" h="742950">
                  <a:moveTo>
                    <a:pt x="0" y="0"/>
                  </a:moveTo>
                  <a:lnTo>
                    <a:pt x="655948" y="0"/>
                  </a:lnTo>
                  <a:lnTo>
                    <a:pt x="655948" y="742950"/>
                  </a:lnTo>
                  <a:lnTo>
                    <a:pt x="0" y="742950"/>
                  </a:lnTo>
                  <a:lnTo>
                    <a:pt x="0" y="0"/>
                  </a:lnTo>
                  <a:close/>
                </a:path>
              </a:pathLst>
            </a:custGeom>
          </p:spPr>
        </p:pic>
        <p:pic>
          <p:nvPicPr>
            <p:cNvPr id="15" name="图片 14">
              <a:extLst>
                <a:ext uri="{FF2B5EF4-FFF2-40B4-BE49-F238E27FC236}">
                  <a16:creationId xmlns:a16="http://schemas.microsoft.com/office/drawing/2014/main" id="{7ACB3BA8-ACD1-4DBF-8113-171993D78EE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814" t="59279" r="64244"/>
            <a:stretch>
              <a:fillRect/>
            </a:stretch>
          </p:blipFill>
          <p:spPr>
            <a:xfrm>
              <a:off x="1081651" y="5952293"/>
              <a:ext cx="475557" cy="396198"/>
            </a:xfrm>
            <a:custGeom>
              <a:avLst/>
              <a:gdLst>
                <a:gd name="connsiteX0" fmla="*/ 0 w 777240"/>
                <a:gd name="connsiteY0" fmla="*/ 0 h 647537"/>
                <a:gd name="connsiteX1" fmla="*/ 777240 w 777240"/>
                <a:gd name="connsiteY1" fmla="*/ 0 h 647537"/>
                <a:gd name="connsiteX2" fmla="*/ 777240 w 777240"/>
                <a:gd name="connsiteY2" fmla="*/ 647537 h 647537"/>
                <a:gd name="connsiteX3" fmla="*/ 0 w 777240"/>
                <a:gd name="connsiteY3" fmla="*/ 647537 h 647537"/>
                <a:gd name="connsiteX4" fmla="*/ 0 w 777240"/>
                <a:gd name="connsiteY4" fmla="*/ 0 h 647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77240" h="647537">
                  <a:moveTo>
                    <a:pt x="0" y="0"/>
                  </a:moveTo>
                  <a:lnTo>
                    <a:pt x="777240" y="0"/>
                  </a:lnTo>
                  <a:lnTo>
                    <a:pt x="777240" y="647537"/>
                  </a:lnTo>
                  <a:lnTo>
                    <a:pt x="0" y="647537"/>
                  </a:lnTo>
                  <a:lnTo>
                    <a:pt x="0" y="0"/>
                  </a:lnTo>
                  <a:close/>
                </a:path>
              </a:pathLst>
            </a:custGeom>
          </p:spPr>
        </p:pic>
        <p:pic>
          <p:nvPicPr>
            <p:cNvPr id="16" name="图片 15">
              <a:extLst>
                <a:ext uri="{FF2B5EF4-FFF2-40B4-BE49-F238E27FC236}">
                  <a16:creationId xmlns:a16="http://schemas.microsoft.com/office/drawing/2014/main" id="{ABCAA27F-064C-4803-B10A-7CC0637757B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0243" y="5901249"/>
              <a:ext cx="3451875" cy="956750"/>
            </a:xfrm>
            <a:prstGeom prst="rect">
              <a:avLst/>
            </a:prstGeom>
          </p:spPr>
        </p:pic>
        <p:pic>
          <p:nvPicPr>
            <p:cNvPr id="17" name="图片 16">
              <a:extLst>
                <a:ext uri="{FF2B5EF4-FFF2-40B4-BE49-F238E27FC236}">
                  <a16:creationId xmlns:a16="http://schemas.microsoft.com/office/drawing/2014/main" id="{09C9CDD6-0BAF-415B-A1AA-F363B4B7B4A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-2055784" y="5901249"/>
              <a:ext cx="3451875" cy="956750"/>
            </a:xfrm>
            <a:prstGeom prst="rect">
              <a:avLst/>
            </a:prstGeom>
          </p:spPr>
        </p:pic>
      </p:grp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061FD592-EDFD-5511-9D18-8256C7EE8298}"/>
              </a:ext>
            </a:extLst>
          </p:cNvPr>
          <p:cNvSpPr/>
          <p:nvPr/>
        </p:nvSpPr>
        <p:spPr>
          <a:xfrm>
            <a:off x="390785" y="309716"/>
            <a:ext cx="11356258" cy="6238568"/>
          </a:xfrm>
          <a:prstGeom prst="roundRect">
            <a:avLst>
              <a:gd name="adj" fmla="val 9575"/>
            </a:avLst>
          </a:prstGeom>
          <a:solidFill>
            <a:schemeClr val="bg1">
              <a:alpha val="7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A806A7DC-D1E9-5A34-F0A1-05C504BB42A1}"/>
              </a:ext>
            </a:extLst>
          </p:cNvPr>
          <p:cNvGrpSpPr/>
          <p:nvPr/>
        </p:nvGrpSpPr>
        <p:grpSpPr>
          <a:xfrm>
            <a:off x="1456061" y="945661"/>
            <a:ext cx="9459588" cy="3876822"/>
            <a:chOff x="4788955" y="4400146"/>
            <a:chExt cx="9459588" cy="3876822"/>
          </a:xfrm>
        </p:grpSpPr>
        <p:sp>
          <p:nvSpPr>
            <p:cNvPr id="25" name="Rectangle: Rounded Corners 24">
              <a:extLst>
                <a:ext uri="{FF2B5EF4-FFF2-40B4-BE49-F238E27FC236}">
                  <a16:creationId xmlns:a16="http://schemas.microsoft.com/office/drawing/2014/main" id="{65931186-3AE9-5FD0-7ADE-35F47DA57626}"/>
                </a:ext>
              </a:extLst>
            </p:cNvPr>
            <p:cNvSpPr/>
            <p:nvPr/>
          </p:nvSpPr>
          <p:spPr>
            <a:xfrm>
              <a:off x="5444836" y="4965857"/>
              <a:ext cx="8803707" cy="3311111"/>
            </a:xfrm>
            <a:custGeom>
              <a:avLst/>
              <a:gdLst>
                <a:gd name="connsiteX0" fmla="*/ 0 w 8803707"/>
                <a:gd name="connsiteY0" fmla="*/ 551863 h 3311111"/>
                <a:gd name="connsiteX1" fmla="*/ 551863 w 8803707"/>
                <a:gd name="connsiteY1" fmla="*/ 0 h 3311111"/>
                <a:gd name="connsiteX2" fmla="*/ 8251844 w 8803707"/>
                <a:gd name="connsiteY2" fmla="*/ 0 h 3311111"/>
                <a:gd name="connsiteX3" fmla="*/ 8803707 w 8803707"/>
                <a:gd name="connsiteY3" fmla="*/ 551863 h 3311111"/>
                <a:gd name="connsiteX4" fmla="*/ 8803707 w 8803707"/>
                <a:gd name="connsiteY4" fmla="*/ 2759248 h 3311111"/>
                <a:gd name="connsiteX5" fmla="*/ 8251844 w 8803707"/>
                <a:gd name="connsiteY5" fmla="*/ 3311111 h 3311111"/>
                <a:gd name="connsiteX6" fmla="*/ 551863 w 8803707"/>
                <a:gd name="connsiteY6" fmla="*/ 3311111 h 3311111"/>
                <a:gd name="connsiteX7" fmla="*/ 0 w 8803707"/>
                <a:gd name="connsiteY7" fmla="*/ 2759248 h 3311111"/>
                <a:gd name="connsiteX8" fmla="*/ 0 w 8803707"/>
                <a:gd name="connsiteY8" fmla="*/ 551863 h 33111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803707" h="3311111" fill="none" extrusionOk="0">
                  <a:moveTo>
                    <a:pt x="0" y="551863"/>
                  </a:moveTo>
                  <a:cubicBezTo>
                    <a:pt x="-22297" y="237752"/>
                    <a:pt x="275654" y="32530"/>
                    <a:pt x="551863" y="0"/>
                  </a:cubicBezTo>
                  <a:cubicBezTo>
                    <a:pt x="2267782" y="-61902"/>
                    <a:pt x="7079157" y="-101778"/>
                    <a:pt x="8251844" y="0"/>
                  </a:cubicBezTo>
                  <a:cubicBezTo>
                    <a:pt x="8508242" y="-15172"/>
                    <a:pt x="8825019" y="218676"/>
                    <a:pt x="8803707" y="551863"/>
                  </a:cubicBezTo>
                  <a:cubicBezTo>
                    <a:pt x="8861361" y="1298156"/>
                    <a:pt x="8819982" y="1778084"/>
                    <a:pt x="8803707" y="2759248"/>
                  </a:cubicBezTo>
                  <a:cubicBezTo>
                    <a:pt x="8771670" y="3048350"/>
                    <a:pt x="8546200" y="3262902"/>
                    <a:pt x="8251844" y="3311111"/>
                  </a:cubicBezTo>
                  <a:cubicBezTo>
                    <a:pt x="4936883" y="3168719"/>
                    <a:pt x="2612281" y="3422212"/>
                    <a:pt x="551863" y="3311111"/>
                  </a:cubicBezTo>
                  <a:cubicBezTo>
                    <a:pt x="219641" y="3324838"/>
                    <a:pt x="-8242" y="3101615"/>
                    <a:pt x="0" y="2759248"/>
                  </a:cubicBezTo>
                  <a:cubicBezTo>
                    <a:pt x="-60195" y="1888187"/>
                    <a:pt x="-117669" y="1262942"/>
                    <a:pt x="0" y="551863"/>
                  </a:cubicBezTo>
                  <a:close/>
                </a:path>
                <a:path w="8803707" h="3311111" stroke="0" extrusionOk="0">
                  <a:moveTo>
                    <a:pt x="0" y="551863"/>
                  </a:moveTo>
                  <a:cubicBezTo>
                    <a:pt x="-21793" y="218275"/>
                    <a:pt x="234380" y="-21237"/>
                    <a:pt x="551863" y="0"/>
                  </a:cubicBezTo>
                  <a:cubicBezTo>
                    <a:pt x="2911231" y="-164947"/>
                    <a:pt x="5623106" y="-52288"/>
                    <a:pt x="8251844" y="0"/>
                  </a:cubicBezTo>
                  <a:cubicBezTo>
                    <a:pt x="8554922" y="-26759"/>
                    <a:pt x="8769973" y="252478"/>
                    <a:pt x="8803707" y="551863"/>
                  </a:cubicBezTo>
                  <a:cubicBezTo>
                    <a:pt x="8660382" y="886908"/>
                    <a:pt x="8897157" y="2093814"/>
                    <a:pt x="8803707" y="2759248"/>
                  </a:cubicBezTo>
                  <a:cubicBezTo>
                    <a:pt x="8815523" y="3079290"/>
                    <a:pt x="8536086" y="3273728"/>
                    <a:pt x="8251844" y="3311111"/>
                  </a:cubicBezTo>
                  <a:cubicBezTo>
                    <a:pt x="5473114" y="3469652"/>
                    <a:pt x="3766696" y="3169275"/>
                    <a:pt x="551863" y="3311111"/>
                  </a:cubicBezTo>
                  <a:cubicBezTo>
                    <a:pt x="244686" y="3353110"/>
                    <a:pt x="44116" y="3048694"/>
                    <a:pt x="0" y="2759248"/>
                  </a:cubicBezTo>
                  <a:cubicBezTo>
                    <a:pt x="108226" y="2287315"/>
                    <a:pt x="-136457" y="1628289"/>
                    <a:pt x="0" y="551863"/>
                  </a:cubicBezTo>
                  <a:close/>
                </a:path>
              </a:pathLst>
            </a:custGeom>
            <a:solidFill>
              <a:srgbClr val="CCFFFF"/>
            </a:solidFill>
            <a:ln w="57150">
              <a:solidFill>
                <a:srgbClr val="002060"/>
              </a:solidFill>
              <a:extLst>
                <a:ext uri="{C807C97D-BFC1-408E-A445-0C87EB9F89A2}">
                  <ask:lineSketchStyleProps xmlns:ask="http://schemas.microsoft.com/office/drawing/2018/sketchyshapes" xmlns="" sd="983016561">
                    <a:prstGeom prst="roundRect">
                      <a:avLst/>
                    </a:prstGeom>
                    <ask:type>
                      <ask:lineSketchCurve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Mẫu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:</a:t>
              </a:r>
            </a:p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  </a:t>
              </a:r>
              <a:r>
                <a:rPr kumimoji="0" lang="vi-VN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Để bảo vệ môi trường, chúng ta nên bắt đầu từ những hành động nhỏ nhất: không vứt rác bừa bãi, dọn dẹp vệ sinh môi trường, trồng cây xanh,... </a:t>
              </a:r>
            </a:p>
          </p:txBody>
        </p:sp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01EF1268-6759-C73B-A8E9-0BD8F52BB20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788955" y="4400146"/>
              <a:ext cx="1311764" cy="131176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57580635"/>
      </p:ext>
    </p:extLst>
  </p:cSld>
  <p:clrMapOvr>
    <a:masterClrMapping/>
  </p:clrMapOvr>
  <p:transition>
    <p:fade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 p14:presetBounceEnd="6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5000">
                                          <p:cBhvr additive="base">
                                            <p:cTn id="7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5000">
                                          <p:cBhvr additive="base">
                                            <p:cTn id="8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5">
            <a:lum/>
          </a:blip>
          <a:srcRect/>
          <a:stretch>
            <a:fillRect l="-25000" r="-25000"/>
          </a:stretch>
        </a:blipFill>
        <a:effectLst/>
      </p:bgPr>
    </p:bg>
    <p:spTree>
      <p:nvGrpSpPr>
        <p:cNvPr id="1" name="Shape 8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ong bóng Lời nói: Hình chữ nhật với Góc Tròn 1">
            <a:extLst>
              <a:ext uri="{FF2B5EF4-FFF2-40B4-BE49-F238E27FC236}">
                <a16:creationId xmlns:a16="http://schemas.microsoft.com/office/drawing/2014/main" id="{214F156F-A146-85F1-7734-2474AC939092}"/>
              </a:ext>
            </a:extLst>
          </p:cNvPr>
          <p:cNvSpPr/>
          <p:nvPr/>
        </p:nvSpPr>
        <p:spPr>
          <a:xfrm>
            <a:off x="2214212" y="182205"/>
            <a:ext cx="4465605" cy="1942169"/>
          </a:xfrm>
          <a:prstGeom prst="wedgeRoundRectCallout">
            <a:avLst>
              <a:gd name="adj1" fmla="val -45245"/>
              <a:gd name="adj2" fmla="val 66756"/>
              <a:gd name="adj3" fmla="val 16667"/>
            </a:avLst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3733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Bây</a:t>
            </a:r>
            <a:r>
              <a:rPr kumimoji="0" lang="en-US" sz="3733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 </a:t>
            </a:r>
            <a:r>
              <a:rPr kumimoji="0" lang="en-US" sz="3733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giờ</a:t>
            </a:r>
            <a:r>
              <a:rPr kumimoji="0" lang="en-US" sz="3733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,</a:t>
            </a:r>
            <a:r>
              <a:rPr kumimoji="0" lang="vi-VN" sz="3733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chúng ta cùng xem cách gói </a:t>
            </a:r>
            <a:r>
              <a:rPr kumimoji="0" lang="en-US" sz="3733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 bánh </a:t>
            </a:r>
            <a:r>
              <a:rPr kumimoji="0" lang="en-US" sz="3733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chưng</a:t>
            </a:r>
            <a:r>
              <a:rPr kumimoji="0" lang="en-US" sz="3733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 </a:t>
            </a:r>
            <a:r>
              <a:rPr kumimoji="0" lang="en-US" sz="3733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nhé</a:t>
            </a:r>
            <a:r>
              <a:rPr kumimoji="0" lang="en-US" sz="3733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!</a:t>
            </a:r>
          </a:p>
        </p:txBody>
      </p:sp>
      <p:pic>
        <p:nvPicPr>
          <p:cNvPr id="6" name="Hình ảnh 5">
            <a:extLst>
              <a:ext uri="{FF2B5EF4-FFF2-40B4-BE49-F238E27FC236}">
                <a16:creationId xmlns:a16="http://schemas.microsoft.com/office/drawing/2014/main" id="{3FA8286E-A512-F8EF-6446-3A595D2D9B0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959" b="95296" l="9983" r="89979">
                        <a14:foregroundMark x1="45575" y1="34821" x2="54655" y2="44732"/>
                        <a14:foregroundMark x1="33672" y1="45620" x2="41716" y2="50564"/>
                        <a14:foregroundMark x1="44980" y1="85817" x2="48845" y2="92340"/>
                        <a14:foregroundMark x1="50213" y1="93401" x2="51507" y2="93401"/>
                        <a14:foregroundMark x1="44174" y1="93401" x2="49166" y2="93401"/>
                        <a14:foregroundMark x1="51398" y1="95283" x2="52217" y2="95296"/>
                        <a14:foregroundMark x1="43118" y1="95152" x2="50349" y2="95266"/>
                        <a14:foregroundMark x1="39969" y1="10199" x2="47322" y2="10199"/>
                        <a14:backgroundMark x1="22365" y1="49388" x2="30524" y2="63091"/>
                        <a14:backgroundMark x1="67134" y1="22294" x2="72029" y2="30574"/>
                        <a14:backgroundMark x1="72029" y1="30574" x2="76176" y2="45572"/>
                        <a14:backgroundMark x1="76176" y1="45572" x2="73853" y2="72210"/>
                        <a14:backgroundMark x1="73853" y1="72210" x2="68247" y2="80802"/>
                        <a14:backgroundMark x1="68247" y1="80802" x2="68074" y2="81305"/>
                        <a14:backgroundMark x1="40449" y1="59011" x2="45575" y2="59011"/>
                        <a14:backgroundMark x1="58860" y1="54644" x2="65963" y2="53180"/>
                        <a14:backgroundMark x1="50816" y1="89753" x2="53964" y2="93545"/>
                        <a14:backgroundMark x1="49414" y1="93545" x2="53504" y2="95440"/>
                        <a14:backgroundMark x1="48954" y1="92249" x2="51161" y2="9572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7736301" y="1671150"/>
            <a:ext cx="5087531" cy="4069829"/>
          </a:xfrm>
          <a:prstGeom prst="rect">
            <a:avLst/>
          </a:prstGeom>
        </p:spPr>
      </p:pic>
      <p:grpSp>
        <p:nvGrpSpPr>
          <p:cNvPr id="3" name="Nhóm 2">
            <a:extLst>
              <a:ext uri="{FF2B5EF4-FFF2-40B4-BE49-F238E27FC236}">
                <a16:creationId xmlns:a16="http://schemas.microsoft.com/office/drawing/2014/main" id="{D8061AAC-133F-32B9-0C8B-3C11783ED7EE}"/>
              </a:ext>
            </a:extLst>
          </p:cNvPr>
          <p:cNvGrpSpPr/>
          <p:nvPr/>
        </p:nvGrpSpPr>
        <p:grpSpPr>
          <a:xfrm>
            <a:off x="-541256" y="1661870"/>
            <a:ext cx="5187339" cy="5440377"/>
            <a:chOff x="3206663" y="1541290"/>
            <a:chExt cx="3890504" cy="4080283"/>
          </a:xfrm>
        </p:grpSpPr>
        <p:pic>
          <p:nvPicPr>
            <p:cNvPr id="4" name="Hình ảnh 3" descr="Ảnh có chứa mẫu họa&#10;&#10;Mô tả được tạo tự động">
              <a:extLst>
                <a:ext uri="{FF2B5EF4-FFF2-40B4-BE49-F238E27FC236}">
                  <a16:creationId xmlns:a16="http://schemas.microsoft.com/office/drawing/2014/main" id="{4E7A4CE0-FAA8-CD54-3C7E-8C1AEA020A6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7799" b="92825" l="9983" r="89979">
                          <a14:foregroundMark x1="29946" y1="21776" x2="25474" y2="28093"/>
                          <a14:foregroundMark x1="40123" y1="7847" x2="46266" y2="8303"/>
                          <a14:foregroundMark x1="49510" y1="73842" x2="50605" y2="88313"/>
                          <a14:foregroundMark x1="50605" y1="88313" x2="50605" y2="88313"/>
                          <a14:foregroundMark x1="43847" y1="91913" x2="53408" y2="91961"/>
                          <a14:foregroundMark x1="53408" y1="91961" x2="53983" y2="91913"/>
                          <a14:foregroundMark x1="41447" y1="90713" x2="42523" y2="92825"/>
                          <a14:backgroundMark x1="21444" y1="38589" x2="23959" y2="54860"/>
                          <a14:backgroundMark x1="70609" y1="31198" x2="73143" y2="49580"/>
                          <a14:backgroundMark x1="27107" y1="28486" x2="32156" y2="21862"/>
                          <a14:backgroundMark x1="23728" y1="30598" x2="29391" y2="23974"/>
                          <a14:backgroundMark x1="23728" y1="30142" x2="29814" y2="22246"/>
                          <a14:backgroundMark x1="29814" y1="22246" x2="29871" y2="22006"/>
                          <a14:backgroundMark x1="23363" y1="30910" x2="30121" y2="22774"/>
                          <a14:backgroundMark x1="30121" y1="22774" x2="30351" y2="21574"/>
                          <a14:backgroundMark x1="29871" y1="21262" x2="26973" y2="26830"/>
                          <a14:backgroundMark x1="25648" y1="28942" x2="30601" y2="21262"/>
                          <a14:backgroundMark x1="59167" y1="64195" x2="61567" y2="67219"/>
                          <a14:backgroundMark x1="51929" y1="64507" x2="53983" y2="64051"/>
                          <a14:backgroundMark x1="86043" y1="84833" x2="86043" y2="84833"/>
                          <a14:backgroundMark x1="44097" y1="64195" x2="45172" y2="64339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206663" y="1541290"/>
              <a:ext cx="3890504" cy="3112254"/>
            </a:xfrm>
            <a:prstGeom prst="rect">
              <a:avLst/>
            </a:prstGeom>
          </p:spPr>
        </p:pic>
        <p:pic>
          <p:nvPicPr>
            <p:cNvPr id="5" name="Hình ảnh 4" descr="Ảnh có chứa mẫu họa&#10;&#10;Mô tả được tạo tự động">
              <a:extLst>
                <a:ext uri="{FF2B5EF4-FFF2-40B4-BE49-F238E27FC236}">
                  <a16:creationId xmlns:a16="http://schemas.microsoft.com/office/drawing/2014/main" id="{789B5FD2-0073-4C2C-48AD-9C2BE4C7365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ackgroundRemoval t="8279" b="91001" l="9983" r="89979">
                          <a14:foregroundMark x1="51085" y1="91001" x2="52294" y2="91001"/>
                          <a14:foregroundMark x1="44941" y1="9335" x2="46861" y2="8279"/>
                        </a14:backgroundRemoval>
                      </a14:imgEffect>
                    </a14:imgLayer>
                  </a14:imgProps>
                </a:ext>
              </a:extLst>
            </a:blip>
            <a:srcRect l="47383" t="84588" r="40713"/>
            <a:stretch/>
          </p:blipFill>
          <p:spPr>
            <a:xfrm>
              <a:off x="4968160" y="4634187"/>
              <a:ext cx="685218" cy="987386"/>
            </a:xfrm>
            <a:prstGeom prst="rect">
              <a:avLst/>
            </a:prstGeom>
          </p:spPr>
        </p:pic>
      </p:grpSp>
      <p:pic>
        <p:nvPicPr>
          <p:cNvPr id="7" name="Hình ảnh 6">
            <a:extLst>
              <a:ext uri="{FF2B5EF4-FFF2-40B4-BE49-F238E27FC236}">
                <a16:creationId xmlns:a16="http://schemas.microsoft.com/office/drawing/2014/main" id="{460BB581-2E46-BC5B-6F37-EFECDCAD0520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9362" b="90213" l="6066" r="97641">
                        <a14:foregroundMark x1="8930" y1="71489" x2="14322" y2="86383"/>
                        <a14:foregroundMark x1="14322" y1="86383" x2="50463" y2="91915"/>
                        <a14:foregroundMark x1="50463" y1="91915" x2="79865" y2="85957"/>
                        <a14:foregroundMark x1="79865" y1="85957" x2="88627" y2="90638"/>
                        <a14:foregroundMark x1="89385" y1="34043" x2="92839" y2="76596"/>
                        <a14:foregroundMark x1="95366" y1="57021" x2="97725" y2="69787"/>
                        <a14:foregroundMark x1="6487" y1="64681" x2="6066" y2="72340"/>
                        <a14:foregroundMark x1="15501" y1="10213" x2="23083" y2="11915"/>
                        <a14:foregroundMark x1="23083" y1="11915" x2="32856" y2="11915"/>
                        <a14:foregroundMark x1="32856" y1="11915" x2="46588" y2="12340"/>
                        <a14:foregroundMark x1="55939" y1="10638" x2="62932" y2="9787"/>
                        <a14:foregroundMark x1="62932" y1="9787" x2="64532" y2="11064"/>
                        <a14:foregroundMark x1="74052" y1="10213" x2="80876" y2="10638"/>
                        <a14:foregroundMark x1="80876" y1="10638" x2="86942" y2="10213"/>
                        <a14:foregroundMark x1="86942" y1="10213" x2="88627" y2="10638"/>
                        <a14:foregroundMark x1="80118" y1="11915" x2="86268" y2="11915"/>
                        <a14:foregroundMark x1="86268" y1="11915" x2="88880" y2="11489"/>
                        <a14:backgroundMark x1="20219" y1="32766" x2="49705" y2="45532"/>
                        <a14:backgroundMark x1="49705" y1="45532" x2="64195" y2="34043"/>
                        <a14:backgroundMark x1="64195" y1="34043" x2="68324" y2="24255"/>
                        <a14:backgroundMark x1="62342" y1="24681" x2="69166" y2="32766"/>
                        <a14:backgroundMark x1="69166" y1="32766" x2="69166" y2="33191"/>
                      </a14:backgroundRemoval>
                    </a14:imgEffect>
                  </a14:imgLayer>
                </a14:imgProps>
              </a:ext>
            </a:extLst>
          </a:blip>
          <a:srcRect t="11170"/>
          <a:stretch/>
        </p:blipFill>
        <p:spPr>
          <a:xfrm>
            <a:off x="-54704" y="4680116"/>
            <a:ext cx="12060965" cy="2121105"/>
          </a:xfrm>
          <a:prstGeom prst="rect">
            <a:avLst/>
          </a:prstGeom>
        </p:spPr>
      </p:pic>
      <p:sp>
        <p:nvSpPr>
          <p:cNvPr id="11" name="Hình thang 10">
            <a:extLst>
              <a:ext uri="{FF2B5EF4-FFF2-40B4-BE49-F238E27FC236}">
                <a16:creationId xmlns:a16="http://schemas.microsoft.com/office/drawing/2014/main" id="{CF117B33-C7FA-80EC-BCFF-E4D0FE35A2CD}"/>
              </a:ext>
            </a:extLst>
          </p:cNvPr>
          <p:cNvSpPr/>
          <p:nvPr/>
        </p:nvSpPr>
        <p:spPr>
          <a:xfrm>
            <a:off x="433952" y="4696918"/>
            <a:ext cx="11572309" cy="1452893"/>
          </a:xfrm>
          <a:prstGeom prst="trapezoid">
            <a:avLst>
              <a:gd name="adj" fmla="val 93981"/>
            </a:avLst>
          </a:prstGeom>
          <a:solidFill>
            <a:srgbClr val="FFDD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lang="en-US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28" name="Hình tự do: Hình 27">
            <a:extLst>
              <a:ext uri="{FF2B5EF4-FFF2-40B4-BE49-F238E27FC236}">
                <a16:creationId xmlns:a16="http://schemas.microsoft.com/office/drawing/2014/main" id="{2358DC95-6DD3-1654-A942-BD312344F886}"/>
              </a:ext>
            </a:extLst>
          </p:cNvPr>
          <p:cNvSpPr/>
          <p:nvPr/>
        </p:nvSpPr>
        <p:spPr>
          <a:xfrm flipV="1">
            <a:off x="4526289" y="5324098"/>
            <a:ext cx="4033920" cy="190399"/>
          </a:xfrm>
          <a:custGeom>
            <a:avLst/>
            <a:gdLst>
              <a:gd name="connsiteX0" fmla="*/ 33282 w 3025440"/>
              <a:gd name="connsiteY0" fmla="*/ 185980 h 263528"/>
              <a:gd name="connsiteX1" fmla="*/ 327750 w 3025440"/>
              <a:gd name="connsiteY1" fmla="*/ 131736 h 263528"/>
              <a:gd name="connsiteX2" fmla="*/ 598971 w 3025440"/>
              <a:gd name="connsiteY2" fmla="*/ 123987 h 263528"/>
              <a:gd name="connsiteX3" fmla="*/ 645465 w 3025440"/>
              <a:gd name="connsiteY3" fmla="*/ 116238 h 263528"/>
              <a:gd name="connsiteX4" fmla="*/ 1280896 w 3025440"/>
              <a:gd name="connsiteY4" fmla="*/ 100739 h 263528"/>
              <a:gd name="connsiteX5" fmla="*/ 1404882 w 3025440"/>
              <a:gd name="connsiteY5" fmla="*/ 92990 h 263528"/>
              <a:gd name="connsiteX6" fmla="*/ 1474625 w 3025440"/>
              <a:gd name="connsiteY6" fmla="*/ 85241 h 263528"/>
              <a:gd name="connsiteX7" fmla="*/ 1559865 w 3025440"/>
              <a:gd name="connsiteY7" fmla="*/ 77492 h 263528"/>
              <a:gd name="connsiteX8" fmla="*/ 1614110 w 3025440"/>
              <a:gd name="connsiteY8" fmla="*/ 69743 h 263528"/>
              <a:gd name="connsiteX9" fmla="*/ 1947323 w 3025440"/>
              <a:gd name="connsiteY9" fmla="*/ 61994 h 263528"/>
              <a:gd name="connsiteX10" fmla="*/ 2327032 w 3025440"/>
              <a:gd name="connsiteY10" fmla="*/ 38746 h 263528"/>
              <a:gd name="connsiteX11" fmla="*/ 2536259 w 3025440"/>
              <a:gd name="connsiteY11" fmla="*/ 23248 h 263528"/>
              <a:gd name="connsiteX12" fmla="*/ 2667994 w 3025440"/>
              <a:gd name="connsiteY12" fmla="*/ 15499 h 263528"/>
              <a:gd name="connsiteX13" fmla="*/ 2729987 w 3025440"/>
              <a:gd name="connsiteY13" fmla="*/ 7750 h 263528"/>
              <a:gd name="connsiteX14" fmla="*/ 2776482 w 3025440"/>
              <a:gd name="connsiteY14" fmla="*/ 0 h 263528"/>
              <a:gd name="connsiteX15" fmla="*/ 3016706 w 3025440"/>
              <a:gd name="connsiteY15" fmla="*/ 7750 h 263528"/>
              <a:gd name="connsiteX16" fmla="*/ 3016706 w 3025440"/>
              <a:gd name="connsiteY16" fmla="*/ 61994 h 263528"/>
              <a:gd name="connsiteX17" fmla="*/ 2993459 w 3025440"/>
              <a:gd name="connsiteY17" fmla="*/ 69743 h 263528"/>
              <a:gd name="connsiteX18" fmla="*/ 2962462 w 3025440"/>
              <a:gd name="connsiteY18" fmla="*/ 77492 h 263528"/>
              <a:gd name="connsiteX19" fmla="*/ 2939215 w 3025440"/>
              <a:gd name="connsiteY19" fmla="*/ 85241 h 263528"/>
              <a:gd name="connsiteX20" fmla="*/ 2846225 w 3025440"/>
              <a:gd name="connsiteY20" fmla="*/ 92990 h 263528"/>
              <a:gd name="connsiteX21" fmla="*/ 2722238 w 3025440"/>
              <a:gd name="connsiteY21" fmla="*/ 108489 h 263528"/>
              <a:gd name="connsiteX22" fmla="*/ 2621499 w 3025440"/>
              <a:gd name="connsiteY22" fmla="*/ 116238 h 263528"/>
              <a:gd name="connsiteX23" fmla="*/ 2575004 w 3025440"/>
              <a:gd name="connsiteY23" fmla="*/ 123987 h 263528"/>
              <a:gd name="connsiteX24" fmla="*/ 2187547 w 3025440"/>
              <a:gd name="connsiteY24" fmla="*/ 139485 h 263528"/>
              <a:gd name="connsiteX25" fmla="*/ 2048062 w 3025440"/>
              <a:gd name="connsiteY25" fmla="*/ 147234 h 263528"/>
              <a:gd name="connsiteX26" fmla="*/ 1970571 w 3025440"/>
              <a:gd name="connsiteY26" fmla="*/ 162733 h 263528"/>
              <a:gd name="connsiteX27" fmla="*/ 1908577 w 3025440"/>
              <a:gd name="connsiteY27" fmla="*/ 178231 h 263528"/>
              <a:gd name="connsiteX28" fmla="*/ 1319642 w 3025440"/>
              <a:gd name="connsiteY28" fmla="*/ 185980 h 263528"/>
              <a:gd name="connsiteX29" fmla="*/ 1242150 w 3025440"/>
              <a:gd name="connsiteY29" fmla="*/ 193729 h 263528"/>
              <a:gd name="connsiteX30" fmla="*/ 1149160 w 3025440"/>
              <a:gd name="connsiteY30" fmla="*/ 201478 h 263528"/>
              <a:gd name="connsiteX31" fmla="*/ 1071669 w 3025440"/>
              <a:gd name="connsiteY31" fmla="*/ 216977 h 263528"/>
              <a:gd name="connsiteX32" fmla="*/ 1025174 w 3025440"/>
              <a:gd name="connsiteY32" fmla="*/ 224726 h 263528"/>
              <a:gd name="connsiteX33" fmla="*/ 885689 w 3025440"/>
              <a:gd name="connsiteY33" fmla="*/ 240224 h 263528"/>
              <a:gd name="connsiteX34" fmla="*/ 172767 w 3025440"/>
              <a:gd name="connsiteY34" fmla="*/ 255722 h 263528"/>
              <a:gd name="connsiteX35" fmla="*/ 118523 w 3025440"/>
              <a:gd name="connsiteY35" fmla="*/ 263472 h 263528"/>
              <a:gd name="connsiteX36" fmla="*/ 33282 w 3025440"/>
              <a:gd name="connsiteY36" fmla="*/ 247973 h 263528"/>
              <a:gd name="connsiteX37" fmla="*/ 33282 w 3025440"/>
              <a:gd name="connsiteY37" fmla="*/ 185980 h 2635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3025440" h="263528">
                <a:moveTo>
                  <a:pt x="33282" y="185980"/>
                </a:moveTo>
                <a:cubicBezTo>
                  <a:pt x="82360" y="166607"/>
                  <a:pt x="245984" y="138665"/>
                  <a:pt x="327750" y="131736"/>
                </a:cubicBezTo>
                <a:cubicBezTo>
                  <a:pt x="417871" y="124099"/>
                  <a:pt x="508564" y="126570"/>
                  <a:pt x="598971" y="123987"/>
                </a:cubicBezTo>
                <a:cubicBezTo>
                  <a:pt x="614469" y="121404"/>
                  <a:pt x="629861" y="118074"/>
                  <a:pt x="645465" y="116238"/>
                </a:cubicBezTo>
                <a:cubicBezTo>
                  <a:pt x="844197" y="92858"/>
                  <a:pt x="1146853" y="102627"/>
                  <a:pt x="1280896" y="100739"/>
                </a:cubicBezTo>
                <a:lnTo>
                  <a:pt x="1404882" y="92990"/>
                </a:lnTo>
                <a:cubicBezTo>
                  <a:pt x="1428198" y="91125"/>
                  <a:pt x="1451350" y="87568"/>
                  <a:pt x="1474625" y="85241"/>
                </a:cubicBezTo>
                <a:cubicBezTo>
                  <a:pt x="1503014" y="82402"/>
                  <a:pt x="1531509" y="80643"/>
                  <a:pt x="1559865" y="77492"/>
                </a:cubicBezTo>
                <a:cubicBezTo>
                  <a:pt x="1578019" y="75475"/>
                  <a:pt x="1595859" y="70473"/>
                  <a:pt x="1614110" y="69743"/>
                </a:cubicBezTo>
                <a:cubicBezTo>
                  <a:pt x="1725122" y="65303"/>
                  <a:pt x="1836252" y="64577"/>
                  <a:pt x="1947323" y="61994"/>
                </a:cubicBezTo>
                <a:cubicBezTo>
                  <a:pt x="2124560" y="42299"/>
                  <a:pt x="1973019" y="57711"/>
                  <a:pt x="2327032" y="38746"/>
                </a:cubicBezTo>
                <a:cubicBezTo>
                  <a:pt x="2603515" y="23935"/>
                  <a:pt x="2324328" y="38386"/>
                  <a:pt x="2536259" y="23248"/>
                </a:cubicBezTo>
                <a:cubicBezTo>
                  <a:pt x="2580135" y="20114"/>
                  <a:pt x="2624082" y="18082"/>
                  <a:pt x="2667994" y="15499"/>
                </a:cubicBezTo>
                <a:lnTo>
                  <a:pt x="2729987" y="7750"/>
                </a:lnTo>
                <a:cubicBezTo>
                  <a:pt x="2745541" y="5528"/>
                  <a:pt x="2760770" y="0"/>
                  <a:pt x="2776482" y="0"/>
                </a:cubicBezTo>
                <a:cubicBezTo>
                  <a:pt x="2856598" y="0"/>
                  <a:pt x="2936631" y="5167"/>
                  <a:pt x="3016706" y="7750"/>
                </a:cubicBezTo>
                <a:cubicBezTo>
                  <a:pt x="3022994" y="26615"/>
                  <a:pt x="3032732" y="41961"/>
                  <a:pt x="3016706" y="61994"/>
                </a:cubicBezTo>
                <a:cubicBezTo>
                  <a:pt x="3011603" y="68372"/>
                  <a:pt x="3001313" y="67499"/>
                  <a:pt x="2993459" y="69743"/>
                </a:cubicBezTo>
                <a:cubicBezTo>
                  <a:pt x="2983218" y="72669"/>
                  <a:pt x="2972703" y="74566"/>
                  <a:pt x="2962462" y="77492"/>
                </a:cubicBezTo>
                <a:cubicBezTo>
                  <a:pt x="2954608" y="79736"/>
                  <a:pt x="2947312" y="84161"/>
                  <a:pt x="2939215" y="85241"/>
                </a:cubicBezTo>
                <a:cubicBezTo>
                  <a:pt x="2908384" y="89352"/>
                  <a:pt x="2877152" y="89676"/>
                  <a:pt x="2846225" y="92990"/>
                </a:cubicBezTo>
                <a:cubicBezTo>
                  <a:pt x="2804811" y="97427"/>
                  <a:pt x="2763668" y="104203"/>
                  <a:pt x="2722238" y="108489"/>
                </a:cubicBezTo>
                <a:cubicBezTo>
                  <a:pt x="2688738" y="111955"/>
                  <a:pt x="2655079" y="113655"/>
                  <a:pt x="2621499" y="116238"/>
                </a:cubicBezTo>
                <a:cubicBezTo>
                  <a:pt x="2606001" y="118821"/>
                  <a:pt x="2590608" y="122151"/>
                  <a:pt x="2575004" y="123987"/>
                </a:cubicBezTo>
                <a:cubicBezTo>
                  <a:pt x="2443342" y="139476"/>
                  <a:pt x="2327778" y="135889"/>
                  <a:pt x="2187547" y="139485"/>
                </a:cubicBezTo>
                <a:cubicBezTo>
                  <a:pt x="2141052" y="142068"/>
                  <a:pt x="2094364" y="142273"/>
                  <a:pt x="2048062" y="147234"/>
                </a:cubicBezTo>
                <a:cubicBezTo>
                  <a:pt x="2021870" y="150040"/>
                  <a:pt x="1996126" y="156344"/>
                  <a:pt x="1970571" y="162733"/>
                </a:cubicBezTo>
                <a:cubicBezTo>
                  <a:pt x="1949906" y="167899"/>
                  <a:pt x="1929864" y="177471"/>
                  <a:pt x="1908577" y="178231"/>
                </a:cubicBezTo>
                <a:cubicBezTo>
                  <a:pt x="1712373" y="185238"/>
                  <a:pt x="1515954" y="183397"/>
                  <a:pt x="1319642" y="185980"/>
                </a:cubicBezTo>
                <a:lnTo>
                  <a:pt x="1242150" y="193729"/>
                </a:lnTo>
                <a:cubicBezTo>
                  <a:pt x="1211174" y="196545"/>
                  <a:pt x="1179979" y="197275"/>
                  <a:pt x="1149160" y="201478"/>
                </a:cubicBezTo>
                <a:cubicBezTo>
                  <a:pt x="1123060" y="205037"/>
                  <a:pt x="1097653" y="212647"/>
                  <a:pt x="1071669" y="216977"/>
                </a:cubicBezTo>
                <a:cubicBezTo>
                  <a:pt x="1056171" y="219560"/>
                  <a:pt x="1040728" y="222504"/>
                  <a:pt x="1025174" y="224726"/>
                </a:cubicBezTo>
                <a:cubicBezTo>
                  <a:pt x="991719" y="229505"/>
                  <a:pt x="916219" y="238119"/>
                  <a:pt x="885689" y="240224"/>
                </a:cubicBezTo>
                <a:cubicBezTo>
                  <a:pt x="649306" y="256526"/>
                  <a:pt x="407061" y="252513"/>
                  <a:pt x="172767" y="255722"/>
                </a:cubicBezTo>
                <a:cubicBezTo>
                  <a:pt x="154686" y="258305"/>
                  <a:pt x="136788" y="263472"/>
                  <a:pt x="118523" y="263472"/>
                </a:cubicBezTo>
                <a:cubicBezTo>
                  <a:pt x="-23108" y="263472"/>
                  <a:pt x="-18728" y="265310"/>
                  <a:pt x="33282" y="247973"/>
                </a:cubicBezTo>
                <a:cubicBezTo>
                  <a:pt x="53080" y="218278"/>
                  <a:pt x="-15796" y="205353"/>
                  <a:pt x="33282" y="185980"/>
                </a:cubicBez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lang="en-US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29" name="Hình tự do: Hình 28">
            <a:extLst>
              <a:ext uri="{FF2B5EF4-FFF2-40B4-BE49-F238E27FC236}">
                <a16:creationId xmlns:a16="http://schemas.microsoft.com/office/drawing/2014/main" id="{33239172-E6BF-BA58-7B04-8AE88D4E6850}"/>
              </a:ext>
            </a:extLst>
          </p:cNvPr>
          <p:cNvSpPr/>
          <p:nvPr/>
        </p:nvSpPr>
        <p:spPr>
          <a:xfrm rot="5400000" flipV="1">
            <a:off x="4854797" y="5032980"/>
            <a:ext cx="3522099" cy="127941"/>
          </a:xfrm>
          <a:custGeom>
            <a:avLst/>
            <a:gdLst>
              <a:gd name="connsiteX0" fmla="*/ 33282 w 3025440"/>
              <a:gd name="connsiteY0" fmla="*/ 185980 h 263528"/>
              <a:gd name="connsiteX1" fmla="*/ 327750 w 3025440"/>
              <a:gd name="connsiteY1" fmla="*/ 131736 h 263528"/>
              <a:gd name="connsiteX2" fmla="*/ 598971 w 3025440"/>
              <a:gd name="connsiteY2" fmla="*/ 123987 h 263528"/>
              <a:gd name="connsiteX3" fmla="*/ 645465 w 3025440"/>
              <a:gd name="connsiteY3" fmla="*/ 116238 h 263528"/>
              <a:gd name="connsiteX4" fmla="*/ 1280896 w 3025440"/>
              <a:gd name="connsiteY4" fmla="*/ 100739 h 263528"/>
              <a:gd name="connsiteX5" fmla="*/ 1404882 w 3025440"/>
              <a:gd name="connsiteY5" fmla="*/ 92990 h 263528"/>
              <a:gd name="connsiteX6" fmla="*/ 1474625 w 3025440"/>
              <a:gd name="connsiteY6" fmla="*/ 85241 h 263528"/>
              <a:gd name="connsiteX7" fmla="*/ 1559865 w 3025440"/>
              <a:gd name="connsiteY7" fmla="*/ 77492 h 263528"/>
              <a:gd name="connsiteX8" fmla="*/ 1614110 w 3025440"/>
              <a:gd name="connsiteY8" fmla="*/ 69743 h 263528"/>
              <a:gd name="connsiteX9" fmla="*/ 1947323 w 3025440"/>
              <a:gd name="connsiteY9" fmla="*/ 61994 h 263528"/>
              <a:gd name="connsiteX10" fmla="*/ 2327032 w 3025440"/>
              <a:gd name="connsiteY10" fmla="*/ 38746 h 263528"/>
              <a:gd name="connsiteX11" fmla="*/ 2536259 w 3025440"/>
              <a:gd name="connsiteY11" fmla="*/ 23248 h 263528"/>
              <a:gd name="connsiteX12" fmla="*/ 2667994 w 3025440"/>
              <a:gd name="connsiteY12" fmla="*/ 15499 h 263528"/>
              <a:gd name="connsiteX13" fmla="*/ 2729987 w 3025440"/>
              <a:gd name="connsiteY13" fmla="*/ 7750 h 263528"/>
              <a:gd name="connsiteX14" fmla="*/ 2776482 w 3025440"/>
              <a:gd name="connsiteY14" fmla="*/ 0 h 263528"/>
              <a:gd name="connsiteX15" fmla="*/ 3016706 w 3025440"/>
              <a:gd name="connsiteY15" fmla="*/ 7750 h 263528"/>
              <a:gd name="connsiteX16" fmla="*/ 3016706 w 3025440"/>
              <a:gd name="connsiteY16" fmla="*/ 61994 h 263528"/>
              <a:gd name="connsiteX17" fmla="*/ 2993459 w 3025440"/>
              <a:gd name="connsiteY17" fmla="*/ 69743 h 263528"/>
              <a:gd name="connsiteX18" fmla="*/ 2962462 w 3025440"/>
              <a:gd name="connsiteY18" fmla="*/ 77492 h 263528"/>
              <a:gd name="connsiteX19" fmla="*/ 2939215 w 3025440"/>
              <a:gd name="connsiteY19" fmla="*/ 85241 h 263528"/>
              <a:gd name="connsiteX20" fmla="*/ 2846225 w 3025440"/>
              <a:gd name="connsiteY20" fmla="*/ 92990 h 263528"/>
              <a:gd name="connsiteX21" fmla="*/ 2722238 w 3025440"/>
              <a:gd name="connsiteY21" fmla="*/ 108489 h 263528"/>
              <a:gd name="connsiteX22" fmla="*/ 2621499 w 3025440"/>
              <a:gd name="connsiteY22" fmla="*/ 116238 h 263528"/>
              <a:gd name="connsiteX23" fmla="*/ 2575004 w 3025440"/>
              <a:gd name="connsiteY23" fmla="*/ 123987 h 263528"/>
              <a:gd name="connsiteX24" fmla="*/ 2187547 w 3025440"/>
              <a:gd name="connsiteY24" fmla="*/ 139485 h 263528"/>
              <a:gd name="connsiteX25" fmla="*/ 2048062 w 3025440"/>
              <a:gd name="connsiteY25" fmla="*/ 147234 h 263528"/>
              <a:gd name="connsiteX26" fmla="*/ 1970571 w 3025440"/>
              <a:gd name="connsiteY26" fmla="*/ 162733 h 263528"/>
              <a:gd name="connsiteX27" fmla="*/ 1908577 w 3025440"/>
              <a:gd name="connsiteY27" fmla="*/ 178231 h 263528"/>
              <a:gd name="connsiteX28" fmla="*/ 1319642 w 3025440"/>
              <a:gd name="connsiteY28" fmla="*/ 185980 h 263528"/>
              <a:gd name="connsiteX29" fmla="*/ 1242150 w 3025440"/>
              <a:gd name="connsiteY29" fmla="*/ 193729 h 263528"/>
              <a:gd name="connsiteX30" fmla="*/ 1149160 w 3025440"/>
              <a:gd name="connsiteY30" fmla="*/ 201478 h 263528"/>
              <a:gd name="connsiteX31" fmla="*/ 1071669 w 3025440"/>
              <a:gd name="connsiteY31" fmla="*/ 216977 h 263528"/>
              <a:gd name="connsiteX32" fmla="*/ 1025174 w 3025440"/>
              <a:gd name="connsiteY32" fmla="*/ 224726 h 263528"/>
              <a:gd name="connsiteX33" fmla="*/ 885689 w 3025440"/>
              <a:gd name="connsiteY33" fmla="*/ 240224 h 263528"/>
              <a:gd name="connsiteX34" fmla="*/ 172767 w 3025440"/>
              <a:gd name="connsiteY34" fmla="*/ 255722 h 263528"/>
              <a:gd name="connsiteX35" fmla="*/ 118523 w 3025440"/>
              <a:gd name="connsiteY35" fmla="*/ 263472 h 263528"/>
              <a:gd name="connsiteX36" fmla="*/ 33282 w 3025440"/>
              <a:gd name="connsiteY36" fmla="*/ 247973 h 263528"/>
              <a:gd name="connsiteX37" fmla="*/ 33282 w 3025440"/>
              <a:gd name="connsiteY37" fmla="*/ 185980 h 2635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3025440" h="263528">
                <a:moveTo>
                  <a:pt x="33282" y="185980"/>
                </a:moveTo>
                <a:cubicBezTo>
                  <a:pt x="82360" y="166607"/>
                  <a:pt x="245984" y="138665"/>
                  <a:pt x="327750" y="131736"/>
                </a:cubicBezTo>
                <a:cubicBezTo>
                  <a:pt x="417871" y="124099"/>
                  <a:pt x="508564" y="126570"/>
                  <a:pt x="598971" y="123987"/>
                </a:cubicBezTo>
                <a:cubicBezTo>
                  <a:pt x="614469" y="121404"/>
                  <a:pt x="629861" y="118074"/>
                  <a:pt x="645465" y="116238"/>
                </a:cubicBezTo>
                <a:cubicBezTo>
                  <a:pt x="844197" y="92858"/>
                  <a:pt x="1146853" y="102627"/>
                  <a:pt x="1280896" y="100739"/>
                </a:cubicBezTo>
                <a:lnTo>
                  <a:pt x="1404882" y="92990"/>
                </a:lnTo>
                <a:cubicBezTo>
                  <a:pt x="1428198" y="91125"/>
                  <a:pt x="1451350" y="87568"/>
                  <a:pt x="1474625" y="85241"/>
                </a:cubicBezTo>
                <a:cubicBezTo>
                  <a:pt x="1503014" y="82402"/>
                  <a:pt x="1531509" y="80643"/>
                  <a:pt x="1559865" y="77492"/>
                </a:cubicBezTo>
                <a:cubicBezTo>
                  <a:pt x="1578019" y="75475"/>
                  <a:pt x="1595859" y="70473"/>
                  <a:pt x="1614110" y="69743"/>
                </a:cubicBezTo>
                <a:cubicBezTo>
                  <a:pt x="1725122" y="65303"/>
                  <a:pt x="1836252" y="64577"/>
                  <a:pt x="1947323" y="61994"/>
                </a:cubicBezTo>
                <a:cubicBezTo>
                  <a:pt x="2124560" y="42299"/>
                  <a:pt x="1973019" y="57711"/>
                  <a:pt x="2327032" y="38746"/>
                </a:cubicBezTo>
                <a:cubicBezTo>
                  <a:pt x="2603515" y="23935"/>
                  <a:pt x="2324328" y="38386"/>
                  <a:pt x="2536259" y="23248"/>
                </a:cubicBezTo>
                <a:cubicBezTo>
                  <a:pt x="2580135" y="20114"/>
                  <a:pt x="2624082" y="18082"/>
                  <a:pt x="2667994" y="15499"/>
                </a:cubicBezTo>
                <a:lnTo>
                  <a:pt x="2729987" y="7750"/>
                </a:lnTo>
                <a:cubicBezTo>
                  <a:pt x="2745541" y="5528"/>
                  <a:pt x="2760770" y="0"/>
                  <a:pt x="2776482" y="0"/>
                </a:cubicBezTo>
                <a:cubicBezTo>
                  <a:pt x="2856598" y="0"/>
                  <a:pt x="2936631" y="5167"/>
                  <a:pt x="3016706" y="7750"/>
                </a:cubicBezTo>
                <a:cubicBezTo>
                  <a:pt x="3022994" y="26615"/>
                  <a:pt x="3032732" y="41961"/>
                  <a:pt x="3016706" y="61994"/>
                </a:cubicBezTo>
                <a:cubicBezTo>
                  <a:pt x="3011603" y="68372"/>
                  <a:pt x="3001313" y="67499"/>
                  <a:pt x="2993459" y="69743"/>
                </a:cubicBezTo>
                <a:cubicBezTo>
                  <a:pt x="2983218" y="72669"/>
                  <a:pt x="2972703" y="74566"/>
                  <a:pt x="2962462" y="77492"/>
                </a:cubicBezTo>
                <a:cubicBezTo>
                  <a:pt x="2954608" y="79736"/>
                  <a:pt x="2947312" y="84161"/>
                  <a:pt x="2939215" y="85241"/>
                </a:cubicBezTo>
                <a:cubicBezTo>
                  <a:pt x="2908384" y="89352"/>
                  <a:pt x="2877152" y="89676"/>
                  <a:pt x="2846225" y="92990"/>
                </a:cubicBezTo>
                <a:cubicBezTo>
                  <a:pt x="2804811" y="97427"/>
                  <a:pt x="2763668" y="104203"/>
                  <a:pt x="2722238" y="108489"/>
                </a:cubicBezTo>
                <a:cubicBezTo>
                  <a:pt x="2688738" y="111955"/>
                  <a:pt x="2655079" y="113655"/>
                  <a:pt x="2621499" y="116238"/>
                </a:cubicBezTo>
                <a:cubicBezTo>
                  <a:pt x="2606001" y="118821"/>
                  <a:pt x="2590608" y="122151"/>
                  <a:pt x="2575004" y="123987"/>
                </a:cubicBezTo>
                <a:cubicBezTo>
                  <a:pt x="2443342" y="139476"/>
                  <a:pt x="2327778" y="135889"/>
                  <a:pt x="2187547" y="139485"/>
                </a:cubicBezTo>
                <a:cubicBezTo>
                  <a:pt x="2141052" y="142068"/>
                  <a:pt x="2094364" y="142273"/>
                  <a:pt x="2048062" y="147234"/>
                </a:cubicBezTo>
                <a:cubicBezTo>
                  <a:pt x="2021870" y="150040"/>
                  <a:pt x="1996126" y="156344"/>
                  <a:pt x="1970571" y="162733"/>
                </a:cubicBezTo>
                <a:cubicBezTo>
                  <a:pt x="1949906" y="167899"/>
                  <a:pt x="1929864" y="177471"/>
                  <a:pt x="1908577" y="178231"/>
                </a:cubicBezTo>
                <a:cubicBezTo>
                  <a:pt x="1712373" y="185238"/>
                  <a:pt x="1515954" y="183397"/>
                  <a:pt x="1319642" y="185980"/>
                </a:cubicBezTo>
                <a:lnTo>
                  <a:pt x="1242150" y="193729"/>
                </a:lnTo>
                <a:cubicBezTo>
                  <a:pt x="1211174" y="196545"/>
                  <a:pt x="1179979" y="197275"/>
                  <a:pt x="1149160" y="201478"/>
                </a:cubicBezTo>
                <a:cubicBezTo>
                  <a:pt x="1123060" y="205037"/>
                  <a:pt x="1097653" y="212647"/>
                  <a:pt x="1071669" y="216977"/>
                </a:cubicBezTo>
                <a:cubicBezTo>
                  <a:pt x="1056171" y="219560"/>
                  <a:pt x="1040728" y="222504"/>
                  <a:pt x="1025174" y="224726"/>
                </a:cubicBezTo>
                <a:cubicBezTo>
                  <a:pt x="991719" y="229505"/>
                  <a:pt x="916219" y="238119"/>
                  <a:pt x="885689" y="240224"/>
                </a:cubicBezTo>
                <a:cubicBezTo>
                  <a:pt x="649306" y="256526"/>
                  <a:pt x="407061" y="252513"/>
                  <a:pt x="172767" y="255722"/>
                </a:cubicBezTo>
                <a:cubicBezTo>
                  <a:pt x="154686" y="258305"/>
                  <a:pt x="136788" y="263472"/>
                  <a:pt x="118523" y="263472"/>
                </a:cubicBezTo>
                <a:cubicBezTo>
                  <a:pt x="-23108" y="263472"/>
                  <a:pt x="-18728" y="265310"/>
                  <a:pt x="33282" y="247973"/>
                </a:cubicBezTo>
                <a:cubicBezTo>
                  <a:pt x="53080" y="218278"/>
                  <a:pt x="-15796" y="205353"/>
                  <a:pt x="33282" y="185980"/>
                </a:cubicBez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lang="en-US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1026" name="Picture 2" descr="Phrynium Leaf Isolated On White Background Stock Photo 757820566 |  Shutterstock">
            <a:extLst>
              <a:ext uri="{FF2B5EF4-FFF2-40B4-BE49-F238E27FC236}">
                <a16:creationId xmlns:a16="http://schemas.microsoft.com/office/drawing/2014/main" id="{F367DC45-C881-A6BB-F8EC-4D03175FE5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10000" b="90000" l="9821" r="92411">
                        <a14:foregroundMark x1="88839" y1="53929" x2="92411" y2="71786"/>
                        <a14:foregroundMark x1="92411" y1="71786" x2="92411" y2="73571"/>
                        <a14:backgroundMark x1="37054" y1="49643" x2="42634" y2="6178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261022">
            <a:off x="3821045" y="3743593"/>
            <a:ext cx="4734488" cy="2959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Phrynium Leaf Isolated On White Background Stock Photo 757820566 |  Shutterstock">
            <a:extLst>
              <a:ext uri="{FF2B5EF4-FFF2-40B4-BE49-F238E27FC236}">
                <a16:creationId xmlns:a16="http://schemas.microsoft.com/office/drawing/2014/main" id="{225F59E2-799D-134F-47F5-59F50465F2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10000" b="90000" l="9821" r="92411">
                        <a14:foregroundMark x1="88839" y1="53929" x2="92411" y2="71786"/>
                        <a14:foregroundMark x1="92411" y1="71786" x2="92411" y2="73571"/>
                        <a14:backgroundMark x1="45089" y1="62500" x2="38170" y2="55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4693402">
            <a:off x="4709169" y="3994357"/>
            <a:ext cx="4688457" cy="2959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5" name="Nhóm 14">
            <a:extLst>
              <a:ext uri="{FF2B5EF4-FFF2-40B4-BE49-F238E27FC236}">
                <a16:creationId xmlns:a16="http://schemas.microsoft.com/office/drawing/2014/main" id="{0B871962-6C73-E80F-0EE5-50F55C059E66}"/>
              </a:ext>
            </a:extLst>
          </p:cNvPr>
          <p:cNvGrpSpPr/>
          <p:nvPr/>
        </p:nvGrpSpPr>
        <p:grpSpPr>
          <a:xfrm>
            <a:off x="5560857" y="4094821"/>
            <a:ext cx="2032035" cy="1646159"/>
            <a:chOff x="2769103" y="2386898"/>
            <a:chExt cx="1903114" cy="1733889"/>
          </a:xfrm>
        </p:grpSpPr>
        <p:pic>
          <p:nvPicPr>
            <p:cNvPr id="19" name="Hình ảnh 18" descr="Ảnh có chứa văn bản&#10;&#10;Mô tả được tạo tự động">
              <a:extLst>
                <a:ext uri="{FF2B5EF4-FFF2-40B4-BE49-F238E27FC236}">
                  <a16:creationId xmlns:a16="http://schemas.microsoft.com/office/drawing/2014/main" id="{D7571CD5-1856-2CC7-4405-ED7F68E6C5D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7">
              <a:extLst>
                <a:ext uri="{BEBA8EAE-BF5A-486C-A8C5-ECC9F3942E4B}">
                  <a14:imgProps xmlns:a14="http://schemas.microsoft.com/office/drawing/2010/main">
                    <a14:imgLayer r:embed="rId18">
                      <a14:imgEffect>
                        <a14:backgroundRemoval t="6377" b="63865" l="6667" r="63004">
                          <a14:foregroundMark x1="52234" y1="41739" x2="53187" y2="52754"/>
                          <a14:foregroundMark x1="53187" y1="52754" x2="50916" y2="55845"/>
                          <a14:foregroundMark x1="47985" y1="49952" x2="46374" y2="57681"/>
                          <a14:foregroundMark x1="47619" y1="59710" x2="54872" y2="57971"/>
                          <a14:foregroundMark x1="54872" y1="57971" x2="54872" y2="57971"/>
                          <a14:foregroundMark x1="48352" y1="63382" x2="51355" y2="63865"/>
                          <a14:foregroundMark x1="60733" y1="45894" x2="63004" y2="54783"/>
                          <a14:backgroundMark x1="36410" y1="25700" x2="28938" y2="39807"/>
                          <a14:backgroundMark x1="28938" y1="39807" x2="28864" y2="40097"/>
                          <a14:backgroundMark x1="28645" y1="28116" x2="30842" y2="50725"/>
                          <a14:backgroundMark x1="24689" y1="28309" x2="36923" y2="34010"/>
                          <a14:backgroundMark x1="36923" y1="34010" x2="36996" y2="33913"/>
                          <a14:backgroundMark x1="23590" y1="29565" x2="41758" y2="25217"/>
                          <a14:backgroundMark x1="26154" y1="26184" x2="44908" y2="23188"/>
                          <a14:backgroundMark x1="44908" y1="23188" x2="44908" y2="23188"/>
                          <a14:backgroundMark x1="27619" y1="24155" x2="55311" y2="21932"/>
                          <a14:backgroundMark x1="55311" y1="21932" x2="41905" y2="32947"/>
                          <a14:backgroundMark x1="41905" y1="32947" x2="30110" y2="53140"/>
                          <a14:backgroundMark x1="30110" y1="53140" x2="24542" y2="34879"/>
                          <a14:backgroundMark x1="24542" y1="34879" x2="24982" y2="56618"/>
                          <a14:backgroundMark x1="24982" y1="56618" x2="34579" y2="50531"/>
                          <a14:backgroundMark x1="34579" y1="50531" x2="47253" y2="27440"/>
                          <a14:backgroundMark x1="47253" y1="27440" x2="55824" y2="20483"/>
                          <a14:backgroundMark x1="55824" y1="20483" x2="65568" y2="19324"/>
                          <a14:backgroundMark x1="93333" y1="69758" x2="93333" y2="69758"/>
                        </a14:backgroundRemoval>
                      </a14:imgEffect>
                    </a14:imgLayer>
                  </a14:imgProps>
                </a:ext>
              </a:extLst>
            </a:blip>
            <a:srcRect l="39299" t="56221" r="32645" b="34818"/>
            <a:stretch/>
          </p:blipFill>
          <p:spPr>
            <a:xfrm>
              <a:off x="3126833" y="3094937"/>
              <a:ext cx="1434796" cy="710826"/>
            </a:xfrm>
            <a:prstGeom prst="rect">
              <a:avLst/>
            </a:prstGeom>
          </p:spPr>
        </p:pic>
        <p:pic>
          <p:nvPicPr>
            <p:cNvPr id="10" name="Hình ảnh 9" descr="Ảnh có chứa văn bản&#10;&#10;Mô tả được tạo tự động">
              <a:extLst>
                <a:ext uri="{FF2B5EF4-FFF2-40B4-BE49-F238E27FC236}">
                  <a16:creationId xmlns:a16="http://schemas.microsoft.com/office/drawing/2014/main" id="{68DF01E4-9500-47BF-5622-CC4547348F6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9">
              <a:extLst>
                <a:ext uri="{BEBA8EAE-BF5A-486C-A8C5-ECC9F3942E4B}">
                  <a14:imgProps xmlns:a14="http://schemas.microsoft.com/office/drawing/2010/main">
                    <a14:imgLayer r:embed="rId18">
                      <a14:imgEffect>
                        <a14:backgroundRemoval t="6377" b="63865" l="6667" r="63004">
                          <a14:foregroundMark x1="52234" y1="41739" x2="52641" y2="46444"/>
                          <a14:foregroundMark x1="47985" y1="49952" x2="46374" y2="57681"/>
                          <a14:foregroundMark x1="47619" y1="59710" x2="54872" y2="57971"/>
                          <a14:foregroundMark x1="54872" y1="57971" x2="54872" y2="57971"/>
                          <a14:foregroundMark x1="48352" y1="63382" x2="51355" y2="63865"/>
                          <a14:foregroundMark x1="60733" y1="45894" x2="63004" y2="54783"/>
                          <a14:backgroundMark x1="36410" y1="25700" x2="28938" y2="39807"/>
                          <a14:backgroundMark x1="28938" y1="39807" x2="28864" y2="40097"/>
                          <a14:backgroundMark x1="28645" y1="28116" x2="30842" y2="50725"/>
                          <a14:backgroundMark x1="24689" y1="28309" x2="36923" y2="34010"/>
                          <a14:backgroundMark x1="36923" y1="34010" x2="36996" y2="33913"/>
                          <a14:backgroundMark x1="23590" y1="29565" x2="41758" y2="25217"/>
                          <a14:backgroundMark x1="26154" y1="26184" x2="44908" y2="23188"/>
                          <a14:backgroundMark x1="44908" y1="23188" x2="44908" y2="23188"/>
                          <a14:backgroundMark x1="27619" y1="24155" x2="55311" y2="21932"/>
                          <a14:backgroundMark x1="55311" y1="21932" x2="41905" y2="32947"/>
                          <a14:backgroundMark x1="41905" y1="32947" x2="30110" y2="53140"/>
                          <a14:backgroundMark x1="30110" y1="53140" x2="24542" y2="34879"/>
                          <a14:backgroundMark x1="24542" y1="34879" x2="24982" y2="56618"/>
                          <a14:backgroundMark x1="24982" y1="56618" x2="34579" y2="50531"/>
                          <a14:backgroundMark x1="34579" y1="50531" x2="47253" y2="27440"/>
                          <a14:backgroundMark x1="47253" y1="27440" x2="55824" y2="20483"/>
                          <a14:backgroundMark x1="55824" y1="20483" x2="65568" y2="19324"/>
                          <a14:backgroundMark x1="93333" y1="69758" x2="93333" y2="69758"/>
                          <a14:backgroundMark x1="51575" y1="51401" x2="57070" y2="49275"/>
                          <a14:backgroundMark x1="51062" y1="53430" x2="58095" y2="49179"/>
                          <a14:backgroundMark x1="58095" y1="49179" x2="50696" y2="53333"/>
                          <a14:backgroundMark x1="50696" y1="53333" x2="54579" y2="49952"/>
                          <a14:backgroundMark x1="51282" y1="49372" x2="53993" y2="47923"/>
                          <a14:backgroundMark x1="52308" y1="48502" x2="53993" y2="47150"/>
                          <a14:backgroundMark x1="52161" y1="47633" x2="53773" y2="46957"/>
                          <a14:backgroundMark x1="51355" y1="54783" x2="53846" y2="53333"/>
                          <a14:backgroundMark x1="87253" y1="54976" x2="87253" y2="54976"/>
                        </a14:backgroundRemoval>
                      </a14:imgEffect>
                    </a14:imgLayer>
                  </a14:imgProps>
                </a:ext>
              </a:extLst>
            </a:blip>
            <a:srcRect l="39299" t="31472" r="32645" b="34818"/>
            <a:stretch/>
          </p:blipFill>
          <p:spPr>
            <a:xfrm>
              <a:off x="2769103" y="2386898"/>
              <a:ext cx="1903114" cy="1733889"/>
            </a:xfrm>
            <a:prstGeom prst="rect">
              <a:avLst/>
            </a:prstGeom>
          </p:spPr>
        </p:pic>
      </p:grpSp>
      <p:pic>
        <p:nvPicPr>
          <p:cNvPr id="12" name="Hình ảnh 11" descr="Ảnh có chứa văn bản&#10;&#10;Mô tả được tạo tự động">
            <a:extLst>
              <a:ext uri="{FF2B5EF4-FFF2-40B4-BE49-F238E27FC236}">
                <a16:creationId xmlns:a16="http://schemas.microsoft.com/office/drawing/2014/main" id="{49465A9F-01A1-E554-48F8-FD47FDDF1F11}"/>
              </a:ext>
            </a:extLst>
          </p:cNvPr>
          <p:cNvPicPr>
            <a:picLocks noChangeAspect="1"/>
          </p:cNvPicPr>
          <p:nvPr/>
        </p:nvPicPr>
        <p:blipFill rotWithShape="1">
          <a:blip r:embed="rId20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6377" b="64444" l="6667" r="97656">
                        <a14:foregroundMark x1="52733" y1="47509" x2="53187" y2="52754"/>
                        <a14:foregroundMark x1="52234" y1="41739" x2="52404" y2="43708"/>
                        <a14:foregroundMark x1="53187" y1="52754" x2="52697" y2="53421"/>
                        <a14:foregroundMark x1="47337" y1="53063" x2="46374" y2="57681"/>
                        <a14:foregroundMark x1="47985" y1="49952" x2="47490" y2="52329"/>
                        <a14:foregroundMark x1="47619" y1="59710" x2="54872" y2="57971"/>
                        <a14:foregroundMark x1="54872" y1="57971" x2="54872" y2="57971"/>
                        <a14:foregroundMark x1="48352" y1="63382" x2="51355" y2="63865"/>
                        <a14:foregroundMark x1="61514" y1="48952" x2="63004" y2="54783"/>
                        <a14:foregroundMark x1="55812" y1="52286" x2="58210" y2="49805"/>
                        <a14:foregroundMark x1="54799" y1="53333" x2="55299" y2="52816"/>
                        <a14:foregroundMark x1="97656" y1="64444" x2="97656" y2="64444"/>
                        <a14:foregroundMark x1="56996" y1="48019" x2="59927" y2="47923"/>
                        <a14:foregroundMark x1="54505" y1="53720" x2="55352" y2="53126"/>
                        <a14:backgroundMark x1="36410" y1="25700" x2="28938" y2="39807"/>
                        <a14:backgroundMark x1="28938" y1="39807" x2="28864" y2="40097"/>
                        <a14:backgroundMark x1="28645" y1="28116" x2="30842" y2="50725"/>
                        <a14:backgroundMark x1="24689" y1="28309" x2="36923" y2="34010"/>
                        <a14:backgroundMark x1="36923" y1="34010" x2="36996" y2="33913"/>
                        <a14:backgroundMark x1="23590" y1="29565" x2="41758" y2="25217"/>
                        <a14:backgroundMark x1="26154" y1="26184" x2="44908" y2="23188"/>
                        <a14:backgroundMark x1="44908" y1="23188" x2="44908" y2="23188"/>
                        <a14:backgroundMark x1="27619" y1="24155" x2="55311" y2="21932"/>
                        <a14:backgroundMark x1="55311" y1="21932" x2="41905" y2="32947"/>
                        <a14:backgroundMark x1="41905" y1="32947" x2="30110" y2="53140"/>
                        <a14:backgroundMark x1="30110" y1="53140" x2="24542" y2="34879"/>
                        <a14:backgroundMark x1="24542" y1="34879" x2="24982" y2="56618"/>
                        <a14:backgroundMark x1="24982" y1="56618" x2="34579" y2="50531"/>
                        <a14:backgroundMark x1="34579" y1="50531" x2="47253" y2="27440"/>
                        <a14:backgroundMark x1="47253" y1="27440" x2="55824" y2="20483"/>
                        <a14:backgroundMark x1="55824" y1="20483" x2="65568" y2="19324"/>
                        <a14:backgroundMark x1="93333" y1="69758" x2="93333" y2="69758"/>
                        <a14:backgroundMark x1="49963" y1="47053" x2="54725" y2="45217"/>
                        <a14:backgroundMark x1="54320" y1="55046" x2="57729" y2="54879"/>
                        <a14:backgroundMark x1="49817" y1="55266" x2="54216" y2="55051"/>
                        <a14:backgroundMark x1="58417" y1="46259" x2="58462" y2="45700"/>
                        <a14:backgroundMark x1="57729" y1="54879" x2="57882" y2="52959"/>
                        <a14:backgroundMark x1="58462" y1="45700" x2="50330" y2="45314"/>
                        <a14:backgroundMark x1="50330" y1="45314" x2="49524" y2="54976"/>
                        <a14:backgroundMark x1="49524" y1="54976" x2="49451" y2="55072"/>
                        <a14:backgroundMark x1="59194" y1="54493" x2="60366" y2="53430"/>
                        <a14:backgroundMark x1="60000" y1="50145" x2="59780" y2="56135"/>
                        <a14:backgroundMark x1="53893" y1="55520" x2="55238" y2="55362"/>
                        <a14:backgroundMark x1="51136" y1="55845" x2="53840" y2="55527"/>
                        <a14:backgroundMark x1="50769" y1="56522" x2="49158" y2="49855"/>
                        <a14:backgroundMark x1="49231" y1="51884" x2="49158" y2="45700"/>
                        <a14:backgroundMark x1="82051" y1="44155" x2="82051" y2="44155"/>
                        <a14:backgroundMark x1="89597" y1="46473" x2="89597" y2="46473"/>
                        <a14:backgroundMark x1="90989" y1="47246" x2="90989" y2="47246"/>
                        <a14:backgroundMark x1="49011" y1="51884" x2="49817" y2="56232"/>
                        <a14:backgroundMark x1="59840" y1="48106" x2="60073" y2="48502"/>
                        <a14:backgroundMark x1="58535" y1="45894" x2="58744" y2="46249"/>
                        <a14:backgroundMark x1="59487" y1="46473" x2="60733" y2="49469"/>
                        <a14:backgroundMark x1="59341" y1="45411" x2="59702" y2="46217"/>
                        <a14:backgroundMark x1="58608" y1="45121" x2="59927" y2="45990"/>
                        <a14:backgroundMark x1="49524" y1="45990" x2="50989" y2="45894"/>
                        <a14:backgroundMark x1="49524" y1="53720" x2="49231" y2="56812"/>
                        <a14:backgroundMark x1="48791" y1="51304" x2="49011" y2="54879"/>
                        <a14:backgroundMark x1="53260" y1="55749" x2="57582" y2="55942"/>
                        <a14:backgroundMark x1="54652" y1="54976" x2="57363" y2="53333"/>
                        <a14:backgroundMark x1="55018" y1="54396" x2="58535" y2="52174"/>
                        <a14:backgroundMark x1="59560" y1="47246" x2="60073" y2="48792"/>
                        <a14:backgroundMark x1="84689" y1="70725" x2="84689" y2="70725"/>
                      </a14:backgroundRemoval>
                    </a14:imgEffect>
                  </a14:imgLayer>
                </a14:imgProps>
              </a:ext>
            </a:extLst>
          </a:blip>
          <a:srcRect l="49291" t="45292" r="39858" b="43959"/>
          <a:stretch/>
        </p:blipFill>
        <p:spPr>
          <a:xfrm>
            <a:off x="5968980" y="4576784"/>
            <a:ext cx="1248384" cy="937713"/>
          </a:xfrm>
          <a:prstGeom prst="rect">
            <a:avLst/>
          </a:prstGeom>
        </p:spPr>
      </p:pic>
      <p:pic>
        <p:nvPicPr>
          <p:cNvPr id="21" name="Hình ảnh 20" descr="Ảnh có chứa cờ&#10;&#10;Mô tả được tạo tự động">
            <a:extLst>
              <a:ext uri="{FF2B5EF4-FFF2-40B4-BE49-F238E27FC236}">
                <a16:creationId xmlns:a16="http://schemas.microsoft.com/office/drawing/2014/main" id="{41823FC5-F733-5DE3-151C-E3BBFBF22B7B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032387" y="4434905"/>
            <a:ext cx="1038979" cy="1038979"/>
          </a:xfrm>
          <a:prstGeom prst="rect">
            <a:avLst/>
          </a:prstGeom>
        </p:spPr>
      </p:pic>
      <p:pic>
        <p:nvPicPr>
          <p:cNvPr id="16" name="Hình ảnh 15" descr="Ảnh có chứa văn bản&#10;&#10;Mô tả được tạo tự động">
            <a:extLst>
              <a:ext uri="{FF2B5EF4-FFF2-40B4-BE49-F238E27FC236}">
                <a16:creationId xmlns:a16="http://schemas.microsoft.com/office/drawing/2014/main" id="{0170F71D-432B-AF98-42E6-E417F16EB0E6}"/>
              </a:ext>
            </a:extLst>
          </p:cNvPr>
          <p:cNvPicPr>
            <a:picLocks noChangeAspect="1"/>
          </p:cNvPicPr>
          <p:nvPr/>
        </p:nvPicPr>
        <p:blipFill rotWithShape="1">
          <a:blip r:embed="rId22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63092" b="91208" l="50037" r="93040">
                        <a14:foregroundMark x1="61392" y1="69855" x2="65934" y2="77778"/>
                        <a14:foregroundMark x1="65934" y1="77778" x2="65934" y2="77778"/>
                        <a14:foregroundMark x1="62637" y1="66957" x2="68645" y2="73237"/>
                        <a14:foregroundMark x1="56190" y1="64348" x2="58462" y2="64638"/>
                        <a14:foregroundMark x1="55604" y1="63961" x2="57729" y2="63382"/>
                        <a14:foregroundMark x1="56117" y1="63188" x2="57582" y2="63092"/>
                        <a14:foregroundMark x1="51722" y1="74396" x2="51282" y2="82222"/>
                        <a14:foregroundMark x1="50037" y1="81449" x2="50476" y2="83478"/>
                        <a14:foregroundMark x1="64396" y1="91014" x2="65934" y2="91208"/>
                        <a14:foregroundMark x1="93040" y1="85507" x2="93040" y2="85507"/>
                        <a14:backgroundMark x1="73480" y1="73430" x2="73773" y2="77971"/>
                        <a14:backgroundMark x1="51575" y1="72657" x2="52454" y2="66763"/>
                      </a14:backgroundRemoval>
                    </a14:imgEffect>
                    <a14:imgEffect>
                      <a14:colorTemperature colorTemp="8800"/>
                    </a14:imgEffect>
                  </a14:imgLayer>
                </a14:imgProps>
              </a:ext>
            </a:extLst>
          </a:blip>
          <a:srcRect l="50000" t="61621" r="24799" b="6490"/>
          <a:stretch/>
        </p:blipFill>
        <p:spPr>
          <a:xfrm rot="20184374">
            <a:off x="5538122" y="3980396"/>
            <a:ext cx="2620965" cy="2514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886052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500"/>
                            </p:stCondLst>
                            <p:childTnLst>
                              <p:par>
                                <p:cTn id="4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6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54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57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6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0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6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6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6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6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9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6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72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6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2000"/>
                            </p:stCondLst>
                            <p:childTnLst>
                              <p:par>
                                <p:cTn id="78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8" grpId="0" animBg="1"/>
      <p:bldP spid="28" grpId="1" animBg="1"/>
      <p:bldP spid="29" grpId="0" animBg="1"/>
      <p:bldP spid="29" grpId="1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hildren_cooking_bnh_chng_kitchen_1fa97c643d">
            <a:hlinkClick r:id="" action="ppaction://media"/>
            <a:extLst>
              <a:ext uri="{FF2B5EF4-FFF2-40B4-BE49-F238E27FC236}">
                <a16:creationId xmlns:a16="http://schemas.microsoft.com/office/drawing/2014/main" id="{13D55976-CCC9-D6DB-A086-F469E86EFD8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b="12250"/>
          <a:stretch>
            <a:fillRect/>
          </a:stretch>
        </p:blipFill>
        <p:spPr>
          <a:xfrm>
            <a:off x="0" y="0"/>
            <a:ext cx="1220357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234277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00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>
            <a:extLst>
              <a:ext uri="{FF2B5EF4-FFF2-40B4-BE49-F238E27FC236}">
                <a16:creationId xmlns:a16="http://schemas.microsoft.com/office/drawing/2014/main" id="{C60DD275-4246-401E-BA17-E6BAE60632D0}"/>
              </a:ext>
            </a:extLst>
          </p:cNvPr>
          <p:cNvGrpSpPr/>
          <p:nvPr/>
        </p:nvGrpSpPr>
        <p:grpSpPr>
          <a:xfrm>
            <a:off x="39732" y="5706559"/>
            <a:ext cx="12152268" cy="1151441"/>
            <a:chOff x="-2055784" y="5706558"/>
            <a:chExt cx="12152268" cy="1151441"/>
          </a:xfrm>
        </p:grpSpPr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id="{49CD258A-AD72-42B2-ACCF-A5966C93E4A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29155" y="5952293"/>
              <a:ext cx="3267329" cy="905706"/>
            </a:xfrm>
            <a:prstGeom prst="rect">
              <a:avLst/>
            </a:prstGeom>
          </p:spPr>
        </p:pic>
        <p:pic>
          <p:nvPicPr>
            <p:cNvPr id="12" name="图片 11">
              <a:extLst>
                <a:ext uri="{FF2B5EF4-FFF2-40B4-BE49-F238E27FC236}">
                  <a16:creationId xmlns:a16="http://schemas.microsoft.com/office/drawing/2014/main" id="{FCC04B38-87A0-4292-84B8-0EE3BAC319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73398" y="5901249"/>
              <a:ext cx="3451875" cy="956750"/>
            </a:xfrm>
            <a:prstGeom prst="rect">
              <a:avLst/>
            </a:prstGeom>
          </p:spPr>
        </p:pic>
        <p:pic>
          <p:nvPicPr>
            <p:cNvPr id="13" name="图片 12">
              <a:extLst>
                <a:ext uri="{FF2B5EF4-FFF2-40B4-BE49-F238E27FC236}">
                  <a16:creationId xmlns:a16="http://schemas.microsoft.com/office/drawing/2014/main" id="{6760FB0B-1ABC-4A59-A737-277D091FD5A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0765" b="62852"/>
            <a:stretch>
              <a:fillRect/>
            </a:stretch>
          </p:blipFill>
          <p:spPr>
            <a:xfrm>
              <a:off x="-1077847" y="5802542"/>
              <a:ext cx="425329" cy="383030"/>
            </a:xfrm>
            <a:custGeom>
              <a:avLst/>
              <a:gdLst>
                <a:gd name="connsiteX0" fmla="*/ 0 w 655948"/>
                <a:gd name="connsiteY0" fmla="*/ 0 h 590714"/>
                <a:gd name="connsiteX1" fmla="*/ 655948 w 655948"/>
                <a:gd name="connsiteY1" fmla="*/ 0 h 590714"/>
                <a:gd name="connsiteX2" fmla="*/ 655948 w 655948"/>
                <a:gd name="connsiteY2" fmla="*/ 590714 h 590714"/>
                <a:gd name="connsiteX3" fmla="*/ 0 w 655948"/>
                <a:gd name="connsiteY3" fmla="*/ 590714 h 590714"/>
                <a:gd name="connsiteX4" fmla="*/ 0 w 655948"/>
                <a:gd name="connsiteY4" fmla="*/ 0 h 590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5948" h="590714">
                  <a:moveTo>
                    <a:pt x="0" y="0"/>
                  </a:moveTo>
                  <a:lnTo>
                    <a:pt x="655948" y="0"/>
                  </a:lnTo>
                  <a:lnTo>
                    <a:pt x="655948" y="590714"/>
                  </a:lnTo>
                  <a:lnTo>
                    <a:pt x="0" y="590714"/>
                  </a:lnTo>
                  <a:lnTo>
                    <a:pt x="0" y="0"/>
                  </a:lnTo>
                  <a:close/>
                </a:path>
              </a:pathLst>
            </a:custGeom>
          </p:spPr>
        </p:pic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id="{CA6693FD-857D-4189-BA78-21BFBE636C2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0765" t="12558" b="40721"/>
            <a:stretch>
              <a:fillRect/>
            </a:stretch>
          </p:blipFill>
          <p:spPr>
            <a:xfrm flipH="1">
              <a:off x="9022536" y="5706558"/>
              <a:ext cx="388851" cy="440426"/>
            </a:xfrm>
            <a:custGeom>
              <a:avLst/>
              <a:gdLst>
                <a:gd name="connsiteX0" fmla="*/ 0 w 655948"/>
                <a:gd name="connsiteY0" fmla="*/ 0 h 742950"/>
                <a:gd name="connsiteX1" fmla="*/ 655948 w 655948"/>
                <a:gd name="connsiteY1" fmla="*/ 0 h 742950"/>
                <a:gd name="connsiteX2" fmla="*/ 655948 w 655948"/>
                <a:gd name="connsiteY2" fmla="*/ 742950 h 742950"/>
                <a:gd name="connsiteX3" fmla="*/ 0 w 655948"/>
                <a:gd name="connsiteY3" fmla="*/ 742950 h 742950"/>
                <a:gd name="connsiteX4" fmla="*/ 0 w 655948"/>
                <a:gd name="connsiteY4" fmla="*/ 0 h 742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5948" h="742950">
                  <a:moveTo>
                    <a:pt x="0" y="0"/>
                  </a:moveTo>
                  <a:lnTo>
                    <a:pt x="655948" y="0"/>
                  </a:lnTo>
                  <a:lnTo>
                    <a:pt x="655948" y="742950"/>
                  </a:lnTo>
                  <a:lnTo>
                    <a:pt x="0" y="742950"/>
                  </a:lnTo>
                  <a:lnTo>
                    <a:pt x="0" y="0"/>
                  </a:lnTo>
                  <a:close/>
                </a:path>
              </a:pathLst>
            </a:custGeom>
          </p:spPr>
        </p:pic>
        <p:pic>
          <p:nvPicPr>
            <p:cNvPr id="15" name="图片 14">
              <a:extLst>
                <a:ext uri="{FF2B5EF4-FFF2-40B4-BE49-F238E27FC236}">
                  <a16:creationId xmlns:a16="http://schemas.microsoft.com/office/drawing/2014/main" id="{7ACB3BA8-ACD1-4DBF-8113-171993D78EE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814" t="59279" r="64244"/>
            <a:stretch>
              <a:fillRect/>
            </a:stretch>
          </p:blipFill>
          <p:spPr>
            <a:xfrm>
              <a:off x="1081651" y="5952293"/>
              <a:ext cx="475557" cy="396198"/>
            </a:xfrm>
            <a:custGeom>
              <a:avLst/>
              <a:gdLst>
                <a:gd name="connsiteX0" fmla="*/ 0 w 777240"/>
                <a:gd name="connsiteY0" fmla="*/ 0 h 647537"/>
                <a:gd name="connsiteX1" fmla="*/ 777240 w 777240"/>
                <a:gd name="connsiteY1" fmla="*/ 0 h 647537"/>
                <a:gd name="connsiteX2" fmla="*/ 777240 w 777240"/>
                <a:gd name="connsiteY2" fmla="*/ 647537 h 647537"/>
                <a:gd name="connsiteX3" fmla="*/ 0 w 777240"/>
                <a:gd name="connsiteY3" fmla="*/ 647537 h 647537"/>
                <a:gd name="connsiteX4" fmla="*/ 0 w 777240"/>
                <a:gd name="connsiteY4" fmla="*/ 0 h 647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77240" h="647537">
                  <a:moveTo>
                    <a:pt x="0" y="0"/>
                  </a:moveTo>
                  <a:lnTo>
                    <a:pt x="777240" y="0"/>
                  </a:lnTo>
                  <a:lnTo>
                    <a:pt x="777240" y="647537"/>
                  </a:lnTo>
                  <a:lnTo>
                    <a:pt x="0" y="647537"/>
                  </a:lnTo>
                  <a:lnTo>
                    <a:pt x="0" y="0"/>
                  </a:lnTo>
                  <a:close/>
                </a:path>
              </a:pathLst>
            </a:custGeom>
          </p:spPr>
        </p:pic>
        <p:pic>
          <p:nvPicPr>
            <p:cNvPr id="16" name="图片 15">
              <a:extLst>
                <a:ext uri="{FF2B5EF4-FFF2-40B4-BE49-F238E27FC236}">
                  <a16:creationId xmlns:a16="http://schemas.microsoft.com/office/drawing/2014/main" id="{ABCAA27F-064C-4803-B10A-7CC0637757B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0243" y="5901249"/>
              <a:ext cx="3451875" cy="956750"/>
            </a:xfrm>
            <a:prstGeom prst="rect">
              <a:avLst/>
            </a:prstGeom>
          </p:spPr>
        </p:pic>
        <p:pic>
          <p:nvPicPr>
            <p:cNvPr id="17" name="图片 16">
              <a:extLst>
                <a:ext uri="{FF2B5EF4-FFF2-40B4-BE49-F238E27FC236}">
                  <a16:creationId xmlns:a16="http://schemas.microsoft.com/office/drawing/2014/main" id="{09C9CDD6-0BAF-415B-A1AA-F363B4B7B4A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-2055784" y="5901249"/>
              <a:ext cx="3451875" cy="956750"/>
            </a:xfrm>
            <a:prstGeom prst="rect">
              <a:avLst/>
            </a:prstGeom>
          </p:spPr>
        </p:pic>
      </p:grp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061FD592-EDFD-5511-9D18-8256C7EE8298}"/>
              </a:ext>
            </a:extLst>
          </p:cNvPr>
          <p:cNvSpPr/>
          <p:nvPr/>
        </p:nvSpPr>
        <p:spPr>
          <a:xfrm>
            <a:off x="390785" y="309716"/>
            <a:ext cx="11356258" cy="6238568"/>
          </a:xfrm>
          <a:prstGeom prst="roundRect">
            <a:avLst>
              <a:gd name="adj" fmla="val 9575"/>
            </a:avLst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A3F4248E-C1C2-A01A-154A-3B2A41A93F8D}"/>
              </a:ext>
            </a:extLst>
          </p:cNvPr>
          <p:cNvSpPr/>
          <p:nvPr/>
        </p:nvSpPr>
        <p:spPr>
          <a:xfrm>
            <a:off x="661361" y="147558"/>
            <a:ext cx="10719855" cy="1081167"/>
          </a:xfrm>
          <a:prstGeom prst="roundRect">
            <a:avLst>
              <a:gd name="adj" fmla="val 50000"/>
            </a:avLst>
          </a:prstGeom>
          <a:solidFill>
            <a:srgbClr val="FFFFCC"/>
          </a:solidFill>
          <a:ln w="38100">
            <a:solidFill>
              <a:schemeClr val="accent4">
                <a:lumMod val="50000"/>
              </a:schemeClr>
            </a:solidFill>
            <a:prstDash val="dash"/>
            <a:extLst>
              <a:ext uri="{C807C97D-BFC1-408E-A445-0C87EB9F89A2}">
                <ask:lineSketchStyleProps xmlns:ask="http://schemas.microsoft.com/office/drawing/2018/sketchyshapes" xmlns="" sd="2434911842">
                  <a:custGeom>
                    <a:avLst/>
                    <a:gdLst>
                      <a:gd name="connsiteX0" fmla="*/ 0 w 10719855"/>
                      <a:gd name="connsiteY0" fmla="*/ 452853 h 905706"/>
                      <a:gd name="connsiteX1" fmla="*/ 452853 w 10719855"/>
                      <a:gd name="connsiteY1" fmla="*/ 0 h 905706"/>
                      <a:gd name="connsiteX2" fmla="*/ 10267002 w 10719855"/>
                      <a:gd name="connsiteY2" fmla="*/ 0 h 905706"/>
                      <a:gd name="connsiteX3" fmla="*/ 10719855 w 10719855"/>
                      <a:gd name="connsiteY3" fmla="*/ 452853 h 905706"/>
                      <a:gd name="connsiteX4" fmla="*/ 10719855 w 10719855"/>
                      <a:gd name="connsiteY4" fmla="*/ 452853 h 905706"/>
                      <a:gd name="connsiteX5" fmla="*/ 10267002 w 10719855"/>
                      <a:gd name="connsiteY5" fmla="*/ 905706 h 905706"/>
                      <a:gd name="connsiteX6" fmla="*/ 452853 w 10719855"/>
                      <a:gd name="connsiteY6" fmla="*/ 905706 h 905706"/>
                      <a:gd name="connsiteX7" fmla="*/ 0 w 10719855"/>
                      <a:gd name="connsiteY7" fmla="*/ 452853 h 90570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0719855" h="905706" fill="none" extrusionOk="0">
                        <a:moveTo>
                          <a:pt x="0" y="452853"/>
                        </a:moveTo>
                        <a:cubicBezTo>
                          <a:pt x="-5327" y="168704"/>
                          <a:pt x="219408" y="-34578"/>
                          <a:pt x="452853" y="0"/>
                        </a:cubicBezTo>
                        <a:cubicBezTo>
                          <a:pt x="2278886" y="82930"/>
                          <a:pt x="6362538" y="28335"/>
                          <a:pt x="10267002" y="0"/>
                        </a:cubicBezTo>
                        <a:cubicBezTo>
                          <a:pt x="10519299" y="15995"/>
                          <a:pt x="10714599" y="195565"/>
                          <a:pt x="10719855" y="452853"/>
                        </a:cubicBezTo>
                        <a:lnTo>
                          <a:pt x="10719855" y="452853"/>
                        </a:lnTo>
                        <a:cubicBezTo>
                          <a:pt x="10704845" y="720589"/>
                          <a:pt x="10523258" y="913892"/>
                          <a:pt x="10267002" y="905706"/>
                        </a:cubicBezTo>
                        <a:cubicBezTo>
                          <a:pt x="6746708" y="862379"/>
                          <a:pt x="3857011" y="880010"/>
                          <a:pt x="452853" y="905706"/>
                        </a:cubicBezTo>
                        <a:cubicBezTo>
                          <a:pt x="169375" y="891910"/>
                          <a:pt x="10933" y="747160"/>
                          <a:pt x="0" y="452853"/>
                        </a:cubicBezTo>
                        <a:close/>
                      </a:path>
                      <a:path w="10719855" h="905706" stroke="0" extrusionOk="0">
                        <a:moveTo>
                          <a:pt x="0" y="452853"/>
                        </a:moveTo>
                        <a:cubicBezTo>
                          <a:pt x="-38149" y="191622"/>
                          <a:pt x="207758" y="-35175"/>
                          <a:pt x="452853" y="0"/>
                        </a:cubicBezTo>
                        <a:cubicBezTo>
                          <a:pt x="2593770" y="158897"/>
                          <a:pt x="6022282" y="6292"/>
                          <a:pt x="10267002" y="0"/>
                        </a:cubicBezTo>
                        <a:cubicBezTo>
                          <a:pt x="10512254" y="-8643"/>
                          <a:pt x="10732535" y="210370"/>
                          <a:pt x="10719855" y="452853"/>
                        </a:cubicBezTo>
                        <a:lnTo>
                          <a:pt x="10719855" y="452853"/>
                        </a:lnTo>
                        <a:cubicBezTo>
                          <a:pt x="10688394" y="718273"/>
                          <a:pt x="10533347" y="928649"/>
                          <a:pt x="10267002" y="905706"/>
                        </a:cubicBezTo>
                        <a:cubicBezTo>
                          <a:pt x="8122163" y="968088"/>
                          <a:pt x="5126377" y="950275"/>
                          <a:pt x="452853" y="905706"/>
                        </a:cubicBezTo>
                        <a:cubicBezTo>
                          <a:pt x="189966" y="929671"/>
                          <a:pt x="33801" y="725988"/>
                          <a:pt x="0" y="452853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3. </a:t>
            </a:r>
            <a:r>
              <a:rPr kumimoji="0" lang="vi-VN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Những câu in đậm trong truyện cười sau thuộc kiểu câu gì? Hãy chỉ ra đặc điểm, công dụng của chúng 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0C1014C-8567-319A-C7B3-54682F768E64}"/>
              </a:ext>
            </a:extLst>
          </p:cNvPr>
          <p:cNvSpPr txBox="1"/>
          <p:nvPr/>
        </p:nvSpPr>
        <p:spPr>
          <a:xfrm>
            <a:off x="771525" y="1476375"/>
            <a:ext cx="1061085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26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Đi chợ</a:t>
            </a:r>
            <a:endParaRPr lang="vi-VN" sz="2600" b="0" i="0" dirty="0">
              <a:solidFill>
                <a:srgbClr val="000000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vi-VN" sz="26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Có một cậu bé được bà sai đi chợ. Bà đưa cho cậu hai đồng, hai cái bát và nói:</a:t>
            </a:r>
          </a:p>
          <a:p>
            <a:pPr algn="just"/>
            <a:r>
              <a:rPr lang="vi-VN" sz="26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- Cháu mua giúp bà một đồng tương, một đồng mắm nhé!</a:t>
            </a:r>
            <a:endParaRPr lang="vi-VN" sz="2600" b="0" i="0" dirty="0">
              <a:solidFill>
                <a:srgbClr val="000000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vi-VN" sz="26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Câu bé vâng dạ, đi ngay. Gần tới chợ, cậu bỗng hớt hải chạy về nói với bà.</a:t>
            </a:r>
          </a:p>
          <a:p>
            <a:pPr algn="just"/>
            <a:r>
              <a:rPr lang="vi-VN" sz="26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- Bà ơi, bát nào đựng tương, bát nào đựng mắm ạ?</a:t>
            </a:r>
            <a:endParaRPr lang="vi-VN" sz="2600" b="0" i="0" dirty="0">
              <a:solidFill>
                <a:srgbClr val="000000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vi-VN" sz="26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Bà mỉm cười:</a:t>
            </a:r>
          </a:p>
          <a:p>
            <a:pPr algn="just"/>
            <a:r>
              <a:rPr lang="vi-VN" sz="26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- Bát nào đựng tương, bát nào đựng mắm mà chẳng được.</a:t>
            </a:r>
            <a:endParaRPr lang="vi-VN" sz="2600" b="0" i="0" dirty="0">
              <a:solidFill>
                <a:srgbClr val="000000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vi-VN" sz="26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Cậu bé lại ra đi. Đến chợ, cậu lại ba chân bốn cẳng chạy về.</a:t>
            </a:r>
          </a:p>
          <a:p>
            <a:pPr algn="just"/>
            <a:r>
              <a:rPr lang="vi-VN" sz="26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- Bà ơi, thế đồng nào mua mắm, đồng nào mua tương ạ?</a:t>
            </a:r>
            <a:endParaRPr lang="vi-VN" sz="2600" b="0" i="0" dirty="0">
              <a:solidFill>
                <a:srgbClr val="000000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vi-VN" sz="26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Bà phì cười:</a:t>
            </a:r>
          </a:p>
          <a:p>
            <a:pPr algn="just"/>
            <a:r>
              <a:rPr lang="vi-VN" sz="26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- Trời! </a:t>
            </a:r>
            <a:endParaRPr lang="vi-VN" sz="2600" b="0" i="0" dirty="0">
              <a:solidFill>
                <a:srgbClr val="000000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/>
            <a:r>
              <a:rPr lang="vi-VN" sz="26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(Theo </a:t>
            </a:r>
            <a:r>
              <a:rPr lang="vi-VN" sz="2600" b="0" i="1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Truyện cười dân gian Việt Nam</a:t>
            </a:r>
            <a:r>
              <a:rPr lang="vi-VN" sz="26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5844424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8">
            <a:extLst>
              <a:ext uri="{FF2B5EF4-FFF2-40B4-BE49-F238E27FC236}">
                <a16:creationId xmlns:a16="http://schemas.microsoft.com/office/drawing/2014/main" id="{534B2A8A-28B6-2D49-F425-D04DB99C3BA0}"/>
              </a:ext>
            </a:extLst>
          </p:cNvPr>
          <p:cNvGrpSpPr/>
          <p:nvPr/>
        </p:nvGrpSpPr>
        <p:grpSpPr>
          <a:xfrm>
            <a:off x="9835" y="-455139"/>
            <a:ext cx="12341727" cy="6411273"/>
            <a:chOff x="9835" y="-455139"/>
            <a:chExt cx="12341727" cy="6411273"/>
          </a:xfrm>
        </p:grpSpPr>
        <p:grpSp>
          <p:nvGrpSpPr>
            <p:cNvPr id="3" name="组合 7">
              <a:extLst>
                <a:ext uri="{FF2B5EF4-FFF2-40B4-BE49-F238E27FC236}">
                  <a16:creationId xmlns:a16="http://schemas.microsoft.com/office/drawing/2014/main" id="{BEC8F6A2-BCF4-A90A-5043-AF92F7C881A8}"/>
                </a:ext>
              </a:extLst>
            </p:cNvPr>
            <p:cNvGrpSpPr/>
            <p:nvPr/>
          </p:nvGrpSpPr>
          <p:grpSpPr>
            <a:xfrm>
              <a:off x="9835" y="-455139"/>
              <a:ext cx="12341727" cy="3971541"/>
              <a:chOff x="9835" y="-455139"/>
              <a:chExt cx="12341727" cy="3971541"/>
            </a:xfrm>
          </p:grpSpPr>
          <p:pic>
            <p:nvPicPr>
              <p:cNvPr id="5" name="图片 103">
                <a:extLst>
                  <a:ext uri="{FF2B5EF4-FFF2-40B4-BE49-F238E27FC236}">
                    <a16:creationId xmlns:a16="http://schemas.microsoft.com/office/drawing/2014/main" id="{62B327EA-3A0B-CE79-44C5-893FCD5A03A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281530" y="-455139"/>
                <a:ext cx="6070032" cy="1368214"/>
              </a:xfrm>
              <a:prstGeom prst="rect">
                <a:avLst/>
              </a:prstGeom>
            </p:spPr>
          </p:pic>
          <p:pic>
            <p:nvPicPr>
              <p:cNvPr id="6" name="图片 100">
                <a:extLst>
                  <a:ext uri="{FF2B5EF4-FFF2-40B4-BE49-F238E27FC236}">
                    <a16:creationId xmlns:a16="http://schemas.microsoft.com/office/drawing/2014/main" id="{A530E2FA-C70A-102C-E2A1-FC64F56FE27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835" y="45306"/>
                <a:ext cx="2552369" cy="1106151"/>
              </a:xfrm>
              <a:prstGeom prst="rect">
                <a:avLst/>
              </a:prstGeom>
            </p:spPr>
          </p:pic>
          <p:pic>
            <p:nvPicPr>
              <p:cNvPr id="7" name="图片 45">
                <a:extLst>
                  <a:ext uri="{FF2B5EF4-FFF2-40B4-BE49-F238E27FC236}">
                    <a16:creationId xmlns:a16="http://schemas.microsoft.com/office/drawing/2014/main" id="{15EAFD0D-5084-8439-5D5A-ED72FE14B8E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467582">
                <a:off x="11118135" y="3048988"/>
                <a:ext cx="787224" cy="467414"/>
              </a:xfrm>
              <a:prstGeom prst="rect">
                <a:avLst/>
              </a:prstGeom>
            </p:spPr>
          </p:pic>
        </p:grpSp>
        <p:pic>
          <p:nvPicPr>
            <p:cNvPr id="4" name="图片 57">
              <a:extLst>
                <a:ext uri="{FF2B5EF4-FFF2-40B4-BE49-F238E27FC236}">
                  <a16:creationId xmlns:a16="http://schemas.microsoft.com/office/drawing/2014/main" id="{094C5F93-BFCD-B046-DB34-5BED69C9B4B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0753" y="357836"/>
              <a:ext cx="10468263" cy="5598298"/>
            </a:xfrm>
            <a:prstGeom prst="rect">
              <a:avLst/>
            </a:prstGeom>
          </p:spPr>
        </p:pic>
      </p:grpSp>
      <p:pic>
        <p:nvPicPr>
          <p:cNvPr id="11" name="图片 44">
            <a:extLst>
              <a:ext uri="{FF2B5EF4-FFF2-40B4-BE49-F238E27FC236}">
                <a16:creationId xmlns:a16="http://schemas.microsoft.com/office/drawing/2014/main" id="{D29BA9A0-F3AF-D54C-AC08-3624AD29D3A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5877618"/>
            <a:ext cx="710753" cy="890547"/>
          </a:xfrm>
          <a:prstGeom prst="rect">
            <a:avLst/>
          </a:prstGeom>
        </p:spPr>
      </p:pic>
      <p:sp>
        <p:nvSpPr>
          <p:cNvPr id="12" name="文本框 12">
            <a:extLst>
              <a:ext uri="{FF2B5EF4-FFF2-40B4-BE49-F238E27FC236}">
                <a16:creationId xmlns:a16="http://schemas.microsoft.com/office/drawing/2014/main" id="{54041A4D-65C1-1C70-2E3E-29507C0EC6A7}"/>
              </a:ext>
            </a:extLst>
          </p:cNvPr>
          <p:cNvSpPr txBox="1"/>
          <p:nvPr/>
        </p:nvSpPr>
        <p:spPr>
          <a:xfrm>
            <a:off x="1286019" y="3907271"/>
            <a:ext cx="4065005" cy="166321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bliqueTopLeft"/>
              <a:lightRig rig="flat" dir="t"/>
            </a:scene3d>
            <a:sp3d extrusionH="127000" prstMaterial="plastic"/>
          </a:bodyPr>
          <a:lstStyle/>
          <a:p>
            <a:pPr algn="ctr">
              <a:lnSpc>
                <a:spcPct val="120000"/>
              </a:lnSpc>
              <a:defRPr/>
            </a:pPr>
            <a:r>
              <a:rPr lang="en-US" altLang="zh-CN" sz="4400" dirty="0">
                <a:ln w="19050">
                  <a:solidFill>
                    <a:srgbClr val="1E5AA4"/>
                  </a:solidFill>
                </a:ln>
                <a:solidFill>
                  <a:srgbClr val="849BC8"/>
                </a:solidFill>
                <a:latin typeface="SVN-SAF" panose="02040603050506020204" pitchFamily="18" charset="0"/>
                <a:ea typeface="字魂105号-简雅黑" panose="00000500000000000000" pitchFamily="2" charset="-122"/>
              </a:rPr>
              <a:t>THẢO LUẬN </a:t>
            </a:r>
            <a:r>
              <a:rPr lang="en-US" altLang="zh-CN" sz="4400">
                <a:ln w="19050">
                  <a:solidFill>
                    <a:srgbClr val="1E5AA4"/>
                  </a:solidFill>
                </a:ln>
                <a:solidFill>
                  <a:srgbClr val="849BC8"/>
                </a:solidFill>
                <a:latin typeface="SVN-SAF" panose="02040603050506020204" pitchFamily="18" charset="0"/>
                <a:ea typeface="字魂105号-简雅黑" panose="00000500000000000000" pitchFamily="2" charset="-122"/>
              </a:rPr>
              <a:t>NHÓM 4</a:t>
            </a:r>
            <a:endParaRPr lang="zh-CN" altLang="en-US" sz="4400" dirty="0">
              <a:ln w="19050">
                <a:solidFill>
                  <a:srgbClr val="1E5AA4"/>
                </a:solidFill>
              </a:ln>
              <a:solidFill>
                <a:srgbClr val="849BC8"/>
              </a:solidFill>
              <a:latin typeface="SVN-SAF" panose="02040603050506020204" pitchFamily="18" charset="0"/>
              <a:ea typeface="字魂105号-简雅黑" panose="00000500000000000000" pitchFamily="2" charset="-122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0425E70-645F-F5FD-6C74-AA6F04DDF912}"/>
              </a:ext>
            </a:extLst>
          </p:cNvPr>
          <p:cNvGrpSpPr/>
          <p:nvPr/>
        </p:nvGrpSpPr>
        <p:grpSpPr>
          <a:xfrm>
            <a:off x="707285" y="1151457"/>
            <a:ext cx="5014569" cy="4469425"/>
            <a:chOff x="876438" y="831522"/>
            <a:chExt cx="4800601" cy="4298039"/>
          </a:xfrm>
        </p:grpSpPr>
        <p:sp>
          <p:nvSpPr>
            <p:cNvPr id="14" name="任意多边形: 形状 19">
              <a:extLst>
                <a:ext uri="{FF2B5EF4-FFF2-40B4-BE49-F238E27FC236}">
                  <a16:creationId xmlns:a16="http://schemas.microsoft.com/office/drawing/2014/main" id="{C94100BF-59F1-576C-D550-E80B6A792A3B}"/>
                </a:ext>
              </a:extLst>
            </p:cNvPr>
            <p:cNvSpPr/>
            <p:nvPr/>
          </p:nvSpPr>
          <p:spPr>
            <a:xfrm>
              <a:off x="5497635" y="3200400"/>
              <a:ext cx="0" cy="1929161"/>
            </a:xfrm>
            <a:custGeom>
              <a:avLst/>
              <a:gdLst>
                <a:gd name="connsiteX0" fmla="*/ 0 w 0"/>
                <a:gd name="connsiteY0" fmla="*/ 1929161 h 1929161"/>
                <a:gd name="connsiteX1" fmla="*/ 0 w 0"/>
                <a:gd name="connsiteY1" fmla="*/ 0 h 1929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1929161">
                  <a:moveTo>
                    <a:pt x="0" y="1929161"/>
                  </a:moveTo>
                  <a:lnTo>
                    <a:pt x="0" y="0"/>
                  </a:lnTo>
                </a:path>
              </a:pathLst>
            </a:custGeom>
            <a:noFill/>
            <a:ln w="50800" cap="rnd" cmpd="sng" algn="ctr">
              <a:solidFill>
                <a:srgbClr val="83563D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pic>
          <p:nvPicPr>
            <p:cNvPr id="15" name="Picture 14" descr="A picture containing text&#10;&#10;Description automatically generated">
              <a:extLst>
                <a:ext uri="{FF2B5EF4-FFF2-40B4-BE49-F238E27FC236}">
                  <a16:creationId xmlns:a16="http://schemas.microsoft.com/office/drawing/2014/main" id="{E5901322-AF8B-488B-AD52-6792AB38153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6438" y="831522"/>
              <a:ext cx="4800601" cy="3200400"/>
            </a:xfrm>
            <a:prstGeom prst="rect">
              <a:avLst/>
            </a:prstGeom>
          </p:spPr>
        </p:pic>
      </p:grpSp>
      <p:pic>
        <p:nvPicPr>
          <p:cNvPr id="16" name="Picture 2">
            <a:extLst>
              <a:ext uri="{FF2B5EF4-FFF2-40B4-BE49-F238E27FC236}">
                <a16:creationId xmlns:a16="http://schemas.microsoft.com/office/drawing/2014/main" id="{316157CE-2756-C52A-0622-EA5A35818E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4059" y="1692000"/>
            <a:ext cx="5202448" cy="3964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图片 97">
            <a:extLst>
              <a:ext uri="{FF2B5EF4-FFF2-40B4-BE49-F238E27FC236}">
                <a16:creationId xmlns:a16="http://schemas.microsoft.com/office/drawing/2014/main" id="{7CD02942-90E9-B86F-7776-977EF6E62E99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2886" y="4537968"/>
            <a:ext cx="1582582" cy="2320032"/>
          </a:xfrm>
          <a:prstGeom prst="rect">
            <a:avLst/>
          </a:prstGeom>
        </p:spPr>
      </p:pic>
      <p:pic>
        <p:nvPicPr>
          <p:cNvPr id="18" name="Picture 17" descr="A picture containing vector graphics, lamp, gear&#10;&#10;Description automatically generated">
            <a:extLst>
              <a:ext uri="{FF2B5EF4-FFF2-40B4-BE49-F238E27FC236}">
                <a16:creationId xmlns:a16="http://schemas.microsoft.com/office/drawing/2014/main" id="{41AAF758-8E06-F0A3-314D-7448FD2FAD4A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8322" y="-679046"/>
            <a:ext cx="3200400" cy="32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668102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>
            <a:extLst>
              <a:ext uri="{FF2B5EF4-FFF2-40B4-BE49-F238E27FC236}">
                <a16:creationId xmlns:a16="http://schemas.microsoft.com/office/drawing/2014/main" id="{C60DD275-4246-401E-BA17-E6BAE60632D0}"/>
              </a:ext>
            </a:extLst>
          </p:cNvPr>
          <p:cNvGrpSpPr/>
          <p:nvPr/>
        </p:nvGrpSpPr>
        <p:grpSpPr>
          <a:xfrm>
            <a:off x="39732" y="5458909"/>
            <a:ext cx="12152268" cy="1151441"/>
            <a:chOff x="-2055784" y="5706558"/>
            <a:chExt cx="12152268" cy="1151441"/>
          </a:xfrm>
        </p:grpSpPr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id="{49CD258A-AD72-42B2-ACCF-A5966C93E4A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29155" y="5952293"/>
              <a:ext cx="3267329" cy="905706"/>
            </a:xfrm>
            <a:prstGeom prst="rect">
              <a:avLst/>
            </a:prstGeom>
          </p:spPr>
        </p:pic>
        <p:pic>
          <p:nvPicPr>
            <p:cNvPr id="12" name="图片 11">
              <a:extLst>
                <a:ext uri="{FF2B5EF4-FFF2-40B4-BE49-F238E27FC236}">
                  <a16:creationId xmlns:a16="http://schemas.microsoft.com/office/drawing/2014/main" id="{FCC04B38-87A0-4292-84B8-0EE3BAC319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73398" y="5901249"/>
              <a:ext cx="3451875" cy="956750"/>
            </a:xfrm>
            <a:prstGeom prst="rect">
              <a:avLst/>
            </a:prstGeom>
          </p:spPr>
        </p:pic>
        <p:pic>
          <p:nvPicPr>
            <p:cNvPr id="13" name="图片 12">
              <a:extLst>
                <a:ext uri="{FF2B5EF4-FFF2-40B4-BE49-F238E27FC236}">
                  <a16:creationId xmlns:a16="http://schemas.microsoft.com/office/drawing/2014/main" id="{6760FB0B-1ABC-4A59-A737-277D091FD5A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0765" b="62852"/>
            <a:stretch>
              <a:fillRect/>
            </a:stretch>
          </p:blipFill>
          <p:spPr>
            <a:xfrm>
              <a:off x="-1077847" y="5802542"/>
              <a:ext cx="425329" cy="383030"/>
            </a:xfrm>
            <a:custGeom>
              <a:avLst/>
              <a:gdLst>
                <a:gd name="connsiteX0" fmla="*/ 0 w 655948"/>
                <a:gd name="connsiteY0" fmla="*/ 0 h 590714"/>
                <a:gd name="connsiteX1" fmla="*/ 655948 w 655948"/>
                <a:gd name="connsiteY1" fmla="*/ 0 h 590714"/>
                <a:gd name="connsiteX2" fmla="*/ 655948 w 655948"/>
                <a:gd name="connsiteY2" fmla="*/ 590714 h 590714"/>
                <a:gd name="connsiteX3" fmla="*/ 0 w 655948"/>
                <a:gd name="connsiteY3" fmla="*/ 590714 h 590714"/>
                <a:gd name="connsiteX4" fmla="*/ 0 w 655948"/>
                <a:gd name="connsiteY4" fmla="*/ 0 h 590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5948" h="590714">
                  <a:moveTo>
                    <a:pt x="0" y="0"/>
                  </a:moveTo>
                  <a:lnTo>
                    <a:pt x="655948" y="0"/>
                  </a:lnTo>
                  <a:lnTo>
                    <a:pt x="655948" y="590714"/>
                  </a:lnTo>
                  <a:lnTo>
                    <a:pt x="0" y="590714"/>
                  </a:lnTo>
                  <a:lnTo>
                    <a:pt x="0" y="0"/>
                  </a:lnTo>
                  <a:close/>
                </a:path>
              </a:pathLst>
            </a:custGeom>
          </p:spPr>
        </p:pic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id="{CA6693FD-857D-4189-BA78-21BFBE636C2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0765" t="12558" b="40721"/>
            <a:stretch>
              <a:fillRect/>
            </a:stretch>
          </p:blipFill>
          <p:spPr>
            <a:xfrm flipH="1">
              <a:off x="9022536" y="5706558"/>
              <a:ext cx="388851" cy="440426"/>
            </a:xfrm>
            <a:custGeom>
              <a:avLst/>
              <a:gdLst>
                <a:gd name="connsiteX0" fmla="*/ 0 w 655948"/>
                <a:gd name="connsiteY0" fmla="*/ 0 h 742950"/>
                <a:gd name="connsiteX1" fmla="*/ 655948 w 655948"/>
                <a:gd name="connsiteY1" fmla="*/ 0 h 742950"/>
                <a:gd name="connsiteX2" fmla="*/ 655948 w 655948"/>
                <a:gd name="connsiteY2" fmla="*/ 742950 h 742950"/>
                <a:gd name="connsiteX3" fmla="*/ 0 w 655948"/>
                <a:gd name="connsiteY3" fmla="*/ 742950 h 742950"/>
                <a:gd name="connsiteX4" fmla="*/ 0 w 655948"/>
                <a:gd name="connsiteY4" fmla="*/ 0 h 742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5948" h="742950">
                  <a:moveTo>
                    <a:pt x="0" y="0"/>
                  </a:moveTo>
                  <a:lnTo>
                    <a:pt x="655948" y="0"/>
                  </a:lnTo>
                  <a:lnTo>
                    <a:pt x="655948" y="742950"/>
                  </a:lnTo>
                  <a:lnTo>
                    <a:pt x="0" y="742950"/>
                  </a:lnTo>
                  <a:lnTo>
                    <a:pt x="0" y="0"/>
                  </a:lnTo>
                  <a:close/>
                </a:path>
              </a:pathLst>
            </a:custGeom>
          </p:spPr>
        </p:pic>
        <p:pic>
          <p:nvPicPr>
            <p:cNvPr id="15" name="图片 14">
              <a:extLst>
                <a:ext uri="{FF2B5EF4-FFF2-40B4-BE49-F238E27FC236}">
                  <a16:creationId xmlns:a16="http://schemas.microsoft.com/office/drawing/2014/main" id="{7ACB3BA8-ACD1-4DBF-8113-171993D78EE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814" t="59279" r="64244"/>
            <a:stretch>
              <a:fillRect/>
            </a:stretch>
          </p:blipFill>
          <p:spPr>
            <a:xfrm>
              <a:off x="1081651" y="5952293"/>
              <a:ext cx="475557" cy="396198"/>
            </a:xfrm>
            <a:custGeom>
              <a:avLst/>
              <a:gdLst>
                <a:gd name="connsiteX0" fmla="*/ 0 w 777240"/>
                <a:gd name="connsiteY0" fmla="*/ 0 h 647537"/>
                <a:gd name="connsiteX1" fmla="*/ 777240 w 777240"/>
                <a:gd name="connsiteY1" fmla="*/ 0 h 647537"/>
                <a:gd name="connsiteX2" fmla="*/ 777240 w 777240"/>
                <a:gd name="connsiteY2" fmla="*/ 647537 h 647537"/>
                <a:gd name="connsiteX3" fmla="*/ 0 w 777240"/>
                <a:gd name="connsiteY3" fmla="*/ 647537 h 647537"/>
                <a:gd name="connsiteX4" fmla="*/ 0 w 777240"/>
                <a:gd name="connsiteY4" fmla="*/ 0 h 647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77240" h="647537">
                  <a:moveTo>
                    <a:pt x="0" y="0"/>
                  </a:moveTo>
                  <a:lnTo>
                    <a:pt x="777240" y="0"/>
                  </a:lnTo>
                  <a:lnTo>
                    <a:pt x="777240" y="647537"/>
                  </a:lnTo>
                  <a:lnTo>
                    <a:pt x="0" y="647537"/>
                  </a:lnTo>
                  <a:lnTo>
                    <a:pt x="0" y="0"/>
                  </a:lnTo>
                  <a:close/>
                </a:path>
              </a:pathLst>
            </a:custGeom>
          </p:spPr>
        </p:pic>
        <p:pic>
          <p:nvPicPr>
            <p:cNvPr id="16" name="图片 15">
              <a:extLst>
                <a:ext uri="{FF2B5EF4-FFF2-40B4-BE49-F238E27FC236}">
                  <a16:creationId xmlns:a16="http://schemas.microsoft.com/office/drawing/2014/main" id="{ABCAA27F-064C-4803-B10A-7CC0637757B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0243" y="5901249"/>
              <a:ext cx="3451875" cy="956750"/>
            </a:xfrm>
            <a:prstGeom prst="rect">
              <a:avLst/>
            </a:prstGeom>
          </p:spPr>
        </p:pic>
        <p:pic>
          <p:nvPicPr>
            <p:cNvPr id="17" name="图片 16">
              <a:extLst>
                <a:ext uri="{FF2B5EF4-FFF2-40B4-BE49-F238E27FC236}">
                  <a16:creationId xmlns:a16="http://schemas.microsoft.com/office/drawing/2014/main" id="{09C9CDD6-0BAF-415B-A1AA-F363B4B7B4A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-2055784" y="5901249"/>
              <a:ext cx="3451875" cy="956750"/>
            </a:xfrm>
            <a:prstGeom prst="rect">
              <a:avLst/>
            </a:prstGeom>
          </p:spPr>
        </p:pic>
      </p:grp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061FD592-EDFD-5511-9D18-8256C7EE8298}"/>
              </a:ext>
            </a:extLst>
          </p:cNvPr>
          <p:cNvSpPr/>
          <p:nvPr/>
        </p:nvSpPr>
        <p:spPr>
          <a:xfrm>
            <a:off x="390785" y="309716"/>
            <a:ext cx="11356258" cy="6238568"/>
          </a:xfrm>
          <a:prstGeom prst="roundRect">
            <a:avLst>
              <a:gd name="adj" fmla="val 9575"/>
            </a:avLst>
          </a:prstGeom>
          <a:solidFill>
            <a:schemeClr val="bg1">
              <a:alpha val="7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B10380AF-287C-83B7-48D7-0AEE62E303B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0976804"/>
              </p:ext>
            </p:extLst>
          </p:nvPr>
        </p:nvGraphicFramePr>
        <p:xfrm>
          <a:off x="609600" y="472015"/>
          <a:ext cx="11077575" cy="6126127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390900">
                  <a:extLst>
                    <a:ext uri="{9D8B030D-6E8A-4147-A177-3AD203B41FA5}">
                      <a16:colId xmlns:a16="http://schemas.microsoft.com/office/drawing/2014/main" val="3813578842"/>
                    </a:ext>
                  </a:extLst>
                </a:gridCol>
                <a:gridCol w="3994150">
                  <a:extLst>
                    <a:ext uri="{9D8B030D-6E8A-4147-A177-3AD203B41FA5}">
                      <a16:colId xmlns:a16="http://schemas.microsoft.com/office/drawing/2014/main" val="3369241733"/>
                    </a:ext>
                  </a:extLst>
                </a:gridCol>
                <a:gridCol w="3692525">
                  <a:extLst>
                    <a:ext uri="{9D8B030D-6E8A-4147-A177-3AD203B41FA5}">
                      <a16:colId xmlns:a16="http://schemas.microsoft.com/office/drawing/2014/main" val="2170034281"/>
                    </a:ext>
                  </a:extLst>
                </a:gridCol>
              </a:tblGrid>
              <a:tr h="564733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Câu</a:t>
                      </a:r>
                      <a:endParaRPr lang="en-US" sz="28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Đặc</a:t>
                      </a:r>
                      <a:r>
                        <a:rPr lang="en-US" sz="28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28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điểm</a:t>
                      </a:r>
                      <a:endParaRPr lang="en-US" sz="28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Công</a:t>
                      </a:r>
                      <a:r>
                        <a:rPr lang="en-US" sz="28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28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dụng</a:t>
                      </a:r>
                      <a:endParaRPr lang="en-US" sz="28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6003197"/>
                  </a:ext>
                </a:extLst>
              </a:tr>
              <a:tr h="1721342">
                <a:tc>
                  <a:txBody>
                    <a:bodyPr/>
                    <a:lstStyle/>
                    <a:p>
                      <a:endParaRPr lang="en-US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7274034"/>
                  </a:ext>
                </a:extLst>
              </a:tr>
              <a:tr h="2118710">
                <a:tc>
                  <a:txBody>
                    <a:bodyPr/>
                    <a:lstStyle/>
                    <a:p>
                      <a:endParaRPr lang="en-US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0872737"/>
                  </a:ext>
                </a:extLst>
              </a:tr>
              <a:tr h="1721342">
                <a:tc>
                  <a:txBody>
                    <a:bodyPr/>
                    <a:lstStyle/>
                    <a:p>
                      <a:endParaRPr lang="en-US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7310512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56B93031-11F0-E037-2D62-B89866212D2C}"/>
              </a:ext>
            </a:extLst>
          </p:cNvPr>
          <p:cNvSpPr txBox="1"/>
          <p:nvPr/>
        </p:nvSpPr>
        <p:spPr>
          <a:xfrm>
            <a:off x="647701" y="1114425"/>
            <a:ext cx="334327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en-US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Cháu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mua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giúp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bà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một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đồng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tương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một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đồng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mắm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nhé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! =&gt; </a:t>
            </a:r>
            <a:r>
              <a:rPr lang="en-US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Câu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khiến</a:t>
            </a:r>
            <a:endParaRPr lang="en-US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7E142ED-DB58-D865-A088-887EFFCB12CB}"/>
              </a:ext>
            </a:extLst>
          </p:cNvPr>
          <p:cNvSpPr txBox="1"/>
          <p:nvPr/>
        </p:nvSpPr>
        <p:spPr>
          <a:xfrm>
            <a:off x="4048125" y="1000125"/>
            <a:ext cx="3933825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300" dirty="0" err="1">
                <a:latin typeface="Calibri" panose="020F0502020204030204" pitchFamily="34" charset="0"/>
                <a:cs typeface="Calibri" panose="020F0502020204030204" pitchFamily="34" charset="0"/>
              </a:rPr>
              <a:t>Câu</a:t>
            </a:r>
            <a:r>
              <a:rPr lang="en-US" sz="2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300" dirty="0" err="1">
                <a:latin typeface="Calibri" panose="020F0502020204030204" pitchFamily="34" charset="0"/>
                <a:cs typeface="Calibri" panose="020F0502020204030204" pitchFamily="34" charset="0"/>
              </a:rPr>
              <a:t>khiến</a:t>
            </a:r>
            <a:r>
              <a:rPr lang="en-US" sz="2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300" dirty="0" err="1">
                <a:latin typeface="Calibri" panose="020F0502020204030204" pitchFamily="34" charset="0"/>
                <a:cs typeface="Calibri" panose="020F0502020204030204" pitchFamily="34" charset="0"/>
              </a:rPr>
              <a:t>thường</a:t>
            </a:r>
            <a:r>
              <a:rPr lang="en-US" sz="2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300" dirty="0" err="1">
                <a:latin typeface="Calibri" panose="020F0502020204030204" pitchFamily="34" charset="0"/>
                <a:cs typeface="Calibri" panose="020F0502020204030204" pitchFamily="34" charset="0"/>
              </a:rPr>
              <a:t>có</a:t>
            </a:r>
            <a:r>
              <a:rPr lang="en-US" sz="2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300" dirty="0" err="1">
                <a:latin typeface="Calibri" panose="020F0502020204030204" pitchFamily="34" charset="0"/>
                <a:cs typeface="Calibri" panose="020F0502020204030204" pitchFamily="34" charset="0"/>
              </a:rPr>
              <a:t>các</a:t>
            </a:r>
            <a:r>
              <a:rPr lang="en-US" sz="2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300" dirty="0" err="1">
                <a:latin typeface="Calibri" panose="020F0502020204030204" pitchFamily="34" charset="0"/>
                <a:cs typeface="Calibri" panose="020F0502020204030204" pitchFamily="34" charset="0"/>
              </a:rPr>
              <a:t>từ</a:t>
            </a:r>
            <a:r>
              <a:rPr lang="en-US" sz="2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300" i="1" dirty="0" err="1">
                <a:latin typeface="Calibri" panose="020F0502020204030204" pitchFamily="34" charset="0"/>
                <a:cs typeface="Calibri" panose="020F0502020204030204" pitchFamily="34" charset="0"/>
              </a:rPr>
              <a:t>hãy</a:t>
            </a:r>
            <a:r>
              <a:rPr lang="en-US" sz="2300" i="1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300" i="1" dirty="0" err="1">
                <a:latin typeface="Calibri" panose="020F0502020204030204" pitchFamily="34" charset="0"/>
                <a:cs typeface="Calibri" panose="020F0502020204030204" pitchFamily="34" charset="0"/>
              </a:rPr>
              <a:t>đừng</a:t>
            </a:r>
            <a:r>
              <a:rPr lang="en-US" sz="2300" i="1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300" i="1" dirty="0" err="1">
                <a:latin typeface="Calibri" panose="020F0502020204030204" pitchFamily="34" charset="0"/>
                <a:cs typeface="Calibri" panose="020F0502020204030204" pitchFamily="34" charset="0"/>
              </a:rPr>
              <a:t>chớ</a:t>
            </a:r>
            <a:r>
              <a:rPr lang="en-US" sz="2300" i="1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300" i="1" dirty="0" err="1">
                <a:latin typeface="Calibri" panose="020F0502020204030204" pitchFamily="34" charset="0"/>
                <a:cs typeface="Calibri" panose="020F0502020204030204" pitchFamily="34" charset="0"/>
              </a:rPr>
              <a:t>hộ</a:t>
            </a:r>
            <a:r>
              <a:rPr lang="en-US" sz="2300" i="1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300" i="1" dirty="0" err="1">
                <a:latin typeface="Calibri" panose="020F0502020204030204" pitchFamily="34" charset="0"/>
                <a:cs typeface="Calibri" panose="020F0502020204030204" pitchFamily="34" charset="0"/>
              </a:rPr>
              <a:t>giúp</a:t>
            </a:r>
            <a:r>
              <a:rPr lang="en-US" sz="2300" dirty="0">
                <a:latin typeface="Calibri" panose="020F0502020204030204" pitchFamily="34" charset="0"/>
                <a:cs typeface="Calibri" panose="020F0502020204030204" pitchFamily="34" charset="0"/>
              </a:rPr>
              <a:t>. Khi </a:t>
            </a:r>
            <a:r>
              <a:rPr lang="en-US" sz="2300" dirty="0" err="1">
                <a:latin typeface="Calibri" panose="020F0502020204030204" pitchFamily="34" charset="0"/>
                <a:cs typeface="Calibri" panose="020F0502020204030204" pitchFamily="34" charset="0"/>
              </a:rPr>
              <a:t>viết</a:t>
            </a:r>
            <a:r>
              <a:rPr lang="en-US" sz="2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300" dirty="0" err="1">
                <a:latin typeface="Calibri" panose="020F0502020204030204" pitchFamily="34" charset="0"/>
                <a:cs typeface="Calibri" panose="020F0502020204030204" pitchFamily="34" charset="0"/>
              </a:rPr>
              <a:t>cuối</a:t>
            </a:r>
            <a:r>
              <a:rPr lang="en-US" sz="2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300" dirty="0" err="1">
                <a:latin typeface="Calibri" panose="020F0502020204030204" pitchFamily="34" charset="0"/>
                <a:cs typeface="Calibri" panose="020F0502020204030204" pitchFamily="34" charset="0"/>
              </a:rPr>
              <a:t>câu</a:t>
            </a:r>
            <a:r>
              <a:rPr lang="en-US" sz="2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300" dirty="0" err="1">
                <a:latin typeface="Calibri" panose="020F0502020204030204" pitchFamily="34" charset="0"/>
                <a:cs typeface="Calibri" panose="020F0502020204030204" pitchFamily="34" charset="0"/>
              </a:rPr>
              <a:t>thường</a:t>
            </a:r>
            <a:r>
              <a:rPr lang="en-US" sz="2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300" dirty="0" err="1">
                <a:latin typeface="Calibri" panose="020F0502020204030204" pitchFamily="34" charset="0"/>
                <a:cs typeface="Calibri" panose="020F0502020204030204" pitchFamily="34" charset="0"/>
              </a:rPr>
              <a:t>có</a:t>
            </a:r>
            <a:r>
              <a:rPr lang="en-US" sz="2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300" dirty="0" err="1">
                <a:latin typeface="Calibri" panose="020F0502020204030204" pitchFamily="34" charset="0"/>
                <a:cs typeface="Calibri" panose="020F0502020204030204" pitchFamily="34" charset="0"/>
              </a:rPr>
              <a:t>dấu</a:t>
            </a:r>
            <a:r>
              <a:rPr lang="en-US" sz="2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300" dirty="0" err="1">
                <a:latin typeface="Calibri" panose="020F0502020204030204" pitchFamily="34" charset="0"/>
                <a:cs typeface="Calibri" panose="020F0502020204030204" pitchFamily="34" charset="0"/>
              </a:rPr>
              <a:t>chấm</a:t>
            </a:r>
            <a:r>
              <a:rPr lang="en-US" sz="2300" dirty="0">
                <a:latin typeface="Calibri" panose="020F0502020204030204" pitchFamily="34" charset="0"/>
                <a:cs typeface="Calibri" panose="020F0502020204030204" pitchFamily="34" charset="0"/>
              </a:rPr>
              <a:t> than (!)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0CC9805-43B4-D71A-BF07-8AC33053A2CD}"/>
              </a:ext>
            </a:extLst>
          </p:cNvPr>
          <p:cNvSpPr txBox="1"/>
          <p:nvPr/>
        </p:nvSpPr>
        <p:spPr>
          <a:xfrm>
            <a:off x="619126" y="2847975"/>
            <a:ext cx="33718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vi-VN" sz="2000" b="1" dirty="0">
                <a:latin typeface="Calibri" panose="020F0502020204030204" pitchFamily="34" charset="0"/>
                <a:cs typeface="Calibri" panose="020F0502020204030204" pitchFamily="34" charset="0"/>
              </a:rPr>
              <a:t>Bà ơi, bát nào đựng tương, bát </a:t>
            </a:r>
            <a:r>
              <a:rPr lang="vi-VN" sz="2000" b="1" i="1" dirty="0">
                <a:latin typeface="Calibri" panose="020F0502020204030204" pitchFamily="34" charset="0"/>
                <a:cs typeface="Calibri" panose="020F0502020204030204" pitchFamily="34" charset="0"/>
              </a:rPr>
              <a:t>nào</a:t>
            </a:r>
            <a:r>
              <a:rPr lang="vi-VN" sz="2000" b="1" dirty="0">
                <a:latin typeface="Calibri" panose="020F0502020204030204" pitchFamily="34" charset="0"/>
                <a:cs typeface="Calibri" panose="020F0502020204030204" pitchFamily="34" charset="0"/>
              </a:rPr>
              <a:t> đựng mắm?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9ED9318-FBBD-FA34-F80C-E3F7D03B0E50}"/>
              </a:ext>
            </a:extLst>
          </p:cNvPr>
          <p:cNvSpPr txBox="1"/>
          <p:nvPr/>
        </p:nvSpPr>
        <p:spPr>
          <a:xfrm>
            <a:off x="628650" y="3562350"/>
            <a:ext cx="336232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vi-VN" sz="2000" b="1" dirty="0">
                <a:latin typeface="Calibri" panose="020F0502020204030204" pitchFamily="34" charset="0"/>
                <a:cs typeface="Calibri" panose="020F0502020204030204" pitchFamily="34" charset="0"/>
              </a:rPr>
              <a:t>Bà ơi, thế đồng </a:t>
            </a:r>
            <a:r>
              <a:rPr lang="vi-VN" sz="2000" b="1" i="1" dirty="0">
                <a:latin typeface="Calibri" panose="020F0502020204030204" pitchFamily="34" charset="0"/>
                <a:cs typeface="Calibri" panose="020F0502020204030204" pitchFamily="34" charset="0"/>
              </a:rPr>
              <a:t>nào</a:t>
            </a:r>
            <a:r>
              <a:rPr lang="vi-VN" sz="2000" b="1" dirty="0">
                <a:latin typeface="Calibri" panose="020F0502020204030204" pitchFamily="34" charset="0"/>
                <a:cs typeface="Calibri" panose="020F0502020204030204" pitchFamily="34" charset="0"/>
              </a:rPr>
              <a:t> mua mắm, đồng nào mua tương ạ?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35DAA5C-CD5A-3652-E640-7446182CADBE}"/>
              </a:ext>
            </a:extLst>
          </p:cNvPr>
          <p:cNvSpPr txBox="1"/>
          <p:nvPr/>
        </p:nvSpPr>
        <p:spPr>
          <a:xfrm>
            <a:off x="1219200" y="4476750"/>
            <a:ext cx="35337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=&gt; </a:t>
            </a:r>
            <a:r>
              <a:rPr lang="en-US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Câu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hỏi</a:t>
            </a:r>
            <a:endParaRPr lang="vi-VN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0D9BE75-1501-F2E5-881E-AE09D6CC340E}"/>
              </a:ext>
            </a:extLst>
          </p:cNvPr>
          <p:cNvSpPr txBox="1"/>
          <p:nvPr/>
        </p:nvSpPr>
        <p:spPr>
          <a:xfrm>
            <a:off x="4057651" y="2838450"/>
            <a:ext cx="33718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Câu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hỏi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thường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có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các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từ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nghi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vấn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: ai,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gì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nào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sao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…</a:t>
            </a:r>
            <a:endParaRPr lang="vi-VN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282A82D-3753-C2FE-4378-6DEC38AA7868}"/>
              </a:ext>
            </a:extLst>
          </p:cNvPr>
          <p:cNvSpPr txBox="1"/>
          <p:nvPr/>
        </p:nvSpPr>
        <p:spPr>
          <a:xfrm>
            <a:off x="4086226" y="3638550"/>
            <a:ext cx="36671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Khi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viết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cuối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câu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có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dấu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chấm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hỏi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(?)</a:t>
            </a:r>
            <a:endParaRPr lang="vi-VN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CCC9446-CBEA-D690-FD71-0F47997F9E2A}"/>
              </a:ext>
            </a:extLst>
          </p:cNvPr>
          <p:cNvSpPr txBox="1"/>
          <p:nvPr/>
        </p:nvSpPr>
        <p:spPr>
          <a:xfrm>
            <a:off x="8172451" y="2819400"/>
            <a:ext cx="337185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Dùng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để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hỏi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về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những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điều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chưa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biết</a:t>
            </a:r>
            <a:endParaRPr lang="vi-VN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F759F03-3831-9466-C135-F3C265BD0BBE}"/>
              </a:ext>
            </a:extLst>
          </p:cNvPr>
          <p:cNvSpPr txBox="1"/>
          <p:nvPr/>
        </p:nvSpPr>
        <p:spPr>
          <a:xfrm>
            <a:off x="8134351" y="1076325"/>
            <a:ext cx="337185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Dùng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để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nêu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yêu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cầu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đề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nghị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mong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muốn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của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người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nói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người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viết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với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người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khác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vi-VN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2C9B625-8834-3913-0AA7-FAD7FDDCD85B}"/>
              </a:ext>
            </a:extLst>
          </p:cNvPr>
          <p:cNvSpPr txBox="1"/>
          <p:nvPr/>
        </p:nvSpPr>
        <p:spPr>
          <a:xfrm>
            <a:off x="742950" y="4991100"/>
            <a:ext cx="33623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vi-VN" sz="4000" b="1" dirty="0">
                <a:latin typeface="Calibri" panose="020F0502020204030204" pitchFamily="34" charset="0"/>
                <a:cs typeface="Calibri" panose="020F0502020204030204" pitchFamily="34" charset="0"/>
              </a:rPr>
              <a:t>Trời!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04258FB-A35C-DC47-EF62-4991CA6DDF76}"/>
              </a:ext>
            </a:extLst>
          </p:cNvPr>
          <p:cNvSpPr txBox="1"/>
          <p:nvPr/>
        </p:nvSpPr>
        <p:spPr>
          <a:xfrm>
            <a:off x="619125" y="5778639"/>
            <a:ext cx="33623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4000" b="1" dirty="0">
                <a:latin typeface="Calibri" panose="020F0502020204030204" pitchFamily="34" charset="0"/>
                <a:cs typeface="Calibri" panose="020F0502020204030204" pitchFamily="34" charset="0"/>
              </a:rPr>
              <a:t>=&gt; </a:t>
            </a:r>
            <a:r>
              <a:rPr lang="en-US" sz="4000" b="1" dirty="0" err="1">
                <a:latin typeface="Calibri" panose="020F0502020204030204" pitchFamily="34" charset="0"/>
                <a:cs typeface="Calibri" panose="020F0502020204030204" pitchFamily="34" charset="0"/>
              </a:rPr>
              <a:t>Câu</a:t>
            </a:r>
            <a:r>
              <a:rPr lang="en-US" sz="4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b="1" dirty="0" err="1">
                <a:latin typeface="Calibri" panose="020F0502020204030204" pitchFamily="34" charset="0"/>
                <a:cs typeface="Calibri" panose="020F0502020204030204" pitchFamily="34" charset="0"/>
              </a:rPr>
              <a:t>cảm</a:t>
            </a:r>
            <a:endParaRPr lang="vi-VN" sz="4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9AE107EA-1363-5AA7-3928-E4331112B226}"/>
              </a:ext>
            </a:extLst>
          </p:cNvPr>
          <p:cNvSpPr txBox="1"/>
          <p:nvPr/>
        </p:nvSpPr>
        <p:spPr>
          <a:xfrm>
            <a:off x="4143376" y="4867275"/>
            <a:ext cx="366712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Câu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cảm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thường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có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các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từ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ôi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ôi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chao,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trời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quá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lắm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thật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… Khi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viết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cuối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câu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có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dấu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chấm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than (!).</a:t>
            </a:r>
            <a:endParaRPr lang="vi-VN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3863617D-8ABF-9A27-E827-E32C0715A319}"/>
              </a:ext>
            </a:extLst>
          </p:cNvPr>
          <p:cNvSpPr txBox="1"/>
          <p:nvPr/>
        </p:nvSpPr>
        <p:spPr>
          <a:xfrm>
            <a:off x="8048626" y="4953000"/>
            <a:ext cx="366712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Dùng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để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bộc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lộ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cảm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xúc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US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vui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mừng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ngạc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nhiên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đau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buồn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….).</a:t>
            </a:r>
            <a:endParaRPr lang="vi-VN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372140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8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" name="Google Shape;809;p54"/>
          <p:cNvSpPr/>
          <p:nvPr/>
        </p:nvSpPr>
        <p:spPr>
          <a:xfrm>
            <a:off x="7207621" y="179257"/>
            <a:ext cx="91411" cy="91411"/>
          </a:xfrm>
          <a:custGeom>
            <a:avLst/>
            <a:gdLst/>
            <a:ahLst/>
            <a:cxnLst/>
            <a:rect l="l" t="t" r="r" b="b"/>
            <a:pathLst>
              <a:path w="1430" h="1430" extrusionOk="0">
                <a:moveTo>
                  <a:pt x="715" y="1"/>
                </a:moveTo>
                <a:lnTo>
                  <a:pt x="560" y="13"/>
                </a:lnTo>
                <a:lnTo>
                  <a:pt x="310" y="120"/>
                </a:lnTo>
                <a:lnTo>
                  <a:pt x="107" y="322"/>
                </a:lnTo>
                <a:lnTo>
                  <a:pt x="0" y="572"/>
                </a:lnTo>
                <a:lnTo>
                  <a:pt x="0" y="715"/>
                </a:lnTo>
                <a:lnTo>
                  <a:pt x="0" y="870"/>
                </a:lnTo>
                <a:lnTo>
                  <a:pt x="107" y="1120"/>
                </a:lnTo>
                <a:lnTo>
                  <a:pt x="310" y="1323"/>
                </a:lnTo>
                <a:lnTo>
                  <a:pt x="560" y="1430"/>
                </a:lnTo>
                <a:lnTo>
                  <a:pt x="858" y="1430"/>
                </a:lnTo>
                <a:lnTo>
                  <a:pt x="1108" y="1323"/>
                </a:lnTo>
                <a:lnTo>
                  <a:pt x="1310" y="1120"/>
                </a:lnTo>
                <a:lnTo>
                  <a:pt x="1417" y="870"/>
                </a:lnTo>
                <a:lnTo>
                  <a:pt x="1429" y="715"/>
                </a:lnTo>
                <a:lnTo>
                  <a:pt x="1417" y="572"/>
                </a:lnTo>
                <a:lnTo>
                  <a:pt x="1310" y="322"/>
                </a:lnTo>
                <a:lnTo>
                  <a:pt x="1108" y="120"/>
                </a:lnTo>
                <a:lnTo>
                  <a:pt x="858" y="13"/>
                </a:lnTo>
                <a:lnTo>
                  <a:pt x="715" y="1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pic>
        <p:nvPicPr>
          <p:cNvPr id="8" name="Hình ảnh 7" descr="Ảnh có chứa chỗ ngồi, đồ nội thất, phân, bàn&#10;&#10;Mô tả được tạo tự động">
            <a:extLst>
              <a:ext uri="{FF2B5EF4-FFF2-40B4-BE49-F238E27FC236}">
                <a16:creationId xmlns:a16="http://schemas.microsoft.com/office/drawing/2014/main" id="{1D8104A7-E2C4-1744-4D0B-1B19F5EB344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05827" y="4309980"/>
            <a:ext cx="3986173" cy="2435817"/>
          </a:xfrm>
          <a:prstGeom prst="rect">
            <a:avLst/>
          </a:prstGeom>
        </p:spPr>
      </p:pic>
      <p:pic>
        <p:nvPicPr>
          <p:cNvPr id="12" name="Hình ảnh 11" descr="Ảnh có chứa văn bản&#10;&#10;Mô tả được tạo tự động">
            <a:extLst>
              <a:ext uri="{FF2B5EF4-FFF2-40B4-BE49-F238E27FC236}">
                <a16:creationId xmlns:a16="http://schemas.microsoft.com/office/drawing/2014/main" id="{E3D3A167-1C3A-852A-1AB3-CFA7206FB9EA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63092" b="91208" l="50037" r="93040">
                        <a14:foregroundMark x1="61392" y1="69855" x2="65934" y2="77778"/>
                        <a14:foregroundMark x1="65934" y1="77778" x2="65934" y2="77778"/>
                        <a14:foregroundMark x1="62637" y1="66957" x2="68645" y2="73237"/>
                        <a14:foregroundMark x1="56190" y1="64348" x2="58462" y2="64638"/>
                        <a14:foregroundMark x1="55604" y1="63961" x2="57729" y2="63382"/>
                        <a14:foregroundMark x1="56117" y1="63188" x2="57582" y2="63092"/>
                        <a14:foregroundMark x1="51722" y1="74396" x2="51282" y2="82222"/>
                        <a14:foregroundMark x1="50037" y1="81449" x2="50476" y2="83478"/>
                        <a14:foregroundMark x1="64396" y1="91014" x2="65934" y2="91208"/>
                        <a14:foregroundMark x1="93040" y1="85507" x2="93040" y2="85507"/>
                        <a14:backgroundMark x1="73480" y1="73430" x2="73773" y2="77971"/>
                      </a14:backgroundRemoval>
                    </a14:imgEffect>
                  </a14:imgLayer>
                </a14:imgProps>
              </a:ext>
            </a:extLst>
          </a:blip>
          <a:srcRect l="50000" t="61621" r="24799" b="6490"/>
          <a:stretch/>
        </p:blipFill>
        <p:spPr>
          <a:xfrm>
            <a:off x="9202698" y="3769675"/>
            <a:ext cx="1747711" cy="1676848"/>
          </a:xfrm>
          <a:prstGeom prst="rect">
            <a:avLst/>
          </a:prstGeom>
        </p:spPr>
      </p:pic>
      <p:pic>
        <p:nvPicPr>
          <p:cNvPr id="14" name="Hình ảnh 13" descr="Ảnh có chứa văn bản&#10;&#10;Mô tả được tạo tự động">
            <a:extLst>
              <a:ext uri="{FF2B5EF4-FFF2-40B4-BE49-F238E27FC236}">
                <a16:creationId xmlns:a16="http://schemas.microsoft.com/office/drawing/2014/main" id="{3175BF76-F143-395A-7277-9F8B6FE5EB58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63092" b="91208" l="50037" r="93040">
                        <a14:foregroundMark x1="61392" y1="69855" x2="65934" y2="77778"/>
                        <a14:foregroundMark x1="65934" y1="77778" x2="65934" y2="77778"/>
                        <a14:foregroundMark x1="62637" y1="66957" x2="68645" y2="73237"/>
                        <a14:foregroundMark x1="56190" y1="64348" x2="58462" y2="64638"/>
                        <a14:foregroundMark x1="55604" y1="63961" x2="57729" y2="63382"/>
                        <a14:foregroundMark x1="56117" y1="63188" x2="57582" y2="63092"/>
                        <a14:foregroundMark x1="51722" y1="74396" x2="51282" y2="82222"/>
                        <a14:foregroundMark x1="50037" y1="81449" x2="50476" y2="83478"/>
                        <a14:foregroundMark x1="64396" y1="91014" x2="65934" y2="91208"/>
                        <a14:foregroundMark x1="93040" y1="85507" x2="93040" y2="85507"/>
                        <a14:backgroundMark x1="73480" y1="73430" x2="73773" y2="77971"/>
                      </a14:backgroundRemoval>
                    </a14:imgEffect>
                  </a14:imgLayer>
                </a14:imgProps>
              </a:ext>
            </a:extLst>
          </a:blip>
          <a:srcRect l="50000" t="61621" r="24799" b="6490"/>
          <a:stretch/>
        </p:blipFill>
        <p:spPr>
          <a:xfrm>
            <a:off x="10391698" y="3058228"/>
            <a:ext cx="1747711" cy="1676848"/>
          </a:xfrm>
          <a:prstGeom prst="rect">
            <a:avLst/>
          </a:prstGeom>
        </p:spPr>
      </p:pic>
      <p:pic>
        <p:nvPicPr>
          <p:cNvPr id="15" name="Hình ảnh 14" descr="Ảnh có chứa văn bản&#10;&#10;Mô tả được tạo tự động">
            <a:extLst>
              <a:ext uri="{FF2B5EF4-FFF2-40B4-BE49-F238E27FC236}">
                <a16:creationId xmlns:a16="http://schemas.microsoft.com/office/drawing/2014/main" id="{C4223BD2-0ECE-1B7E-DFE8-904E5BF1BA64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63092" b="91208" l="50037" r="93040">
                        <a14:foregroundMark x1="61392" y1="69855" x2="65934" y2="77778"/>
                        <a14:foregroundMark x1="65934" y1="77778" x2="65934" y2="77778"/>
                        <a14:foregroundMark x1="62637" y1="66957" x2="68645" y2="73237"/>
                        <a14:foregroundMark x1="56190" y1="64348" x2="58462" y2="64638"/>
                        <a14:foregroundMark x1="55604" y1="63961" x2="57729" y2="63382"/>
                        <a14:foregroundMark x1="56117" y1="63188" x2="57582" y2="63092"/>
                        <a14:foregroundMark x1="51722" y1="74396" x2="51282" y2="82222"/>
                        <a14:foregroundMark x1="50037" y1="81449" x2="50476" y2="83478"/>
                        <a14:foregroundMark x1="64396" y1="91014" x2="65934" y2="91208"/>
                        <a14:foregroundMark x1="93040" y1="85507" x2="93040" y2="85507"/>
                        <a14:backgroundMark x1="73480" y1="73430" x2="73773" y2="77971"/>
                      </a14:backgroundRemoval>
                    </a14:imgEffect>
                  </a14:imgLayer>
                </a14:imgProps>
              </a:ext>
            </a:extLst>
          </a:blip>
          <a:srcRect l="50000" t="61621" r="24799" b="6490"/>
          <a:stretch/>
        </p:blipFill>
        <p:spPr>
          <a:xfrm>
            <a:off x="9575913" y="3141147"/>
            <a:ext cx="1747711" cy="1676848"/>
          </a:xfrm>
          <a:prstGeom prst="rect">
            <a:avLst/>
          </a:prstGeom>
        </p:spPr>
      </p:pic>
      <p:pic>
        <p:nvPicPr>
          <p:cNvPr id="16" name="Hình ảnh 15" descr="Ảnh có chứa văn bản&#10;&#10;Mô tả được tạo tự động">
            <a:extLst>
              <a:ext uri="{FF2B5EF4-FFF2-40B4-BE49-F238E27FC236}">
                <a16:creationId xmlns:a16="http://schemas.microsoft.com/office/drawing/2014/main" id="{C59D0365-E39D-012C-CA20-729825CBF62A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63092" b="91208" l="50037" r="93040">
                        <a14:foregroundMark x1="61392" y1="69855" x2="65934" y2="77778"/>
                        <a14:foregroundMark x1="65934" y1="77778" x2="65934" y2="77778"/>
                        <a14:foregroundMark x1="62637" y1="66957" x2="68645" y2="73237"/>
                        <a14:foregroundMark x1="56190" y1="64348" x2="58462" y2="64638"/>
                        <a14:foregroundMark x1="55604" y1="63961" x2="57729" y2="63382"/>
                        <a14:foregroundMark x1="56117" y1="63188" x2="57582" y2="63092"/>
                        <a14:foregroundMark x1="51722" y1="74396" x2="51282" y2="82222"/>
                        <a14:foregroundMark x1="50037" y1="81449" x2="50476" y2="83478"/>
                        <a14:foregroundMark x1="64396" y1="91014" x2="65934" y2="91208"/>
                        <a14:foregroundMark x1="93040" y1="85507" x2="93040" y2="85507"/>
                        <a14:backgroundMark x1="73480" y1="73430" x2="73773" y2="77971"/>
                      </a14:backgroundRemoval>
                    </a14:imgEffect>
                  </a14:imgLayer>
                </a14:imgProps>
              </a:ext>
            </a:extLst>
          </a:blip>
          <a:srcRect l="50000" t="61621" r="24799" b="6490"/>
          <a:stretch/>
        </p:blipFill>
        <p:spPr>
          <a:xfrm>
            <a:off x="8518826" y="3471555"/>
            <a:ext cx="1747711" cy="1676848"/>
          </a:xfrm>
          <a:prstGeom prst="rect">
            <a:avLst/>
          </a:prstGeom>
        </p:spPr>
      </p:pic>
      <p:pic>
        <p:nvPicPr>
          <p:cNvPr id="11" name="Hình ảnh 10" descr="Ảnh có chứa trong nhà, đồ chơi, búp bê&#10;&#10;Mô tả được tạo tự động">
            <a:extLst>
              <a:ext uri="{FF2B5EF4-FFF2-40B4-BE49-F238E27FC236}">
                <a16:creationId xmlns:a16="http://schemas.microsoft.com/office/drawing/2014/main" id="{89766459-EECC-9587-586A-1B7441AC0B8D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33070" b="60918" l="66698" r="87992">
                        <a14:foregroundMark x1="66698" y1="50475" x2="67824" y2="54272"/>
                        <a14:foregroundMark x1="71107" y1="58070" x2="78612" y2="59494"/>
                        <a14:foregroundMark x1="71764" y1="60127" x2="77111" y2="60918"/>
                        <a14:backgroundMark x1="71388" y1="46677" x2="82083" y2="46677"/>
                        <a14:backgroundMark x1="68011" y1="46994" x2="88555" y2="45570"/>
                        <a14:backgroundMark x1="70638" y1="48576" x2="84803" y2="49367"/>
                        <a14:backgroundMark x1="73171" y1="47785" x2="80206" y2="47785"/>
                        <a14:backgroundMark x1="84897" y1="47468" x2="86398" y2="46519"/>
                        <a14:backgroundMark x1="69137" y1="48101" x2="74015" y2="48418"/>
                        <a14:backgroundMark x1="73452" y1="49209" x2="74672" y2="49367"/>
                        <a14:backgroundMark x1="73452" y1="49684" x2="75985" y2="49525"/>
                      </a14:backgroundRemoval>
                    </a14:imgEffect>
                  </a14:imgLayer>
                </a14:imgProps>
              </a:ext>
            </a:extLst>
          </a:blip>
          <a:srcRect l="65453" t="29908" r="9268" b="38395"/>
          <a:stretch/>
        </p:blipFill>
        <p:spPr>
          <a:xfrm>
            <a:off x="8657274" y="2782555"/>
            <a:ext cx="3430148" cy="2736293"/>
          </a:xfrm>
          <a:prstGeom prst="rect">
            <a:avLst/>
          </a:prstGeom>
        </p:spPr>
      </p:pic>
      <p:grpSp>
        <p:nvGrpSpPr>
          <p:cNvPr id="18" name="Nhóm 17">
            <a:extLst>
              <a:ext uri="{FF2B5EF4-FFF2-40B4-BE49-F238E27FC236}">
                <a16:creationId xmlns:a16="http://schemas.microsoft.com/office/drawing/2014/main" id="{C78D9EDB-E10D-E6C3-765F-9B72F25CF900}"/>
              </a:ext>
            </a:extLst>
          </p:cNvPr>
          <p:cNvGrpSpPr/>
          <p:nvPr/>
        </p:nvGrpSpPr>
        <p:grpSpPr>
          <a:xfrm>
            <a:off x="-1370831" y="2101052"/>
            <a:ext cx="5187339" cy="5198667"/>
            <a:chOff x="3206663" y="1541290"/>
            <a:chExt cx="3890504" cy="3899000"/>
          </a:xfrm>
        </p:grpSpPr>
        <p:pic>
          <p:nvPicPr>
            <p:cNvPr id="19" name="Hình ảnh 18" descr="Ảnh có chứa mẫu họa&#10;&#10;Mô tả được tạo tự động">
              <a:extLst>
                <a:ext uri="{FF2B5EF4-FFF2-40B4-BE49-F238E27FC236}">
                  <a16:creationId xmlns:a16="http://schemas.microsoft.com/office/drawing/2014/main" id="{B3B85FEC-96FE-C842-AF3B-0D132BA1FE55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ackgroundRemoval t="7799" b="92825" l="9983" r="89979">
                          <a14:foregroundMark x1="29946" y1="21776" x2="25474" y2="28093"/>
                          <a14:foregroundMark x1="40123" y1="7847" x2="46266" y2="8303"/>
                          <a14:foregroundMark x1="49510" y1="73842" x2="50605" y2="88313"/>
                          <a14:foregroundMark x1="50605" y1="88313" x2="50605" y2="88313"/>
                          <a14:foregroundMark x1="43847" y1="91913" x2="53408" y2="91961"/>
                          <a14:foregroundMark x1="53408" y1="91961" x2="53983" y2="91913"/>
                          <a14:foregroundMark x1="41447" y1="90713" x2="42523" y2="92825"/>
                          <a14:backgroundMark x1="21444" y1="38589" x2="23959" y2="54860"/>
                          <a14:backgroundMark x1="70609" y1="31198" x2="73143" y2="49580"/>
                          <a14:backgroundMark x1="27107" y1="28486" x2="32156" y2="21862"/>
                          <a14:backgroundMark x1="23728" y1="30598" x2="29391" y2="23974"/>
                          <a14:backgroundMark x1="23728" y1="30142" x2="29814" y2="22246"/>
                          <a14:backgroundMark x1="29814" y1="22246" x2="29871" y2="22006"/>
                          <a14:backgroundMark x1="23363" y1="30910" x2="30121" y2="22774"/>
                          <a14:backgroundMark x1="30121" y1="22774" x2="30351" y2="21574"/>
                          <a14:backgroundMark x1="29871" y1="21262" x2="26973" y2="26830"/>
                          <a14:backgroundMark x1="25648" y1="28942" x2="30601" y2="21262"/>
                          <a14:backgroundMark x1="59167" y1="64195" x2="61567" y2="67219"/>
                          <a14:backgroundMark x1="51929" y1="64507" x2="53983" y2="64051"/>
                          <a14:backgroundMark x1="86043" y1="84833" x2="86043" y2="84833"/>
                          <a14:backgroundMark x1="44097" y1="64195" x2="45172" y2="64339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206663" y="1541290"/>
              <a:ext cx="3890504" cy="3112254"/>
            </a:xfrm>
            <a:prstGeom prst="rect">
              <a:avLst/>
            </a:prstGeom>
          </p:spPr>
        </p:pic>
        <p:pic>
          <p:nvPicPr>
            <p:cNvPr id="20" name="Hình ảnh 19" descr="Ảnh có chứa mẫu họa&#10;&#10;Mô tả được tạo tự động">
              <a:extLst>
                <a:ext uri="{FF2B5EF4-FFF2-40B4-BE49-F238E27FC236}">
                  <a16:creationId xmlns:a16="http://schemas.microsoft.com/office/drawing/2014/main" id="{E1FBC1B1-3355-25C4-AB21-E658492B070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3"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backgroundRemoval t="8279" b="91001" l="9983" r="89979">
                          <a14:foregroundMark x1="51085" y1="91001" x2="52294" y2="91001"/>
                          <a14:foregroundMark x1="44941" y1="9335" x2="46861" y2="8279"/>
                        </a14:backgroundRemoval>
                      </a14:imgEffect>
                    </a14:imgLayer>
                  </a14:imgProps>
                </a:ext>
              </a:extLst>
            </a:blip>
            <a:srcRect l="47383" t="84588" r="40713"/>
            <a:stretch/>
          </p:blipFill>
          <p:spPr>
            <a:xfrm>
              <a:off x="4774827" y="4452904"/>
              <a:ext cx="685218" cy="987386"/>
            </a:xfrm>
            <a:prstGeom prst="rect">
              <a:avLst/>
            </a:prstGeom>
          </p:spPr>
        </p:pic>
      </p:grpSp>
      <p:pic>
        <p:nvPicPr>
          <p:cNvPr id="21" name="Hình ảnh 20">
            <a:extLst>
              <a:ext uri="{FF2B5EF4-FFF2-40B4-BE49-F238E27FC236}">
                <a16:creationId xmlns:a16="http://schemas.microsoft.com/office/drawing/2014/main" id="{948A0596-A6AA-793E-2467-CE902DB30B6B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9959" b="95296" l="9983" r="89979">
                        <a14:foregroundMark x1="45575" y1="34821" x2="54655" y2="44732"/>
                        <a14:foregroundMark x1="33672" y1="45620" x2="41716" y2="50564"/>
                        <a14:foregroundMark x1="44980" y1="85817" x2="48845" y2="92340"/>
                        <a14:foregroundMark x1="50213" y1="93401" x2="51507" y2="93401"/>
                        <a14:foregroundMark x1="44174" y1="93401" x2="49166" y2="93401"/>
                        <a14:foregroundMark x1="51398" y1="95283" x2="52217" y2="95296"/>
                        <a14:foregroundMark x1="43118" y1="95152" x2="50349" y2="95266"/>
                        <a14:foregroundMark x1="39969" y1="10199" x2="47322" y2="10199"/>
                        <a14:backgroundMark x1="22365" y1="49388" x2="30524" y2="63091"/>
                        <a14:backgroundMark x1="67134" y1="22294" x2="72029" y2="30574"/>
                        <a14:backgroundMark x1="72029" y1="30574" x2="76176" y2="45572"/>
                        <a14:backgroundMark x1="76176" y1="45572" x2="73853" y2="72210"/>
                        <a14:backgroundMark x1="73853" y1="72210" x2="68247" y2="80802"/>
                        <a14:backgroundMark x1="68247" y1="80802" x2="68074" y2="81305"/>
                        <a14:backgroundMark x1="40449" y1="59011" x2="45575" y2="59011"/>
                        <a14:backgroundMark x1="58860" y1="54644" x2="65963" y2="53180"/>
                        <a14:backgroundMark x1="50816" y1="89753" x2="53964" y2="93545"/>
                        <a14:backgroundMark x1="49414" y1="93545" x2="53504" y2="95440"/>
                        <a14:backgroundMark x1="48954" y1="92249" x2="51161" y2="9572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4322575" y="2934636"/>
            <a:ext cx="5087531" cy="4069829"/>
          </a:xfrm>
          <a:prstGeom prst="rect">
            <a:avLst/>
          </a:prstGeom>
        </p:spPr>
      </p:pic>
      <p:pic>
        <p:nvPicPr>
          <p:cNvPr id="25" name="Hình ảnh 24">
            <a:extLst>
              <a:ext uri="{FF2B5EF4-FFF2-40B4-BE49-F238E27FC236}">
                <a16:creationId xmlns:a16="http://schemas.microsoft.com/office/drawing/2014/main" id="{EEC6F7BF-206C-12E7-68B8-43D97A469F34}"/>
              </a:ext>
            </a:extLst>
          </p:cNvPr>
          <p:cNvPicPr>
            <a:picLocks noChangeAspect="1"/>
          </p:cNvPicPr>
          <p:nvPr/>
        </p:nvPicPr>
        <p:blipFill rotWithShape="1"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1299" b="16234" l="9211" r="94737">
                        <a14:foregroundMark x1="14535" y1="12052" x2="74013" y2="9091"/>
                        <a14:foregroundMark x1="13158" y1="12121" x2="13327" y2="12113"/>
                        <a14:foregroundMark x1="32838" y1="12669" x2="24918" y2="13357"/>
                        <a14:foregroundMark x1="74013" y1="9091" x2="37582" y2="12257"/>
                        <a14:foregroundMark x1="41175" y1="12490" x2="43750" y2="12338"/>
                        <a14:foregroundMark x1="24822" y1="13453" x2="32495" y2="13001"/>
                        <a14:foregroundMark x1="43750" y1="12338" x2="77961" y2="12338"/>
                        <a14:foregroundMark x1="90132" y1="10606" x2="93092" y2="11905"/>
                        <a14:foregroundMark x1="84993" y1="14075" x2="89803" y2="13420"/>
                        <a14:foregroundMark x1="24059" y1="14214" x2="30721" y2="14720"/>
                        <a14:foregroundMark x1="16447" y1="13636" x2="18355" y2="13781"/>
                        <a14:foregroundMark x1="94737" y1="11905" x2="94737" y2="12771"/>
                        <a14:backgroundMark x1="9539" y1="15801" x2="13158" y2="16017"/>
                        <a14:backgroundMark x1="15461" y1="16667" x2="21382" y2="16883"/>
                        <a14:backgroundMark x1="34539" y1="17965" x2="53947" y2="19264"/>
                        <a14:backgroundMark x1="59211" y1="17749" x2="83224" y2="17965"/>
                        <a14:backgroundMark x1="29605" y1="15801" x2="52961" y2="17316"/>
                        <a14:backgroundMark x1="52961" y1="17316" x2="65789" y2="17100"/>
                      </a14:backgroundRemoval>
                    </a14:imgEffect>
                  </a14:imgLayer>
                </a14:imgProps>
              </a:ext>
            </a:extLst>
          </a:blip>
          <a:srcRect b="83677"/>
          <a:stretch/>
        </p:blipFill>
        <p:spPr>
          <a:xfrm>
            <a:off x="1219777" y="701425"/>
            <a:ext cx="3088908" cy="766259"/>
          </a:xfrm>
          <a:prstGeom prst="rect">
            <a:avLst/>
          </a:prstGeom>
        </p:spPr>
      </p:pic>
      <p:grpSp>
        <p:nvGrpSpPr>
          <p:cNvPr id="27" name="Nhóm 26">
            <a:extLst>
              <a:ext uri="{FF2B5EF4-FFF2-40B4-BE49-F238E27FC236}">
                <a16:creationId xmlns:a16="http://schemas.microsoft.com/office/drawing/2014/main" id="{220A0851-CB58-724F-13CB-BBD140B1E9D3}"/>
              </a:ext>
            </a:extLst>
          </p:cNvPr>
          <p:cNvGrpSpPr/>
          <p:nvPr/>
        </p:nvGrpSpPr>
        <p:grpSpPr>
          <a:xfrm>
            <a:off x="2387617" y="2788171"/>
            <a:ext cx="3088908" cy="4069829"/>
            <a:chOff x="2613443" y="2101555"/>
            <a:chExt cx="2316681" cy="3052372"/>
          </a:xfrm>
        </p:grpSpPr>
        <p:pic>
          <p:nvPicPr>
            <p:cNvPr id="3" name="Hình ảnh 2">
              <a:extLst>
                <a:ext uri="{FF2B5EF4-FFF2-40B4-BE49-F238E27FC236}">
                  <a16:creationId xmlns:a16="http://schemas.microsoft.com/office/drawing/2014/main" id="{A7E2FD91-F385-E380-F222-CC0B90D84B5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9">
              <a:extLst>
                <a:ext uri="{BEBA8EAE-BF5A-486C-A8C5-ECC9F3942E4B}">
                  <a14:imgProps xmlns:a14="http://schemas.microsoft.com/office/drawing/2010/main">
                    <a14:imgLayer r:embed="rId18">
                      <a14:imgEffect>
                        <a14:backgroundRemoval t="15801" b="92857" l="5263" r="95066">
                          <a14:foregroundMark x1="40132" y1="29221" x2="64474" y2="38312"/>
                          <a14:foregroundMark x1="17763" y1="21645" x2="24013" y2="31818"/>
                          <a14:foregroundMark x1="23082" y1="17594" x2="57237" y2="20779"/>
                          <a14:foregroundMark x1="15461" y1="16883" x2="17064" y2="17033"/>
                          <a14:foregroundMark x1="8553" y1="16883" x2="16118" y2="20563"/>
                          <a14:foregroundMark x1="19737" y1="21429" x2="22368" y2="22944"/>
                          <a14:foregroundMark x1="93421" y1="21645" x2="95066" y2="15801"/>
                          <a14:foregroundMark x1="5592" y1="74242" x2="6908" y2="77056"/>
                          <a14:foregroundMark x1="44408" y1="92857" x2="50329" y2="92857"/>
                          <a14:backgroundMark x1="20395" y1="13636" x2="51316" y2="14069"/>
                          <a14:backgroundMark x1="51316" y1="14069" x2="69408" y2="13636"/>
                        </a14:backgroundRemoval>
                      </a14:imgEffect>
                    </a14:imgLayer>
                  </a14:imgProps>
                </a:ext>
              </a:extLst>
            </a:blip>
            <a:srcRect t="13303"/>
            <a:stretch/>
          </p:blipFill>
          <p:spPr>
            <a:xfrm>
              <a:off x="2613443" y="2101555"/>
              <a:ext cx="2316681" cy="3052372"/>
            </a:xfrm>
            <a:prstGeom prst="rect">
              <a:avLst/>
            </a:prstGeom>
          </p:spPr>
        </p:pic>
        <p:sp>
          <p:nvSpPr>
            <p:cNvPr id="4" name="Hình chữ nhật 3">
              <a:extLst>
                <a:ext uri="{FF2B5EF4-FFF2-40B4-BE49-F238E27FC236}">
                  <a16:creationId xmlns:a16="http://schemas.microsoft.com/office/drawing/2014/main" id="{E7455EEB-3B30-8D83-6EFF-1C9F3037E189}"/>
                </a:ext>
              </a:extLst>
            </p:cNvPr>
            <p:cNvSpPr/>
            <p:nvPr/>
          </p:nvSpPr>
          <p:spPr>
            <a:xfrm>
              <a:off x="2992993" y="3261818"/>
              <a:ext cx="1646695" cy="263471"/>
            </a:xfrm>
            <a:prstGeom prst="rect">
              <a:avLst/>
            </a:prstGeom>
            <a:solidFill>
              <a:srgbClr val="9697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lang="en-US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1373835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000"/>
                            </p:stCondLst>
                            <p:childTnLst>
                              <p:par>
                                <p:cTn id="4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00"/>
                            </p:stCondLst>
                            <p:childTnLst>
                              <p:par>
                                <p:cTn id="4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000"/>
                            </p:stCondLst>
                            <p:childTnLst>
                              <p:par>
                                <p:cTn id="5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500"/>
                            </p:stCondLst>
                            <p:childTnLst>
                              <p:par>
                                <p:cTn id="5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000"/>
                            </p:stCondLst>
                            <p:childTnLst>
                              <p:par>
                                <p:cTn id="60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2.22222E-6 L 2.22222E-6 0.00062 C 0.00069 -0.0284 0.00243 -0.04445 -0.00226 -0.07099 C -0.00521 -0.08704 -0.00868 -0.10278 -0.01285 -0.11759 C -0.01615 -0.12871 -0.02031 -0.13858 -0.02431 -0.14846 C -0.03299 -0.17068 -0.04601 -0.19537 -0.05573 -0.21266 C -0.07778 -0.25216 -0.08334 -0.25926 -0.11042 -0.28858 C -0.12465 -0.30371 -0.1382 -0.32222 -0.15313 -0.33148 C -0.17222 -0.34383 -0.19063 -0.36451 -0.21025 -0.3679 L -0.23924 -0.37284 C -0.25521 -0.37192 -0.27118 -0.37253 -0.28715 -0.36945 C -0.29097 -0.36883 -0.29948 -0.35463 -0.30174 -0.35062 C -0.30313 -0.34815 -0.30417 -0.34445 -0.30556 -0.34198 C -0.30972 -0.33519 -0.31406 -0.32871 -0.31858 -0.32284 C -0.32188 -0.31852 -0.32587 -0.31574 -0.32917 -0.3108 C -0.3342 -0.30371 -0.33872 -0.29476 -0.34358 -0.28673 C -0.34722 -0.28087 -0.35156 -0.27716 -0.35434 -0.26945 C -0.37327 -0.21914 -0.33715 -0.31451 -0.36719 -0.23858 C -0.36927 -0.23364 -0.37084 -0.22809 -0.37257 -0.22284 C -0.37327 -0.2179 -0.37396 -0.21235 -0.37483 -0.20741 C -0.37813 -0.1892 -0.38438 -0.16883 -0.38872 -0.15371 C -0.38993 -0.14908 -0.39115 -0.14476 -0.39254 -0.13982 C -0.39288 -0.13827 -0.39393 -0.13457 -0.39393 -0.13426 C -0.39584 -0.12222 -0.39653 -0.11636 -0.40087 -0.10185 C -0.40382 -0.09167 -0.40729 -0.08148 -0.4099 -0.07099 C -0.41111 -0.06667 -0.41181 -0.06266 -0.41302 -0.05895 C -0.41372 -0.05679 -0.41476 -0.05587 -0.41528 -0.05371 C -0.41736 -0.04692 -0.41615 -0.04568 -0.4191 -0.03982 C -0.42014 -0.03735 -0.42153 -0.03611 -0.42292 -0.03457 C -0.42361 -0.03364 -0.42448 -0.03334 -0.42518 -0.03303 C -0.43837 -0.02408 -0.43195 -0.02963 -0.45712 -0.02963 L -0.45781 -0.03118 L -0.45781 -0.03087 " pathEditMode="relative" rAng="0" ptsTypes="AAAAAAAAAAAAAAAAAAAAAAAAAAAAAAAAA">
                                      <p:cBhvr>
                                        <p:cTn id="61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847" y="-1861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000"/>
                            </p:stCondLst>
                            <p:childTnLst>
                              <p:par>
                                <p:cTn id="63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39 -0.01451 L -0.00139 -0.01451 C -0.00295 -0.02531 -0.00313 -0.03673 -0.0059 -0.04692 C -0.00886 -0.05834 -0.01337 -0.06821 -0.01806 -0.07778 C -0.03056 -0.10463 -0.04184 -0.11729 -0.05972 -0.13519 C -0.07222 -0.14753 -0.0849 -0.15926 -0.09792 -0.16914 C -0.09913 -0.16976 -0.18281 -0.22624 -0.20504 -0.23704 C -0.21215 -0.24074 -0.21962 -0.24383 -0.22674 -0.24784 C -0.23195 -0.25093 -0.23698 -0.25556 -0.24236 -0.25865 C -0.26198 -0.27068 -0.25139 -0.26266 -0.26927 -0.27099 C -0.27188 -0.27223 -0.27448 -0.27439 -0.27709 -0.27562 C -0.27934 -0.27685 -0.28177 -0.27747 -0.28403 -0.27871 C -0.28559 -0.27963 -0.28698 -0.28118 -0.28837 -0.28179 C -0.29132 -0.28365 -0.30156 -0.28766 -0.30399 -0.28797 C -0.31181 -0.28951 -0.31979 -0.28951 -0.32761 -0.29105 C -0.34636 -0.29537 -0.33681 -0.29383 -0.35625 -0.29568 C -0.36754 -0.29506 -0.37709 -0.29661 -0.3875 -0.29105 C -0.38872 -0.29044 -0.38993 -0.2892 -0.39097 -0.28797 C -0.41146 -0.26513 -0.38229 -0.29661 -0.40313 -0.27099 C -0.40781 -0.26544 -0.41459 -0.26019 -0.41979 -0.2571 C -0.43316 -0.24908 -0.42761 -0.25525 -0.4441 -0.2463 C -0.44688 -0.24476 -0.44931 -0.2426 -0.45191 -0.24013 C -0.45486 -0.23735 -0.45799 -0.23457 -0.46059 -0.23087 C -0.46424 -0.22593 -0.46875 -0.21636 -0.47101 -0.20926 C -0.47934 -0.18365 -0.47379 -0.19877 -0.47882 -0.17223 C -0.48004 -0.16574 -0.48195 -0.15988 -0.48316 -0.15371 C -0.48542 -0.14229 -0.48733 -0.13087 -0.48924 -0.11945 C -0.49028 -0.1142 -0.49358 -0.09352 -0.49445 -0.0855 C -0.49601 -0.07223 -0.4974 -0.05895 -0.49879 -0.04537 C -0.49948 -0.03982 -0.50052 -0.0284 -0.50052 -0.0284 C -0.50261 0.0395 -0.50226 0.01173 -0.50226 0.05524 L -0.50226 0.05524 L -0.50226 0.05524 " pathEditMode="relative" ptsTypes="AAAAAAAAAAAAAAAAAAAAAAAAAAAAAAAAA">
                                      <p:cBhvr>
                                        <p:cTn id="6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8000"/>
                            </p:stCondLst>
                            <p:childTnLst>
                              <p:par>
                                <p:cTn id="66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1.35802E-6 L -1.94444E-6 0.00031 C -0.01094 -0.04383 -0.02291 -0.09753 -0.03785 -0.13766 C -0.04462 -0.15587 -0.05156 -0.17438 -0.06041 -0.18889 C -0.08403 -0.22747 -0.11475 -0.26667 -0.14375 -0.29383 C -0.15243 -0.30185 -0.16128 -0.30926 -0.17031 -0.31543 C -0.18038 -0.32222 -0.19045 -0.32778 -0.20087 -0.33241 C -0.22656 -0.34475 -0.23055 -0.34229 -0.2585 -0.34475 C -0.27048 -0.34445 -0.28264 -0.34445 -0.29462 -0.34321 C -0.29878 -0.3429 -0.3026 -0.34105 -0.30677 -0.34012 C -0.3125 -0.3392 -0.3184 -0.33858 -0.3243 -0.33704 C -0.32986 -0.3358 -0.33923 -0.3321 -0.34444 -0.32932 C -0.34757 -0.32778 -0.35087 -0.32469 -0.35399 -0.32315 C -0.36007 -0.32068 -0.36632 -0.31914 -0.37239 -0.31698 C -0.37708 -0.31389 -0.3816 -0.31111 -0.38611 -0.30772 C -0.38802 -0.30648 -0.3901 -0.30556 -0.39166 -0.30309 C -0.39705 -0.29568 -0.40312 -0.28858 -0.40712 -0.2784 C -0.40868 -0.27438 -0.41041 -0.27037 -0.4118 -0.26605 C -0.42239 -0.23488 -0.42361 -0.22562 -0.43507 -0.20124 C -0.43889 -0.1929 -0.44305 -0.1858 -0.44705 -0.17809 C -0.44826 -0.17593 -0.44896 -0.17315 -0.45035 -0.17161 C -0.45225 -0.16975 -0.45416 -0.1679 -0.4559 -0.16543 C -0.4592 -0.16173 -0.46215 -0.15679 -0.46545 -0.15309 C -0.47378 -0.14475 -0.48281 -0.13982 -0.49045 -0.12994 C -0.49271 -0.12685 -0.49531 -0.12377 -0.49774 -0.12068 C -0.49878 -0.11914 -0.49982 -0.11759 -0.50087 -0.11605 C -0.50694 -0.10864 -0.50573 -0.11173 -0.51128 -0.10371 C -0.51302 -0.10124 -0.51441 -0.09846 -0.51614 -0.09599 C -0.51962 -0.09105 -0.52465 -0.08735 -0.52812 -0.08364 C -0.53298 -0.0784 -0.53785 -0.07222 -0.54253 -0.06667 C -0.54496 -0.06389 -0.54739 -0.06142 -0.54982 -0.05895 L -0.56267 -0.04506 C -0.5651 -0.04229 -0.56753 -0.04012 -0.56979 -0.03735 C -0.57222 -0.03426 -0.57465 -0.03117 -0.57708 -0.02809 C -0.57812 -0.02654 -0.57916 -0.02469 -0.58021 -0.02346 C -0.58385 -0.01914 -0.58385 -0.02068 -0.5875 -0.01729 C -0.59253 -0.01235 -0.58993 -0.01266 -0.59219 -0.01266 L -0.59219 -0.01235 " pathEditMode="relative" rAng="0" ptsTypes="AAAAAAAAAAAAAAAAAAAAAAAAAAAAAAAAAAAAAA">
                                      <p:cBhvr>
                                        <p:cTn id="6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618" y="-1722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0000"/>
                            </p:stCondLst>
                            <p:childTnLst>
                              <p:par>
                                <p:cTn id="69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094 -0.04259 L 0.01094 -0.04259 C -0.00347 -0.06389 -0.00903 -0.075 -0.02483 -0.08919 C -0.03247 -0.09598 -0.04028 -0.10277 -0.04826 -0.10771 C -0.05677 -0.11296 -0.06563 -0.11635 -0.07431 -0.12006 C -0.08924 -0.12623 -0.12049 -0.13302 -0.13177 -0.13549 C -0.15017 -0.13981 -0.16511 -0.14259 -0.18386 -0.14475 C -0.19149 -0.14568 -0.19896 -0.14598 -0.2066 -0.14629 C -0.21667 -0.14845 -0.22674 -0.15123 -0.23698 -0.15247 C -0.24618 -0.1537 -0.25556 -0.15339 -0.26476 -0.15401 C -0.30816 -0.1571 -0.29948 -0.15648 -0.33698 -0.16018 C -0.35469 -0.15926 -0.3724 -0.15956 -0.38993 -0.1571 C -0.39618 -0.15648 -0.40208 -0.15247 -0.40833 -0.15092 L -0.42309 -0.14784 L -0.44826 -0.13549 C -0.45295 -0.13333 -0.46302 -0.12932 -0.46823 -0.12469 C -0.47483 -0.11882 -0.48142 -0.11327 -0.48733 -0.10617 C -0.49028 -0.10277 -0.48993 -0.10493 -0.48993 -0.10154 L -0.48993 -0.10154 " pathEditMode="relative" ptsTypes="AAAAAAAAAAAAAAAAAAA">
                                      <p:cBhvr>
                                        <p:cTn id="7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2000"/>
                            </p:stCondLst>
                            <p:childTnLst>
                              <p:par>
                                <p:cTn id="72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2000"/>
                            </p:stCondLst>
                            <p:childTnLst>
                              <p:par>
                                <p:cTn id="7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2000"/>
                            </p:stCondLst>
                            <p:childTnLst>
                              <p:par>
                                <p:cTn id="7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4.69136E-6 L 3.88889E-6 -4.69136E-6 C 0.01111 0.00463 0.04444 0.01852 0.05468 0.02562 C 0.05764 0.02686 0.05902 0.03118 0.06111 0.03396 C 0.06302 0.03673 0.06909 0.0497 0.07014 0.05278 C 0.07135 0.05679 0.07187 0.06081 0.07291 0.06451 C 0.07291 0.06667 0.07395 0.08241 0.07482 0.08612 C 0.07534 0.08982 0.07656 0.09321 0.07725 0.0963 C 0.08003 0.10433 0.08385 0.11112 0.08559 0.11945 L 0.08923 0.13982 C 0.08941 0.14414 0.08993 0.14846 0.0901 0.15278 C 0.09045 0.15803 0.09218 0.17254 0.0927 0.17593 C 0.09531 0.19136 0.09514 0.1784 0.0967 0.20062 C 0.0967 0.20463 0.0967 0.20926 0.0967 0.21389 L 0.0967 0.21451 " pathEditMode="relative" rAng="0" ptsTypes="AAAAAAAAAAAAAAA">
                                      <p:cBhvr>
                                        <p:cTn id="79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26" y="1071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5">
            <a:lum/>
          </a:blip>
          <a:srcRect/>
          <a:stretch>
            <a:fillRect l="-25000" r="-25000"/>
          </a:stretch>
        </a:blipFill>
        <a:effectLst/>
      </p:bgPr>
    </p:bg>
    <p:spTree>
      <p:nvGrpSpPr>
        <p:cNvPr id="1" name="Shape 8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hildren_making_bnh_chng_a83d2c88c9">
            <a:hlinkClick r:id="" action="ppaction://media"/>
            <a:extLst>
              <a:ext uri="{FF2B5EF4-FFF2-40B4-BE49-F238E27FC236}">
                <a16:creationId xmlns:a16="http://schemas.microsoft.com/office/drawing/2014/main" id="{5529AAB1-7B4A-2A67-7CBB-011F3643EC2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91519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0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Graphic 6">
            <a:extLst>
              <a:ext uri="{FF2B5EF4-FFF2-40B4-BE49-F238E27FC236}">
                <a16:creationId xmlns:a16="http://schemas.microsoft.com/office/drawing/2014/main" id="{B5407A5A-2D29-9FD7-6B58-81A8E013B0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" y="3679634"/>
            <a:ext cx="2996588" cy="314339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9CA30AF-06C5-67EA-DA16-F0323C86947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8421" y="2460703"/>
            <a:ext cx="10864014" cy="2213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266077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: Rounded Corners 9">
            <a:extLst>
              <a:ext uri="{FF2B5EF4-FFF2-40B4-BE49-F238E27FC236}">
                <a16:creationId xmlns:a16="http://schemas.microsoft.com/office/drawing/2014/main" id="{733B4A45-4CC4-AC0A-995E-7465B7BD323A}"/>
              </a:ext>
            </a:extLst>
          </p:cNvPr>
          <p:cNvSpPr/>
          <p:nvPr/>
        </p:nvSpPr>
        <p:spPr>
          <a:xfrm>
            <a:off x="172614" y="117883"/>
            <a:ext cx="11846773" cy="6622235"/>
          </a:xfrm>
          <a:custGeom>
            <a:avLst/>
            <a:gdLst>
              <a:gd name="connsiteX0" fmla="*/ 0 w 11846773"/>
              <a:gd name="connsiteY0" fmla="*/ 337933 h 6622235"/>
              <a:gd name="connsiteX1" fmla="*/ 337933 w 11846773"/>
              <a:gd name="connsiteY1" fmla="*/ 0 h 6622235"/>
              <a:gd name="connsiteX2" fmla="*/ 812697 w 11846773"/>
              <a:gd name="connsiteY2" fmla="*/ 0 h 6622235"/>
              <a:gd name="connsiteX3" fmla="*/ 1175751 w 11846773"/>
              <a:gd name="connsiteY3" fmla="*/ 0 h 6622235"/>
              <a:gd name="connsiteX4" fmla="*/ 1538806 w 11846773"/>
              <a:gd name="connsiteY4" fmla="*/ 0 h 6622235"/>
              <a:gd name="connsiteX5" fmla="*/ 2013569 w 11846773"/>
              <a:gd name="connsiteY5" fmla="*/ 0 h 6622235"/>
              <a:gd name="connsiteX6" fmla="*/ 2711751 w 11846773"/>
              <a:gd name="connsiteY6" fmla="*/ 0 h 6622235"/>
              <a:gd name="connsiteX7" fmla="*/ 3298223 w 11846773"/>
              <a:gd name="connsiteY7" fmla="*/ 0 h 6622235"/>
              <a:gd name="connsiteX8" fmla="*/ 3996405 w 11846773"/>
              <a:gd name="connsiteY8" fmla="*/ 0 h 6622235"/>
              <a:gd name="connsiteX9" fmla="*/ 4806296 w 11846773"/>
              <a:gd name="connsiteY9" fmla="*/ 0 h 6622235"/>
              <a:gd name="connsiteX10" fmla="*/ 5616187 w 11846773"/>
              <a:gd name="connsiteY10" fmla="*/ 0 h 6622235"/>
              <a:gd name="connsiteX11" fmla="*/ 6202659 w 11846773"/>
              <a:gd name="connsiteY11" fmla="*/ 0 h 6622235"/>
              <a:gd name="connsiteX12" fmla="*/ 7012550 w 11846773"/>
              <a:gd name="connsiteY12" fmla="*/ 0 h 6622235"/>
              <a:gd name="connsiteX13" fmla="*/ 7934150 w 11846773"/>
              <a:gd name="connsiteY13" fmla="*/ 0 h 6622235"/>
              <a:gd name="connsiteX14" fmla="*/ 8855750 w 11846773"/>
              <a:gd name="connsiteY14" fmla="*/ 0 h 6622235"/>
              <a:gd name="connsiteX15" fmla="*/ 9218804 w 11846773"/>
              <a:gd name="connsiteY15" fmla="*/ 0 h 6622235"/>
              <a:gd name="connsiteX16" fmla="*/ 9581859 w 11846773"/>
              <a:gd name="connsiteY16" fmla="*/ 0 h 6622235"/>
              <a:gd name="connsiteX17" fmla="*/ 10280040 w 11846773"/>
              <a:gd name="connsiteY17" fmla="*/ 0 h 6622235"/>
              <a:gd name="connsiteX18" fmla="*/ 10754804 w 11846773"/>
              <a:gd name="connsiteY18" fmla="*/ 0 h 6622235"/>
              <a:gd name="connsiteX19" fmla="*/ 11508840 w 11846773"/>
              <a:gd name="connsiteY19" fmla="*/ 0 h 6622235"/>
              <a:gd name="connsiteX20" fmla="*/ 11846773 w 11846773"/>
              <a:gd name="connsiteY20" fmla="*/ 337933 h 6622235"/>
              <a:gd name="connsiteX21" fmla="*/ 11846773 w 11846773"/>
              <a:gd name="connsiteY21" fmla="*/ 1058104 h 6622235"/>
              <a:gd name="connsiteX22" fmla="*/ 11846773 w 11846773"/>
              <a:gd name="connsiteY22" fmla="*/ 1599885 h 6622235"/>
              <a:gd name="connsiteX23" fmla="*/ 11846773 w 11846773"/>
              <a:gd name="connsiteY23" fmla="*/ 2201129 h 6622235"/>
              <a:gd name="connsiteX24" fmla="*/ 11846773 w 11846773"/>
              <a:gd name="connsiteY24" fmla="*/ 2861836 h 6622235"/>
              <a:gd name="connsiteX25" fmla="*/ 11846773 w 11846773"/>
              <a:gd name="connsiteY25" fmla="*/ 3403617 h 6622235"/>
              <a:gd name="connsiteX26" fmla="*/ 11846773 w 11846773"/>
              <a:gd name="connsiteY26" fmla="*/ 4004861 h 6622235"/>
              <a:gd name="connsiteX27" fmla="*/ 11846773 w 11846773"/>
              <a:gd name="connsiteY27" fmla="*/ 4487177 h 6622235"/>
              <a:gd name="connsiteX28" fmla="*/ 11846773 w 11846773"/>
              <a:gd name="connsiteY28" fmla="*/ 5088421 h 6622235"/>
              <a:gd name="connsiteX29" fmla="*/ 11846773 w 11846773"/>
              <a:gd name="connsiteY29" fmla="*/ 6284302 h 6622235"/>
              <a:gd name="connsiteX30" fmla="*/ 11508840 w 11846773"/>
              <a:gd name="connsiteY30" fmla="*/ 6622235 h 6622235"/>
              <a:gd name="connsiteX31" fmla="*/ 10698949 w 11846773"/>
              <a:gd name="connsiteY31" fmla="*/ 6622235 h 6622235"/>
              <a:gd name="connsiteX32" fmla="*/ 9777349 w 11846773"/>
              <a:gd name="connsiteY32" fmla="*/ 6622235 h 6622235"/>
              <a:gd name="connsiteX33" fmla="*/ 8855750 w 11846773"/>
              <a:gd name="connsiteY33" fmla="*/ 6622235 h 6622235"/>
              <a:gd name="connsiteX34" fmla="*/ 8269277 w 11846773"/>
              <a:gd name="connsiteY34" fmla="*/ 6622235 h 6622235"/>
              <a:gd name="connsiteX35" fmla="*/ 7347677 w 11846773"/>
              <a:gd name="connsiteY35" fmla="*/ 6622235 h 6622235"/>
              <a:gd name="connsiteX36" fmla="*/ 6761205 w 11846773"/>
              <a:gd name="connsiteY36" fmla="*/ 6622235 h 6622235"/>
              <a:gd name="connsiteX37" fmla="*/ 5951314 w 11846773"/>
              <a:gd name="connsiteY37" fmla="*/ 6622235 h 6622235"/>
              <a:gd name="connsiteX38" fmla="*/ 5253132 w 11846773"/>
              <a:gd name="connsiteY38" fmla="*/ 6622235 h 6622235"/>
              <a:gd name="connsiteX39" fmla="*/ 4890078 w 11846773"/>
              <a:gd name="connsiteY39" fmla="*/ 6622235 h 6622235"/>
              <a:gd name="connsiteX40" fmla="*/ 4527023 w 11846773"/>
              <a:gd name="connsiteY40" fmla="*/ 6622235 h 6622235"/>
              <a:gd name="connsiteX41" fmla="*/ 3828841 w 11846773"/>
              <a:gd name="connsiteY41" fmla="*/ 6622235 h 6622235"/>
              <a:gd name="connsiteX42" fmla="*/ 3130660 w 11846773"/>
              <a:gd name="connsiteY42" fmla="*/ 6622235 h 6622235"/>
              <a:gd name="connsiteX43" fmla="*/ 2767605 w 11846773"/>
              <a:gd name="connsiteY43" fmla="*/ 6622235 h 6622235"/>
              <a:gd name="connsiteX44" fmla="*/ 2181133 w 11846773"/>
              <a:gd name="connsiteY44" fmla="*/ 6622235 h 6622235"/>
              <a:gd name="connsiteX45" fmla="*/ 1594660 w 11846773"/>
              <a:gd name="connsiteY45" fmla="*/ 6622235 h 6622235"/>
              <a:gd name="connsiteX46" fmla="*/ 1119896 w 11846773"/>
              <a:gd name="connsiteY46" fmla="*/ 6622235 h 6622235"/>
              <a:gd name="connsiteX47" fmla="*/ 337933 w 11846773"/>
              <a:gd name="connsiteY47" fmla="*/ 6622235 h 6622235"/>
              <a:gd name="connsiteX48" fmla="*/ 0 w 11846773"/>
              <a:gd name="connsiteY48" fmla="*/ 6284302 h 6622235"/>
              <a:gd name="connsiteX49" fmla="*/ 0 w 11846773"/>
              <a:gd name="connsiteY49" fmla="*/ 5623594 h 6622235"/>
              <a:gd name="connsiteX50" fmla="*/ 0 w 11846773"/>
              <a:gd name="connsiteY50" fmla="*/ 4962887 h 6622235"/>
              <a:gd name="connsiteX51" fmla="*/ 0 w 11846773"/>
              <a:gd name="connsiteY51" fmla="*/ 4242715 h 6622235"/>
              <a:gd name="connsiteX52" fmla="*/ 0 w 11846773"/>
              <a:gd name="connsiteY52" fmla="*/ 3641471 h 6622235"/>
              <a:gd name="connsiteX53" fmla="*/ 0 w 11846773"/>
              <a:gd name="connsiteY53" fmla="*/ 2861836 h 6622235"/>
              <a:gd name="connsiteX54" fmla="*/ 0 w 11846773"/>
              <a:gd name="connsiteY54" fmla="*/ 2082201 h 6622235"/>
              <a:gd name="connsiteX55" fmla="*/ 0 w 11846773"/>
              <a:gd name="connsiteY55" fmla="*/ 1421494 h 6622235"/>
              <a:gd name="connsiteX56" fmla="*/ 0 w 11846773"/>
              <a:gd name="connsiteY56" fmla="*/ 939177 h 6622235"/>
              <a:gd name="connsiteX57" fmla="*/ 0 w 11846773"/>
              <a:gd name="connsiteY57" fmla="*/ 337933 h 6622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11846773" h="6622235" fill="none" extrusionOk="0">
                <a:moveTo>
                  <a:pt x="0" y="337933"/>
                </a:moveTo>
                <a:cubicBezTo>
                  <a:pt x="44852" y="141791"/>
                  <a:pt x="154812" y="8845"/>
                  <a:pt x="337933" y="0"/>
                </a:cubicBezTo>
                <a:cubicBezTo>
                  <a:pt x="506326" y="3087"/>
                  <a:pt x="577091" y="13596"/>
                  <a:pt x="812697" y="0"/>
                </a:cubicBezTo>
                <a:cubicBezTo>
                  <a:pt x="1048303" y="-13596"/>
                  <a:pt x="1044082" y="-6243"/>
                  <a:pt x="1175751" y="0"/>
                </a:cubicBezTo>
                <a:cubicBezTo>
                  <a:pt x="1307420" y="6243"/>
                  <a:pt x="1371504" y="-10892"/>
                  <a:pt x="1538806" y="0"/>
                </a:cubicBezTo>
                <a:cubicBezTo>
                  <a:pt x="1706109" y="10892"/>
                  <a:pt x="1828891" y="16674"/>
                  <a:pt x="2013569" y="0"/>
                </a:cubicBezTo>
                <a:cubicBezTo>
                  <a:pt x="2198247" y="-16674"/>
                  <a:pt x="2457535" y="-22920"/>
                  <a:pt x="2711751" y="0"/>
                </a:cubicBezTo>
                <a:cubicBezTo>
                  <a:pt x="2965967" y="22920"/>
                  <a:pt x="3090601" y="-11715"/>
                  <a:pt x="3298223" y="0"/>
                </a:cubicBezTo>
                <a:cubicBezTo>
                  <a:pt x="3505845" y="11715"/>
                  <a:pt x="3765191" y="-30658"/>
                  <a:pt x="3996405" y="0"/>
                </a:cubicBezTo>
                <a:cubicBezTo>
                  <a:pt x="4227619" y="30658"/>
                  <a:pt x="4611847" y="-10881"/>
                  <a:pt x="4806296" y="0"/>
                </a:cubicBezTo>
                <a:cubicBezTo>
                  <a:pt x="5000745" y="10881"/>
                  <a:pt x="5220927" y="-13481"/>
                  <a:pt x="5616187" y="0"/>
                </a:cubicBezTo>
                <a:cubicBezTo>
                  <a:pt x="6011447" y="13481"/>
                  <a:pt x="5981696" y="-24973"/>
                  <a:pt x="6202659" y="0"/>
                </a:cubicBezTo>
                <a:cubicBezTo>
                  <a:pt x="6423622" y="24973"/>
                  <a:pt x="6648299" y="13457"/>
                  <a:pt x="7012550" y="0"/>
                </a:cubicBezTo>
                <a:cubicBezTo>
                  <a:pt x="7376801" y="-13457"/>
                  <a:pt x="7590717" y="32772"/>
                  <a:pt x="7934150" y="0"/>
                </a:cubicBezTo>
                <a:cubicBezTo>
                  <a:pt x="8277583" y="-32772"/>
                  <a:pt x="8482108" y="26709"/>
                  <a:pt x="8855750" y="0"/>
                </a:cubicBezTo>
                <a:cubicBezTo>
                  <a:pt x="9229392" y="-26709"/>
                  <a:pt x="9063091" y="17614"/>
                  <a:pt x="9218804" y="0"/>
                </a:cubicBezTo>
                <a:cubicBezTo>
                  <a:pt x="9374517" y="-17614"/>
                  <a:pt x="9425082" y="-1898"/>
                  <a:pt x="9581859" y="0"/>
                </a:cubicBezTo>
                <a:cubicBezTo>
                  <a:pt x="9738637" y="1898"/>
                  <a:pt x="10054017" y="-15130"/>
                  <a:pt x="10280040" y="0"/>
                </a:cubicBezTo>
                <a:cubicBezTo>
                  <a:pt x="10506063" y="15130"/>
                  <a:pt x="10584581" y="-9353"/>
                  <a:pt x="10754804" y="0"/>
                </a:cubicBezTo>
                <a:cubicBezTo>
                  <a:pt x="10925027" y="9353"/>
                  <a:pt x="11205671" y="-31692"/>
                  <a:pt x="11508840" y="0"/>
                </a:cubicBezTo>
                <a:cubicBezTo>
                  <a:pt x="11700227" y="-23089"/>
                  <a:pt x="11854655" y="147578"/>
                  <a:pt x="11846773" y="337933"/>
                </a:cubicBezTo>
                <a:cubicBezTo>
                  <a:pt x="11812804" y="659770"/>
                  <a:pt x="11882137" y="704181"/>
                  <a:pt x="11846773" y="1058104"/>
                </a:cubicBezTo>
                <a:cubicBezTo>
                  <a:pt x="11811409" y="1412027"/>
                  <a:pt x="11861789" y="1367755"/>
                  <a:pt x="11846773" y="1599885"/>
                </a:cubicBezTo>
                <a:cubicBezTo>
                  <a:pt x="11831757" y="1832015"/>
                  <a:pt x="11840081" y="1908449"/>
                  <a:pt x="11846773" y="2201129"/>
                </a:cubicBezTo>
                <a:cubicBezTo>
                  <a:pt x="11853465" y="2493809"/>
                  <a:pt x="11821023" y="2628285"/>
                  <a:pt x="11846773" y="2861836"/>
                </a:cubicBezTo>
                <a:cubicBezTo>
                  <a:pt x="11872523" y="3095387"/>
                  <a:pt x="11857375" y="3156691"/>
                  <a:pt x="11846773" y="3403617"/>
                </a:cubicBezTo>
                <a:cubicBezTo>
                  <a:pt x="11836171" y="3650543"/>
                  <a:pt x="11874775" y="3792236"/>
                  <a:pt x="11846773" y="4004861"/>
                </a:cubicBezTo>
                <a:cubicBezTo>
                  <a:pt x="11818771" y="4217486"/>
                  <a:pt x="11860234" y="4376741"/>
                  <a:pt x="11846773" y="4487177"/>
                </a:cubicBezTo>
                <a:cubicBezTo>
                  <a:pt x="11833312" y="4597613"/>
                  <a:pt x="11816994" y="4936670"/>
                  <a:pt x="11846773" y="5088421"/>
                </a:cubicBezTo>
                <a:cubicBezTo>
                  <a:pt x="11876552" y="5240172"/>
                  <a:pt x="11802785" y="6029165"/>
                  <a:pt x="11846773" y="6284302"/>
                </a:cubicBezTo>
                <a:cubicBezTo>
                  <a:pt x="11886255" y="6469938"/>
                  <a:pt x="11661166" y="6634644"/>
                  <a:pt x="11508840" y="6622235"/>
                </a:cubicBezTo>
                <a:cubicBezTo>
                  <a:pt x="11166104" y="6629164"/>
                  <a:pt x="10954723" y="6660679"/>
                  <a:pt x="10698949" y="6622235"/>
                </a:cubicBezTo>
                <a:cubicBezTo>
                  <a:pt x="10443175" y="6583791"/>
                  <a:pt x="10148237" y="6660801"/>
                  <a:pt x="9777349" y="6622235"/>
                </a:cubicBezTo>
                <a:cubicBezTo>
                  <a:pt x="9406461" y="6583669"/>
                  <a:pt x="9060260" y="6656839"/>
                  <a:pt x="8855750" y="6622235"/>
                </a:cubicBezTo>
                <a:cubicBezTo>
                  <a:pt x="8651240" y="6587631"/>
                  <a:pt x="8482522" y="6646734"/>
                  <a:pt x="8269277" y="6622235"/>
                </a:cubicBezTo>
                <a:cubicBezTo>
                  <a:pt x="8056032" y="6597736"/>
                  <a:pt x="7732389" y="6609170"/>
                  <a:pt x="7347677" y="6622235"/>
                </a:cubicBezTo>
                <a:cubicBezTo>
                  <a:pt x="6962965" y="6635300"/>
                  <a:pt x="6958006" y="6645506"/>
                  <a:pt x="6761205" y="6622235"/>
                </a:cubicBezTo>
                <a:cubicBezTo>
                  <a:pt x="6564404" y="6598964"/>
                  <a:pt x="6355011" y="6610406"/>
                  <a:pt x="5951314" y="6622235"/>
                </a:cubicBezTo>
                <a:cubicBezTo>
                  <a:pt x="5547617" y="6634064"/>
                  <a:pt x="5561414" y="6606364"/>
                  <a:pt x="5253132" y="6622235"/>
                </a:cubicBezTo>
                <a:cubicBezTo>
                  <a:pt x="4944850" y="6638106"/>
                  <a:pt x="5011833" y="6620270"/>
                  <a:pt x="4890078" y="6622235"/>
                </a:cubicBezTo>
                <a:cubicBezTo>
                  <a:pt x="4768323" y="6624200"/>
                  <a:pt x="4607576" y="6609957"/>
                  <a:pt x="4527023" y="6622235"/>
                </a:cubicBezTo>
                <a:cubicBezTo>
                  <a:pt x="4446471" y="6634513"/>
                  <a:pt x="4087206" y="6592920"/>
                  <a:pt x="3828841" y="6622235"/>
                </a:cubicBezTo>
                <a:cubicBezTo>
                  <a:pt x="3570476" y="6651550"/>
                  <a:pt x="3407929" y="6599220"/>
                  <a:pt x="3130660" y="6622235"/>
                </a:cubicBezTo>
                <a:cubicBezTo>
                  <a:pt x="2853391" y="6645250"/>
                  <a:pt x="2897768" y="6634447"/>
                  <a:pt x="2767605" y="6622235"/>
                </a:cubicBezTo>
                <a:cubicBezTo>
                  <a:pt x="2637443" y="6610023"/>
                  <a:pt x="2381541" y="6627046"/>
                  <a:pt x="2181133" y="6622235"/>
                </a:cubicBezTo>
                <a:cubicBezTo>
                  <a:pt x="1980725" y="6617424"/>
                  <a:pt x="1832246" y="6638324"/>
                  <a:pt x="1594660" y="6622235"/>
                </a:cubicBezTo>
                <a:cubicBezTo>
                  <a:pt x="1357074" y="6606146"/>
                  <a:pt x="1235746" y="6602703"/>
                  <a:pt x="1119896" y="6622235"/>
                </a:cubicBezTo>
                <a:cubicBezTo>
                  <a:pt x="1004046" y="6641767"/>
                  <a:pt x="677003" y="6648518"/>
                  <a:pt x="337933" y="6622235"/>
                </a:cubicBezTo>
                <a:cubicBezTo>
                  <a:pt x="135853" y="6641621"/>
                  <a:pt x="12357" y="6484586"/>
                  <a:pt x="0" y="6284302"/>
                </a:cubicBezTo>
                <a:cubicBezTo>
                  <a:pt x="27971" y="6066317"/>
                  <a:pt x="-18528" y="5953864"/>
                  <a:pt x="0" y="5623594"/>
                </a:cubicBezTo>
                <a:cubicBezTo>
                  <a:pt x="18528" y="5293324"/>
                  <a:pt x="-9488" y="5112852"/>
                  <a:pt x="0" y="4962887"/>
                </a:cubicBezTo>
                <a:cubicBezTo>
                  <a:pt x="9488" y="4812922"/>
                  <a:pt x="-11863" y="4478048"/>
                  <a:pt x="0" y="4242715"/>
                </a:cubicBezTo>
                <a:cubicBezTo>
                  <a:pt x="11863" y="4007382"/>
                  <a:pt x="20615" y="3912344"/>
                  <a:pt x="0" y="3641471"/>
                </a:cubicBezTo>
                <a:cubicBezTo>
                  <a:pt x="-20615" y="3370598"/>
                  <a:pt x="32560" y="3232352"/>
                  <a:pt x="0" y="2861836"/>
                </a:cubicBezTo>
                <a:cubicBezTo>
                  <a:pt x="-32560" y="2491321"/>
                  <a:pt x="-36338" y="2356787"/>
                  <a:pt x="0" y="2082201"/>
                </a:cubicBezTo>
                <a:cubicBezTo>
                  <a:pt x="36338" y="1807615"/>
                  <a:pt x="16739" y="1555203"/>
                  <a:pt x="0" y="1421494"/>
                </a:cubicBezTo>
                <a:cubicBezTo>
                  <a:pt x="-16739" y="1287785"/>
                  <a:pt x="-10775" y="1099065"/>
                  <a:pt x="0" y="939177"/>
                </a:cubicBezTo>
                <a:cubicBezTo>
                  <a:pt x="10775" y="779289"/>
                  <a:pt x="-7603" y="489251"/>
                  <a:pt x="0" y="337933"/>
                </a:cubicBezTo>
                <a:close/>
              </a:path>
              <a:path w="11846773" h="6622235" stroke="0" extrusionOk="0">
                <a:moveTo>
                  <a:pt x="0" y="337933"/>
                </a:moveTo>
                <a:cubicBezTo>
                  <a:pt x="-17149" y="187320"/>
                  <a:pt x="178256" y="6835"/>
                  <a:pt x="337933" y="0"/>
                </a:cubicBezTo>
                <a:cubicBezTo>
                  <a:pt x="518141" y="20571"/>
                  <a:pt x="578668" y="17835"/>
                  <a:pt x="812697" y="0"/>
                </a:cubicBezTo>
                <a:cubicBezTo>
                  <a:pt x="1046726" y="-17835"/>
                  <a:pt x="1240695" y="-9989"/>
                  <a:pt x="1399169" y="0"/>
                </a:cubicBezTo>
                <a:cubicBezTo>
                  <a:pt x="1557643" y="9989"/>
                  <a:pt x="2084468" y="32048"/>
                  <a:pt x="2320769" y="0"/>
                </a:cubicBezTo>
                <a:cubicBezTo>
                  <a:pt x="2557070" y="-32048"/>
                  <a:pt x="2798554" y="30037"/>
                  <a:pt x="3130660" y="0"/>
                </a:cubicBezTo>
                <a:cubicBezTo>
                  <a:pt x="3462766" y="-30037"/>
                  <a:pt x="3822976" y="3056"/>
                  <a:pt x="4052260" y="0"/>
                </a:cubicBezTo>
                <a:cubicBezTo>
                  <a:pt x="4281544" y="-3056"/>
                  <a:pt x="4383177" y="5884"/>
                  <a:pt x="4527023" y="0"/>
                </a:cubicBezTo>
                <a:cubicBezTo>
                  <a:pt x="4670869" y="-5884"/>
                  <a:pt x="4990055" y="14283"/>
                  <a:pt x="5113496" y="0"/>
                </a:cubicBezTo>
                <a:cubicBezTo>
                  <a:pt x="5236937" y="-14283"/>
                  <a:pt x="5703114" y="-21270"/>
                  <a:pt x="5923387" y="0"/>
                </a:cubicBezTo>
                <a:cubicBezTo>
                  <a:pt x="6143660" y="21270"/>
                  <a:pt x="6185168" y="16182"/>
                  <a:pt x="6286441" y="0"/>
                </a:cubicBezTo>
                <a:cubicBezTo>
                  <a:pt x="6387714" y="-16182"/>
                  <a:pt x="6578817" y="-1648"/>
                  <a:pt x="6761205" y="0"/>
                </a:cubicBezTo>
                <a:cubicBezTo>
                  <a:pt x="6943593" y="1648"/>
                  <a:pt x="7259860" y="-25033"/>
                  <a:pt x="7682804" y="0"/>
                </a:cubicBezTo>
                <a:cubicBezTo>
                  <a:pt x="8105748" y="25033"/>
                  <a:pt x="7971891" y="-2549"/>
                  <a:pt x="8045859" y="0"/>
                </a:cubicBezTo>
                <a:cubicBezTo>
                  <a:pt x="8119827" y="2549"/>
                  <a:pt x="8412876" y="-31424"/>
                  <a:pt x="8744041" y="0"/>
                </a:cubicBezTo>
                <a:cubicBezTo>
                  <a:pt x="9075206" y="31424"/>
                  <a:pt x="8989487" y="-20102"/>
                  <a:pt x="9218804" y="0"/>
                </a:cubicBezTo>
                <a:cubicBezTo>
                  <a:pt x="9448121" y="20102"/>
                  <a:pt x="9831850" y="-35430"/>
                  <a:pt x="10028695" y="0"/>
                </a:cubicBezTo>
                <a:cubicBezTo>
                  <a:pt x="10225540" y="35430"/>
                  <a:pt x="10995637" y="-8456"/>
                  <a:pt x="11508840" y="0"/>
                </a:cubicBezTo>
                <a:cubicBezTo>
                  <a:pt x="11694819" y="24055"/>
                  <a:pt x="11852166" y="175753"/>
                  <a:pt x="11846773" y="337933"/>
                </a:cubicBezTo>
                <a:cubicBezTo>
                  <a:pt x="11855670" y="613390"/>
                  <a:pt x="11827818" y="856696"/>
                  <a:pt x="11846773" y="1058104"/>
                </a:cubicBezTo>
                <a:cubicBezTo>
                  <a:pt x="11865728" y="1259512"/>
                  <a:pt x="11843755" y="1401866"/>
                  <a:pt x="11846773" y="1659348"/>
                </a:cubicBezTo>
                <a:cubicBezTo>
                  <a:pt x="11849791" y="1916830"/>
                  <a:pt x="11830100" y="2039004"/>
                  <a:pt x="11846773" y="2201129"/>
                </a:cubicBezTo>
                <a:cubicBezTo>
                  <a:pt x="11863446" y="2363254"/>
                  <a:pt x="11824656" y="2576132"/>
                  <a:pt x="11846773" y="2742909"/>
                </a:cubicBezTo>
                <a:cubicBezTo>
                  <a:pt x="11868890" y="2909686"/>
                  <a:pt x="11849914" y="3040524"/>
                  <a:pt x="11846773" y="3284689"/>
                </a:cubicBezTo>
                <a:cubicBezTo>
                  <a:pt x="11843632" y="3528854"/>
                  <a:pt x="11828328" y="3685727"/>
                  <a:pt x="11846773" y="3885933"/>
                </a:cubicBezTo>
                <a:cubicBezTo>
                  <a:pt x="11865218" y="4086139"/>
                  <a:pt x="11856104" y="4223968"/>
                  <a:pt x="11846773" y="4487177"/>
                </a:cubicBezTo>
                <a:cubicBezTo>
                  <a:pt x="11837442" y="4750386"/>
                  <a:pt x="11840371" y="4929778"/>
                  <a:pt x="11846773" y="5088421"/>
                </a:cubicBezTo>
                <a:cubicBezTo>
                  <a:pt x="11853175" y="5247064"/>
                  <a:pt x="11815900" y="5693193"/>
                  <a:pt x="11846773" y="6284302"/>
                </a:cubicBezTo>
                <a:cubicBezTo>
                  <a:pt x="11849139" y="6505500"/>
                  <a:pt x="11714602" y="6598841"/>
                  <a:pt x="11508840" y="6622235"/>
                </a:cubicBezTo>
                <a:cubicBezTo>
                  <a:pt x="11388489" y="6623518"/>
                  <a:pt x="11315877" y="6610965"/>
                  <a:pt x="11145786" y="6622235"/>
                </a:cubicBezTo>
                <a:cubicBezTo>
                  <a:pt x="10975695" y="6633505"/>
                  <a:pt x="10566644" y="6582200"/>
                  <a:pt x="10224186" y="6622235"/>
                </a:cubicBezTo>
                <a:cubicBezTo>
                  <a:pt x="9881728" y="6662270"/>
                  <a:pt x="9954067" y="6614868"/>
                  <a:pt x="9861131" y="6622235"/>
                </a:cubicBezTo>
                <a:cubicBezTo>
                  <a:pt x="9768195" y="6629602"/>
                  <a:pt x="9219422" y="6657433"/>
                  <a:pt x="9051240" y="6622235"/>
                </a:cubicBezTo>
                <a:cubicBezTo>
                  <a:pt x="8883058" y="6587037"/>
                  <a:pt x="8558029" y="6598848"/>
                  <a:pt x="8241350" y="6622235"/>
                </a:cubicBezTo>
                <a:cubicBezTo>
                  <a:pt x="7924671" y="6645623"/>
                  <a:pt x="7777401" y="6582810"/>
                  <a:pt x="7431459" y="6622235"/>
                </a:cubicBezTo>
                <a:cubicBezTo>
                  <a:pt x="7085517" y="6661660"/>
                  <a:pt x="7083894" y="6646454"/>
                  <a:pt x="6844986" y="6622235"/>
                </a:cubicBezTo>
                <a:cubicBezTo>
                  <a:pt x="6606078" y="6598016"/>
                  <a:pt x="6412757" y="6596190"/>
                  <a:pt x="6146805" y="6622235"/>
                </a:cubicBezTo>
                <a:cubicBezTo>
                  <a:pt x="5880853" y="6648280"/>
                  <a:pt x="5926612" y="6615220"/>
                  <a:pt x="5783750" y="6622235"/>
                </a:cubicBezTo>
                <a:cubicBezTo>
                  <a:pt x="5640889" y="6629250"/>
                  <a:pt x="5495939" y="6631241"/>
                  <a:pt x="5420696" y="6622235"/>
                </a:cubicBezTo>
                <a:cubicBezTo>
                  <a:pt x="5345453" y="6613229"/>
                  <a:pt x="4737283" y="6588433"/>
                  <a:pt x="4499096" y="6622235"/>
                </a:cubicBezTo>
                <a:cubicBezTo>
                  <a:pt x="4260909" y="6656037"/>
                  <a:pt x="4097636" y="6623153"/>
                  <a:pt x="3912623" y="6622235"/>
                </a:cubicBezTo>
                <a:cubicBezTo>
                  <a:pt x="3727610" y="6621317"/>
                  <a:pt x="3372570" y="6600007"/>
                  <a:pt x="2991023" y="6622235"/>
                </a:cubicBezTo>
                <a:cubicBezTo>
                  <a:pt x="2609476" y="6644463"/>
                  <a:pt x="2447651" y="6612409"/>
                  <a:pt x="2069424" y="6622235"/>
                </a:cubicBezTo>
                <a:cubicBezTo>
                  <a:pt x="1691197" y="6632061"/>
                  <a:pt x="1636450" y="6615939"/>
                  <a:pt x="1371242" y="6622235"/>
                </a:cubicBezTo>
                <a:cubicBezTo>
                  <a:pt x="1106034" y="6628531"/>
                  <a:pt x="626483" y="6585773"/>
                  <a:pt x="337933" y="6622235"/>
                </a:cubicBezTo>
                <a:cubicBezTo>
                  <a:pt x="117875" y="6615706"/>
                  <a:pt x="-16801" y="6500415"/>
                  <a:pt x="0" y="6284302"/>
                </a:cubicBezTo>
                <a:cubicBezTo>
                  <a:pt x="-20225" y="5967258"/>
                  <a:pt x="-26748" y="5769965"/>
                  <a:pt x="0" y="5504667"/>
                </a:cubicBezTo>
                <a:cubicBezTo>
                  <a:pt x="26748" y="5239370"/>
                  <a:pt x="27097" y="5129227"/>
                  <a:pt x="0" y="4784496"/>
                </a:cubicBezTo>
                <a:cubicBezTo>
                  <a:pt x="-27097" y="4439765"/>
                  <a:pt x="1175" y="4366379"/>
                  <a:pt x="0" y="4123788"/>
                </a:cubicBezTo>
                <a:cubicBezTo>
                  <a:pt x="-1175" y="3881197"/>
                  <a:pt x="-10148" y="3684092"/>
                  <a:pt x="0" y="3403617"/>
                </a:cubicBezTo>
                <a:cubicBezTo>
                  <a:pt x="10148" y="3123142"/>
                  <a:pt x="17489" y="2870833"/>
                  <a:pt x="0" y="2623982"/>
                </a:cubicBezTo>
                <a:cubicBezTo>
                  <a:pt x="-17489" y="2377131"/>
                  <a:pt x="-1108" y="2103262"/>
                  <a:pt x="0" y="1844346"/>
                </a:cubicBezTo>
                <a:cubicBezTo>
                  <a:pt x="1108" y="1585430"/>
                  <a:pt x="22903" y="1461288"/>
                  <a:pt x="0" y="1243103"/>
                </a:cubicBezTo>
                <a:cubicBezTo>
                  <a:pt x="-22903" y="1024918"/>
                  <a:pt x="-667" y="530995"/>
                  <a:pt x="0" y="337933"/>
                </a:cubicBezTo>
                <a:close/>
              </a:path>
            </a:pathLst>
          </a:custGeom>
          <a:solidFill>
            <a:schemeClr val="bg1"/>
          </a:solidFill>
          <a:ln w="28575" cap="rnd" cmpd="thinThick">
            <a:solidFill>
              <a:srgbClr val="2B4C18"/>
            </a:solidFill>
            <a:prstDash val="solid"/>
            <a:round/>
            <a:extLst>
              <a:ext uri="{C807C97D-BFC1-408E-A445-0C87EB9F89A2}">
                <ask:lineSketchStyleProps xmlns:ask="http://schemas.microsoft.com/office/drawing/2018/sketchyshapes" xmlns="" sd="3905381866">
                  <a:prstGeom prst="roundRect">
                    <a:avLst>
                      <a:gd name="adj" fmla="val 5103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58E76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E51E450-DD14-193F-A04D-FDAAA1DBCF4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0667"/>
          <a:stretch/>
        </p:blipFill>
        <p:spPr>
          <a:xfrm>
            <a:off x="1209675" y="3200400"/>
            <a:ext cx="5271191" cy="352425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6" name="Rounded Rectangle 32">
            <a:extLst>
              <a:ext uri="{FF2B5EF4-FFF2-40B4-BE49-F238E27FC236}">
                <a16:creationId xmlns:a16="http://schemas.microsoft.com/office/drawing/2014/main" id="{7804546B-3303-A7C3-0B39-7F48D1992A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91812" y="685980"/>
            <a:ext cx="7014387" cy="2113262"/>
          </a:xfrm>
          <a:prstGeom prst="wedgeRoundRectCallout">
            <a:avLst>
              <a:gd name="adj1" fmla="val -22439"/>
              <a:gd name="adj2" fmla="val 76587"/>
              <a:gd name="adj3" fmla="val 16667"/>
            </a:avLst>
          </a:prstGeom>
          <a:solidFill>
            <a:srgbClr val="FFE79B"/>
          </a:solidFill>
          <a:ln w="9525" algn="ctr">
            <a:solidFill>
              <a:srgbClr val="FFC000"/>
            </a:solidFill>
            <a:round/>
            <a:headEnd/>
            <a:tailEnd/>
          </a:ln>
        </p:spPr>
        <p:txBody>
          <a:bodyPr/>
          <a:lstStyle/>
          <a:p>
            <a:pPr lvl="0" algn="ctr" defTabSz="1219020">
              <a:defRPr/>
            </a:pPr>
            <a:r>
              <a:rPr lang="en-US" sz="4000" b="1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Liệt</a:t>
            </a:r>
            <a:r>
              <a:rPr lang="en-US" sz="4000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000" b="1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kê</a:t>
            </a:r>
            <a:r>
              <a:rPr lang="en-US" sz="4000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000" b="1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danh</a:t>
            </a:r>
            <a:r>
              <a:rPr lang="en-US" sz="4000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000" b="1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sách</a:t>
            </a:r>
            <a:r>
              <a:rPr lang="en-US" sz="4000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000" b="1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những</a:t>
            </a:r>
            <a:r>
              <a:rPr lang="en-US" sz="4000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000" b="1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việc</a:t>
            </a:r>
            <a:r>
              <a:rPr lang="en-US" sz="4000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000" b="1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cần</a:t>
            </a:r>
            <a:r>
              <a:rPr lang="en-US" sz="4000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000" b="1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làm</a:t>
            </a:r>
            <a:r>
              <a:rPr lang="en-US" sz="4000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000" b="1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để</a:t>
            </a:r>
            <a:r>
              <a:rPr lang="en-US" sz="4000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000" b="1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giữ</a:t>
            </a:r>
            <a:r>
              <a:rPr lang="en-US" sz="4000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000" b="1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nhà</a:t>
            </a:r>
            <a:r>
              <a:rPr lang="en-US" sz="4000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000" b="1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cửa</a:t>
            </a:r>
            <a:r>
              <a:rPr lang="en-US" sz="4000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000" b="1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luôn</a:t>
            </a:r>
            <a:r>
              <a:rPr lang="en-US" sz="4000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000" b="1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sạch</a:t>
            </a:r>
            <a:r>
              <a:rPr lang="en-US" sz="4000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000" b="1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đẹp</a:t>
            </a:r>
            <a:r>
              <a:rPr lang="en-US" sz="4000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3709073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061FD592-EDFD-5511-9D18-8256C7EE8298}"/>
              </a:ext>
            </a:extLst>
          </p:cNvPr>
          <p:cNvSpPr/>
          <p:nvPr/>
        </p:nvSpPr>
        <p:spPr>
          <a:xfrm>
            <a:off x="390785" y="309716"/>
            <a:ext cx="11356258" cy="6238568"/>
          </a:xfrm>
          <a:prstGeom prst="roundRect">
            <a:avLst>
              <a:gd name="adj" fmla="val 9575"/>
            </a:avLst>
          </a:prstGeom>
          <a:solidFill>
            <a:schemeClr val="bg1">
              <a:alpha val="7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412333B2-3EE9-46BD-E9C2-92FD65CC66E4}"/>
              </a:ext>
            </a:extLst>
          </p:cNvPr>
          <p:cNvSpPr/>
          <p:nvPr/>
        </p:nvSpPr>
        <p:spPr>
          <a:xfrm>
            <a:off x="1152525" y="324349"/>
            <a:ext cx="3509584" cy="2990351"/>
          </a:xfrm>
          <a:custGeom>
            <a:avLst/>
            <a:gdLst/>
            <a:ahLst/>
            <a:cxnLst/>
            <a:rect l="l" t="t" r="r" b="b"/>
            <a:pathLst>
              <a:path w="6160403" h="5213241">
                <a:moveTo>
                  <a:pt x="0" y="0"/>
                </a:moveTo>
                <a:lnTo>
                  <a:pt x="6160403" y="0"/>
                </a:lnTo>
                <a:lnTo>
                  <a:pt x="6160403" y="5213242"/>
                </a:lnTo>
                <a:lnTo>
                  <a:pt x="0" y="521324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3">
            <a:extLst>
              <a:ext uri="{FF2B5EF4-FFF2-40B4-BE49-F238E27FC236}">
                <a16:creationId xmlns:a16="http://schemas.microsoft.com/office/drawing/2014/main" id="{D4C522C1-2FB9-5F91-7787-D4463262DAC6}"/>
              </a:ext>
            </a:extLst>
          </p:cNvPr>
          <p:cNvSpPr/>
          <p:nvPr/>
        </p:nvSpPr>
        <p:spPr>
          <a:xfrm>
            <a:off x="7060207" y="533400"/>
            <a:ext cx="3464918" cy="3211422"/>
          </a:xfrm>
          <a:custGeom>
            <a:avLst/>
            <a:gdLst/>
            <a:ahLst/>
            <a:cxnLst/>
            <a:rect l="l" t="t" r="r" b="b"/>
            <a:pathLst>
              <a:path w="5620230" h="5374345">
                <a:moveTo>
                  <a:pt x="0" y="0"/>
                </a:moveTo>
                <a:lnTo>
                  <a:pt x="5620230" y="0"/>
                </a:lnTo>
                <a:lnTo>
                  <a:pt x="5620230" y="5374345"/>
                </a:lnTo>
                <a:lnTo>
                  <a:pt x="0" y="537434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4">
            <a:extLst>
              <a:ext uri="{FF2B5EF4-FFF2-40B4-BE49-F238E27FC236}">
                <a16:creationId xmlns:a16="http://schemas.microsoft.com/office/drawing/2014/main" id="{CFD8D3C1-7A66-7A7B-8991-332FA129712A}"/>
              </a:ext>
            </a:extLst>
          </p:cNvPr>
          <p:cNvSpPr/>
          <p:nvPr/>
        </p:nvSpPr>
        <p:spPr>
          <a:xfrm>
            <a:off x="4229100" y="3238500"/>
            <a:ext cx="4297755" cy="3248026"/>
          </a:xfrm>
          <a:custGeom>
            <a:avLst/>
            <a:gdLst/>
            <a:ahLst/>
            <a:cxnLst/>
            <a:rect l="l" t="t" r="r" b="b"/>
            <a:pathLst>
              <a:path w="8314804" h="6807745">
                <a:moveTo>
                  <a:pt x="0" y="0"/>
                </a:moveTo>
                <a:lnTo>
                  <a:pt x="8314804" y="0"/>
                </a:lnTo>
                <a:lnTo>
                  <a:pt x="8314804" y="6807745"/>
                </a:lnTo>
                <a:lnTo>
                  <a:pt x="0" y="680774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2584612"/>
      </p:ext>
    </p:extLst>
  </p:cSld>
  <p:clrMapOvr>
    <a:masterClrMapping/>
  </p:clrMapOvr>
  <p:transition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061FD592-EDFD-5511-9D18-8256C7EE8298}"/>
              </a:ext>
            </a:extLst>
          </p:cNvPr>
          <p:cNvSpPr/>
          <p:nvPr/>
        </p:nvSpPr>
        <p:spPr>
          <a:xfrm>
            <a:off x="390785" y="309716"/>
            <a:ext cx="11356258" cy="6238568"/>
          </a:xfrm>
          <a:prstGeom prst="roundRect">
            <a:avLst>
              <a:gd name="adj" fmla="val 9575"/>
            </a:avLst>
          </a:prstGeom>
          <a:solidFill>
            <a:schemeClr val="bg1">
              <a:alpha val="7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FBBEEF11-E665-6F88-87AB-DFA49966FC4F}"/>
              </a:ext>
            </a:extLst>
          </p:cNvPr>
          <p:cNvSpPr/>
          <p:nvPr/>
        </p:nvSpPr>
        <p:spPr>
          <a:xfrm>
            <a:off x="-171449" y="2571750"/>
            <a:ext cx="1962149" cy="4286250"/>
          </a:xfrm>
          <a:custGeom>
            <a:avLst/>
            <a:gdLst/>
            <a:ahLst/>
            <a:cxnLst/>
            <a:rect l="l" t="t" r="r" b="b"/>
            <a:pathLst>
              <a:path w="3025632" h="7290679">
                <a:moveTo>
                  <a:pt x="0" y="0"/>
                </a:moveTo>
                <a:lnTo>
                  <a:pt x="3025632" y="0"/>
                </a:lnTo>
                <a:lnTo>
                  <a:pt x="3025632" y="7290679"/>
                </a:lnTo>
                <a:lnTo>
                  <a:pt x="0" y="729067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Rounded Rectangle 90">
            <a:extLst>
              <a:ext uri="{FF2B5EF4-FFF2-40B4-BE49-F238E27FC236}">
                <a16:creationId xmlns:a16="http://schemas.microsoft.com/office/drawing/2014/main" id="{C43DBEB8-156C-0EB0-655D-74660960C6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79517" y="3101300"/>
            <a:ext cx="2552242" cy="2708949"/>
          </a:xfrm>
          <a:prstGeom prst="roundRect">
            <a:avLst>
              <a:gd name="adj" fmla="val 16667"/>
            </a:avLst>
          </a:prstGeom>
          <a:solidFill>
            <a:srgbClr val="FFE285"/>
          </a:solidFill>
          <a:ln w="9525" algn="ctr">
            <a:solidFill>
              <a:srgbClr val="FF6600"/>
            </a:solidFill>
            <a:round/>
            <a:headEnd/>
            <a:tailEnd/>
          </a:ln>
        </p:spPr>
        <p:txBody>
          <a:bodyPr lIns="121907" tIns="60953" rIns="121907" bIns="60953"/>
          <a:lstStyle/>
          <a:p>
            <a:pPr marL="0" marR="0" lvl="0" indent="0" algn="l" defTabSz="12190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933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Arial-Rounded" panose="020B0500000000000000" pitchFamily="34" charset="0"/>
              <a:cs typeface="Calibri" panose="020F050202020403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6DC8EFA-8437-314F-BD7D-8644774C36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41422" y="3140208"/>
            <a:ext cx="2526541" cy="265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07" tIns="60953" rIns="121907" bIns="60953">
            <a:spAutoFit/>
          </a:bodyPr>
          <a:lstStyle/>
          <a:p>
            <a:pPr marL="78305" marR="0" lvl="0" indent="0" algn="just" defTabSz="121902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667" dirty="0" err="1">
                <a:solidFill>
                  <a:prstClr val="black"/>
                </a:solidFill>
                <a:latin typeface="Calibri" panose="020F0502020204030204" pitchFamily="34" charset="0"/>
                <a:ea typeface="Arial-Rounded" panose="020B0500000000000000" pitchFamily="34" charset="0"/>
                <a:cs typeface="Calibri" panose="020F0502020204030204" pitchFamily="34" charset="0"/>
              </a:rPr>
              <a:t>Phân</a:t>
            </a:r>
            <a:r>
              <a:rPr lang="en-US" sz="2667" dirty="0">
                <a:solidFill>
                  <a:prstClr val="black"/>
                </a:solidFill>
                <a:latin typeface="Calibri" panose="020F0502020204030204" pitchFamily="34" charset="0"/>
                <a:ea typeface="Arial-Rounded" panose="020B0500000000000000" pitchFamily="34" charset="0"/>
                <a:cs typeface="Calibri" panose="020F0502020204030204" pitchFamily="34" charset="0"/>
              </a:rPr>
              <a:t> </a:t>
            </a:r>
            <a:r>
              <a:rPr lang="en-US" sz="2667" dirty="0" err="1">
                <a:solidFill>
                  <a:prstClr val="black"/>
                </a:solidFill>
                <a:latin typeface="Calibri" panose="020F0502020204030204" pitchFamily="34" charset="0"/>
                <a:ea typeface="Arial-Rounded" panose="020B0500000000000000" pitchFamily="34" charset="0"/>
                <a:cs typeface="Calibri" panose="020F0502020204030204" pitchFamily="34" charset="0"/>
              </a:rPr>
              <a:t>biệt</a:t>
            </a:r>
            <a:r>
              <a:rPr lang="en-US" sz="2667" dirty="0">
                <a:solidFill>
                  <a:prstClr val="black"/>
                </a:solidFill>
                <a:latin typeface="Calibri" panose="020F0502020204030204" pitchFamily="34" charset="0"/>
                <a:ea typeface="Arial-Rounded" panose="020B0500000000000000" pitchFamily="34" charset="0"/>
                <a:cs typeface="Calibri" panose="020F0502020204030204" pitchFamily="34" charset="0"/>
              </a:rPr>
              <a:t> </a:t>
            </a:r>
            <a:r>
              <a:rPr lang="en-US" sz="2667" dirty="0" err="1">
                <a:solidFill>
                  <a:prstClr val="black"/>
                </a:solidFill>
                <a:latin typeface="Calibri" panose="020F0502020204030204" pitchFamily="34" charset="0"/>
                <a:ea typeface="Arial-Rounded" panose="020B0500000000000000" pitchFamily="34" charset="0"/>
                <a:cs typeface="Calibri" panose="020F0502020204030204" pitchFamily="34" charset="0"/>
              </a:rPr>
              <a:t>được</a:t>
            </a:r>
            <a:r>
              <a:rPr lang="en-US" sz="2667" dirty="0">
                <a:solidFill>
                  <a:prstClr val="black"/>
                </a:solidFill>
                <a:latin typeface="Calibri" panose="020F0502020204030204" pitchFamily="34" charset="0"/>
                <a:ea typeface="Arial-Rounded" panose="020B0500000000000000" pitchFamily="34" charset="0"/>
                <a:cs typeface="Calibri" panose="020F0502020204030204" pitchFamily="34" charset="0"/>
              </a:rPr>
              <a:t> </a:t>
            </a:r>
            <a:r>
              <a:rPr lang="en-US" sz="2667" dirty="0" err="1">
                <a:solidFill>
                  <a:prstClr val="black"/>
                </a:solidFill>
                <a:latin typeface="Calibri" panose="020F0502020204030204" pitchFamily="34" charset="0"/>
                <a:ea typeface="Arial-Rounded" panose="020B0500000000000000" pitchFamily="34" charset="0"/>
                <a:cs typeface="Calibri" panose="020F0502020204030204" pitchFamily="34" charset="0"/>
              </a:rPr>
              <a:t>dấu</a:t>
            </a:r>
            <a:r>
              <a:rPr lang="en-US" sz="2667" dirty="0">
                <a:solidFill>
                  <a:prstClr val="black"/>
                </a:solidFill>
                <a:latin typeface="Calibri" panose="020F0502020204030204" pitchFamily="34" charset="0"/>
                <a:ea typeface="Arial-Rounded" panose="020B0500000000000000" pitchFamily="34" charset="0"/>
                <a:cs typeface="Calibri" panose="020F0502020204030204" pitchFamily="34" charset="0"/>
              </a:rPr>
              <a:t> </a:t>
            </a:r>
            <a:r>
              <a:rPr lang="en-US" sz="2667" dirty="0" err="1">
                <a:solidFill>
                  <a:prstClr val="black"/>
                </a:solidFill>
                <a:latin typeface="Calibri" panose="020F0502020204030204" pitchFamily="34" charset="0"/>
                <a:ea typeface="Arial-Rounded" panose="020B0500000000000000" pitchFamily="34" charset="0"/>
                <a:cs typeface="Calibri" panose="020F0502020204030204" pitchFamily="34" charset="0"/>
              </a:rPr>
              <a:t>câu</a:t>
            </a:r>
            <a:r>
              <a:rPr lang="en-US" sz="2667" dirty="0">
                <a:solidFill>
                  <a:prstClr val="black"/>
                </a:solidFill>
                <a:latin typeface="Calibri" panose="020F0502020204030204" pitchFamily="34" charset="0"/>
                <a:ea typeface="Arial-Rounded" panose="020B0500000000000000" pitchFamily="34" charset="0"/>
                <a:cs typeface="Calibri" panose="020F0502020204030204" pitchFamily="34" charset="0"/>
              </a:rPr>
              <a:t>: </a:t>
            </a:r>
            <a:r>
              <a:rPr lang="en-US" sz="2667" dirty="0" err="1">
                <a:solidFill>
                  <a:prstClr val="black"/>
                </a:solidFill>
                <a:latin typeface="Calibri" panose="020F0502020204030204" pitchFamily="34" charset="0"/>
                <a:ea typeface="Arial-Rounded" panose="020B0500000000000000" pitchFamily="34" charset="0"/>
                <a:cs typeface="Calibri" panose="020F0502020204030204" pitchFamily="34" charset="0"/>
              </a:rPr>
              <a:t>dấu</a:t>
            </a:r>
            <a:r>
              <a:rPr lang="en-US" sz="2667" dirty="0">
                <a:solidFill>
                  <a:prstClr val="black"/>
                </a:solidFill>
                <a:latin typeface="Calibri" panose="020F0502020204030204" pitchFamily="34" charset="0"/>
                <a:ea typeface="Arial-Rounded" panose="020B0500000000000000" pitchFamily="34" charset="0"/>
                <a:cs typeface="Calibri" panose="020F0502020204030204" pitchFamily="34" charset="0"/>
              </a:rPr>
              <a:t> </a:t>
            </a:r>
            <a:r>
              <a:rPr lang="en-US" sz="2667" dirty="0" err="1">
                <a:solidFill>
                  <a:prstClr val="black"/>
                </a:solidFill>
                <a:latin typeface="Calibri" panose="020F0502020204030204" pitchFamily="34" charset="0"/>
                <a:ea typeface="Arial-Rounded" panose="020B0500000000000000" pitchFamily="34" charset="0"/>
                <a:cs typeface="Calibri" panose="020F0502020204030204" pitchFamily="34" charset="0"/>
              </a:rPr>
              <a:t>hai</a:t>
            </a:r>
            <a:r>
              <a:rPr lang="en-US" sz="2667" dirty="0">
                <a:solidFill>
                  <a:prstClr val="black"/>
                </a:solidFill>
                <a:latin typeface="Calibri" panose="020F0502020204030204" pitchFamily="34" charset="0"/>
                <a:ea typeface="Arial-Rounded" panose="020B0500000000000000" pitchFamily="34" charset="0"/>
                <a:cs typeface="Calibri" panose="020F0502020204030204" pitchFamily="34" charset="0"/>
              </a:rPr>
              <a:t> </a:t>
            </a:r>
            <a:r>
              <a:rPr lang="en-US" sz="2667" dirty="0" err="1">
                <a:solidFill>
                  <a:prstClr val="black"/>
                </a:solidFill>
                <a:latin typeface="Calibri" panose="020F0502020204030204" pitchFamily="34" charset="0"/>
                <a:ea typeface="Arial-Rounded" panose="020B0500000000000000" pitchFamily="34" charset="0"/>
                <a:cs typeface="Calibri" panose="020F0502020204030204" pitchFamily="34" charset="0"/>
              </a:rPr>
              <a:t>chấm</a:t>
            </a:r>
            <a:r>
              <a:rPr lang="en-US" sz="2667" dirty="0">
                <a:solidFill>
                  <a:prstClr val="black"/>
                </a:solidFill>
                <a:latin typeface="Calibri" panose="020F0502020204030204" pitchFamily="34" charset="0"/>
                <a:ea typeface="Arial-Rounded" panose="020B0500000000000000" pitchFamily="34" charset="0"/>
                <a:cs typeface="Calibri" panose="020F0502020204030204" pitchFamily="34" charset="0"/>
              </a:rPr>
              <a:t>, </a:t>
            </a:r>
            <a:r>
              <a:rPr lang="en-US" sz="2667" dirty="0" err="1">
                <a:solidFill>
                  <a:prstClr val="black"/>
                </a:solidFill>
                <a:latin typeface="Calibri" panose="020F0502020204030204" pitchFamily="34" charset="0"/>
                <a:ea typeface="Arial-Rounded" panose="020B0500000000000000" pitchFamily="34" charset="0"/>
                <a:cs typeface="Calibri" panose="020F0502020204030204" pitchFamily="34" charset="0"/>
              </a:rPr>
              <a:t>dấu</a:t>
            </a:r>
            <a:r>
              <a:rPr lang="en-US" sz="2667" dirty="0">
                <a:solidFill>
                  <a:prstClr val="black"/>
                </a:solidFill>
                <a:latin typeface="Calibri" panose="020F0502020204030204" pitchFamily="34" charset="0"/>
                <a:ea typeface="Arial-Rounded" panose="020B0500000000000000" pitchFamily="34" charset="0"/>
                <a:cs typeface="Calibri" panose="020F0502020204030204" pitchFamily="34" charset="0"/>
              </a:rPr>
              <a:t> </a:t>
            </a:r>
            <a:r>
              <a:rPr lang="en-US" sz="2667" dirty="0" err="1">
                <a:solidFill>
                  <a:prstClr val="black"/>
                </a:solidFill>
                <a:latin typeface="Calibri" panose="020F0502020204030204" pitchFamily="34" charset="0"/>
                <a:ea typeface="Arial-Rounded" panose="020B0500000000000000" pitchFamily="34" charset="0"/>
                <a:cs typeface="Calibri" panose="020F0502020204030204" pitchFamily="34" charset="0"/>
              </a:rPr>
              <a:t>gạch</a:t>
            </a:r>
            <a:r>
              <a:rPr lang="en-US" sz="2667" dirty="0">
                <a:solidFill>
                  <a:prstClr val="black"/>
                </a:solidFill>
                <a:latin typeface="Calibri" panose="020F0502020204030204" pitchFamily="34" charset="0"/>
                <a:ea typeface="Arial-Rounded" panose="020B0500000000000000" pitchFamily="34" charset="0"/>
                <a:cs typeface="Calibri" panose="020F0502020204030204" pitchFamily="34" charset="0"/>
              </a:rPr>
              <a:t> </a:t>
            </a:r>
            <a:r>
              <a:rPr lang="en-US" sz="2667" dirty="0" err="1">
                <a:solidFill>
                  <a:prstClr val="black"/>
                </a:solidFill>
                <a:latin typeface="Calibri" panose="020F0502020204030204" pitchFamily="34" charset="0"/>
                <a:ea typeface="Arial-Rounded" panose="020B0500000000000000" pitchFamily="34" charset="0"/>
                <a:cs typeface="Calibri" panose="020F0502020204030204" pitchFamily="34" charset="0"/>
              </a:rPr>
              <a:t>ngang</a:t>
            </a:r>
            <a:r>
              <a:rPr lang="en-US" sz="2667" dirty="0">
                <a:solidFill>
                  <a:prstClr val="black"/>
                </a:solidFill>
                <a:latin typeface="Calibri" panose="020F0502020204030204" pitchFamily="34" charset="0"/>
                <a:ea typeface="Arial-Rounded" panose="020B0500000000000000" pitchFamily="34" charset="0"/>
                <a:cs typeface="Calibri" panose="020F0502020204030204" pitchFamily="34" charset="0"/>
              </a:rPr>
              <a:t>, </a:t>
            </a:r>
            <a:r>
              <a:rPr lang="en-US" sz="2667" dirty="0" err="1">
                <a:solidFill>
                  <a:prstClr val="black"/>
                </a:solidFill>
                <a:latin typeface="Calibri" panose="020F0502020204030204" pitchFamily="34" charset="0"/>
                <a:ea typeface="Arial-Rounded" panose="020B0500000000000000" pitchFamily="34" charset="0"/>
                <a:cs typeface="Calibri" panose="020F0502020204030204" pitchFamily="34" charset="0"/>
              </a:rPr>
              <a:t>dấu</a:t>
            </a:r>
            <a:r>
              <a:rPr lang="en-US" sz="2667" dirty="0">
                <a:solidFill>
                  <a:prstClr val="black"/>
                </a:solidFill>
                <a:latin typeface="Calibri" panose="020F0502020204030204" pitchFamily="34" charset="0"/>
                <a:ea typeface="Arial-Rounded" panose="020B0500000000000000" pitchFamily="34" charset="0"/>
                <a:cs typeface="Calibri" panose="020F0502020204030204" pitchFamily="34" charset="0"/>
              </a:rPr>
              <a:t> </a:t>
            </a:r>
            <a:r>
              <a:rPr lang="en-US" sz="2667" dirty="0" err="1">
                <a:solidFill>
                  <a:prstClr val="black"/>
                </a:solidFill>
                <a:latin typeface="Calibri" panose="020F0502020204030204" pitchFamily="34" charset="0"/>
                <a:ea typeface="Arial-Rounded" panose="020B0500000000000000" pitchFamily="34" charset="0"/>
                <a:cs typeface="Calibri" panose="020F0502020204030204" pitchFamily="34" charset="0"/>
              </a:rPr>
              <a:t>ngoặc</a:t>
            </a:r>
            <a:r>
              <a:rPr lang="en-US" sz="2667" dirty="0">
                <a:solidFill>
                  <a:prstClr val="black"/>
                </a:solidFill>
                <a:latin typeface="Calibri" panose="020F0502020204030204" pitchFamily="34" charset="0"/>
                <a:ea typeface="Arial-Rounded" panose="020B0500000000000000" pitchFamily="34" charset="0"/>
                <a:cs typeface="Calibri" panose="020F0502020204030204" pitchFamily="34" charset="0"/>
              </a:rPr>
              <a:t> </a:t>
            </a:r>
            <a:r>
              <a:rPr lang="en-US" sz="2667" dirty="0" err="1">
                <a:solidFill>
                  <a:prstClr val="black"/>
                </a:solidFill>
                <a:latin typeface="Calibri" panose="020F0502020204030204" pitchFamily="34" charset="0"/>
                <a:ea typeface="Arial-Rounded" panose="020B0500000000000000" pitchFamily="34" charset="0"/>
                <a:cs typeface="Calibri" panose="020F0502020204030204" pitchFamily="34" charset="0"/>
              </a:rPr>
              <a:t>kép</a:t>
            </a:r>
            <a:r>
              <a:rPr lang="en-US" sz="2667" dirty="0">
                <a:solidFill>
                  <a:prstClr val="black"/>
                </a:solidFill>
                <a:latin typeface="Calibri" panose="020F0502020204030204" pitchFamily="34" charset="0"/>
                <a:ea typeface="Arial-Rounded" panose="020B0500000000000000" pitchFamily="34" charset="0"/>
                <a:cs typeface="Calibri" panose="020F0502020204030204" pitchFamily="34" charset="0"/>
              </a:rPr>
              <a:t>.</a:t>
            </a:r>
            <a:endParaRPr kumimoji="0" lang="vi-VN" sz="2667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Arial-Rounded" panose="020B0500000000000000" pitchFamily="34" charset="0"/>
              <a:cs typeface="Calibri" panose="020F0502020204030204" pitchFamily="34" charset="0"/>
            </a:endParaRPr>
          </a:p>
        </p:txBody>
      </p:sp>
      <p:cxnSp>
        <p:nvCxnSpPr>
          <p:cNvPr id="7" name="Curved Connector 30">
            <a:extLst>
              <a:ext uri="{FF2B5EF4-FFF2-40B4-BE49-F238E27FC236}">
                <a16:creationId xmlns:a16="http://schemas.microsoft.com/office/drawing/2014/main" id="{0B165A8D-FB22-E4AE-93AC-40E39929A905}"/>
              </a:ext>
            </a:extLst>
          </p:cNvPr>
          <p:cNvCxnSpPr>
            <a:cxnSpLocks noChangeShapeType="1"/>
            <a:stCxn id="9" idx="2"/>
            <a:endCxn id="5" idx="0"/>
          </p:cNvCxnSpPr>
          <p:nvPr/>
        </p:nvCxnSpPr>
        <p:spPr bwMode="auto">
          <a:xfrm flipH="1">
            <a:off x="2955638" y="1715082"/>
            <a:ext cx="4325591" cy="1386218"/>
          </a:xfrm>
          <a:prstGeom prst="straightConnector1">
            <a:avLst/>
          </a:prstGeom>
          <a:noFill/>
          <a:ln w="28575" algn="ctr">
            <a:solidFill>
              <a:srgbClr val="002060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" name="Rounded Rectangle 80">
            <a:extLst>
              <a:ext uri="{FF2B5EF4-FFF2-40B4-BE49-F238E27FC236}">
                <a16:creationId xmlns:a16="http://schemas.microsoft.com/office/drawing/2014/main" id="{AF6AF303-B61A-88D5-55AA-8734010EB8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85130" y="822337"/>
            <a:ext cx="8637441" cy="898143"/>
          </a:xfrm>
          <a:prstGeom prst="roundRect">
            <a:avLst>
              <a:gd name="adj" fmla="val 16667"/>
            </a:avLst>
          </a:prstGeom>
          <a:solidFill>
            <a:srgbClr val="660066"/>
          </a:solidFill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121907" tIns="60953" rIns="121907" bIns="60953"/>
          <a:lstStyle/>
          <a:p>
            <a:pPr marL="0" marR="0" lvl="0" indent="0" algn="l" defTabSz="12190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933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Arial-Rounded" panose="020B0500000000000000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C20665D-D818-3962-B8A5-9FDD2B769D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54578" y="764067"/>
            <a:ext cx="7653302" cy="9510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07" tIns="60953" rIns="121907" bIns="60953">
            <a:spAutoFit/>
          </a:bodyPr>
          <a:lstStyle/>
          <a:p>
            <a:pPr marL="0" marR="0" lvl="0" indent="0" algn="l" defTabSz="121902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Arial-Rounded" panose="020B0500000000000000" pitchFamily="34" charset="0"/>
                <a:cs typeface="Calibri" panose="020F0502020204030204" pitchFamily="34" charset="0"/>
              </a:rPr>
              <a:t>Em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Arial-Rounded" panose="020B0500000000000000" pitchFamily="34" charset="0"/>
                <a:cs typeface="Calibri" panose="020F0502020204030204" pitchFamily="34" charset="0"/>
              </a:rPr>
              <a:t>đã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Arial-Rounded" panose="020B0500000000000000" pitchFamily="34" charset="0"/>
                <a:cs typeface="Calibri" panose="020F0502020204030204" pitchFamily="34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Arial-Rounded" panose="020B0500000000000000" pitchFamily="34" charset="0"/>
                <a:cs typeface="Calibri" panose="020F0502020204030204" pitchFamily="34" charset="0"/>
              </a:rPr>
              <a:t>học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Arial-Rounded" panose="020B0500000000000000" pitchFamily="34" charset="0"/>
                <a:cs typeface="Calibri" panose="020F0502020204030204" pitchFamily="34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Arial-Rounded" panose="020B0500000000000000" pitchFamily="34" charset="0"/>
                <a:cs typeface="Calibri" panose="020F0502020204030204" pitchFamily="34" charset="0"/>
              </a:rPr>
              <a:t>được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Arial-Rounded" panose="020B0500000000000000" pitchFamily="34" charset="0"/>
                <a:cs typeface="Calibri" panose="020F0502020204030204" pitchFamily="34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Arial-Rounded" panose="020B0500000000000000" pitchFamily="34" charset="0"/>
                <a:cs typeface="Calibri" panose="020F0502020204030204" pitchFamily="34" charset="0"/>
              </a:rPr>
              <a:t>gì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Arial-Rounded" panose="020B0500000000000000" pitchFamily="34" charset="0"/>
                <a:cs typeface="Calibri" panose="020F0502020204030204" pitchFamily="34" charset="0"/>
              </a:rPr>
              <a:t> qua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Arial-Rounded" panose="020B0500000000000000" pitchFamily="34" charset="0"/>
                <a:cs typeface="Calibri" panose="020F0502020204030204" pitchFamily="34" charset="0"/>
              </a:rPr>
              <a:t>bài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Arial-Rounded" panose="020B0500000000000000" pitchFamily="34" charset="0"/>
                <a:cs typeface="Calibri" panose="020F0502020204030204" pitchFamily="34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Arial-Rounded" panose="020B0500000000000000" pitchFamily="34" charset="0"/>
                <a:cs typeface="Calibri" panose="020F0502020204030204" pitchFamily="34" charset="0"/>
              </a:rPr>
              <a:t>học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Arial-Rounded" panose="020B0500000000000000" pitchFamily="34" charset="0"/>
                <a:cs typeface="Calibri" panose="020F0502020204030204" pitchFamily="34" charset="0"/>
              </a:rPr>
              <a:t>?</a:t>
            </a:r>
          </a:p>
        </p:txBody>
      </p:sp>
      <p:sp>
        <p:nvSpPr>
          <p:cNvPr id="18" name="Rounded Rectangle 82">
            <a:extLst>
              <a:ext uri="{FF2B5EF4-FFF2-40B4-BE49-F238E27FC236}">
                <a16:creationId xmlns:a16="http://schemas.microsoft.com/office/drawing/2014/main" id="{1A3F7603-DC2A-4EFF-EFC2-075E6F700D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14531" y="3060877"/>
            <a:ext cx="3053094" cy="2235024"/>
          </a:xfrm>
          <a:prstGeom prst="roundRect">
            <a:avLst>
              <a:gd name="adj" fmla="val 16667"/>
            </a:avLst>
          </a:prstGeom>
          <a:solidFill>
            <a:srgbClr val="FFE285"/>
          </a:solidFill>
          <a:ln w="9525" algn="ctr">
            <a:solidFill>
              <a:srgbClr val="FF6600"/>
            </a:solidFill>
            <a:round/>
            <a:headEnd/>
            <a:tailEnd/>
          </a:ln>
        </p:spPr>
        <p:txBody>
          <a:bodyPr lIns="121907" tIns="60953" rIns="121907" bIns="60953"/>
          <a:lstStyle/>
          <a:p>
            <a:pPr marL="0" marR="0" lvl="0" indent="0" algn="l" defTabSz="12190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933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Arial-Rounded" panose="020B0500000000000000" pitchFamily="34" charset="0"/>
              <a:cs typeface="Calibri" panose="020F050202020403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7C749D4-C611-EADA-D00A-0D08211DF0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82633" y="3089590"/>
            <a:ext cx="2961167" cy="19242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07" tIns="60953" rIns="121907" bIns="60953">
            <a:spAutoFit/>
          </a:bodyPr>
          <a:lstStyle/>
          <a:p>
            <a:pPr marL="78305" lvl="0" algn="just" defTabSz="1219020">
              <a:lnSpc>
                <a:spcPct val="125000"/>
              </a:lnSpc>
              <a:defRPr/>
            </a:pPr>
            <a:r>
              <a:rPr lang="en-US" sz="3200" dirty="0" err="1">
                <a:solidFill>
                  <a:prstClr val="black"/>
                </a:solidFill>
                <a:latin typeface="Calibri" panose="020F0502020204030204" pitchFamily="34" charset="0"/>
                <a:ea typeface="Arial-Rounded" panose="020B0500000000000000" pitchFamily="34" charset="0"/>
                <a:cs typeface="Calibri" panose="020F0502020204030204" pitchFamily="34" charset="0"/>
              </a:rPr>
              <a:t>Hiểu</a:t>
            </a:r>
            <a:r>
              <a:rPr lang="en-US" sz="3200" dirty="0">
                <a:solidFill>
                  <a:prstClr val="black"/>
                </a:solidFill>
                <a:latin typeface="Calibri" panose="020F0502020204030204" pitchFamily="34" charset="0"/>
                <a:ea typeface="Arial-Rounded" panose="020B0500000000000000" pitchFamily="34" charset="0"/>
                <a:cs typeface="Calibri" panose="020F050202020403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alibri" panose="020F0502020204030204" pitchFamily="34" charset="0"/>
                <a:ea typeface="Arial-Rounded" panose="020B0500000000000000" pitchFamily="34" charset="0"/>
                <a:cs typeface="Calibri" panose="020F0502020204030204" pitchFamily="34" charset="0"/>
              </a:rPr>
              <a:t>được</a:t>
            </a:r>
            <a:r>
              <a:rPr lang="en-US" sz="3200" dirty="0">
                <a:solidFill>
                  <a:prstClr val="black"/>
                </a:solidFill>
                <a:latin typeface="Calibri" panose="020F0502020204030204" pitchFamily="34" charset="0"/>
                <a:ea typeface="Arial-Rounded" panose="020B0500000000000000" pitchFamily="34" charset="0"/>
                <a:cs typeface="Calibri" panose="020F050202020403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alibri" panose="020F0502020204030204" pitchFamily="34" charset="0"/>
                <a:ea typeface="Arial-Rounded" panose="020B0500000000000000" pitchFamily="34" charset="0"/>
                <a:cs typeface="Calibri" panose="020F0502020204030204" pitchFamily="34" charset="0"/>
              </a:rPr>
              <a:t>công</a:t>
            </a:r>
            <a:r>
              <a:rPr lang="en-US" sz="3200" dirty="0">
                <a:solidFill>
                  <a:prstClr val="black"/>
                </a:solidFill>
                <a:latin typeface="Calibri" panose="020F0502020204030204" pitchFamily="34" charset="0"/>
                <a:ea typeface="Arial-Rounded" panose="020B0500000000000000" pitchFamily="34" charset="0"/>
                <a:cs typeface="Calibri" panose="020F050202020403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alibri" panose="020F0502020204030204" pitchFamily="34" charset="0"/>
                <a:ea typeface="Arial-Rounded" panose="020B0500000000000000" pitchFamily="34" charset="0"/>
                <a:cs typeface="Calibri" panose="020F0502020204030204" pitchFamily="34" charset="0"/>
              </a:rPr>
              <a:t>dụng</a:t>
            </a:r>
            <a:r>
              <a:rPr lang="en-US" sz="3200" dirty="0">
                <a:solidFill>
                  <a:prstClr val="black"/>
                </a:solidFill>
                <a:latin typeface="Calibri" panose="020F0502020204030204" pitchFamily="34" charset="0"/>
                <a:ea typeface="Arial-Rounded" panose="020B0500000000000000" pitchFamily="34" charset="0"/>
                <a:cs typeface="Calibri" panose="020F050202020403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alibri" panose="020F0502020204030204" pitchFamily="34" charset="0"/>
                <a:ea typeface="Arial-Rounded" panose="020B0500000000000000" pitchFamily="34" charset="0"/>
                <a:cs typeface="Calibri" panose="020F0502020204030204" pitchFamily="34" charset="0"/>
              </a:rPr>
              <a:t>của</a:t>
            </a:r>
            <a:r>
              <a:rPr lang="en-US" sz="3200" dirty="0">
                <a:solidFill>
                  <a:prstClr val="black"/>
                </a:solidFill>
                <a:latin typeface="Calibri" panose="020F0502020204030204" pitchFamily="34" charset="0"/>
                <a:ea typeface="Arial-Rounded" panose="020B0500000000000000" pitchFamily="34" charset="0"/>
                <a:cs typeface="Calibri" panose="020F050202020403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alibri" panose="020F0502020204030204" pitchFamily="34" charset="0"/>
                <a:ea typeface="Arial-Rounded" panose="020B0500000000000000" pitchFamily="34" charset="0"/>
                <a:cs typeface="Calibri" panose="020F0502020204030204" pitchFamily="34" charset="0"/>
              </a:rPr>
              <a:t>từng</a:t>
            </a:r>
            <a:r>
              <a:rPr lang="en-US" sz="3200" dirty="0">
                <a:solidFill>
                  <a:prstClr val="black"/>
                </a:solidFill>
                <a:latin typeface="Calibri" panose="020F0502020204030204" pitchFamily="34" charset="0"/>
                <a:ea typeface="Arial-Rounded" panose="020B0500000000000000" pitchFamily="34" charset="0"/>
                <a:cs typeface="Calibri" panose="020F050202020403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alibri" panose="020F0502020204030204" pitchFamily="34" charset="0"/>
                <a:ea typeface="Arial-Rounded" panose="020B0500000000000000" pitchFamily="34" charset="0"/>
                <a:cs typeface="Calibri" panose="020F0502020204030204" pitchFamily="34" charset="0"/>
              </a:rPr>
              <a:t>dấu</a:t>
            </a:r>
            <a:r>
              <a:rPr lang="en-US" sz="3200" dirty="0">
                <a:solidFill>
                  <a:prstClr val="black"/>
                </a:solidFill>
                <a:latin typeface="Calibri" panose="020F0502020204030204" pitchFamily="34" charset="0"/>
                <a:ea typeface="Arial-Rounded" panose="020B0500000000000000" pitchFamily="34" charset="0"/>
                <a:cs typeface="Calibri" panose="020F050202020403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alibri" panose="020F0502020204030204" pitchFamily="34" charset="0"/>
                <a:ea typeface="Arial-Rounded" panose="020B0500000000000000" pitchFamily="34" charset="0"/>
                <a:cs typeface="Calibri" panose="020F0502020204030204" pitchFamily="34" charset="0"/>
              </a:rPr>
              <a:t>câu</a:t>
            </a:r>
            <a:r>
              <a:rPr lang="en-US" sz="3200" dirty="0">
                <a:solidFill>
                  <a:prstClr val="black"/>
                </a:solidFill>
                <a:latin typeface="Calibri" panose="020F0502020204030204" pitchFamily="34" charset="0"/>
                <a:ea typeface="Arial-Rounded" panose="020B0500000000000000" pitchFamily="34" charset="0"/>
                <a:cs typeface="Calibri" panose="020F0502020204030204" pitchFamily="34" charset="0"/>
              </a:rPr>
              <a:t>.</a:t>
            </a:r>
            <a:endParaRPr lang="vi-VN" sz="3200" dirty="0">
              <a:solidFill>
                <a:prstClr val="black"/>
              </a:solidFill>
              <a:latin typeface="Calibri" panose="020F0502020204030204" pitchFamily="34" charset="0"/>
              <a:ea typeface="Arial-Rounded" panose="020B0500000000000000" pitchFamily="34" charset="0"/>
              <a:cs typeface="Calibri" panose="020F0502020204030204" pitchFamily="34" charset="0"/>
            </a:endParaRPr>
          </a:p>
        </p:txBody>
      </p:sp>
      <p:cxnSp>
        <p:nvCxnSpPr>
          <p:cNvPr id="21" name="Curved Connector 30">
            <a:extLst>
              <a:ext uri="{FF2B5EF4-FFF2-40B4-BE49-F238E27FC236}">
                <a16:creationId xmlns:a16="http://schemas.microsoft.com/office/drawing/2014/main" id="{F35A5D29-69DF-96C6-6664-2B5991E07B89}"/>
              </a:ext>
            </a:extLst>
          </p:cNvPr>
          <p:cNvCxnSpPr>
            <a:cxnSpLocks noChangeShapeType="1"/>
            <a:stCxn id="9" idx="2"/>
            <a:endCxn id="18" idx="0"/>
          </p:cNvCxnSpPr>
          <p:nvPr/>
        </p:nvCxnSpPr>
        <p:spPr bwMode="auto">
          <a:xfrm flipH="1">
            <a:off x="6141078" y="1715082"/>
            <a:ext cx="1140151" cy="1345795"/>
          </a:xfrm>
          <a:prstGeom prst="straightConnector1">
            <a:avLst/>
          </a:prstGeom>
          <a:noFill/>
          <a:ln w="28575" algn="ctr">
            <a:solidFill>
              <a:srgbClr val="002060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2" name="Rounded Rectangle 86">
            <a:extLst>
              <a:ext uri="{FF2B5EF4-FFF2-40B4-BE49-F238E27FC236}">
                <a16:creationId xmlns:a16="http://schemas.microsoft.com/office/drawing/2014/main" id="{210D2F4F-B245-44AA-F7A4-D78D5A14E5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20050" y="3140053"/>
            <a:ext cx="3571875" cy="2308248"/>
          </a:xfrm>
          <a:prstGeom prst="roundRect">
            <a:avLst>
              <a:gd name="adj" fmla="val 16667"/>
            </a:avLst>
          </a:prstGeom>
          <a:solidFill>
            <a:srgbClr val="FFE285"/>
          </a:solidFill>
          <a:ln w="9525" algn="ctr">
            <a:solidFill>
              <a:srgbClr val="FF6600"/>
            </a:solidFill>
            <a:round/>
            <a:headEnd/>
            <a:tailEnd/>
          </a:ln>
        </p:spPr>
        <p:txBody>
          <a:bodyPr lIns="121907" tIns="60953" rIns="121907" bIns="60953"/>
          <a:lstStyle/>
          <a:p>
            <a:pPr marL="0" marR="0" lvl="0" indent="0" algn="l" defTabSz="12190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933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Arial-Rounded" panose="020B0500000000000000" pitchFamily="34" charset="0"/>
              <a:cs typeface="Calibri" panose="020F0502020204030204" pitchFamily="34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D0E815E-4A42-CAAF-7F69-B82C51A14C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97702" y="3175926"/>
            <a:ext cx="3222773" cy="23887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07" tIns="60953" rIns="121907" bIns="60953">
            <a:spAutoFit/>
          </a:bodyPr>
          <a:lstStyle/>
          <a:p>
            <a:pPr marL="78305" lvl="0" algn="just" defTabSz="1219020">
              <a:lnSpc>
                <a:spcPct val="125000"/>
              </a:lnSpc>
              <a:defRPr/>
            </a:pPr>
            <a:r>
              <a:rPr lang="en-US" sz="3000" dirty="0" err="1">
                <a:solidFill>
                  <a:prstClr val="black"/>
                </a:solidFill>
                <a:latin typeface="Calibri" panose="020F0502020204030204" pitchFamily="34" charset="0"/>
                <a:ea typeface="Arial-Rounded" panose="020B0500000000000000" pitchFamily="34" charset="0"/>
                <a:cs typeface="Calibri" panose="020F0502020204030204" pitchFamily="34" charset="0"/>
              </a:rPr>
              <a:t>Có</a:t>
            </a:r>
            <a:r>
              <a:rPr lang="en-US" sz="3000" dirty="0">
                <a:solidFill>
                  <a:prstClr val="black"/>
                </a:solidFill>
                <a:latin typeface="Calibri" panose="020F0502020204030204" pitchFamily="34" charset="0"/>
                <a:ea typeface="Arial-Rounded" panose="020B0500000000000000" pitchFamily="34" charset="0"/>
                <a:cs typeface="Calibri" panose="020F0502020204030204" pitchFamily="34" charset="0"/>
              </a:rPr>
              <a:t> ý </a:t>
            </a:r>
            <a:r>
              <a:rPr lang="en-US" sz="3000" dirty="0" err="1">
                <a:solidFill>
                  <a:prstClr val="black"/>
                </a:solidFill>
                <a:latin typeface="Calibri" panose="020F0502020204030204" pitchFamily="34" charset="0"/>
                <a:ea typeface="Arial-Rounded" panose="020B0500000000000000" pitchFamily="34" charset="0"/>
                <a:cs typeface="Calibri" panose="020F0502020204030204" pitchFamily="34" charset="0"/>
              </a:rPr>
              <a:t>thức</a:t>
            </a:r>
            <a:r>
              <a:rPr lang="en-US" sz="3000" dirty="0">
                <a:solidFill>
                  <a:prstClr val="black"/>
                </a:solidFill>
                <a:latin typeface="Calibri" panose="020F0502020204030204" pitchFamily="34" charset="0"/>
                <a:ea typeface="Arial-Rounded" panose="020B0500000000000000" pitchFamily="34" charset="0"/>
                <a:cs typeface="Calibri" panose="020F0502020204030204" pitchFamily="34" charset="0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Calibri" panose="020F0502020204030204" pitchFamily="34" charset="0"/>
                <a:ea typeface="Arial-Rounded" panose="020B0500000000000000" pitchFamily="34" charset="0"/>
                <a:cs typeface="Calibri" panose="020F0502020204030204" pitchFamily="34" charset="0"/>
              </a:rPr>
              <a:t>và</a:t>
            </a:r>
            <a:r>
              <a:rPr lang="en-US" sz="3000" dirty="0">
                <a:solidFill>
                  <a:prstClr val="black"/>
                </a:solidFill>
                <a:latin typeface="Calibri" panose="020F0502020204030204" pitchFamily="34" charset="0"/>
                <a:ea typeface="Arial-Rounded" panose="020B0500000000000000" pitchFamily="34" charset="0"/>
                <a:cs typeface="Calibri" panose="020F0502020204030204" pitchFamily="34" charset="0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Calibri" panose="020F0502020204030204" pitchFamily="34" charset="0"/>
                <a:ea typeface="Arial-Rounded" panose="020B0500000000000000" pitchFamily="34" charset="0"/>
                <a:cs typeface="Calibri" panose="020F0502020204030204" pitchFamily="34" charset="0"/>
              </a:rPr>
              <a:t>có</a:t>
            </a:r>
            <a:r>
              <a:rPr lang="en-US" sz="3000" dirty="0">
                <a:solidFill>
                  <a:prstClr val="black"/>
                </a:solidFill>
                <a:latin typeface="Calibri" panose="020F0502020204030204" pitchFamily="34" charset="0"/>
                <a:ea typeface="Arial-Rounded" panose="020B0500000000000000" pitchFamily="34" charset="0"/>
                <a:cs typeface="Calibri" panose="020F0502020204030204" pitchFamily="34" charset="0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Calibri" panose="020F0502020204030204" pitchFamily="34" charset="0"/>
                <a:ea typeface="Arial-Rounded" panose="020B0500000000000000" pitchFamily="34" charset="0"/>
                <a:cs typeface="Calibri" panose="020F0502020204030204" pitchFamily="34" charset="0"/>
              </a:rPr>
              <a:t>việc</a:t>
            </a:r>
            <a:r>
              <a:rPr lang="en-US" sz="3000" dirty="0">
                <a:solidFill>
                  <a:prstClr val="black"/>
                </a:solidFill>
                <a:latin typeface="Calibri" panose="020F0502020204030204" pitchFamily="34" charset="0"/>
                <a:ea typeface="Arial-Rounded" panose="020B0500000000000000" pitchFamily="34" charset="0"/>
                <a:cs typeface="Calibri" panose="020F0502020204030204" pitchFamily="34" charset="0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Calibri" panose="020F0502020204030204" pitchFamily="34" charset="0"/>
                <a:ea typeface="Arial-Rounded" panose="020B0500000000000000" pitchFamily="34" charset="0"/>
                <a:cs typeface="Calibri" panose="020F0502020204030204" pitchFamily="34" charset="0"/>
              </a:rPr>
              <a:t>làm</a:t>
            </a:r>
            <a:r>
              <a:rPr lang="en-US" sz="3000" dirty="0">
                <a:solidFill>
                  <a:prstClr val="black"/>
                </a:solidFill>
                <a:latin typeface="Calibri" panose="020F0502020204030204" pitchFamily="34" charset="0"/>
                <a:ea typeface="Arial-Rounded" panose="020B0500000000000000" pitchFamily="34" charset="0"/>
                <a:cs typeface="Calibri" panose="020F0502020204030204" pitchFamily="34" charset="0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Calibri" panose="020F0502020204030204" pitchFamily="34" charset="0"/>
                <a:ea typeface="Arial-Rounded" panose="020B0500000000000000" pitchFamily="34" charset="0"/>
                <a:cs typeface="Calibri" panose="020F0502020204030204" pitchFamily="34" charset="0"/>
              </a:rPr>
              <a:t>phù</a:t>
            </a:r>
            <a:r>
              <a:rPr lang="en-US" sz="3000" dirty="0">
                <a:solidFill>
                  <a:prstClr val="black"/>
                </a:solidFill>
                <a:latin typeface="Calibri" panose="020F0502020204030204" pitchFamily="34" charset="0"/>
                <a:ea typeface="Arial-Rounded" panose="020B0500000000000000" pitchFamily="34" charset="0"/>
                <a:cs typeface="Calibri" panose="020F0502020204030204" pitchFamily="34" charset="0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Calibri" panose="020F0502020204030204" pitchFamily="34" charset="0"/>
                <a:ea typeface="Arial-Rounded" panose="020B0500000000000000" pitchFamily="34" charset="0"/>
                <a:cs typeface="Calibri" panose="020F0502020204030204" pitchFamily="34" charset="0"/>
              </a:rPr>
              <a:t>hợp</a:t>
            </a:r>
            <a:r>
              <a:rPr lang="en-US" sz="3000" dirty="0">
                <a:solidFill>
                  <a:prstClr val="black"/>
                </a:solidFill>
                <a:latin typeface="Calibri" panose="020F0502020204030204" pitchFamily="34" charset="0"/>
                <a:ea typeface="Arial-Rounded" panose="020B0500000000000000" pitchFamily="34" charset="0"/>
                <a:cs typeface="Calibri" panose="020F0502020204030204" pitchFamily="34" charset="0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Calibri" panose="020F0502020204030204" pitchFamily="34" charset="0"/>
                <a:ea typeface="Arial-Rounded" panose="020B0500000000000000" pitchFamily="34" charset="0"/>
                <a:cs typeface="Calibri" panose="020F0502020204030204" pitchFamily="34" charset="0"/>
              </a:rPr>
              <a:t>để</a:t>
            </a:r>
            <a:r>
              <a:rPr lang="en-US" sz="3000" dirty="0">
                <a:solidFill>
                  <a:prstClr val="black"/>
                </a:solidFill>
                <a:latin typeface="Calibri" panose="020F0502020204030204" pitchFamily="34" charset="0"/>
                <a:ea typeface="Arial-Rounded" panose="020B0500000000000000" pitchFamily="34" charset="0"/>
                <a:cs typeface="Calibri" panose="020F0502020204030204" pitchFamily="34" charset="0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Calibri" panose="020F0502020204030204" pitchFamily="34" charset="0"/>
                <a:ea typeface="Arial-Rounded" panose="020B0500000000000000" pitchFamily="34" charset="0"/>
                <a:cs typeface="Calibri" panose="020F0502020204030204" pitchFamily="34" charset="0"/>
              </a:rPr>
              <a:t>bảo</a:t>
            </a:r>
            <a:r>
              <a:rPr lang="en-US" sz="3000" dirty="0">
                <a:solidFill>
                  <a:prstClr val="black"/>
                </a:solidFill>
                <a:latin typeface="Calibri" panose="020F0502020204030204" pitchFamily="34" charset="0"/>
                <a:ea typeface="Arial-Rounded" panose="020B0500000000000000" pitchFamily="34" charset="0"/>
                <a:cs typeface="Calibri" panose="020F0502020204030204" pitchFamily="34" charset="0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Calibri" panose="020F0502020204030204" pitchFamily="34" charset="0"/>
                <a:ea typeface="Arial-Rounded" panose="020B0500000000000000" pitchFamily="34" charset="0"/>
                <a:cs typeface="Calibri" panose="020F0502020204030204" pitchFamily="34" charset="0"/>
              </a:rPr>
              <a:t>vệ</a:t>
            </a:r>
            <a:r>
              <a:rPr lang="en-US" sz="3000" dirty="0">
                <a:solidFill>
                  <a:prstClr val="black"/>
                </a:solidFill>
                <a:latin typeface="Calibri" panose="020F0502020204030204" pitchFamily="34" charset="0"/>
                <a:ea typeface="Arial-Rounded" panose="020B0500000000000000" pitchFamily="34" charset="0"/>
                <a:cs typeface="Calibri" panose="020F0502020204030204" pitchFamily="34" charset="0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Calibri" panose="020F0502020204030204" pitchFamily="34" charset="0"/>
                <a:ea typeface="Arial-Rounded" panose="020B0500000000000000" pitchFamily="34" charset="0"/>
                <a:cs typeface="Calibri" panose="020F0502020204030204" pitchFamily="34" charset="0"/>
              </a:rPr>
              <a:t>môi</a:t>
            </a:r>
            <a:r>
              <a:rPr lang="en-US" sz="3000" dirty="0">
                <a:solidFill>
                  <a:prstClr val="black"/>
                </a:solidFill>
                <a:latin typeface="Calibri" panose="020F0502020204030204" pitchFamily="34" charset="0"/>
                <a:ea typeface="Arial-Rounded" panose="020B0500000000000000" pitchFamily="34" charset="0"/>
                <a:cs typeface="Calibri" panose="020F0502020204030204" pitchFamily="34" charset="0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Calibri" panose="020F0502020204030204" pitchFamily="34" charset="0"/>
                <a:ea typeface="Arial-Rounded" panose="020B0500000000000000" pitchFamily="34" charset="0"/>
                <a:cs typeface="Calibri" panose="020F0502020204030204" pitchFamily="34" charset="0"/>
              </a:rPr>
              <a:t>trường</a:t>
            </a:r>
            <a:r>
              <a:rPr lang="en-US" sz="3000" dirty="0">
                <a:solidFill>
                  <a:prstClr val="black"/>
                </a:solidFill>
                <a:latin typeface="Calibri" panose="020F0502020204030204" pitchFamily="34" charset="0"/>
                <a:ea typeface="Arial-Rounded" panose="020B0500000000000000" pitchFamily="34" charset="0"/>
                <a:cs typeface="Calibri" panose="020F0502020204030204" pitchFamily="34" charset="0"/>
              </a:rPr>
              <a:t>.</a:t>
            </a:r>
            <a:endParaRPr lang="vi-VN" sz="3000" dirty="0">
              <a:solidFill>
                <a:prstClr val="black"/>
              </a:solidFill>
              <a:latin typeface="Calibri" panose="020F0502020204030204" pitchFamily="34" charset="0"/>
              <a:ea typeface="Arial-Rounded" panose="020B0500000000000000" pitchFamily="34" charset="0"/>
              <a:cs typeface="Calibri" panose="020F0502020204030204" pitchFamily="34" charset="0"/>
            </a:endParaRPr>
          </a:p>
        </p:txBody>
      </p:sp>
      <p:cxnSp>
        <p:nvCxnSpPr>
          <p:cNvPr id="24" name="Curved Connector 30">
            <a:extLst>
              <a:ext uri="{FF2B5EF4-FFF2-40B4-BE49-F238E27FC236}">
                <a16:creationId xmlns:a16="http://schemas.microsoft.com/office/drawing/2014/main" id="{0B1273DA-113B-18AD-B0BA-66EEB5062398}"/>
              </a:ext>
            </a:extLst>
          </p:cNvPr>
          <p:cNvCxnSpPr>
            <a:cxnSpLocks noChangeShapeType="1"/>
            <a:stCxn id="9" idx="2"/>
            <a:endCxn id="22" idx="0"/>
          </p:cNvCxnSpPr>
          <p:nvPr/>
        </p:nvCxnSpPr>
        <p:spPr bwMode="auto">
          <a:xfrm>
            <a:off x="7281229" y="1715082"/>
            <a:ext cx="2524759" cy="1424971"/>
          </a:xfrm>
          <a:prstGeom prst="straightConnector1">
            <a:avLst/>
          </a:prstGeom>
          <a:noFill/>
          <a:ln w="28575" algn="ctr">
            <a:solidFill>
              <a:srgbClr val="002060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2743662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8" grpId="0" animBg="1"/>
      <p:bldP spid="9" grpId="0"/>
      <p:bldP spid="18" grpId="0" animBg="1"/>
      <p:bldP spid="20" grpId="0"/>
      <p:bldP spid="22" grpId="0" animBg="1"/>
      <p:bldP spid="23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>
            <a:extLst>
              <a:ext uri="{FF2B5EF4-FFF2-40B4-BE49-F238E27FC236}">
                <a16:creationId xmlns:a16="http://schemas.microsoft.com/office/drawing/2014/main" id="{C60DD275-4246-401E-BA17-E6BAE60632D0}"/>
              </a:ext>
            </a:extLst>
          </p:cNvPr>
          <p:cNvGrpSpPr/>
          <p:nvPr/>
        </p:nvGrpSpPr>
        <p:grpSpPr>
          <a:xfrm>
            <a:off x="39732" y="5706559"/>
            <a:ext cx="12152268" cy="1151441"/>
            <a:chOff x="-2055784" y="5706558"/>
            <a:chExt cx="12152268" cy="1151441"/>
          </a:xfrm>
        </p:grpSpPr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id="{49CD258A-AD72-42B2-ACCF-A5966C93E4A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29155" y="5952293"/>
              <a:ext cx="3267329" cy="905706"/>
            </a:xfrm>
            <a:prstGeom prst="rect">
              <a:avLst/>
            </a:prstGeom>
          </p:spPr>
        </p:pic>
        <p:pic>
          <p:nvPicPr>
            <p:cNvPr id="12" name="图片 11">
              <a:extLst>
                <a:ext uri="{FF2B5EF4-FFF2-40B4-BE49-F238E27FC236}">
                  <a16:creationId xmlns:a16="http://schemas.microsoft.com/office/drawing/2014/main" id="{FCC04B38-87A0-4292-84B8-0EE3BAC319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73398" y="5901249"/>
              <a:ext cx="3451875" cy="956750"/>
            </a:xfrm>
            <a:prstGeom prst="rect">
              <a:avLst/>
            </a:prstGeom>
          </p:spPr>
        </p:pic>
        <p:pic>
          <p:nvPicPr>
            <p:cNvPr id="13" name="图片 12">
              <a:extLst>
                <a:ext uri="{FF2B5EF4-FFF2-40B4-BE49-F238E27FC236}">
                  <a16:creationId xmlns:a16="http://schemas.microsoft.com/office/drawing/2014/main" id="{6760FB0B-1ABC-4A59-A737-277D091FD5A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0765" b="62852"/>
            <a:stretch>
              <a:fillRect/>
            </a:stretch>
          </p:blipFill>
          <p:spPr>
            <a:xfrm>
              <a:off x="-1077847" y="5802542"/>
              <a:ext cx="425329" cy="383030"/>
            </a:xfrm>
            <a:custGeom>
              <a:avLst/>
              <a:gdLst>
                <a:gd name="connsiteX0" fmla="*/ 0 w 655948"/>
                <a:gd name="connsiteY0" fmla="*/ 0 h 590714"/>
                <a:gd name="connsiteX1" fmla="*/ 655948 w 655948"/>
                <a:gd name="connsiteY1" fmla="*/ 0 h 590714"/>
                <a:gd name="connsiteX2" fmla="*/ 655948 w 655948"/>
                <a:gd name="connsiteY2" fmla="*/ 590714 h 590714"/>
                <a:gd name="connsiteX3" fmla="*/ 0 w 655948"/>
                <a:gd name="connsiteY3" fmla="*/ 590714 h 590714"/>
                <a:gd name="connsiteX4" fmla="*/ 0 w 655948"/>
                <a:gd name="connsiteY4" fmla="*/ 0 h 590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5948" h="590714">
                  <a:moveTo>
                    <a:pt x="0" y="0"/>
                  </a:moveTo>
                  <a:lnTo>
                    <a:pt x="655948" y="0"/>
                  </a:lnTo>
                  <a:lnTo>
                    <a:pt x="655948" y="590714"/>
                  </a:lnTo>
                  <a:lnTo>
                    <a:pt x="0" y="590714"/>
                  </a:lnTo>
                  <a:lnTo>
                    <a:pt x="0" y="0"/>
                  </a:lnTo>
                  <a:close/>
                </a:path>
              </a:pathLst>
            </a:custGeom>
          </p:spPr>
        </p:pic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id="{CA6693FD-857D-4189-BA78-21BFBE636C2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0765" t="12558" b="40721"/>
            <a:stretch>
              <a:fillRect/>
            </a:stretch>
          </p:blipFill>
          <p:spPr>
            <a:xfrm flipH="1">
              <a:off x="9022536" y="5706558"/>
              <a:ext cx="388851" cy="440426"/>
            </a:xfrm>
            <a:custGeom>
              <a:avLst/>
              <a:gdLst>
                <a:gd name="connsiteX0" fmla="*/ 0 w 655948"/>
                <a:gd name="connsiteY0" fmla="*/ 0 h 742950"/>
                <a:gd name="connsiteX1" fmla="*/ 655948 w 655948"/>
                <a:gd name="connsiteY1" fmla="*/ 0 h 742950"/>
                <a:gd name="connsiteX2" fmla="*/ 655948 w 655948"/>
                <a:gd name="connsiteY2" fmla="*/ 742950 h 742950"/>
                <a:gd name="connsiteX3" fmla="*/ 0 w 655948"/>
                <a:gd name="connsiteY3" fmla="*/ 742950 h 742950"/>
                <a:gd name="connsiteX4" fmla="*/ 0 w 655948"/>
                <a:gd name="connsiteY4" fmla="*/ 0 h 742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5948" h="742950">
                  <a:moveTo>
                    <a:pt x="0" y="0"/>
                  </a:moveTo>
                  <a:lnTo>
                    <a:pt x="655948" y="0"/>
                  </a:lnTo>
                  <a:lnTo>
                    <a:pt x="655948" y="742950"/>
                  </a:lnTo>
                  <a:lnTo>
                    <a:pt x="0" y="742950"/>
                  </a:lnTo>
                  <a:lnTo>
                    <a:pt x="0" y="0"/>
                  </a:lnTo>
                  <a:close/>
                </a:path>
              </a:pathLst>
            </a:custGeom>
          </p:spPr>
        </p:pic>
        <p:pic>
          <p:nvPicPr>
            <p:cNvPr id="15" name="图片 14">
              <a:extLst>
                <a:ext uri="{FF2B5EF4-FFF2-40B4-BE49-F238E27FC236}">
                  <a16:creationId xmlns:a16="http://schemas.microsoft.com/office/drawing/2014/main" id="{7ACB3BA8-ACD1-4DBF-8113-171993D78EE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814" t="59279" r="64244"/>
            <a:stretch>
              <a:fillRect/>
            </a:stretch>
          </p:blipFill>
          <p:spPr>
            <a:xfrm>
              <a:off x="1081651" y="5952293"/>
              <a:ext cx="475557" cy="396198"/>
            </a:xfrm>
            <a:custGeom>
              <a:avLst/>
              <a:gdLst>
                <a:gd name="connsiteX0" fmla="*/ 0 w 777240"/>
                <a:gd name="connsiteY0" fmla="*/ 0 h 647537"/>
                <a:gd name="connsiteX1" fmla="*/ 777240 w 777240"/>
                <a:gd name="connsiteY1" fmla="*/ 0 h 647537"/>
                <a:gd name="connsiteX2" fmla="*/ 777240 w 777240"/>
                <a:gd name="connsiteY2" fmla="*/ 647537 h 647537"/>
                <a:gd name="connsiteX3" fmla="*/ 0 w 777240"/>
                <a:gd name="connsiteY3" fmla="*/ 647537 h 647537"/>
                <a:gd name="connsiteX4" fmla="*/ 0 w 777240"/>
                <a:gd name="connsiteY4" fmla="*/ 0 h 647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77240" h="647537">
                  <a:moveTo>
                    <a:pt x="0" y="0"/>
                  </a:moveTo>
                  <a:lnTo>
                    <a:pt x="777240" y="0"/>
                  </a:lnTo>
                  <a:lnTo>
                    <a:pt x="777240" y="647537"/>
                  </a:lnTo>
                  <a:lnTo>
                    <a:pt x="0" y="647537"/>
                  </a:lnTo>
                  <a:lnTo>
                    <a:pt x="0" y="0"/>
                  </a:lnTo>
                  <a:close/>
                </a:path>
              </a:pathLst>
            </a:custGeom>
          </p:spPr>
        </p:pic>
        <p:pic>
          <p:nvPicPr>
            <p:cNvPr id="16" name="图片 15">
              <a:extLst>
                <a:ext uri="{FF2B5EF4-FFF2-40B4-BE49-F238E27FC236}">
                  <a16:creationId xmlns:a16="http://schemas.microsoft.com/office/drawing/2014/main" id="{ABCAA27F-064C-4803-B10A-7CC0637757B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0243" y="5901249"/>
              <a:ext cx="3451875" cy="956750"/>
            </a:xfrm>
            <a:prstGeom prst="rect">
              <a:avLst/>
            </a:prstGeom>
          </p:spPr>
        </p:pic>
        <p:pic>
          <p:nvPicPr>
            <p:cNvPr id="17" name="图片 16">
              <a:extLst>
                <a:ext uri="{FF2B5EF4-FFF2-40B4-BE49-F238E27FC236}">
                  <a16:creationId xmlns:a16="http://schemas.microsoft.com/office/drawing/2014/main" id="{09C9CDD6-0BAF-415B-A1AA-F363B4B7B4A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-2055784" y="5901249"/>
              <a:ext cx="3451875" cy="956750"/>
            </a:xfrm>
            <a:prstGeom prst="rect">
              <a:avLst/>
            </a:prstGeom>
          </p:spPr>
        </p:pic>
      </p:grpSp>
      <p:sp>
        <p:nvSpPr>
          <p:cNvPr id="32" name="任意多边形: 形状 40">
            <a:extLst>
              <a:ext uri="{FF2B5EF4-FFF2-40B4-BE49-F238E27FC236}">
                <a16:creationId xmlns:a16="http://schemas.microsoft.com/office/drawing/2014/main" id="{1703DE5A-3214-7AF4-FDEF-62F64AD90B8D}"/>
              </a:ext>
            </a:extLst>
          </p:cNvPr>
          <p:cNvSpPr/>
          <p:nvPr/>
        </p:nvSpPr>
        <p:spPr>
          <a:xfrm>
            <a:off x="393406" y="1486781"/>
            <a:ext cx="11419366" cy="4946516"/>
          </a:xfrm>
          <a:custGeom>
            <a:avLst/>
            <a:gdLst>
              <a:gd name="connsiteX0" fmla="*/ 430798 w 5817995"/>
              <a:gd name="connsiteY0" fmla="*/ 0 h 2153651"/>
              <a:gd name="connsiteX1" fmla="*/ 735418 w 5817995"/>
              <a:gd name="connsiteY1" fmla="*/ 126178 h 2153651"/>
              <a:gd name="connsiteX2" fmla="*/ 740573 w 5817995"/>
              <a:gd name="connsiteY2" fmla="*/ 132426 h 2153651"/>
              <a:gd name="connsiteX3" fmla="*/ 745728 w 5817995"/>
              <a:gd name="connsiteY3" fmla="*/ 126178 h 2153651"/>
              <a:gd name="connsiteX4" fmla="*/ 1050349 w 5817995"/>
              <a:gd name="connsiteY4" fmla="*/ 0 h 2153651"/>
              <a:gd name="connsiteX5" fmla="*/ 1354967 w 5817995"/>
              <a:gd name="connsiteY5" fmla="*/ 126178 h 2153651"/>
              <a:gd name="connsiteX6" fmla="*/ 1360123 w 5817995"/>
              <a:gd name="connsiteY6" fmla="*/ 132426 h 2153651"/>
              <a:gd name="connsiteX7" fmla="*/ 1365278 w 5817995"/>
              <a:gd name="connsiteY7" fmla="*/ 126178 h 2153651"/>
              <a:gd name="connsiteX8" fmla="*/ 1669898 w 5817995"/>
              <a:gd name="connsiteY8" fmla="*/ 0 h 2153651"/>
              <a:gd name="connsiteX9" fmla="*/ 1974518 w 5817995"/>
              <a:gd name="connsiteY9" fmla="*/ 126178 h 2153651"/>
              <a:gd name="connsiteX10" fmla="*/ 1979674 w 5817995"/>
              <a:gd name="connsiteY10" fmla="*/ 132426 h 2153651"/>
              <a:gd name="connsiteX11" fmla="*/ 1984828 w 5817995"/>
              <a:gd name="connsiteY11" fmla="*/ 126178 h 2153651"/>
              <a:gd name="connsiteX12" fmla="*/ 2289448 w 5817995"/>
              <a:gd name="connsiteY12" fmla="*/ 0 h 2153651"/>
              <a:gd name="connsiteX13" fmla="*/ 2594069 w 5817995"/>
              <a:gd name="connsiteY13" fmla="*/ 126178 h 2153651"/>
              <a:gd name="connsiteX14" fmla="*/ 2599224 w 5817995"/>
              <a:gd name="connsiteY14" fmla="*/ 132426 h 2153651"/>
              <a:gd name="connsiteX15" fmla="*/ 2604379 w 5817995"/>
              <a:gd name="connsiteY15" fmla="*/ 126178 h 2153651"/>
              <a:gd name="connsiteX16" fmla="*/ 2908999 w 5817995"/>
              <a:gd name="connsiteY16" fmla="*/ 0 h 2153651"/>
              <a:gd name="connsiteX17" fmla="*/ 3213619 w 5817995"/>
              <a:gd name="connsiteY17" fmla="*/ 126178 h 2153651"/>
              <a:gd name="connsiteX18" fmla="*/ 3218774 w 5817995"/>
              <a:gd name="connsiteY18" fmla="*/ 132426 h 2153651"/>
              <a:gd name="connsiteX19" fmla="*/ 3223929 w 5817995"/>
              <a:gd name="connsiteY19" fmla="*/ 126178 h 2153651"/>
              <a:gd name="connsiteX20" fmla="*/ 3528549 w 5817995"/>
              <a:gd name="connsiteY20" fmla="*/ 0 h 2153651"/>
              <a:gd name="connsiteX21" fmla="*/ 3833169 w 5817995"/>
              <a:gd name="connsiteY21" fmla="*/ 126178 h 2153651"/>
              <a:gd name="connsiteX22" fmla="*/ 3838324 w 5817995"/>
              <a:gd name="connsiteY22" fmla="*/ 132426 h 2153651"/>
              <a:gd name="connsiteX23" fmla="*/ 3843479 w 5817995"/>
              <a:gd name="connsiteY23" fmla="*/ 126178 h 2153651"/>
              <a:gd name="connsiteX24" fmla="*/ 4148099 w 5817995"/>
              <a:gd name="connsiteY24" fmla="*/ 0 h 2153651"/>
              <a:gd name="connsiteX25" fmla="*/ 4452719 w 5817995"/>
              <a:gd name="connsiteY25" fmla="*/ 126178 h 2153651"/>
              <a:gd name="connsiteX26" fmla="*/ 4457874 w 5817995"/>
              <a:gd name="connsiteY26" fmla="*/ 132425 h 2153651"/>
              <a:gd name="connsiteX27" fmla="*/ 4463028 w 5817995"/>
              <a:gd name="connsiteY27" fmla="*/ 126178 h 2153651"/>
              <a:gd name="connsiteX28" fmla="*/ 4767648 w 5817995"/>
              <a:gd name="connsiteY28" fmla="*/ 0 h 2153651"/>
              <a:gd name="connsiteX29" fmla="*/ 5041676 w 5817995"/>
              <a:gd name="connsiteY29" fmla="*/ 98374 h 2153651"/>
              <a:gd name="connsiteX30" fmla="*/ 5077033 w 5817995"/>
              <a:gd name="connsiteY30" fmla="*/ 132897 h 2153651"/>
              <a:gd name="connsiteX31" fmla="*/ 5082577 w 5817995"/>
              <a:gd name="connsiteY31" fmla="*/ 126178 h 2153651"/>
              <a:gd name="connsiteX32" fmla="*/ 5387197 w 5817995"/>
              <a:gd name="connsiteY32" fmla="*/ 0 h 2153651"/>
              <a:gd name="connsiteX33" fmla="*/ 5817995 w 5817995"/>
              <a:gd name="connsiteY33" fmla="*/ 430799 h 2153651"/>
              <a:gd name="connsiteX34" fmla="*/ 5691817 w 5817995"/>
              <a:gd name="connsiteY34" fmla="*/ 735420 h 2153651"/>
              <a:gd name="connsiteX35" fmla="*/ 5669526 w 5817995"/>
              <a:gd name="connsiteY35" fmla="*/ 753812 h 2153651"/>
              <a:gd name="connsiteX36" fmla="*/ 5691817 w 5817995"/>
              <a:gd name="connsiteY36" fmla="*/ 772204 h 2153651"/>
              <a:gd name="connsiteX37" fmla="*/ 5817995 w 5817995"/>
              <a:gd name="connsiteY37" fmla="*/ 1076825 h 2153651"/>
              <a:gd name="connsiteX38" fmla="*/ 5691817 w 5817995"/>
              <a:gd name="connsiteY38" fmla="*/ 1381446 h 2153651"/>
              <a:gd name="connsiteX39" fmla="*/ 5669526 w 5817995"/>
              <a:gd name="connsiteY39" fmla="*/ 1399839 h 2153651"/>
              <a:gd name="connsiteX40" fmla="*/ 5691817 w 5817995"/>
              <a:gd name="connsiteY40" fmla="*/ 1418231 h 2153651"/>
              <a:gd name="connsiteX41" fmla="*/ 5817995 w 5817995"/>
              <a:gd name="connsiteY41" fmla="*/ 1722852 h 2153651"/>
              <a:gd name="connsiteX42" fmla="*/ 5387197 w 5817995"/>
              <a:gd name="connsiteY42" fmla="*/ 2153651 h 2153651"/>
              <a:gd name="connsiteX43" fmla="*/ 5082577 w 5817995"/>
              <a:gd name="connsiteY43" fmla="*/ 2027473 h 2153651"/>
              <a:gd name="connsiteX44" fmla="*/ 5077420 w 5817995"/>
              <a:gd name="connsiteY44" fmla="*/ 2021223 h 2153651"/>
              <a:gd name="connsiteX45" fmla="*/ 5072263 w 5817995"/>
              <a:gd name="connsiteY45" fmla="*/ 2027473 h 2153651"/>
              <a:gd name="connsiteX46" fmla="*/ 4767643 w 5817995"/>
              <a:gd name="connsiteY46" fmla="*/ 2153651 h 2153651"/>
              <a:gd name="connsiteX47" fmla="*/ 4463023 w 5817995"/>
              <a:gd name="connsiteY47" fmla="*/ 2027473 h 2153651"/>
              <a:gd name="connsiteX48" fmla="*/ 4457869 w 5817995"/>
              <a:gd name="connsiteY48" fmla="*/ 2021226 h 2153651"/>
              <a:gd name="connsiteX49" fmla="*/ 4452714 w 5817995"/>
              <a:gd name="connsiteY49" fmla="*/ 2027473 h 2153651"/>
              <a:gd name="connsiteX50" fmla="*/ 4148094 w 5817995"/>
              <a:gd name="connsiteY50" fmla="*/ 2153651 h 2153651"/>
              <a:gd name="connsiteX51" fmla="*/ 3843474 w 5817995"/>
              <a:gd name="connsiteY51" fmla="*/ 2027473 h 2153651"/>
              <a:gd name="connsiteX52" fmla="*/ 3838319 w 5817995"/>
              <a:gd name="connsiteY52" fmla="*/ 2021225 h 2153651"/>
              <a:gd name="connsiteX53" fmla="*/ 3833164 w 5817995"/>
              <a:gd name="connsiteY53" fmla="*/ 2027473 h 2153651"/>
              <a:gd name="connsiteX54" fmla="*/ 3528544 w 5817995"/>
              <a:gd name="connsiteY54" fmla="*/ 2153651 h 2153651"/>
              <a:gd name="connsiteX55" fmla="*/ 3223924 w 5817995"/>
              <a:gd name="connsiteY55" fmla="*/ 2027473 h 2153651"/>
              <a:gd name="connsiteX56" fmla="*/ 3218770 w 5817995"/>
              <a:gd name="connsiteY56" fmla="*/ 2021226 h 2153651"/>
              <a:gd name="connsiteX57" fmla="*/ 3213615 w 5817995"/>
              <a:gd name="connsiteY57" fmla="*/ 2027473 h 2153651"/>
              <a:gd name="connsiteX58" fmla="*/ 2908995 w 5817995"/>
              <a:gd name="connsiteY58" fmla="*/ 2153651 h 2153651"/>
              <a:gd name="connsiteX59" fmla="*/ 2604375 w 5817995"/>
              <a:gd name="connsiteY59" fmla="*/ 2027473 h 2153651"/>
              <a:gd name="connsiteX60" fmla="*/ 2599221 w 5817995"/>
              <a:gd name="connsiteY60" fmla="*/ 2021225 h 2153651"/>
              <a:gd name="connsiteX61" fmla="*/ 2594065 w 5817995"/>
              <a:gd name="connsiteY61" fmla="*/ 2027473 h 2153651"/>
              <a:gd name="connsiteX62" fmla="*/ 2289445 w 5817995"/>
              <a:gd name="connsiteY62" fmla="*/ 2153651 h 2153651"/>
              <a:gd name="connsiteX63" fmla="*/ 1984825 w 5817995"/>
              <a:gd name="connsiteY63" fmla="*/ 2027473 h 2153651"/>
              <a:gd name="connsiteX64" fmla="*/ 1979671 w 5817995"/>
              <a:gd name="connsiteY64" fmla="*/ 2021226 h 2153651"/>
              <a:gd name="connsiteX65" fmla="*/ 1974516 w 5817995"/>
              <a:gd name="connsiteY65" fmla="*/ 2027473 h 2153651"/>
              <a:gd name="connsiteX66" fmla="*/ 1669896 w 5817995"/>
              <a:gd name="connsiteY66" fmla="*/ 2153651 h 2153651"/>
              <a:gd name="connsiteX67" fmla="*/ 1365276 w 5817995"/>
              <a:gd name="connsiteY67" fmla="*/ 2027473 h 2153651"/>
              <a:gd name="connsiteX68" fmla="*/ 1360121 w 5817995"/>
              <a:gd name="connsiteY68" fmla="*/ 2021225 h 2153651"/>
              <a:gd name="connsiteX69" fmla="*/ 1354966 w 5817995"/>
              <a:gd name="connsiteY69" fmla="*/ 2027473 h 2153651"/>
              <a:gd name="connsiteX70" fmla="*/ 1050347 w 5817995"/>
              <a:gd name="connsiteY70" fmla="*/ 2153651 h 2153651"/>
              <a:gd name="connsiteX71" fmla="*/ 745727 w 5817995"/>
              <a:gd name="connsiteY71" fmla="*/ 2027473 h 2153651"/>
              <a:gd name="connsiteX72" fmla="*/ 740573 w 5817995"/>
              <a:gd name="connsiteY72" fmla="*/ 2021226 h 2153651"/>
              <a:gd name="connsiteX73" fmla="*/ 735419 w 5817995"/>
              <a:gd name="connsiteY73" fmla="*/ 2027473 h 2153651"/>
              <a:gd name="connsiteX74" fmla="*/ 430798 w 5817995"/>
              <a:gd name="connsiteY74" fmla="*/ 2153651 h 2153651"/>
              <a:gd name="connsiteX75" fmla="*/ 0 w 5817995"/>
              <a:gd name="connsiteY75" fmla="*/ 1722852 h 2153651"/>
              <a:gd name="connsiteX76" fmla="*/ 126178 w 5817995"/>
              <a:gd name="connsiteY76" fmla="*/ 1418231 h 2153651"/>
              <a:gd name="connsiteX77" fmla="*/ 148470 w 5817995"/>
              <a:gd name="connsiteY77" fmla="*/ 1399839 h 2153651"/>
              <a:gd name="connsiteX78" fmla="*/ 126178 w 5817995"/>
              <a:gd name="connsiteY78" fmla="*/ 1381446 h 2153651"/>
              <a:gd name="connsiteX79" fmla="*/ 0 w 5817995"/>
              <a:gd name="connsiteY79" fmla="*/ 1076825 h 2153651"/>
              <a:gd name="connsiteX80" fmla="*/ 126178 w 5817995"/>
              <a:gd name="connsiteY80" fmla="*/ 772204 h 2153651"/>
              <a:gd name="connsiteX81" fmla="*/ 148470 w 5817995"/>
              <a:gd name="connsiteY81" fmla="*/ 753812 h 2153651"/>
              <a:gd name="connsiteX82" fmla="*/ 126178 w 5817995"/>
              <a:gd name="connsiteY82" fmla="*/ 735420 h 2153651"/>
              <a:gd name="connsiteX83" fmla="*/ 0 w 5817995"/>
              <a:gd name="connsiteY83" fmla="*/ 430799 h 2153651"/>
              <a:gd name="connsiteX84" fmla="*/ 430798 w 5817995"/>
              <a:gd name="connsiteY84" fmla="*/ 0 h 2153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</a:cxnLst>
            <a:rect l="l" t="t" r="r" b="b"/>
            <a:pathLst>
              <a:path w="5817995" h="2153651">
                <a:moveTo>
                  <a:pt x="430798" y="0"/>
                </a:moveTo>
                <a:cubicBezTo>
                  <a:pt x="549760" y="0"/>
                  <a:pt x="657459" y="48219"/>
                  <a:pt x="735418" y="126178"/>
                </a:cubicBezTo>
                <a:lnTo>
                  <a:pt x="740573" y="132426"/>
                </a:lnTo>
                <a:lnTo>
                  <a:pt x="745728" y="126178"/>
                </a:lnTo>
                <a:cubicBezTo>
                  <a:pt x="823687" y="48219"/>
                  <a:pt x="931387" y="0"/>
                  <a:pt x="1050349" y="0"/>
                </a:cubicBezTo>
                <a:cubicBezTo>
                  <a:pt x="1169309" y="0"/>
                  <a:pt x="1277008" y="48219"/>
                  <a:pt x="1354967" y="126178"/>
                </a:cubicBezTo>
                <a:lnTo>
                  <a:pt x="1360123" y="132426"/>
                </a:lnTo>
                <a:lnTo>
                  <a:pt x="1365278" y="126178"/>
                </a:lnTo>
                <a:cubicBezTo>
                  <a:pt x="1443237" y="48219"/>
                  <a:pt x="1550937" y="0"/>
                  <a:pt x="1669898" y="0"/>
                </a:cubicBezTo>
                <a:cubicBezTo>
                  <a:pt x="1788860" y="0"/>
                  <a:pt x="1896559" y="48219"/>
                  <a:pt x="1974518" y="126178"/>
                </a:cubicBezTo>
                <a:lnTo>
                  <a:pt x="1979674" y="132426"/>
                </a:lnTo>
                <a:lnTo>
                  <a:pt x="1984828" y="126178"/>
                </a:lnTo>
                <a:cubicBezTo>
                  <a:pt x="2062787" y="48219"/>
                  <a:pt x="2170487" y="0"/>
                  <a:pt x="2289448" y="0"/>
                </a:cubicBezTo>
                <a:cubicBezTo>
                  <a:pt x="2408410" y="0"/>
                  <a:pt x="2516109" y="48219"/>
                  <a:pt x="2594069" y="126178"/>
                </a:cubicBezTo>
                <a:lnTo>
                  <a:pt x="2599224" y="132426"/>
                </a:lnTo>
                <a:lnTo>
                  <a:pt x="2604379" y="126178"/>
                </a:lnTo>
                <a:cubicBezTo>
                  <a:pt x="2682338" y="48219"/>
                  <a:pt x="2790038" y="0"/>
                  <a:pt x="2908999" y="0"/>
                </a:cubicBezTo>
                <a:cubicBezTo>
                  <a:pt x="3027961" y="0"/>
                  <a:pt x="3135660" y="48219"/>
                  <a:pt x="3213619" y="126178"/>
                </a:cubicBezTo>
                <a:lnTo>
                  <a:pt x="3218774" y="132426"/>
                </a:lnTo>
                <a:lnTo>
                  <a:pt x="3223929" y="126178"/>
                </a:lnTo>
                <a:cubicBezTo>
                  <a:pt x="3301888" y="48219"/>
                  <a:pt x="3409588" y="0"/>
                  <a:pt x="3528549" y="0"/>
                </a:cubicBezTo>
                <a:cubicBezTo>
                  <a:pt x="3647511" y="0"/>
                  <a:pt x="3755210" y="48219"/>
                  <a:pt x="3833169" y="126178"/>
                </a:cubicBezTo>
                <a:lnTo>
                  <a:pt x="3838324" y="132426"/>
                </a:lnTo>
                <a:lnTo>
                  <a:pt x="3843479" y="126178"/>
                </a:lnTo>
                <a:cubicBezTo>
                  <a:pt x="3921438" y="48219"/>
                  <a:pt x="4029138" y="0"/>
                  <a:pt x="4148099" y="0"/>
                </a:cubicBezTo>
                <a:cubicBezTo>
                  <a:pt x="4267061" y="0"/>
                  <a:pt x="4374760" y="48219"/>
                  <a:pt x="4452719" y="126178"/>
                </a:cubicBezTo>
                <a:lnTo>
                  <a:pt x="4457874" y="132425"/>
                </a:lnTo>
                <a:lnTo>
                  <a:pt x="4463028" y="126178"/>
                </a:lnTo>
                <a:cubicBezTo>
                  <a:pt x="4540987" y="48219"/>
                  <a:pt x="4648687" y="0"/>
                  <a:pt x="4767648" y="0"/>
                </a:cubicBezTo>
                <a:cubicBezTo>
                  <a:pt x="4871740" y="0"/>
                  <a:pt x="4967208" y="36918"/>
                  <a:pt x="5041676" y="98374"/>
                </a:cubicBezTo>
                <a:lnTo>
                  <a:pt x="5077033" y="132897"/>
                </a:lnTo>
                <a:lnTo>
                  <a:pt x="5082577" y="126178"/>
                </a:lnTo>
                <a:cubicBezTo>
                  <a:pt x="5160536" y="48219"/>
                  <a:pt x="5268236" y="0"/>
                  <a:pt x="5387197" y="0"/>
                </a:cubicBezTo>
                <a:cubicBezTo>
                  <a:pt x="5625120" y="0"/>
                  <a:pt x="5817995" y="192875"/>
                  <a:pt x="5817995" y="430799"/>
                </a:cubicBezTo>
                <a:cubicBezTo>
                  <a:pt x="5817995" y="549761"/>
                  <a:pt x="5769776" y="657461"/>
                  <a:pt x="5691817" y="735420"/>
                </a:cubicBezTo>
                <a:lnTo>
                  <a:pt x="5669526" y="753812"/>
                </a:lnTo>
                <a:lnTo>
                  <a:pt x="5691817" y="772204"/>
                </a:lnTo>
                <a:cubicBezTo>
                  <a:pt x="5769776" y="850163"/>
                  <a:pt x="5817995" y="957863"/>
                  <a:pt x="5817995" y="1076825"/>
                </a:cubicBezTo>
                <a:cubicBezTo>
                  <a:pt x="5817995" y="1195787"/>
                  <a:pt x="5769776" y="1303487"/>
                  <a:pt x="5691817" y="1381446"/>
                </a:cubicBezTo>
                <a:lnTo>
                  <a:pt x="5669526" y="1399839"/>
                </a:lnTo>
                <a:lnTo>
                  <a:pt x="5691817" y="1418231"/>
                </a:lnTo>
                <a:cubicBezTo>
                  <a:pt x="5769776" y="1496190"/>
                  <a:pt x="5817995" y="1603890"/>
                  <a:pt x="5817995" y="1722852"/>
                </a:cubicBezTo>
                <a:cubicBezTo>
                  <a:pt x="5817995" y="1960776"/>
                  <a:pt x="5625120" y="2153651"/>
                  <a:pt x="5387197" y="2153651"/>
                </a:cubicBezTo>
                <a:cubicBezTo>
                  <a:pt x="5268236" y="2153651"/>
                  <a:pt x="5160536" y="2105432"/>
                  <a:pt x="5082577" y="2027473"/>
                </a:cubicBezTo>
                <a:lnTo>
                  <a:pt x="5077420" y="2021223"/>
                </a:lnTo>
                <a:lnTo>
                  <a:pt x="5072263" y="2027473"/>
                </a:lnTo>
                <a:cubicBezTo>
                  <a:pt x="4994304" y="2105432"/>
                  <a:pt x="4886605" y="2153651"/>
                  <a:pt x="4767643" y="2153651"/>
                </a:cubicBezTo>
                <a:cubicBezTo>
                  <a:pt x="4648682" y="2153651"/>
                  <a:pt x="4540982" y="2105432"/>
                  <a:pt x="4463023" y="2027473"/>
                </a:cubicBezTo>
                <a:lnTo>
                  <a:pt x="4457869" y="2021226"/>
                </a:lnTo>
                <a:lnTo>
                  <a:pt x="4452714" y="2027473"/>
                </a:lnTo>
                <a:cubicBezTo>
                  <a:pt x="4374755" y="2105432"/>
                  <a:pt x="4267056" y="2153651"/>
                  <a:pt x="4148094" y="2153651"/>
                </a:cubicBezTo>
                <a:cubicBezTo>
                  <a:pt x="4029133" y="2153651"/>
                  <a:pt x="3921433" y="2105432"/>
                  <a:pt x="3843474" y="2027473"/>
                </a:cubicBezTo>
                <a:lnTo>
                  <a:pt x="3838319" y="2021225"/>
                </a:lnTo>
                <a:lnTo>
                  <a:pt x="3833164" y="2027473"/>
                </a:lnTo>
                <a:cubicBezTo>
                  <a:pt x="3755205" y="2105432"/>
                  <a:pt x="3647506" y="2153651"/>
                  <a:pt x="3528544" y="2153651"/>
                </a:cubicBezTo>
                <a:cubicBezTo>
                  <a:pt x="3409583" y="2153651"/>
                  <a:pt x="3301883" y="2105432"/>
                  <a:pt x="3223924" y="2027473"/>
                </a:cubicBezTo>
                <a:lnTo>
                  <a:pt x="3218770" y="2021226"/>
                </a:lnTo>
                <a:lnTo>
                  <a:pt x="3213615" y="2027473"/>
                </a:lnTo>
                <a:cubicBezTo>
                  <a:pt x="3135656" y="2105432"/>
                  <a:pt x="3027957" y="2153651"/>
                  <a:pt x="2908995" y="2153651"/>
                </a:cubicBezTo>
                <a:cubicBezTo>
                  <a:pt x="2790034" y="2153651"/>
                  <a:pt x="2682334" y="2105432"/>
                  <a:pt x="2604375" y="2027473"/>
                </a:cubicBezTo>
                <a:lnTo>
                  <a:pt x="2599221" y="2021225"/>
                </a:lnTo>
                <a:lnTo>
                  <a:pt x="2594065" y="2027473"/>
                </a:lnTo>
                <a:cubicBezTo>
                  <a:pt x="2516106" y="2105432"/>
                  <a:pt x="2408407" y="2153651"/>
                  <a:pt x="2289445" y="2153651"/>
                </a:cubicBezTo>
                <a:cubicBezTo>
                  <a:pt x="2170484" y="2153651"/>
                  <a:pt x="2062784" y="2105432"/>
                  <a:pt x="1984825" y="2027473"/>
                </a:cubicBezTo>
                <a:lnTo>
                  <a:pt x="1979671" y="2021226"/>
                </a:lnTo>
                <a:lnTo>
                  <a:pt x="1974516" y="2027473"/>
                </a:lnTo>
                <a:cubicBezTo>
                  <a:pt x="1896557" y="2105432"/>
                  <a:pt x="1788858" y="2153651"/>
                  <a:pt x="1669896" y="2153651"/>
                </a:cubicBezTo>
                <a:cubicBezTo>
                  <a:pt x="1550935" y="2153651"/>
                  <a:pt x="1443235" y="2105432"/>
                  <a:pt x="1365276" y="2027473"/>
                </a:cubicBezTo>
                <a:lnTo>
                  <a:pt x="1360121" y="2021225"/>
                </a:lnTo>
                <a:lnTo>
                  <a:pt x="1354966" y="2027473"/>
                </a:lnTo>
                <a:cubicBezTo>
                  <a:pt x="1277007" y="2105432"/>
                  <a:pt x="1169308" y="2153651"/>
                  <a:pt x="1050347" y="2153651"/>
                </a:cubicBezTo>
                <a:cubicBezTo>
                  <a:pt x="931386" y="2153651"/>
                  <a:pt x="823686" y="2105432"/>
                  <a:pt x="745727" y="2027473"/>
                </a:cubicBezTo>
                <a:lnTo>
                  <a:pt x="740573" y="2021226"/>
                </a:lnTo>
                <a:lnTo>
                  <a:pt x="735419" y="2027473"/>
                </a:lnTo>
                <a:cubicBezTo>
                  <a:pt x="657459" y="2105432"/>
                  <a:pt x="549760" y="2153651"/>
                  <a:pt x="430798" y="2153651"/>
                </a:cubicBezTo>
                <a:cubicBezTo>
                  <a:pt x="192875" y="2153651"/>
                  <a:pt x="0" y="1960776"/>
                  <a:pt x="0" y="1722852"/>
                </a:cubicBezTo>
                <a:cubicBezTo>
                  <a:pt x="0" y="1603890"/>
                  <a:pt x="48219" y="1496190"/>
                  <a:pt x="126178" y="1418231"/>
                </a:cubicBezTo>
                <a:lnTo>
                  <a:pt x="148470" y="1399839"/>
                </a:lnTo>
                <a:lnTo>
                  <a:pt x="126178" y="1381446"/>
                </a:lnTo>
                <a:cubicBezTo>
                  <a:pt x="48219" y="1303487"/>
                  <a:pt x="0" y="1195787"/>
                  <a:pt x="0" y="1076825"/>
                </a:cubicBezTo>
                <a:cubicBezTo>
                  <a:pt x="0" y="957863"/>
                  <a:pt x="48219" y="850163"/>
                  <a:pt x="126178" y="772204"/>
                </a:cubicBezTo>
                <a:lnTo>
                  <a:pt x="148470" y="753812"/>
                </a:lnTo>
                <a:lnTo>
                  <a:pt x="126178" y="735420"/>
                </a:lnTo>
                <a:cubicBezTo>
                  <a:pt x="48219" y="657461"/>
                  <a:pt x="0" y="549761"/>
                  <a:pt x="0" y="430799"/>
                </a:cubicBezTo>
                <a:cubicBezTo>
                  <a:pt x="0" y="192875"/>
                  <a:pt x="192875" y="0"/>
                  <a:pt x="430798" y="0"/>
                </a:cubicBezTo>
                <a:close/>
              </a:path>
            </a:pathLst>
          </a:custGeom>
          <a:solidFill>
            <a:schemeClr val="bg1">
              <a:alpha val="67000"/>
            </a:schemeClr>
          </a:solidFill>
          <a:ln>
            <a:noFill/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8600"/>
              </a:solidFill>
              <a:effectLst/>
              <a:uLnTx/>
              <a:uFillTx/>
              <a:latin typeface="思源黑体 CN Bold" panose="020B0800000000000000" pitchFamily="34" charset="-122"/>
              <a:ea typeface="思源黑体 CN Bold" panose="020B0800000000000000" pitchFamily="34" charset="-122"/>
              <a:cs typeface="+mn-cs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3F27F36-A653-BA39-8D53-004260FD561F}"/>
              </a:ext>
            </a:extLst>
          </p:cNvPr>
          <p:cNvSpPr txBox="1"/>
          <p:nvPr/>
        </p:nvSpPr>
        <p:spPr>
          <a:xfrm>
            <a:off x="2156874" y="2057457"/>
            <a:ext cx="9350029" cy="7546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GV ĐIỀN VÀO ĐÂY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EE5A286-1FA5-705D-7626-6B8DC631EECC}"/>
              </a:ext>
            </a:extLst>
          </p:cNvPr>
          <p:cNvSpPr txBox="1"/>
          <p:nvPr/>
        </p:nvSpPr>
        <p:spPr>
          <a:xfrm>
            <a:off x="3025564" y="225383"/>
            <a:ext cx="608669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 w="6600">
                  <a:solidFill>
                    <a:srgbClr val="964B00"/>
                  </a:solidFill>
                  <a:prstDash val="solid"/>
                </a:ln>
                <a:solidFill>
                  <a:srgbClr val="FFFF99"/>
                </a:solidFill>
                <a:effectLst>
                  <a:outerShdw dist="38100" dir="2700000" algn="tl" rotWithShape="0">
                    <a:srgbClr val="964B00"/>
                  </a:outerShdw>
                </a:effectLst>
                <a:uLnTx/>
                <a:uFillTx/>
                <a:latin typeface="SVN-Poky's" panose="020B0606040200020203" pitchFamily="34" charset="0"/>
                <a:ea typeface="+mn-ea"/>
                <a:cs typeface="+mn-cs"/>
              </a:rPr>
              <a:t>DẶN DÒ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1C75FD2-DB5D-B46E-AC05-3DE87F1BFEE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737208" flipH="1">
            <a:off x="964760" y="1974806"/>
            <a:ext cx="919996" cy="919996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1A4B3317-3CB7-E37B-C142-0E7102DBA1D4}"/>
              </a:ext>
            </a:extLst>
          </p:cNvPr>
          <p:cNvSpPr txBox="1"/>
          <p:nvPr/>
        </p:nvSpPr>
        <p:spPr>
          <a:xfrm>
            <a:off x="2156874" y="3038469"/>
            <a:ext cx="9350029" cy="7546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GV ĐIỀN VÀO ĐÂY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CEDF4C83-C1E5-2D50-E99B-DF6E188542C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737208" flipH="1">
            <a:off x="964760" y="2955818"/>
            <a:ext cx="919996" cy="919996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988619C9-B0DF-D585-0DCA-A86DA4A2423B}"/>
              </a:ext>
            </a:extLst>
          </p:cNvPr>
          <p:cNvSpPr txBox="1"/>
          <p:nvPr/>
        </p:nvSpPr>
        <p:spPr>
          <a:xfrm>
            <a:off x="2156874" y="4019481"/>
            <a:ext cx="9350029" cy="7546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GV ĐIỀN VÀO ĐÂY</a:t>
            </a:r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26122BA4-8390-C61F-DF48-C767E6A0000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737208" flipH="1">
            <a:off x="964760" y="3936830"/>
            <a:ext cx="919996" cy="919996"/>
          </a:xfrm>
          <a:prstGeom prst="rect">
            <a:avLst/>
          </a:prstGeom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D4047A18-8DAB-B3CC-033C-551E777B3248}"/>
              </a:ext>
            </a:extLst>
          </p:cNvPr>
          <p:cNvSpPr txBox="1"/>
          <p:nvPr/>
        </p:nvSpPr>
        <p:spPr>
          <a:xfrm>
            <a:off x="2156874" y="5000493"/>
            <a:ext cx="9350029" cy="7546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GV ĐIỀN VÀO ĐÂY</a:t>
            </a:r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D90EC41F-9B54-F5B6-6F4E-48597D3D408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737208" flipH="1">
            <a:off x="964760" y="4917842"/>
            <a:ext cx="919996" cy="919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0715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21" grpId="0" uiExpand="1" build="p"/>
      <p:bldP spid="26" grpId="0" uiExpand="1" build="p"/>
      <p:bldP spid="28" grpId="0" uiExpand="1" build="p"/>
      <p:bldP spid="34" grpId="0" uiExpand="1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1" name="图片 2">
            <a:extLst>
              <a:ext uri="{FF2B5EF4-FFF2-40B4-BE49-F238E27FC236}">
                <a16:creationId xmlns:a16="http://schemas.microsoft.com/office/drawing/2014/main" id="{9BDB2558-146E-F4F2-0347-850C531AB92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" y="0"/>
            <a:ext cx="12191238" cy="6858000"/>
          </a:xfrm>
          <a:prstGeom prst="rect">
            <a:avLst/>
          </a:prstGeom>
        </p:spPr>
      </p:pic>
      <p:pic>
        <p:nvPicPr>
          <p:cNvPr id="743" name="图片 39">
            <a:extLst>
              <a:ext uri="{FF2B5EF4-FFF2-40B4-BE49-F238E27FC236}">
                <a16:creationId xmlns:a16="http://schemas.microsoft.com/office/drawing/2014/main" id="{C8BC8085-626A-C05A-67A0-BF7AE3C9550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215" r="87139" b="10584"/>
          <a:stretch>
            <a:fillRect/>
          </a:stretch>
        </p:blipFill>
        <p:spPr>
          <a:xfrm>
            <a:off x="24048" y="5086350"/>
            <a:ext cx="578086" cy="685800"/>
          </a:xfrm>
          <a:custGeom>
            <a:avLst/>
            <a:gdLst>
              <a:gd name="connsiteX0" fmla="*/ 0 w 578086"/>
              <a:gd name="connsiteY0" fmla="*/ 0 h 685800"/>
              <a:gd name="connsiteX1" fmla="*/ 578086 w 578086"/>
              <a:gd name="connsiteY1" fmla="*/ 0 h 685800"/>
              <a:gd name="connsiteX2" fmla="*/ 578086 w 578086"/>
              <a:gd name="connsiteY2" fmla="*/ 685800 h 685800"/>
              <a:gd name="connsiteX3" fmla="*/ 0 w 578086"/>
              <a:gd name="connsiteY3" fmla="*/ 685800 h 685800"/>
              <a:gd name="connsiteX4" fmla="*/ 0 w 578086"/>
              <a:gd name="connsiteY4" fmla="*/ 0 h 685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8086" h="685800">
                <a:moveTo>
                  <a:pt x="0" y="0"/>
                </a:moveTo>
                <a:lnTo>
                  <a:pt x="578086" y="0"/>
                </a:lnTo>
                <a:lnTo>
                  <a:pt x="578086" y="685800"/>
                </a:lnTo>
                <a:lnTo>
                  <a:pt x="0" y="685800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744" name="图片 38">
            <a:extLst>
              <a:ext uri="{FF2B5EF4-FFF2-40B4-BE49-F238E27FC236}">
                <a16:creationId xmlns:a16="http://schemas.microsoft.com/office/drawing/2014/main" id="{610E773D-0253-9C84-ACBE-AF8BB8794A6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712" t="86481" r="3705"/>
          <a:stretch>
            <a:fillRect/>
          </a:stretch>
        </p:blipFill>
        <p:spPr>
          <a:xfrm>
            <a:off x="10374354" y="2928943"/>
            <a:ext cx="1374691" cy="827757"/>
          </a:xfrm>
          <a:custGeom>
            <a:avLst/>
            <a:gdLst>
              <a:gd name="connsiteX0" fmla="*/ 0 w 1374691"/>
              <a:gd name="connsiteY0" fmla="*/ 0 h 827757"/>
              <a:gd name="connsiteX1" fmla="*/ 1374691 w 1374691"/>
              <a:gd name="connsiteY1" fmla="*/ 0 h 827757"/>
              <a:gd name="connsiteX2" fmla="*/ 1374691 w 1374691"/>
              <a:gd name="connsiteY2" fmla="*/ 827757 h 827757"/>
              <a:gd name="connsiteX3" fmla="*/ 0 w 1374691"/>
              <a:gd name="connsiteY3" fmla="*/ 827757 h 827757"/>
              <a:gd name="connsiteX4" fmla="*/ 0 w 1374691"/>
              <a:gd name="connsiteY4" fmla="*/ 0 h 8277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74691" h="827757">
                <a:moveTo>
                  <a:pt x="0" y="0"/>
                </a:moveTo>
                <a:lnTo>
                  <a:pt x="1374691" y="0"/>
                </a:lnTo>
                <a:lnTo>
                  <a:pt x="1374691" y="827757"/>
                </a:lnTo>
                <a:lnTo>
                  <a:pt x="0" y="827757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745" name="图片 37">
            <a:extLst>
              <a:ext uri="{FF2B5EF4-FFF2-40B4-BE49-F238E27FC236}">
                <a16:creationId xmlns:a16="http://schemas.microsoft.com/office/drawing/2014/main" id="{F0ADCB7B-7EAA-D1BE-ECC1-72A26236F28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4048" y="297180"/>
            <a:ext cx="4494993" cy="6123047"/>
          </a:xfrm>
          <a:custGeom>
            <a:avLst/>
            <a:gdLst>
              <a:gd name="connsiteX0" fmla="*/ 0 w 4494993"/>
              <a:gd name="connsiteY0" fmla="*/ 0 h 6123047"/>
              <a:gd name="connsiteX1" fmla="*/ 4494993 w 4494993"/>
              <a:gd name="connsiteY1" fmla="*/ 0 h 6123047"/>
              <a:gd name="connsiteX2" fmla="*/ 4494993 w 4494993"/>
              <a:gd name="connsiteY2" fmla="*/ 6123047 h 6123047"/>
              <a:gd name="connsiteX3" fmla="*/ 4328456 w 4494993"/>
              <a:gd name="connsiteY3" fmla="*/ 6123047 h 6123047"/>
              <a:gd name="connsiteX4" fmla="*/ 4328456 w 4494993"/>
              <a:gd name="connsiteY4" fmla="*/ 5295290 h 6123047"/>
              <a:gd name="connsiteX5" fmla="*/ 2953765 w 4494993"/>
              <a:gd name="connsiteY5" fmla="*/ 5295290 h 6123047"/>
              <a:gd name="connsiteX6" fmla="*/ 2953765 w 4494993"/>
              <a:gd name="connsiteY6" fmla="*/ 6123047 h 6123047"/>
              <a:gd name="connsiteX7" fmla="*/ 0 w 4494993"/>
              <a:gd name="connsiteY7" fmla="*/ 6123047 h 6123047"/>
              <a:gd name="connsiteX8" fmla="*/ 0 w 4494993"/>
              <a:gd name="connsiteY8" fmla="*/ 5474970 h 6123047"/>
              <a:gd name="connsiteX9" fmla="*/ 578086 w 4494993"/>
              <a:gd name="connsiteY9" fmla="*/ 5474970 h 6123047"/>
              <a:gd name="connsiteX10" fmla="*/ 578086 w 4494993"/>
              <a:gd name="connsiteY10" fmla="*/ 4789170 h 6123047"/>
              <a:gd name="connsiteX11" fmla="*/ 0 w 4494993"/>
              <a:gd name="connsiteY11" fmla="*/ 4789170 h 6123047"/>
              <a:gd name="connsiteX12" fmla="*/ 0 w 4494993"/>
              <a:gd name="connsiteY12" fmla="*/ 0 h 61230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494993" h="6123047">
                <a:moveTo>
                  <a:pt x="0" y="0"/>
                </a:moveTo>
                <a:lnTo>
                  <a:pt x="4494993" y="0"/>
                </a:lnTo>
                <a:lnTo>
                  <a:pt x="4494993" y="6123047"/>
                </a:lnTo>
                <a:lnTo>
                  <a:pt x="4328456" y="6123047"/>
                </a:lnTo>
                <a:lnTo>
                  <a:pt x="4328456" y="5295290"/>
                </a:lnTo>
                <a:lnTo>
                  <a:pt x="2953765" y="5295290"/>
                </a:lnTo>
                <a:lnTo>
                  <a:pt x="2953765" y="6123047"/>
                </a:lnTo>
                <a:lnTo>
                  <a:pt x="0" y="6123047"/>
                </a:lnTo>
                <a:lnTo>
                  <a:pt x="0" y="5474970"/>
                </a:lnTo>
                <a:lnTo>
                  <a:pt x="578086" y="5474970"/>
                </a:lnTo>
                <a:lnTo>
                  <a:pt x="578086" y="4789170"/>
                </a:lnTo>
                <a:lnTo>
                  <a:pt x="0" y="4789170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746" name="图片 43">
            <a:extLst>
              <a:ext uri="{FF2B5EF4-FFF2-40B4-BE49-F238E27FC236}">
                <a16:creationId xmlns:a16="http://schemas.microsoft.com/office/drawing/2014/main" id="{8A17ABA0-3889-6702-6E8B-0D4BAE06C46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855" y="509509"/>
            <a:ext cx="4910533" cy="6858000"/>
          </a:xfrm>
          <a:prstGeom prst="rect">
            <a:avLst/>
          </a:prstGeom>
        </p:spPr>
      </p:pic>
      <p:pic>
        <p:nvPicPr>
          <p:cNvPr id="747" name="图片 44">
            <a:extLst>
              <a:ext uri="{FF2B5EF4-FFF2-40B4-BE49-F238E27FC236}">
                <a16:creationId xmlns:a16="http://schemas.microsoft.com/office/drawing/2014/main" id="{713E04B5-4BFD-B5B7-6703-C22201B6C86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3505" y="80340"/>
            <a:ext cx="4910533" cy="6858000"/>
          </a:xfrm>
          <a:prstGeom prst="rect">
            <a:avLst/>
          </a:prstGeom>
        </p:spPr>
      </p:pic>
      <p:pic>
        <p:nvPicPr>
          <p:cNvPr id="748" name="图片 45">
            <a:extLst>
              <a:ext uri="{FF2B5EF4-FFF2-40B4-BE49-F238E27FC236}">
                <a16:creationId xmlns:a16="http://schemas.microsoft.com/office/drawing/2014/main" id="{38B3CEA9-552D-EB60-C19C-0DB67DBEB02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2693" y="8953"/>
            <a:ext cx="4910533" cy="6858000"/>
          </a:xfrm>
          <a:prstGeom prst="rect">
            <a:avLst/>
          </a:prstGeom>
        </p:spPr>
      </p:pic>
      <p:grpSp>
        <p:nvGrpSpPr>
          <p:cNvPr id="749" name="组合 1">
            <a:extLst>
              <a:ext uri="{FF2B5EF4-FFF2-40B4-BE49-F238E27FC236}">
                <a16:creationId xmlns:a16="http://schemas.microsoft.com/office/drawing/2014/main" id="{2B9532B0-D67D-AEBA-316E-D260D9057D62}"/>
              </a:ext>
            </a:extLst>
          </p:cNvPr>
          <p:cNvGrpSpPr/>
          <p:nvPr/>
        </p:nvGrpSpPr>
        <p:grpSpPr>
          <a:xfrm>
            <a:off x="0" y="5207000"/>
            <a:ext cx="12192000" cy="1650999"/>
            <a:chOff x="0" y="5207000"/>
            <a:chExt cx="12192000" cy="1650999"/>
          </a:xfrm>
        </p:grpSpPr>
        <p:pic>
          <p:nvPicPr>
            <p:cNvPr id="750" name="图片 5">
              <a:extLst>
                <a:ext uri="{FF2B5EF4-FFF2-40B4-BE49-F238E27FC236}">
                  <a16:creationId xmlns:a16="http://schemas.microsoft.com/office/drawing/2014/main" id="{EC45ED9F-1673-28FC-0856-5DFEA8ECEED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saturation sat="2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31400" y="5310502"/>
              <a:ext cx="2260600" cy="1547497"/>
            </a:xfrm>
            <a:prstGeom prst="rect">
              <a:avLst/>
            </a:prstGeom>
          </p:spPr>
        </p:pic>
        <p:pic>
          <p:nvPicPr>
            <p:cNvPr id="751" name="图片 7">
              <a:extLst>
                <a:ext uri="{FF2B5EF4-FFF2-40B4-BE49-F238E27FC236}">
                  <a16:creationId xmlns:a16="http://schemas.microsoft.com/office/drawing/2014/main" id="{24BC7ECC-C419-A010-AB6A-02EB4E84791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saturation sat="2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5207000"/>
              <a:ext cx="2679319" cy="1650999"/>
            </a:xfrm>
            <a:prstGeom prst="rect">
              <a:avLst/>
            </a:prstGeom>
          </p:spPr>
        </p:pic>
        <p:pic>
          <p:nvPicPr>
            <p:cNvPr id="752" name="图片 24">
              <a:extLst>
                <a:ext uri="{FF2B5EF4-FFF2-40B4-BE49-F238E27FC236}">
                  <a16:creationId xmlns:a16="http://schemas.microsoft.com/office/drawing/2014/main" id="{81DE3EF4-7EF6-103C-B46D-907CE3F0C9CB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0765" b="62852"/>
            <a:stretch>
              <a:fillRect/>
            </a:stretch>
          </p:blipFill>
          <p:spPr>
            <a:xfrm>
              <a:off x="176806" y="5490093"/>
              <a:ext cx="425329" cy="383030"/>
            </a:xfrm>
            <a:custGeom>
              <a:avLst/>
              <a:gdLst>
                <a:gd name="connsiteX0" fmla="*/ 0 w 655948"/>
                <a:gd name="connsiteY0" fmla="*/ 0 h 590714"/>
                <a:gd name="connsiteX1" fmla="*/ 655948 w 655948"/>
                <a:gd name="connsiteY1" fmla="*/ 0 h 590714"/>
                <a:gd name="connsiteX2" fmla="*/ 655948 w 655948"/>
                <a:gd name="connsiteY2" fmla="*/ 590714 h 590714"/>
                <a:gd name="connsiteX3" fmla="*/ 0 w 655948"/>
                <a:gd name="connsiteY3" fmla="*/ 590714 h 590714"/>
                <a:gd name="connsiteX4" fmla="*/ 0 w 655948"/>
                <a:gd name="connsiteY4" fmla="*/ 0 h 590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5948" h="590714">
                  <a:moveTo>
                    <a:pt x="0" y="0"/>
                  </a:moveTo>
                  <a:lnTo>
                    <a:pt x="655948" y="0"/>
                  </a:lnTo>
                  <a:lnTo>
                    <a:pt x="655948" y="590714"/>
                  </a:lnTo>
                  <a:lnTo>
                    <a:pt x="0" y="590714"/>
                  </a:lnTo>
                  <a:lnTo>
                    <a:pt x="0" y="0"/>
                  </a:lnTo>
                  <a:close/>
                </a:path>
              </a:pathLst>
            </a:custGeom>
          </p:spPr>
        </p:pic>
        <p:pic>
          <p:nvPicPr>
            <p:cNvPr id="753" name="图片 23">
              <a:extLst>
                <a:ext uri="{FF2B5EF4-FFF2-40B4-BE49-F238E27FC236}">
                  <a16:creationId xmlns:a16="http://schemas.microsoft.com/office/drawing/2014/main" id="{8368BE30-3EF6-2E7F-9D4C-913F77455B28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0765" t="12558" b="40721"/>
            <a:stretch>
              <a:fillRect/>
            </a:stretch>
          </p:blipFill>
          <p:spPr>
            <a:xfrm>
              <a:off x="3665159" y="5663129"/>
              <a:ext cx="388851" cy="440426"/>
            </a:xfrm>
            <a:custGeom>
              <a:avLst/>
              <a:gdLst>
                <a:gd name="connsiteX0" fmla="*/ 0 w 655948"/>
                <a:gd name="connsiteY0" fmla="*/ 0 h 742950"/>
                <a:gd name="connsiteX1" fmla="*/ 655948 w 655948"/>
                <a:gd name="connsiteY1" fmla="*/ 0 h 742950"/>
                <a:gd name="connsiteX2" fmla="*/ 655948 w 655948"/>
                <a:gd name="connsiteY2" fmla="*/ 742950 h 742950"/>
                <a:gd name="connsiteX3" fmla="*/ 0 w 655948"/>
                <a:gd name="connsiteY3" fmla="*/ 742950 h 742950"/>
                <a:gd name="connsiteX4" fmla="*/ 0 w 655948"/>
                <a:gd name="connsiteY4" fmla="*/ 0 h 742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5948" h="742950">
                  <a:moveTo>
                    <a:pt x="0" y="0"/>
                  </a:moveTo>
                  <a:lnTo>
                    <a:pt x="655948" y="0"/>
                  </a:lnTo>
                  <a:lnTo>
                    <a:pt x="655948" y="742950"/>
                  </a:lnTo>
                  <a:lnTo>
                    <a:pt x="0" y="742950"/>
                  </a:lnTo>
                  <a:lnTo>
                    <a:pt x="0" y="0"/>
                  </a:lnTo>
                  <a:close/>
                </a:path>
              </a:pathLst>
            </a:custGeom>
          </p:spPr>
        </p:pic>
        <p:pic>
          <p:nvPicPr>
            <p:cNvPr id="754" name="图片 9">
              <a:extLst>
                <a:ext uri="{FF2B5EF4-FFF2-40B4-BE49-F238E27FC236}">
                  <a16:creationId xmlns:a16="http://schemas.microsoft.com/office/drawing/2014/main" id="{70DA4067-AB1E-BB6A-8D46-1F508B87F4B2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saturation sat="2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68600" y="5901249"/>
              <a:ext cx="3451875" cy="956750"/>
            </a:xfrm>
            <a:prstGeom prst="rect">
              <a:avLst/>
            </a:prstGeom>
          </p:spPr>
        </p:pic>
        <p:pic>
          <p:nvPicPr>
            <p:cNvPr id="755" name="图片 12">
              <a:extLst>
                <a:ext uri="{FF2B5EF4-FFF2-40B4-BE49-F238E27FC236}">
                  <a16:creationId xmlns:a16="http://schemas.microsoft.com/office/drawing/2014/main" id="{4CB146F7-1132-1531-2CCF-C40C80F9F48A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 cstate="print">
              <a:extLst>
                <a:ext uri="{BEBA8EAE-BF5A-486C-A8C5-ECC9F3942E4B}">
                  <a14:imgProps xmlns:a14="http://schemas.microsoft.com/office/drawing/2010/main">
                    <a14:imgLayer r:embed="rId15">
                      <a14:imgEffect>
                        <a14:saturation sat="2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63689" y="5952293"/>
              <a:ext cx="3267329" cy="905706"/>
            </a:xfrm>
            <a:prstGeom prst="rect">
              <a:avLst/>
            </a:prstGeom>
          </p:spPr>
        </p:pic>
        <p:pic>
          <p:nvPicPr>
            <p:cNvPr id="756" name="图片 22">
              <a:extLst>
                <a:ext uri="{FF2B5EF4-FFF2-40B4-BE49-F238E27FC236}">
                  <a16:creationId xmlns:a16="http://schemas.microsoft.com/office/drawing/2014/main" id="{A10E2525-8B01-AC52-3111-AECE746ACBB5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814" t="59279" r="64244"/>
            <a:stretch>
              <a:fillRect/>
            </a:stretch>
          </p:blipFill>
          <p:spPr>
            <a:xfrm>
              <a:off x="1081651" y="5952293"/>
              <a:ext cx="475557" cy="396198"/>
            </a:xfrm>
            <a:custGeom>
              <a:avLst/>
              <a:gdLst>
                <a:gd name="connsiteX0" fmla="*/ 0 w 777240"/>
                <a:gd name="connsiteY0" fmla="*/ 0 h 647537"/>
                <a:gd name="connsiteX1" fmla="*/ 777240 w 777240"/>
                <a:gd name="connsiteY1" fmla="*/ 0 h 647537"/>
                <a:gd name="connsiteX2" fmla="*/ 777240 w 777240"/>
                <a:gd name="connsiteY2" fmla="*/ 647537 h 647537"/>
                <a:gd name="connsiteX3" fmla="*/ 0 w 777240"/>
                <a:gd name="connsiteY3" fmla="*/ 647537 h 647537"/>
                <a:gd name="connsiteX4" fmla="*/ 0 w 777240"/>
                <a:gd name="connsiteY4" fmla="*/ 0 h 647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77240" h="647537">
                  <a:moveTo>
                    <a:pt x="0" y="0"/>
                  </a:moveTo>
                  <a:lnTo>
                    <a:pt x="777240" y="0"/>
                  </a:lnTo>
                  <a:lnTo>
                    <a:pt x="777240" y="647537"/>
                  </a:lnTo>
                  <a:lnTo>
                    <a:pt x="0" y="647537"/>
                  </a:lnTo>
                  <a:lnTo>
                    <a:pt x="0" y="0"/>
                  </a:lnTo>
                  <a:close/>
                </a:path>
              </a:pathLst>
            </a:custGeom>
          </p:spPr>
        </p:pic>
      </p:grpSp>
      <p:pic>
        <p:nvPicPr>
          <p:cNvPr id="739" name="Picture 738">
            <a:extLst>
              <a:ext uri="{FF2B5EF4-FFF2-40B4-BE49-F238E27FC236}">
                <a16:creationId xmlns:a16="http://schemas.microsoft.com/office/drawing/2014/main" id="{4BF97804-7806-4D8A-A2BB-30C6504D1C76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8675642" y="3004145"/>
            <a:ext cx="2234055" cy="2921023"/>
          </a:xfrm>
          <a:prstGeom prst="rect">
            <a:avLst/>
          </a:prstGeom>
        </p:spPr>
      </p:pic>
      <p:pic>
        <p:nvPicPr>
          <p:cNvPr id="740" name="Picture 739">
            <a:extLst>
              <a:ext uri="{FF2B5EF4-FFF2-40B4-BE49-F238E27FC236}">
                <a16:creationId xmlns:a16="http://schemas.microsoft.com/office/drawing/2014/main" id="{DE9E9D6F-E11C-4B10-1377-F0D1089E23F7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243591" y="3081162"/>
            <a:ext cx="1975893" cy="292102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C65CA3F5-3CF1-9F58-92ED-66F16489CC3C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3082787" y="737475"/>
            <a:ext cx="6102625" cy="3249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401656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hinese New Year Art Activities and Decorations by Slidesgos">
  <a:themeElements>
    <a:clrScheme name="Simple Light">
      <a:dk1>
        <a:srgbClr val="000000"/>
      </a:dk1>
      <a:lt1>
        <a:srgbClr val="FFFFFF"/>
      </a:lt1>
      <a:dk2>
        <a:srgbClr val="FFF2DC"/>
      </a:dk2>
      <a:lt2>
        <a:srgbClr val="FFF2DC"/>
      </a:lt2>
      <a:accent1>
        <a:srgbClr val="F7B746"/>
      </a:accent1>
      <a:accent2>
        <a:srgbClr val="F7B746"/>
      </a:accent2>
      <a:accent3>
        <a:srgbClr val="BA1425"/>
      </a:accent3>
      <a:accent4>
        <a:srgbClr val="BA1425"/>
      </a:accent4>
      <a:accent5>
        <a:srgbClr val="FDD895"/>
      </a:accent5>
      <a:accent6>
        <a:srgbClr val="FDD895"/>
      </a:accent6>
      <a:hlink>
        <a:srgbClr val="F7B746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Chinese New Year Art Activities and Decorations by Slidesgos">
  <a:themeElements>
    <a:clrScheme name="Simple Light">
      <a:dk1>
        <a:srgbClr val="000000"/>
      </a:dk1>
      <a:lt1>
        <a:srgbClr val="FFFFFF"/>
      </a:lt1>
      <a:dk2>
        <a:srgbClr val="FFF2DC"/>
      </a:dk2>
      <a:lt2>
        <a:srgbClr val="FFF2DC"/>
      </a:lt2>
      <a:accent1>
        <a:srgbClr val="F7B746"/>
      </a:accent1>
      <a:accent2>
        <a:srgbClr val="F7B746"/>
      </a:accent2>
      <a:accent3>
        <a:srgbClr val="BA1425"/>
      </a:accent3>
      <a:accent4>
        <a:srgbClr val="BA1425"/>
      </a:accent4>
      <a:accent5>
        <a:srgbClr val="FDD895"/>
      </a:accent5>
      <a:accent6>
        <a:srgbClr val="FDD895"/>
      </a:accent6>
      <a:hlink>
        <a:srgbClr val="F7B746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268</TotalTime>
  <Words>865</Words>
  <Application>Microsoft Office PowerPoint</Application>
  <PresentationFormat>Widescreen</PresentationFormat>
  <Paragraphs>86</Paragraphs>
  <Slides>31</Slides>
  <Notes>8</Notes>
  <HiddenSlides>0</HiddenSlides>
  <MMClips>6</MMClips>
  <ScaleCrop>false</ScaleCrop>
  <HeadingPairs>
    <vt:vector size="6" baseType="variant">
      <vt:variant>
        <vt:lpstr>Fonts Used</vt:lpstr>
      </vt:variant>
      <vt:variant>
        <vt:i4>15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31</vt:i4>
      </vt:variant>
    </vt:vector>
  </HeadingPairs>
  <TitlesOfParts>
    <vt:vector size="52" baseType="lpstr">
      <vt:lpstr>Arial</vt:lpstr>
      <vt:lpstr>Arial-Rounded</vt:lpstr>
      <vt:lpstr>Calibri</vt:lpstr>
      <vt:lpstr>Calibri Light</vt:lpstr>
      <vt:lpstr>Cambria</vt:lpstr>
      <vt:lpstr>Caveat Brush</vt:lpstr>
      <vt:lpstr>等线</vt:lpstr>
      <vt:lpstr>Montserrat</vt:lpstr>
      <vt:lpstr>SVN-Poky's</vt:lpstr>
      <vt:lpstr>SVN-SAF</vt:lpstr>
      <vt:lpstr>Tahoma</vt:lpstr>
      <vt:lpstr>Times New Roman</vt:lpstr>
      <vt:lpstr>字魂105号-简雅黑</vt:lpstr>
      <vt:lpstr>字魂37号-波纹乖乖体</vt:lpstr>
      <vt:lpstr>思源黑体 CN Bold</vt:lpstr>
      <vt:lpstr>Office 主题​​</vt:lpstr>
      <vt:lpstr>Chinese New Year Art Activities and Decorations by Slidesgos</vt:lpstr>
      <vt:lpstr>1_Chinese New Year Art Activities and Decorations by Slidesgos</vt:lpstr>
      <vt:lpstr>1_Office Theme</vt:lpstr>
      <vt:lpstr>Custom Design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Thao Tran</dc:creator>
  <cp:lastModifiedBy>Admin</cp:lastModifiedBy>
  <cp:revision>46</cp:revision>
  <dcterms:created xsi:type="dcterms:W3CDTF">2023-02-03T10:52:04Z</dcterms:created>
  <dcterms:modified xsi:type="dcterms:W3CDTF">2026-05-07T07:08:27Z</dcterms:modified>
</cp:coreProperties>
</file>