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007577261" r:id="rId3"/>
    <p:sldId id="2007577262" r:id="rId4"/>
    <p:sldId id="256" r:id="rId5"/>
    <p:sldId id="257" r:id="rId6"/>
    <p:sldId id="259" r:id="rId7"/>
    <p:sldId id="2007577265" r:id="rId8"/>
    <p:sldId id="2007577263" r:id="rId9"/>
    <p:sldId id="2007577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58156-B0E3-4C26-8CF5-DE9A4473BD17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89D20-79BF-44B8-9F6E-8141A3040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7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89D20-79BF-44B8-9F6E-8141A30406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43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E7F4-76C8-D91A-9350-FD685820F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F807AB-318E-1BF6-B283-D8B032401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963E3-1DDA-7076-CF01-E94E77896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5676D-3CD0-165F-E21D-697FF7BE7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925D-717A-0376-4313-EF65D363D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32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D9300-2783-C9BF-C746-69F1EAEA0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B321C-D7EC-F68B-2FC6-738AE360C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3E5E-B162-6F76-0B86-E48C2AA25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18358-7229-8C3A-27CA-1FC4DA97B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81C01-7348-9432-4872-2D7C8B6F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4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A43F1-CC75-A9D1-0FCA-AB0E9E0E7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4FFA9-EB2C-0EFC-9891-35AA09805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030C5-A827-1FBC-CDF4-9914157E1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67258-5F87-CC66-09AF-59E6F793B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2706E-1C22-1814-AE4E-93AEF5FA6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94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BFDB2-8A57-34CD-9662-7F8A30596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FE856-1AB5-E412-1E33-EEF2673D5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216AD-CFB7-E564-3AB8-86B130A13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4E9AA-6663-53B2-5562-247154E99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AA0AE-4876-7A66-A372-3FFD0872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8B83C-4E35-1CA2-2C1D-C77D1A484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6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D650-321D-E17E-A08E-22A8047CA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06A66-9849-2831-D218-BE8614750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F73B98-95A5-602A-1FCF-A7F2AFD20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B76DB3-E47D-B113-94B2-2247199EB8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EFC957-EFAC-6751-FAB4-1FC6A2749D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115E7C-638A-70D8-D6CD-D56DA3DCD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67CD7F-B877-85FA-6711-8D6D01057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318756-C671-7958-3118-494C60B00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8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A10BF-70D1-AF0A-3A7A-9B68BCEF4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BF10EB-7998-4F2E-2BCB-50B64237B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F5012F-3A7A-1D6C-7485-0838073FC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C8A00F-3E73-C523-18CD-1A9446B9B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8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0E6203-9E65-BCEB-0BDE-33ACFE5ED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208E39-1D3C-976A-1844-57B0E47BC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010F1-A8B8-9983-E447-6FB61F2B7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7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A21CB-1861-2CAA-11A6-8A3753ED5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2FE79-101E-0A5F-EE24-39F9E9C22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FE2D5-A95F-A52D-3534-EDA4DD222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688B-5BC1-8A8F-D416-A5C3FD2B5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D0B7-E74A-C907-B13E-B0BDC2098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A8D26-5D88-8170-1FD0-60169A5E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24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0490D-C96D-F605-61B6-EA35129DE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2D47AB-8AAD-B545-D6A3-2236D881B1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8397D-E55E-668C-0BFF-B4DAEF89F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BCAA1-88B3-1E4C-813C-7BEEC87F4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6C256-A24E-F1C2-660B-0079F2E5B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B7543-B093-F83D-0AFA-95A8569CA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4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6C584-335D-AD5E-3632-BA370827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52243-D5FF-51B6-31BD-F52E61B8E6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C620D-FBE0-A55C-DB42-B4C339361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2C42F-EBCB-4ACA-F02B-F07D6D36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59D23-9FDF-4496-1558-06F470931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18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9E87D9-230F-690E-8FF8-537D58822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98284-EEAA-88CE-58B0-D7860CFB84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9852C-2D37-544A-69F2-389AD66B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88C91-9E09-7722-4CC0-7C263CA27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750B2-B300-72B4-0E1E-538E94E9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0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3F3208-E5DF-61F9-55EB-898F1A40F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2B0BF-EBB4-BA99-BB83-BFC1B66E0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01E8E-9303-8C66-527A-D9DF8F0F00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5B032F-0B0A-4551-A0CB-3FDCE956CD43}" type="datetimeFigureOut">
              <a:rPr lang="en-US" smtClean="0"/>
              <a:t>25/2/2025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D3A40-9210-EEB2-4231-08BC2753D3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B4631-066C-E49A-0759-E0C96F539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46D953-F2C2-4BD1-ACCB-F828DEEA17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5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C8A16B82-6A3C-46F5-8D32-072FDF89864A}"/>
              </a:ext>
            </a:extLst>
          </p:cNvPr>
          <p:cNvGrpSpPr/>
          <p:nvPr/>
        </p:nvGrpSpPr>
        <p:grpSpPr>
          <a:xfrm>
            <a:off x="-9910613" y="0"/>
            <a:ext cx="12493935" cy="6858000"/>
            <a:chOff x="-290920" y="0"/>
            <a:chExt cx="12493935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391CEE-E392-4A9D-BD11-6954B994FB42}"/>
                </a:ext>
              </a:extLst>
            </p:cNvPr>
            <p:cNvSpPr/>
            <p:nvPr/>
          </p:nvSpPr>
          <p:spPr>
            <a:xfrm>
              <a:off x="-290920" y="0"/>
              <a:ext cx="12482920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AC43ACA-5000-40E2-80D3-19833F9F1A3F}"/>
                </a:ext>
              </a:extLst>
            </p:cNvPr>
            <p:cNvSpPr/>
            <p:nvPr/>
          </p:nvSpPr>
          <p:spPr>
            <a:xfrm>
              <a:off x="11023600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022673-C77C-4E8F-AF41-8B283703E87E}"/>
                </a:ext>
              </a:extLst>
            </p:cNvPr>
            <p:cNvSpPr txBox="1"/>
            <p:nvPr/>
          </p:nvSpPr>
          <p:spPr>
            <a:xfrm rot="16200000">
              <a:off x="10945362" y="3256289"/>
              <a:ext cx="19920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0EEF0"/>
                  </a:solidFill>
                  <a:latin typeface="Bahnschrift SemiBold Condensed" panose="020B0502040204020203" pitchFamily="34" charset="0"/>
                </a:rPr>
                <a:t>CẤU TRÚC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8AD023B-AE8D-405F-90E6-27B0D4707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1129999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3FF4226-2028-4DED-B5B2-7A3C28CAFEC6}"/>
              </a:ext>
            </a:extLst>
          </p:cNvPr>
          <p:cNvGrpSpPr/>
          <p:nvPr/>
        </p:nvGrpSpPr>
        <p:grpSpPr>
          <a:xfrm>
            <a:off x="-7913528" y="-2"/>
            <a:ext cx="9961092" cy="6858000"/>
            <a:chOff x="491575" y="0"/>
            <a:chExt cx="9961092" cy="6858000"/>
          </a:xfrm>
        </p:grpSpPr>
        <p:sp>
          <p:nvSpPr>
            <p:cNvPr id="62" name="Rectangle 60">
              <a:extLst>
                <a:ext uri="{FF2B5EF4-FFF2-40B4-BE49-F238E27FC236}">
                  <a16:creationId xmlns:a16="http://schemas.microsoft.com/office/drawing/2014/main" id="{1B304D93-8633-44AE-A96B-A7A9A43575FC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1">
              <a:extLst>
                <a:ext uri="{FF2B5EF4-FFF2-40B4-BE49-F238E27FC236}">
                  <a16:creationId xmlns:a16="http://schemas.microsoft.com/office/drawing/2014/main" id="{1B989BEE-9580-4546-8C96-1D3E23E06D4C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2">
              <a:extLst>
                <a:ext uri="{FF2B5EF4-FFF2-40B4-BE49-F238E27FC236}">
                  <a16:creationId xmlns:a16="http://schemas.microsoft.com/office/drawing/2014/main" id="{3B5BB8CD-3493-4F91-9761-D26B7A7C1AF6}"/>
                </a:ext>
              </a:extLst>
            </p:cNvPr>
            <p:cNvSpPr txBox="1"/>
            <p:nvPr/>
          </p:nvSpPr>
          <p:spPr>
            <a:xfrm rot="16200000">
              <a:off x="9117129" y="3281943"/>
              <a:ext cx="1992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Bahnschrift SemiBold Condensed" panose="020B0502040204020203" pitchFamily="34" charset="0"/>
                </a:rPr>
                <a:t>LÍ DO CHỌN ĐỀ TÀI</a:t>
              </a:r>
            </a:p>
          </p:txBody>
        </p:sp>
        <p:pic>
          <p:nvPicPr>
            <p:cNvPr id="65" name="Picture 63">
              <a:extLst>
                <a:ext uri="{FF2B5EF4-FFF2-40B4-BE49-F238E27FC236}">
                  <a16:creationId xmlns:a16="http://schemas.microsoft.com/office/drawing/2014/main" id="{0D1A5BA6-2969-4D36-BEA5-49525224F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9EB0FD16-689C-476C-8309-C7173C257513}"/>
              </a:ext>
            </a:extLst>
          </p:cNvPr>
          <p:cNvSpPr txBox="1"/>
          <p:nvPr/>
        </p:nvSpPr>
        <p:spPr>
          <a:xfrm>
            <a:off x="3618756" y="161875"/>
            <a:ext cx="7278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A0A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ỦY BAN NHÂN DÂN TX BUÔN HỒ</a:t>
            </a:r>
          </a:p>
          <a:p>
            <a:pPr algn="ctr"/>
            <a:r>
              <a:rPr lang="en-US" b="1" dirty="0">
                <a:solidFill>
                  <a:srgbClr val="00A0A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TRƯỜNG TH VÕ THỊ SÁU</a:t>
            </a:r>
            <a:endParaRPr lang="en-US" dirty="0">
              <a:solidFill>
                <a:srgbClr val="00A0A8"/>
              </a:solidFill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12CB825-EAFB-4901-8C7E-D5477E0D31C8}"/>
              </a:ext>
            </a:extLst>
          </p:cNvPr>
          <p:cNvGrpSpPr/>
          <p:nvPr/>
        </p:nvGrpSpPr>
        <p:grpSpPr>
          <a:xfrm>
            <a:off x="5534220" y="4518690"/>
            <a:ext cx="4140553" cy="451824"/>
            <a:chOff x="4679586" y="878988"/>
            <a:chExt cx="1745757" cy="190500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88C5CD2-8D88-4E1A-968C-C3E256B4316C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FF59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9CA212B-3524-454E-9129-17FD0E8983F0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52CB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487D07D-4424-43AA-9CF5-4A04A38B6C2D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FEC6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1E021E3-C26E-4AB9-81EB-239E3D1BBAB2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85AD4D6E-2D38-486B-8F61-738D1E4773C2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88F111D-10A0-4CCB-B20B-B33508AA6193}"/>
                </a:ext>
              </a:extLst>
            </p:cNvPr>
            <p:cNvSpPr/>
            <p:nvPr/>
          </p:nvSpPr>
          <p:spPr>
            <a:xfrm>
              <a:off x="6234843" y="878988"/>
              <a:ext cx="190500" cy="190500"/>
            </a:xfrm>
            <a:prstGeom prst="ellipse">
              <a:avLst/>
            </a:pr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79BCE1F0-A71E-4D4B-BE6A-A381604C28D2}"/>
              </a:ext>
            </a:extLst>
          </p:cNvPr>
          <p:cNvSpPr txBox="1"/>
          <p:nvPr/>
        </p:nvSpPr>
        <p:spPr>
          <a:xfrm>
            <a:off x="8198256" y="5482482"/>
            <a:ext cx="3910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000" b="1" dirty="0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US" sz="2000" b="1" dirty="0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VÕ THỊ HỒNG LÊ</a:t>
            </a:r>
          </a:p>
          <a:p>
            <a:r>
              <a:rPr lang="en-US" sz="2000" b="1" dirty="0" err="1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000" b="1" dirty="0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r>
              <a:rPr lang="en-US" sz="2000" b="1" dirty="0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b="1" dirty="0" err="1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2000" b="1" dirty="0">
                <a:solidFill>
                  <a:srgbClr val="00A0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Anh</a:t>
            </a:r>
            <a:endParaRPr lang="en-US" sz="2000" dirty="0">
              <a:solidFill>
                <a:srgbClr val="00A0A8"/>
              </a:solidFill>
              <a:latin typeface="Tw Cen MT" panose="020B0602020104020603" pitchFamily="34" charset="0"/>
            </a:endParaRPr>
          </a:p>
        </p:txBody>
      </p:sp>
      <p:sp>
        <p:nvSpPr>
          <p:cNvPr id="61" name="TextBox 49">
            <a:extLst>
              <a:ext uri="{FF2B5EF4-FFF2-40B4-BE49-F238E27FC236}">
                <a16:creationId xmlns:a16="http://schemas.microsoft.com/office/drawing/2014/main" id="{B48195FC-66DB-4F50-A3C5-03878F6C3645}"/>
              </a:ext>
            </a:extLst>
          </p:cNvPr>
          <p:cNvSpPr txBox="1"/>
          <p:nvPr/>
        </p:nvSpPr>
        <p:spPr>
          <a:xfrm>
            <a:off x="2940076" y="6306518"/>
            <a:ext cx="7278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solidFill>
                  <a:srgbClr val="00A0A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Năm</a:t>
            </a:r>
            <a:r>
              <a:rPr lang="en-US" sz="1800" b="1" dirty="0">
                <a:solidFill>
                  <a:srgbClr val="00A0A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A0A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học</a:t>
            </a:r>
            <a:r>
              <a:rPr lang="en-US" sz="1800" b="1" dirty="0">
                <a:solidFill>
                  <a:srgbClr val="00A0A8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: 2024-2025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099890-786A-4F87-960D-5DADE5168909}"/>
              </a:ext>
            </a:extLst>
          </p:cNvPr>
          <p:cNvGrpSpPr/>
          <p:nvPr/>
        </p:nvGrpSpPr>
        <p:grpSpPr>
          <a:xfrm>
            <a:off x="-8697434" y="0"/>
            <a:ext cx="9983055" cy="6858000"/>
            <a:chOff x="491575" y="0"/>
            <a:chExt cx="9983055" cy="68580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E9AAB1E-3A13-4745-A574-9EE6806378C9}"/>
                </a:ext>
              </a:extLst>
            </p:cNvPr>
            <p:cNvSpPr/>
            <p:nvPr/>
          </p:nvSpPr>
          <p:spPr>
            <a:xfrm>
              <a:off x="491575" y="0"/>
              <a:ext cx="9961092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BC0F905-3F71-4932-B130-39D508C4D117}"/>
                </a:ext>
              </a:extLst>
            </p:cNvPr>
            <p:cNvSpPr/>
            <p:nvPr/>
          </p:nvSpPr>
          <p:spPr>
            <a:xfrm>
              <a:off x="9284267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FFC7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EC5869-A976-4328-A864-2BB04E7E7BFC}"/>
                </a:ext>
              </a:extLst>
            </p:cNvPr>
            <p:cNvSpPr txBox="1"/>
            <p:nvPr/>
          </p:nvSpPr>
          <p:spPr>
            <a:xfrm rot="16200000">
              <a:off x="9247755" y="3281943"/>
              <a:ext cx="1992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Bahnschrift SemiBold Condensed" panose="020B0502040204020203" pitchFamily="34" charset="0"/>
                </a:rPr>
                <a:t>LÍ DO CHỌN ĐỀ TÀI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C8E4AB7-ADC0-4FEE-AE7A-994F5DAD3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385467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9A27401-3327-4871-86AC-B461CA62C3AC}"/>
              </a:ext>
            </a:extLst>
          </p:cNvPr>
          <p:cNvGrpSpPr/>
          <p:nvPr/>
        </p:nvGrpSpPr>
        <p:grpSpPr>
          <a:xfrm>
            <a:off x="-9942887" y="0"/>
            <a:ext cx="11447501" cy="6858000"/>
            <a:chOff x="213096" y="0"/>
            <a:chExt cx="11447501" cy="68580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06C029B-A799-4206-A656-A006D8F83990}"/>
                </a:ext>
              </a:extLst>
            </p:cNvPr>
            <p:cNvSpPr/>
            <p:nvPr/>
          </p:nvSpPr>
          <p:spPr>
            <a:xfrm>
              <a:off x="213096" y="0"/>
              <a:ext cx="1144750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3328131-EC42-4D6D-A247-91FD3D23E58C}"/>
                </a:ext>
              </a:extLst>
            </p:cNvPr>
            <p:cNvSpPr/>
            <p:nvPr/>
          </p:nvSpPr>
          <p:spPr>
            <a:xfrm>
              <a:off x="10492197" y="2337441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2CD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728384-87ED-4E87-8F78-97EB653FDC67}"/>
                </a:ext>
              </a:extLst>
            </p:cNvPr>
            <p:cNvSpPr txBox="1"/>
            <p:nvPr/>
          </p:nvSpPr>
          <p:spPr>
            <a:xfrm rot="16200000">
              <a:off x="10156976" y="3242882"/>
              <a:ext cx="23609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0EEF0"/>
                  </a:solidFill>
                  <a:latin typeface="Bahnschrift SemiBold Condensed" panose="020B0502040204020203" pitchFamily="34" charset="0"/>
                </a:rPr>
                <a:t>NỘI DUNGBIỆN PHÁP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B44F548-697F-412D-9B99-861C27246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0600933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4F6447-6163-4D6A-A8D2-BD63B6CB3A42}"/>
              </a:ext>
            </a:extLst>
          </p:cNvPr>
          <p:cNvGrpSpPr/>
          <p:nvPr/>
        </p:nvGrpSpPr>
        <p:grpSpPr>
          <a:xfrm>
            <a:off x="-8663377" y="0"/>
            <a:ext cx="9574094" cy="6858000"/>
            <a:chOff x="491575" y="0"/>
            <a:chExt cx="9574094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CB8CB55-9DEC-4367-900E-7257FE1B874F}"/>
                </a:ext>
              </a:extLst>
            </p:cNvPr>
            <p:cNvSpPr/>
            <p:nvPr/>
          </p:nvSpPr>
          <p:spPr>
            <a:xfrm>
              <a:off x="491575" y="0"/>
              <a:ext cx="957409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DBAEDD6-7153-4AFF-BDC7-5A225B4B5642}"/>
                </a:ext>
              </a:extLst>
            </p:cNvPr>
            <p:cNvSpPr/>
            <p:nvPr/>
          </p:nvSpPr>
          <p:spPr>
            <a:xfrm>
              <a:off x="8897260" y="2337440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5D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F9D37B-DE70-4087-8A7F-BBA0BAF5B6CF}"/>
                </a:ext>
              </a:extLst>
            </p:cNvPr>
            <p:cNvSpPr txBox="1"/>
            <p:nvPr/>
          </p:nvSpPr>
          <p:spPr>
            <a:xfrm rot="16200000">
              <a:off x="8746453" y="3312719"/>
              <a:ext cx="19920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0EEF0"/>
                  </a:solidFill>
                  <a:latin typeface="Bahnschrift SemiBold Condensed" panose="020B0502040204020203" pitchFamily="34" charset="0"/>
                </a:rPr>
                <a:t>KẾT QUẢ ĐẠT ĐƯỢC</a:t>
              </a: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FA13E8D-3FCC-4EC2-BD8C-6CE7CA0EC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992269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1382190-201C-4BAE-91F3-296A26671C96}"/>
              </a:ext>
            </a:extLst>
          </p:cNvPr>
          <p:cNvSpPr/>
          <p:nvPr/>
        </p:nvSpPr>
        <p:spPr>
          <a:xfrm>
            <a:off x="-9685891" y="-1"/>
            <a:ext cx="5781368" cy="6858000"/>
          </a:xfrm>
          <a:prstGeom prst="rect">
            <a:avLst/>
          </a:prstGeom>
          <a:solidFill>
            <a:srgbClr val="F0EEF0"/>
          </a:solidFill>
          <a:ln>
            <a:noFill/>
          </a:ln>
          <a:effectLst>
            <a:outerShdw blurRad="215900" dist="38100" sx="101000" sy="101000" algn="l" rotWithShape="0">
              <a:schemeClr val="tx1">
                <a:lumMod val="65000"/>
                <a:lumOff val="35000"/>
                <a:alpha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FD3EE0D-FD02-4885-9AC0-03F414A9888F}"/>
              </a:ext>
            </a:extLst>
          </p:cNvPr>
          <p:cNvGrpSpPr/>
          <p:nvPr/>
        </p:nvGrpSpPr>
        <p:grpSpPr>
          <a:xfrm>
            <a:off x="-8380929" y="-1"/>
            <a:ext cx="8692332" cy="6858000"/>
            <a:chOff x="718505" y="-1"/>
            <a:chExt cx="8692332" cy="68580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0A9D552-2EF0-4DB4-9DC6-F52F2FD55E3C}"/>
                </a:ext>
              </a:extLst>
            </p:cNvPr>
            <p:cNvSpPr/>
            <p:nvPr/>
          </p:nvSpPr>
          <p:spPr>
            <a:xfrm>
              <a:off x="718505" y="-1"/>
              <a:ext cx="8692331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A27D1F1-923F-4591-A07A-39E775B734F9}"/>
                </a:ext>
              </a:extLst>
            </p:cNvPr>
            <p:cNvSpPr/>
            <p:nvPr/>
          </p:nvSpPr>
          <p:spPr>
            <a:xfrm>
              <a:off x="8242436" y="2337439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895421-2372-4C7F-93D2-3B0353A6E7BD}"/>
                </a:ext>
              </a:extLst>
            </p:cNvPr>
            <p:cNvSpPr txBox="1"/>
            <p:nvPr/>
          </p:nvSpPr>
          <p:spPr>
            <a:xfrm rot="16200000">
              <a:off x="8091629" y="3189609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services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A9D6167-F7B8-4BFF-8BC5-2D13EF0CF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8340472" y="3247473"/>
              <a:ext cx="530600" cy="5306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6789F00-2688-429D-926C-15F83152FDBE}"/>
              </a:ext>
            </a:extLst>
          </p:cNvPr>
          <p:cNvGrpSpPr/>
          <p:nvPr/>
        </p:nvGrpSpPr>
        <p:grpSpPr>
          <a:xfrm>
            <a:off x="-10268626" y="-1"/>
            <a:ext cx="9927504" cy="6858000"/>
            <a:chOff x="-9337032" y="-1"/>
            <a:chExt cx="9927504" cy="68580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F862AB6-114D-4C6A-B849-5A11B3650265}"/>
                </a:ext>
              </a:extLst>
            </p:cNvPr>
            <p:cNvSpPr/>
            <p:nvPr/>
          </p:nvSpPr>
          <p:spPr>
            <a:xfrm>
              <a:off x="-9337032" y="-1"/>
              <a:ext cx="9923504" cy="6858000"/>
            </a:xfrm>
            <a:prstGeom prst="rect">
              <a:avLst/>
            </a:prstGeom>
            <a:solidFill>
              <a:srgbClr val="F0EEF0"/>
            </a:solidFill>
            <a:ln>
              <a:noFill/>
            </a:ln>
            <a:effectLst>
              <a:outerShdw blurRad="215900" dist="38100" sx="101000" sy="101000" algn="l" rotWithShape="0">
                <a:schemeClr val="tx1">
                  <a:lumMod val="65000"/>
                  <a:lumOff val="35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0105858-8A3E-4676-96A7-18C1A74E36F4}"/>
                </a:ext>
              </a:extLst>
            </p:cNvPr>
            <p:cNvSpPr/>
            <p:nvPr/>
          </p:nvSpPr>
          <p:spPr>
            <a:xfrm>
              <a:off x="-577928" y="2337438"/>
              <a:ext cx="1168400" cy="2360918"/>
            </a:xfrm>
            <a:custGeom>
              <a:avLst/>
              <a:gdLst>
                <a:gd name="connsiteX0" fmla="*/ 1168400 w 1168400"/>
                <a:gd name="connsiteY0" fmla="*/ 0 h 2360918"/>
                <a:gd name="connsiteX1" fmla="*/ 1168400 w 1168400"/>
                <a:gd name="connsiteY1" fmla="*/ 2360918 h 2360918"/>
                <a:gd name="connsiteX2" fmla="*/ 1060340 w 1168400"/>
                <a:gd name="connsiteY2" fmla="*/ 2355461 h 2360918"/>
                <a:gd name="connsiteX3" fmla="*/ 0 w 1168400"/>
                <a:gd name="connsiteY3" fmla="*/ 1180459 h 2360918"/>
                <a:gd name="connsiteX4" fmla="*/ 1060340 w 1168400"/>
                <a:gd name="connsiteY4" fmla="*/ 5457 h 236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8400" h="2360918">
                  <a:moveTo>
                    <a:pt x="1168400" y="0"/>
                  </a:moveTo>
                  <a:lnTo>
                    <a:pt x="1168400" y="2360918"/>
                  </a:lnTo>
                  <a:lnTo>
                    <a:pt x="1060340" y="2355461"/>
                  </a:lnTo>
                  <a:cubicBezTo>
                    <a:pt x="464762" y="2294977"/>
                    <a:pt x="0" y="1791994"/>
                    <a:pt x="0" y="1180459"/>
                  </a:cubicBezTo>
                  <a:cubicBezTo>
                    <a:pt x="0" y="568924"/>
                    <a:pt x="464762" y="65941"/>
                    <a:pt x="1060340" y="5457"/>
                  </a:cubicBezTo>
                  <a:close/>
                </a:path>
              </a:pathLst>
            </a:custGeom>
            <a:solidFill>
              <a:srgbClr val="00A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A634BD7-1512-45B6-AFE4-1EEA636625CB}"/>
                </a:ext>
              </a:extLst>
            </p:cNvPr>
            <p:cNvSpPr txBox="1"/>
            <p:nvPr/>
          </p:nvSpPr>
          <p:spPr>
            <a:xfrm rot="16200000">
              <a:off x="-738260" y="3189608"/>
              <a:ext cx="19920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0EEF0"/>
                  </a:solidFill>
                  <a:latin typeface="Tw Cen MT" panose="020B0602020104020603" pitchFamily="34" charset="0"/>
                </a:rPr>
                <a:t>follow</a:t>
              </a: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F08704A4-CABE-4989-8BF7-C10A6BB40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491912" y="3247473"/>
              <a:ext cx="530600" cy="530600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6616118-E587-5FB9-B6B1-0A15048B10CC}"/>
              </a:ext>
            </a:extLst>
          </p:cNvPr>
          <p:cNvSpPr/>
          <p:nvPr/>
        </p:nvSpPr>
        <p:spPr>
          <a:xfrm>
            <a:off x="4220721" y="1320174"/>
            <a:ext cx="646097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CHÀO MỪNG QU</a:t>
            </a:r>
            <a:r>
              <a:rPr lang="en-U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Ý THẦY CÔ VỀ THAM DỰ CUỘC THI GIÁO VIÊN TIỂU HỌC DẠY GIỎI CẤP THỊ XÃ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8661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43FD73E9-D513-7CF6-2E60-8716AC94580A}"/>
              </a:ext>
            </a:extLst>
          </p:cNvPr>
          <p:cNvSpPr txBox="1"/>
          <p:nvPr/>
        </p:nvSpPr>
        <p:spPr>
          <a:xfrm>
            <a:off x="863600" y="474563"/>
            <a:ext cx="10566400" cy="5985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Mến gửi quý thầy cô! </a:t>
            </a:r>
          </a:p>
          <a:p>
            <a:pPr algn="just">
              <a:lnSpc>
                <a:spcPts val="3400"/>
              </a:lnSpc>
            </a:pPr>
            <a:r>
              <a:rPr lang="en-US" sz="4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MsPham xin gửi lời cảm ơn chân thành tới quý thầy cô đã tin tưởng và sử dụng bộ bài giảng </a:t>
            </a: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Sucess 4 được soạn bởi MsPham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133">
              <a:solidFill>
                <a:srgbClr val="081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400"/>
              </a:lnSpc>
            </a:pP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giảng là tâm huyết và công sức lao động của MsPham. Kính mong quý thầy cô trân trọng và sử dụng bài giảng đúng mục đích. Quý thầy cô </a:t>
            </a:r>
            <a:r>
              <a:rPr lang="vi-VN" sz="2133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 chỉnh sửa bài giảng 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ý đồ dạy học của mình. Tuy nhiên, </a:t>
            </a:r>
            <a:r>
              <a:rPr lang="vi-VN" sz="2133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 hình thức sao chép, mua bán, chia sẻ bộ bài giảng này đều là "ĂN CẮP".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MsPham tin rằng quý thầy cô đều là những NGƯỜI LÀM GIÁO DỤC CHÂN CHÍNH. </a:t>
            </a:r>
            <a:endParaRPr lang="en-US" sz="2133">
              <a:solidFill>
                <a:srgbClr val="081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400"/>
              </a:lnSpc>
            </a:pP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 thông tin phản hồi hoặc cần hỗ trợ</a:t>
            </a: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vui lòng liên hệ</a:t>
            </a: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với MsPham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2133">
                <a:latin typeface="Arial" panose="020B0604020202020204" pitchFamily="34" charset="0"/>
                <a:cs typeface="Arial" panose="020B0604020202020204" pitchFamily="34" charset="0"/>
              </a:rPr>
              <a:t>0936082789</a:t>
            </a:r>
            <a:r>
              <a:rPr lang="en-US" sz="2133">
                <a:latin typeface="Arial" panose="020B0604020202020204" pitchFamily="34" charset="0"/>
                <a:cs typeface="Arial" panose="020B0604020202020204" pitchFamily="34" charset="0"/>
              </a:rPr>
              <a:t> (zalo).</a:t>
            </a:r>
            <a:endParaRPr lang="en-US" sz="2133">
              <a:solidFill>
                <a:srgbClr val="081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400"/>
              </a:lnSpc>
            </a:pP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 xin kính chúc quý thầy cô sức khỏe để </a:t>
            </a: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thắp lửa và lan tỏa tri thức tốt đẹp tới phụ huynh và học sinh của mình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133">
              <a:solidFill>
                <a:srgbClr val="081C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400"/>
              </a:lnSpc>
            </a:pP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vi-VN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love, MsPham</a:t>
            </a:r>
            <a:r>
              <a:rPr lang="en-US" sz="2133">
                <a:solidFill>
                  <a:srgbClr val="081C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white rectangle with orange lines&#10;&#10;Description automatically generated">
            <a:extLst>
              <a:ext uri="{FF2B5EF4-FFF2-40B4-BE49-F238E27FC236}">
                <a16:creationId xmlns:a16="http://schemas.microsoft.com/office/drawing/2014/main" id="{8413A093-1C91-5CE9-3E06-983F9ED47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 flipH="1" flipV="1">
            <a:off x="-36728" y="-16690"/>
            <a:ext cx="2430214" cy="2272250"/>
          </a:xfrm>
          <a:custGeom>
            <a:avLst/>
            <a:gdLst/>
            <a:ahLst/>
            <a:cxnLst/>
            <a:rect l="l" t="t" r="r" b="b"/>
            <a:pathLst>
              <a:path w="3645321" h="3408375">
                <a:moveTo>
                  <a:pt x="3645321" y="3408376"/>
                </a:moveTo>
                <a:lnTo>
                  <a:pt x="0" y="3408376"/>
                </a:lnTo>
                <a:lnTo>
                  <a:pt x="0" y="0"/>
                </a:lnTo>
                <a:lnTo>
                  <a:pt x="3645321" y="0"/>
                </a:lnTo>
                <a:lnTo>
                  <a:pt x="3645321" y="34083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Freeform 5"/>
          <p:cNvSpPr/>
          <p:nvPr/>
        </p:nvSpPr>
        <p:spPr>
          <a:xfrm rot="960020">
            <a:off x="9717773" y="2005803"/>
            <a:ext cx="851870" cy="506311"/>
          </a:xfrm>
          <a:custGeom>
            <a:avLst/>
            <a:gdLst/>
            <a:ahLst/>
            <a:cxnLst/>
            <a:rect l="l" t="t" r="r" b="b"/>
            <a:pathLst>
              <a:path w="1757503" h="1044577">
                <a:moveTo>
                  <a:pt x="0" y="0"/>
                </a:moveTo>
                <a:lnTo>
                  <a:pt x="1757502" y="0"/>
                </a:lnTo>
                <a:lnTo>
                  <a:pt x="1757502" y="1044578"/>
                </a:lnTo>
                <a:lnTo>
                  <a:pt x="0" y="104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 rot="-4930113">
            <a:off x="-596377" y="533622"/>
            <a:ext cx="2936977" cy="2132979"/>
          </a:xfrm>
          <a:custGeom>
            <a:avLst/>
            <a:gdLst/>
            <a:ahLst/>
            <a:cxnLst/>
            <a:rect l="l" t="t" r="r" b="b"/>
            <a:pathLst>
              <a:path w="4405465" h="3199469">
                <a:moveTo>
                  <a:pt x="0" y="0"/>
                </a:moveTo>
                <a:lnTo>
                  <a:pt x="4405465" y="0"/>
                </a:lnTo>
                <a:lnTo>
                  <a:pt x="4405465" y="3199469"/>
                </a:lnTo>
                <a:lnTo>
                  <a:pt x="0" y="31994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TextBox 8"/>
          <p:cNvSpPr txBox="1"/>
          <p:nvPr/>
        </p:nvSpPr>
        <p:spPr>
          <a:xfrm>
            <a:off x="1564583" y="2514370"/>
            <a:ext cx="8676815" cy="1098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70"/>
              </a:lnSpc>
            </a:pPr>
            <a:r>
              <a:rPr lang="en-US" sz="10334" b="1">
                <a:solidFill>
                  <a:srgbClr val="745656"/>
                </a:solidFill>
                <a:latin typeface=".VnBlack" panose="020B7200000000000000" pitchFamily="34" charset="0"/>
              </a:rPr>
              <a:t>Appearance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96963" y="3746032"/>
            <a:ext cx="5813963" cy="480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2"/>
              </a:lnSpc>
            </a:pPr>
            <a:r>
              <a:rPr lang="en-US" sz="2614" b="1" dirty="0">
                <a:solidFill>
                  <a:srgbClr val="4B4B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3 (4,5,6)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6D376CC-667D-1712-F01A-4F87DC7024EB}"/>
              </a:ext>
            </a:extLst>
          </p:cNvPr>
          <p:cNvGrpSpPr/>
          <p:nvPr/>
        </p:nvGrpSpPr>
        <p:grpSpPr>
          <a:xfrm>
            <a:off x="-44544" y="5754235"/>
            <a:ext cx="3651251" cy="1290583"/>
            <a:chOff x="0" y="7576517"/>
            <a:chExt cx="8174343" cy="2889330"/>
          </a:xfrm>
        </p:grpSpPr>
        <p:sp>
          <p:nvSpPr>
            <p:cNvPr id="7" name="Freeform 7"/>
            <p:cNvSpPr/>
            <p:nvPr/>
          </p:nvSpPr>
          <p:spPr>
            <a:xfrm>
              <a:off x="0" y="7576517"/>
              <a:ext cx="5763206" cy="2768451"/>
            </a:xfrm>
            <a:custGeom>
              <a:avLst/>
              <a:gdLst/>
              <a:ahLst/>
              <a:cxnLst/>
              <a:rect l="l" t="t" r="r" b="b"/>
              <a:pathLst>
                <a:path w="5763206" h="2768451">
                  <a:moveTo>
                    <a:pt x="0" y="0"/>
                  </a:moveTo>
                  <a:lnTo>
                    <a:pt x="5763206" y="0"/>
                  </a:lnTo>
                  <a:lnTo>
                    <a:pt x="5763206" y="2768451"/>
                  </a:lnTo>
                  <a:lnTo>
                    <a:pt x="0" y="27684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Freeform 10"/>
            <p:cNvSpPr/>
            <p:nvPr/>
          </p:nvSpPr>
          <p:spPr>
            <a:xfrm rot="-10028736" flipH="1">
              <a:off x="3957581" y="8503136"/>
              <a:ext cx="4216762" cy="1962711"/>
            </a:xfrm>
            <a:custGeom>
              <a:avLst/>
              <a:gdLst/>
              <a:ahLst/>
              <a:cxnLst/>
              <a:rect l="l" t="t" r="r" b="b"/>
              <a:pathLst>
                <a:path w="4216762" h="1962711">
                  <a:moveTo>
                    <a:pt x="4216762" y="0"/>
                  </a:moveTo>
                  <a:lnTo>
                    <a:pt x="0" y="0"/>
                  </a:lnTo>
                  <a:lnTo>
                    <a:pt x="0" y="1962711"/>
                  </a:lnTo>
                  <a:lnTo>
                    <a:pt x="4216762" y="1962711"/>
                  </a:lnTo>
                  <a:lnTo>
                    <a:pt x="4216762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1" name="Freeform 11"/>
          <p:cNvSpPr/>
          <p:nvPr/>
        </p:nvSpPr>
        <p:spPr>
          <a:xfrm rot="1601235">
            <a:off x="4857390" y="470488"/>
            <a:ext cx="907234" cy="831356"/>
          </a:xfrm>
          <a:custGeom>
            <a:avLst/>
            <a:gdLst/>
            <a:ahLst/>
            <a:cxnLst/>
            <a:rect l="l" t="t" r="r" b="b"/>
            <a:pathLst>
              <a:path w="2298021" h="2105823">
                <a:moveTo>
                  <a:pt x="0" y="0"/>
                </a:moveTo>
                <a:lnTo>
                  <a:pt x="2298021" y="0"/>
                </a:lnTo>
                <a:lnTo>
                  <a:pt x="2298021" y="2105823"/>
                </a:lnTo>
                <a:lnTo>
                  <a:pt x="0" y="210582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Google Shape;1586;p38">
            <a:extLst>
              <a:ext uri="{FF2B5EF4-FFF2-40B4-BE49-F238E27FC236}">
                <a16:creationId xmlns:a16="http://schemas.microsoft.com/office/drawing/2014/main" id="{0857C320-4787-046C-3618-2A263EFECB9F}"/>
              </a:ext>
            </a:extLst>
          </p:cNvPr>
          <p:cNvSpPr txBox="1">
            <a:spLocks/>
          </p:cNvSpPr>
          <p:nvPr/>
        </p:nvSpPr>
        <p:spPr>
          <a:xfrm>
            <a:off x="2794421" y="1392241"/>
            <a:ext cx="2060927" cy="699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6273"/>
              </a:lnSpc>
              <a:defRPr sz="3921">
                <a:solidFill>
                  <a:srgbClr val="4B4B4B"/>
                </a:solidFill>
                <a:latin typeface="One Little Fon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Unit 13</a:t>
            </a:r>
          </a:p>
        </p:txBody>
      </p:sp>
      <p:pic>
        <p:nvPicPr>
          <p:cNvPr id="14" name="Picture 13" descr="A group of people holding hands&#10;&#10;Description automatically generated">
            <a:extLst>
              <a:ext uri="{FF2B5EF4-FFF2-40B4-BE49-F238E27FC236}">
                <a16:creationId xmlns:a16="http://schemas.microsoft.com/office/drawing/2014/main" id="{BBFB7B79-931B-EEA1-345A-9F60C203902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61" y="3771265"/>
            <a:ext cx="3651250" cy="2755900"/>
          </a:xfrm>
          <a:prstGeom prst="rect">
            <a:avLst/>
          </a:prstGeom>
        </p:spPr>
      </p:pic>
      <p:pic>
        <p:nvPicPr>
          <p:cNvPr id="15" name="Picture 1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ADDFF06-CFD7-A012-6B81-DB9D1622347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89011" y="485307"/>
            <a:ext cx="2259729" cy="779607"/>
          </a:xfrm>
          <a:prstGeom prst="rect">
            <a:avLst/>
          </a:prstGeom>
          <a:effectLst>
            <a:glow rad="12700">
              <a:srgbClr val="C7CAC5"/>
            </a:glo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6A1F4A9-5F0F-251C-1446-C85EF4BBB18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126" y="547236"/>
            <a:ext cx="963687" cy="623330"/>
          </a:xfrm>
          <a:prstGeom prst="rect">
            <a:avLst/>
          </a:prstGeom>
        </p:spPr>
      </p:pic>
      <p:sp>
        <p:nvSpPr>
          <p:cNvPr id="19" name="Freeform 4">
            <a:extLst>
              <a:ext uri="{FF2B5EF4-FFF2-40B4-BE49-F238E27FC236}">
                <a16:creationId xmlns:a16="http://schemas.microsoft.com/office/drawing/2014/main" id="{26E434A0-A32C-EBAE-5A4B-A1C8FF68FB26}"/>
              </a:ext>
            </a:extLst>
          </p:cNvPr>
          <p:cNvSpPr/>
          <p:nvPr/>
        </p:nvSpPr>
        <p:spPr>
          <a:xfrm rot="5400000" flipV="1">
            <a:off x="10676258" y="5359191"/>
            <a:ext cx="1556657" cy="1455475"/>
          </a:xfrm>
          <a:custGeom>
            <a:avLst/>
            <a:gdLst/>
            <a:ahLst/>
            <a:cxnLst/>
            <a:rect l="l" t="t" r="r" b="b"/>
            <a:pathLst>
              <a:path w="3645321" h="3408375">
                <a:moveTo>
                  <a:pt x="3645321" y="3408376"/>
                </a:moveTo>
                <a:lnTo>
                  <a:pt x="0" y="3408376"/>
                </a:lnTo>
                <a:lnTo>
                  <a:pt x="0" y="0"/>
                </a:lnTo>
                <a:lnTo>
                  <a:pt x="3645321" y="0"/>
                </a:lnTo>
                <a:lnTo>
                  <a:pt x="3645321" y="34083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058EA2C-1216-F443-7D84-D823CFB83E82}"/>
              </a:ext>
            </a:extLst>
          </p:cNvPr>
          <p:cNvGrpSpPr/>
          <p:nvPr/>
        </p:nvGrpSpPr>
        <p:grpSpPr>
          <a:xfrm>
            <a:off x="9075203" y="4878705"/>
            <a:ext cx="1034259" cy="1091559"/>
            <a:chOff x="3671318" y="2872126"/>
            <a:chExt cx="1414457" cy="1492821"/>
          </a:xfrm>
        </p:grpSpPr>
        <p:sp>
          <p:nvSpPr>
            <p:cNvPr id="20" name="Mspham-0936082789">
              <a:extLst>
                <a:ext uri="{FF2B5EF4-FFF2-40B4-BE49-F238E27FC236}">
                  <a16:creationId xmlns:a16="http://schemas.microsoft.com/office/drawing/2014/main" id="{AD0C2235-CDED-D41B-5E68-98F272989ECE}"/>
                </a:ext>
              </a:extLst>
            </p:cNvPr>
            <p:cNvSpPr txBox="1"/>
            <p:nvPr/>
          </p:nvSpPr>
          <p:spPr>
            <a:xfrm>
              <a:off x="3671318" y="3733572"/>
              <a:ext cx="1414457" cy="6313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MsPham </a:t>
              </a:r>
            </a:p>
            <a:p>
              <a:pPr algn="ctr"/>
              <a:r>
                <a:rPr lang="en-US" sz="12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0936082789</a:t>
              </a:r>
            </a:p>
          </p:txBody>
        </p:sp>
        <p:pic>
          <p:nvPicPr>
            <p:cNvPr id="21" name="MsPham-0936082789">
              <a:extLst>
                <a:ext uri="{FF2B5EF4-FFF2-40B4-BE49-F238E27FC236}">
                  <a16:creationId xmlns:a16="http://schemas.microsoft.com/office/drawing/2014/main" id="{36849649-968C-697E-B738-F298140DA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955953" y="2872126"/>
              <a:ext cx="845189" cy="845189"/>
            </a:xfrm>
            <a:prstGeom prst="ellipse">
              <a:avLst/>
            </a:prstGeom>
            <a:ln>
              <a:solidFill>
                <a:srgbClr val="7DBDE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Picture 12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55FC8DD8-6164-B35A-22F0-E68FF7F0ACC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445" y="3771265"/>
            <a:ext cx="5660252" cy="303761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92BBBA4-9516-CF15-20D1-5B0B30364300}"/>
              </a:ext>
            </a:extLst>
          </p:cNvPr>
          <p:cNvGrpSpPr/>
          <p:nvPr/>
        </p:nvGrpSpPr>
        <p:grpSpPr>
          <a:xfrm>
            <a:off x="11040789" y="-262772"/>
            <a:ext cx="1034259" cy="1091559"/>
            <a:chOff x="3671318" y="2872126"/>
            <a:chExt cx="1414457" cy="1492821"/>
          </a:xfrm>
        </p:grpSpPr>
        <p:sp>
          <p:nvSpPr>
            <p:cNvPr id="23" name="Mspham-0936082789">
              <a:extLst>
                <a:ext uri="{FF2B5EF4-FFF2-40B4-BE49-F238E27FC236}">
                  <a16:creationId xmlns:a16="http://schemas.microsoft.com/office/drawing/2014/main" id="{385FE182-7B81-F30A-6581-47D2B30DAD8F}"/>
                </a:ext>
              </a:extLst>
            </p:cNvPr>
            <p:cNvSpPr txBox="1"/>
            <p:nvPr/>
          </p:nvSpPr>
          <p:spPr>
            <a:xfrm>
              <a:off x="3671318" y="3733572"/>
              <a:ext cx="1414457" cy="6313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MsPham </a:t>
              </a:r>
            </a:p>
            <a:p>
              <a:pPr algn="ctr"/>
              <a:r>
                <a:rPr lang="en-US" sz="12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0936082789</a:t>
              </a:r>
            </a:p>
          </p:txBody>
        </p:sp>
        <p:pic>
          <p:nvPicPr>
            <p:cNvPr id="24" name="MsPham-0936082789">
              <a:extLst>
                <a:ext uri="{FF2B5EF4-FFF2-40B4-BE49-F238E27FC236}">
                  <a16:creationId xmlns:a16="http://schemas.microsoft.com/office/drawing/2014/main" id="{C30943B5-2629-2431-100C-B8E84E1C1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3955953" y="2872126"/>
              <a:ext cx="845189" cy="845189"/>
            </a:xfrm>
            <a:prstGeom prst="ellipse">
              <a:avLst/>
            </a:prstGeom>
            <a:ln>
              <a:solidFill>
                <a:srgbClr val="7DBDE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7" name="Freeform 6">
            <a:extLst>
              <a:ext uri="{FF2B5EF4-FFF2-40B4-BE49-F238E27FC236}">
                <a16:creationId xmlns:a16="http://schemas.microsoft.com/office/drawing/2014/main" id="{AE1CA748-22F9-3310-0546-BD3EE94493E3}"/>
              </a:ext>
            </a:extLst>
          </p:cNvPr>
          <p:cNvSpPr/>
          <p:nvPr/>
        </p:nvSpPr>
        <p:spPr>
          <a:xfrm>
            <a:off x="10769600" y="-584200"/>
            <a:ext cx="1576636" cy="1703635"/>
          </a:xfrm>
          <a:custGeom>
            <a:avLst/>
            <a:gdLst/>
            <a:ahLst/>
            <a:cxnLst/>
            <a:rect l="l" t="t" r="r" b="b"/>
            <a:pathLst>
              <a:path w="2452121" h="2649640">
                <a:moveTo>
                  <a:pt x="0" y="0"/>
                </a:moveTo>
                <a:lnTo>
                  <a:pt x="2452121" y="0"/>
                </a:lnTo>
                <a:lnTo>
                  <a:pt x="2452121" y="2649640"/>
                </a:lnTo>
                <a:lnTo>
                  <a:pt x="0" y="264964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8D24BC-FDE4-CDCC-1210-998BD22743A6}"/>
              </a:ext>
            </a:extLst>
          </p:cNvPr>
          <p:cNvSpPr txBox="1"/>
          <p:nvPr/>
        </p:nvSpPr>
        <p:spPr>
          <a:xfrm>
            <a:off x="6146800" y="1366269"/>
            <a:ext cx="47303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Tuesday, February 25</a:t>
            </a:r>
            <a:r>
              <a:rPr lang="en-US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l và mai">
            <a:hlinkClick r:id="" action="ppaction://media"/>
            <a:extLst>
              <a:ext uri="{FF2B5EF4-FFF2-40B4-BE49-F238E27FC236}">
                <a16:creationId xmlns:a16="http://schemas.microsoft.com/office/drawing/2014/main" id="{A4ACEAC8-9BB2-FB5E-418D-8936353B28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503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67DE004-90DD-CEBD-7936-3C1DE25DC2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3758" y="263415"/>
            <a:ext cx="9144000" cy="68288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1. What does Bill’s father look like?</a:t>
            </a:r>
          </a:p>
        </p:txBody>
      </p:sp>
      <p:pic>
        <p:nvPicPr>
          <p:cNvPr id="5" name="Picture 4" descr="A cartoon of a person&#10;&#10;Description automatically generated">
            <a:extLst>
              <a:ext uri="{FF2B5EF4-FFF2-40B4-BE49-F238E27FC236}">
                <a16:creationId xmlns:a16="http://schemas.microsoft.com/office/drawing/2014/main" id="{C3865655-ACEE-221D-066B-23C71BF6C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83" y="946298"/>
            <a:ext cx="3995057" cy="4059231"/>
          </a:xfrm>
          <a:prstGeom prst="rect">
            <a:avLst/>
          </a:prstGeom>
        </p:spPr>
      </p:pic>
      <p:pic>
        <p:nvPicPr>
          <p:cNvPr id="7" name="Picture 6" descr="A person with a beard and mustache&#10;&#10;Description automatically generated">
            <a:extLst>
              <a:ext uri="{FF2B5EF4-FFF2-40B4-BE49-F238E27FC236}">
                <a16:creationId xmlns:a16="http://schemas.microsoft.com/office/drawing/2014/main" id="{6B6CB1BB-8EF9-A4FF-7704-53B87E36A7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36" y="902564"/>
            <a:ext cx="4146697" cy="41466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92EE69-9922-9358-9431-CF6E4FC3B651}"/>
              </a:ext>
            </a:extLst>
          </p:cNvPr>
          <p:cNvSpPr txBox="1"/>
          <p:nvPr/>
        </p:nvSpPr>
        <p:spPr>
          <a:xfrm>
            <a:off x="2668772" y="5049261"/>
            <a:ext cx="552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51E142-CAF1-B6F7-3E7D-43273A984483}"/>
              </a:ext>
            </a:extLst>
          </p:cNvPr>
          <p:cNvSpPr txBox="1"/>
          <p:nvPr/>
        </p:nvSpPr>
        <p:spPr>
          <a:xfrm>
            <a:off x="8417442" y="5049261"/>
            <a:ext cx="552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C73006-D44B-9B1F-4D84-C08ADF2646C3}"/>
              </a:ext>
            </a:extLst>
          </p:cNvPr>
          <p:cNvSpPr txBox="1"/>
          <p:nvPr/>
        </p:nvSpPr>
        <p:spPr>
          <a:xfrm>
            <a:off x="841365" y="5688412"/>
            <a:ext cx="4549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He is big and he has short hair.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BCBA9D9-B51E-5CD7-82A7-EDDA847EB15D}"/>
              </a:ext>
            </a:extLst>
          </p:cNvPr>
          <p:cNvSpPr/>
          <p:nvPr/>
        </p:nvSpPr>
        <p:spPr>
          <a:xfrm>
            <a:off x="2488020" y="5092993"/>
            <a:ext cx="733646" cy="553998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609902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D4511E3A-FE4F-1917-42A4-B4F9534AB36B}"/>
              </a:ext>
            </a:extLst>
          </p:cNvPr>
          <p:cNvSpPr txBox="1">
            <a:spLocks/>
          </p:cNvSpPr>
          <p:nvPr/>
        </p:nvSpPr>
        <p:spPr>
          <a:xfrm>
            <a:off x="1258185" y="362146"/>
            <a:ext cx="9144000" cy="682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2. What does Bill’s mother look like?</a:t>
            </a:r>
          </a:p>
        </p:txBody>
      </p:sp>
      <p:pic>
        <p:nvPicPr>
          <p:cNvPr id="6" name="Picture 5" descr="A cartoon of a person&#10;&#10;Description automatically generated">
            <a:extLst>
              <a:ext uri="{FF2B5EF4-FFF2-40B4-BE49-F238E27FC236}">
                <a16:creationId xmlns:a16="http://schemas.microsoft.com/office/drawing/2014/main" id="{CA55AE0B-63FD-40A0-6361-6E33F217D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76" y="1758356"/>
            <a:ext cx="5720024" cy="3233057"/>
          </a:xfrm>
          <a:prstGeom prst="rect">
            <a:avLst/>
          </a:prstGeom>
        </p:spPr>
      </p:pic>
      <p:pic>
        <p:nvPicPr>
          <p:cNvPr id="12" name="Picture 11" descr="A cartoon character of a person waving&#10;&#10;Description automatically generated">
            <a:extLst>
              <a:ext uri="{FF2B5EF4-FFF2-40B4-BE49-F238E27FC236}">
                <a16:creationId xmlns:a16="http://schemas.microsoft.com/office/drawing/2014/main" id="{08E6214E-702B-7500-3BA4-5458CE2D6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428" y="1045029"/>
            <a:ext cx="4152201" cy="41522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EB8598-C206-D3EB-B10A-DB421768102D}"/>
              </a:ext>
            </a:extLst>
          </p:cNvPr>
          <p:cNvSpPr txBox="1"/>
          <p:nvPr/>
        </p:nvSpPr>
        <p:spPr>
          <a:xfrm>
            <a:off x="2465488" y="5438000"/>
            <a:ext cx="552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6A6034-4EF6-FAA7-548A-5F2DF8FD559A}"/>
              </a:ext>
            </a:extLst>
          </p:cNvPr>
          <p:cNvSpPr txBox="1"/>
          <p:nvPr/>
        </p:nvSpPr>
        <p:spPr>
          <a:xfrm>
            <a:off x="9358137" y="5326260"/>
            <a:ext cx="552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6B1898-1664-690D-D89A-0AE36774B09A}"/>
              </a:ext>
            </a:extLst>
          </p:cNvPr>
          <p:cNvSpPr txBox="1"/>
          <p:nvPr/>
        </p:nvSpPr>
        <p:spPr>
          <a:xfrm>
            <a:off x="5370834" y="6009288"/>
            <a:ext cx="7398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She is slim and she has a round face.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C342D40-6D54-6E3D-3509-8184A01B042D}"/>
              </a:ext>
            </a:extLst>
          </p:cNvPr>
          <p:cNvSpPr/>
          <p:nvPr/>
        </p:nvSpPr>
        <p:spPr>
          <a:xfrm>
            <a:off x="9267761" y="5390775"/>
            <a:ext cx="733646" cy="553998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09947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62FF71-4654-CF17-A220-36EF94D69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CE8F107-903F-119C-B4C2-51C4DBCD83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824" y="190736"/>
            <a:ext cx="9144000" cy="68288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3. What does Bill’s sister look like?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11CC17-6FE1-DF5F-E88E-0722BF8EB7FE}"/>
              </a:ext>
            </a:extLst>
          </p:cNvPr>
          <p:cNvSpPr txBox="1"/>
          <p:nvPr/>
        </p:nvSpPr>
        <p:spPr>
          <a:xfrm>
            <a:off x="2668772" y="5049261"/>
            <a:ext cx="552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3FFE21-27F4-0AFB-318F-9F9F609D5901}"/>
              </a:ext>
            </a:extLst>
          </p:cNvPr>
          <p:cNvSpPr txBox="1"/>
          <p:nvPr/>
        </p:nvSpPr>
        <p:spPr>
          <a:xfrm>
            <a:off x="8417442" y="5049261"/>
            <a:ext cx="552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E24D58-1C33-8107-A075-5D1393E10751}"/>
              </a:ext>
            </a:extLst>
          </p:cNvPr>
          <p:cNvSpPr txBox="1"/>
          <p:nvPr/>
        </p:nvSpPr>
        <p:spPr>
          <a:xfrm>
            <a:off x="163035" y="5996761"/>
            <a:ext cx="6269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75000"/>
                  </a:schemeClr>
                </a:solidFill>
              </a:rPr>
              <a:t>She is tall and she has big eyes.</a:t>
            </a:r>
          </a:p>
        </p:txBody>
      </p:sp>
      <p:pic>
        <p:nvPicPr>
          <p:cNvPr id="4" name="Picture 3" descr="A cartoon of a child running on a path&#10;&#10;Description automatically generated">
            <a:extLst>
              <a:ext uri="{FF2B5EF4-FFF2-40B4-BE49-F238E27FC236}">
                <a16:creationId xmlns:a16="http://schemas.microsoft.com/office/drawing/2014/main" id="{279CBB1C-E988-EB85-4A27-E671D0054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15" y="1483188"/>
            <a:ext cx="5229583" cy="2955851"/>
          </a:xfrm>
          <a:prstGeom prst="rect">
            <a:avLst/>
          </a:prstGeom>
        </p:spPr>
      </p:pic>
      <p:pic>
        <p:nvPicPr>
          <p:cNvPr id="8" name="Picture 7" descr="Cartoon of a baby child&#10;&#10;Description automatically generated">
            <a:extLst>
              <a:ext uri="{FF2B5EF4-FFF2-40B4-BE49-F238E27FC236}">
                <a16:creationId xmlns:a16="http://schemas.microsoft.com/office/drawing/2014/main" id="{C8FF8E4E-649E-6135-DABA-20E6C5750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403" y="758422"/>
            <a:ext cx="4290839" cy="429083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ECCB147-5F44-32ED-0E50-2D795826F7E4}"/>
              </a:ext>
            </a:extLst>
          </p:cNvPr>
          <p:cNvSpPr/>
          <p:nvPr/>
        </p:nvSpPr>
        <p:spPr>
          <a:xfrm>
            <a:off x="2488020" y="5049261"/>
            <a:ext cx="733646" cy="553998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01183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95C8-5F0F-F639-BDD2-3E5A101ED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F439E0AA-BCFE-5B44-F5D9-0B1FB6B88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28" y="0"/>
            <a:ext cx="9761986" cy="6863897"/>
          </a:xfrm>
        </p:spPr>
      </p:pic>
    </p:spTree>
    <p:extLst>
      <p:ext uri="{BB962C8B-B14F-4D97-AF65-F5344CB8AC3E}">
        <p14:creationId xmlns:p14="http://schemas.microsoft.com/office/powerpoint/2010/main" val="3351496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539C9-EB91-F6CF-4350-3E3208E85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làm mẫu survey">
            <a:hlinkClick r:id="" action="ppaction://media"/>
            <a:extLst>
              <a:ext uri="{FF2B5EF4-FFF2-40B4-BE49-F238E27FC236}">
                <a16:creationId xmlns:a16="http://schemas.microsoft.com/office/drawing/2014/main" id="{D30A825B-FFED-F6E1-02B9-AD83B375A9E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286" y="12128"/>
            <a:ext cx="12170713" cy="6845871"/>
          </a:xfrm>
        </p:spPr>
      </p:pic>
    </p:spTree>
    <p:extLst>
      <p:ext uri="{BB962C8B-B14F-4D97-AF65-F5344CB8AC3E}">
        <p14:creationId xmlns:p14="http://schemas.microsoft.com/office/powerpoint/2010/main" val="301515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3ADB4-A452-C354-F7C1-44E9F6E7E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hát">
            <a:hlinkClick r:id="" action="ppaction://media"/>
            <a:extLst>
              <a:ext uri="{FF2B5EF4-FFF2-40B4-BE49-F238E27FC236}">
                <a16:creationId xmlns:a16="http://schemas.microsoft.com/office/drawing/2014/main" id="{12281AD1-6A2B-C7D9-AFB6-6B8385D61D9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932427"/>
          </a:xfrm>
        </p:spPr>
      </p:pic>
      <p:sp>
        <p:nvSpPr>
          <p:cNvPr id="6" name="Smiley Face 5">
            <a:extLst>
              <a:ext uri="{FF2B5EF4-FFF2-40B4-BE49-F238E27FC236}">
                <a16:creationId xmlns:a16="http://schemas.microsoft.com/office/drawing/2014/main" id="{A9D0F499-F175-8D50-D910-36E35D1E665B}"/>
              </a:ext>
            </a:extLst>
          </p:cNvPr>
          <p:cNvSpPr/>
          <p:nvPr/>
        </p:nvSpPr>
        <p:spPr>
          <a:xfrm>
            <a:off x="10949762" y="6166884"/>
            <a:ext cx="808075" cy="69111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2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329</Words>
  <Application>Microsoft Office PowerPoint</Application>
  <PresentationFormat>Widescreen</PresentationFormat>
  <Paragraphs>43</Paragraphs>
  <Slides>9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.VnBlack</vt:lpstr>
      <vt:lpstr>Aptos</vt:lpstr>
      <vt:lpstr>Aptos Display</vt:lpstr>
      <vt:lpstr>Arial</vt:lpstr>
      <vt:lpstr>Bahnschrift SemiBold Condensed</vt:lpstr>
      <vt:lpstr>Roboto</vt:lpstr>
      <vt:lpstr>Times New Roman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7</cp:revision>
  <dcterms:created xsi:type="dcterms:W3CDTF">2025-02-22T04:14:31Z</dcterms:created>
  <dcterms:modified xsi:type="dcterms:W3CDTF">2025-02-25T12:18:05Z</dcterms:modified>
</cp:coreProperties>
</file>