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emf" ContentType="image/x-emf"/>
  <Default Extension="mp3" ContentType="audio/mp3"/>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svg" ContentType="image/svg+xml"/>
  <Override PartName="/ppt/media/image2.svg" ContentType="image/svg+xml"/>
  <Override PartName="/ppt/media/image3.svg" ContentType="image/svg+xml"/>
  <Override PartName="/ppt/media/image4.svg" ContentType="image/svg+xml"/>
  <Override PartName="/ppt/media/image5.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95" r:id="rId4"/>
    <p:sldMasterId id="2147483707" r:id="rId5"/>
    <p:sldMasterId id="2147483719" r:id="rId6"/>
  </p:sldMasterIdLst>
  <p:notesMasterIdLst>
    <p:notesMasterId r:id="rId11"/>
  </p:notesMasterIdLst>
  <p:sldIdLst>
    <p:sldId id="271" r:id="rId7"/>
    <p:sldId id="2643" r:id="rId8"/>
    <p:sldId id="2646" r:id="rId9"/>
    <p:sldId id="347" r:id="rId10"/>
    <p:sldId id="373" r:id="rId12"/>
    <p:sldId id="403" r:id="rId13"/>
    <p:sldId id="2647" r:id="rId14"/>
    <p:sldId id="2648" r:id="rId15"/>
    <p:sldId id="401" r:id="rId16"/>
    <p:sldId id="2649" r:id="rId17"/>
    <p:sldId id="402" r:id="rId18"/>
    <p:sldId id="2650" r:id="rId19"/>
    <p:sldId id="2651" r:id="rId20"/>
    <p:sldId id="263" r:id="rId21"/>
    <p:sldId id="268" r:id="rId22"/>
    <p:sldId id="270" r:id="rId23"/>
    <p:sldId id="272" r:id="rId24"/>
    <p:sldId id="2652" r:id="rId25"/>
    <p:sldId id="265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79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764"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slide" Target="slides/slide1.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 Type="http://schemas.openxmlformats.org/officeDocument/2006/relationships/slideMaster" Target="slideMasters/slideMaster2.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19.xml"/><Relationship Id="rId25" Type="http://schemas.openxmlformats.org/officeDocument/2006/relationships/slide" Target="slides/slide18.xml"/><Relationship Id="rId24" Type="http://schemas.openxmlformats.org/officeDocument/2006/relationships/slide" Target="slides/slide17.xml"/><Relationship Id="rId23" Type="http://schemas.openxmlformats.org/officeDocument/2006/relationships/slide" Target="slides/slide16.xml"/><Relationship Id="rId22" Type="http://schemas.openxmlformats.org/officeDocument/2006/relationships/slide" Target="slides/slide15.xml"/><Relationship Id="rId21" Type="http://schemas.openxmlformats.org/officeDocument/2006/relationships/slide" Target="slides/slide14.xml"/><Relationship Id="rId20" Type="http://schemas.openxmlformats.org/officeDocument/2006/relationships/slide" Target="slides/slide13.xml"/><Relationship Id="rId2" Type="http://schemas.openxmlformats.org/officeDocument/2006/relationships/theme" Target="theme/theme1.xml"/><Relationship Id="rId19" Type="http://schemas.openxmlformats.org/officeDocument/2006/relationships/slide" Target="slides/slide12.xml"/><Relationship Id="rId18" Type="http://schemas.openxmlformats.org/officeDocument/2006/relationships/slide" Target="slides/slide11.xml"/><Relationship Id="rId17" Type="http://schemas.openxmlformats.org/officeDocument/2006/relationships/slide" Target="slides/slide10.xml"/><Relationship Id="rId16" Type="http://schemas.openxmlformats.org/officeDocument/2006/relationships/slide" Target="slides/slide9.xml"/><Relationship Id="rId15" Type="http://schemas.openxmlformats.org/officeDocument/2006/relationships/slide" Target="slides/slide8.xml"/><Relationship Id="rId14" Type="http://schemas.openxmlformats.org/officeDocument/2006/relationships/slide" Target="slides/slide7.xml"/><Relationship Id="rId13" Type="http://schemas.openxmlformats.org/officeDocument/2006/relationships/slide" Target="slides/slide6.xml"/><Relationship Id="rId12" Type="http://schemas.openxmlformats.org/officeDocument/2006/relationships/slide" Target="slides/slide5.xml"/><Relationship Id="rId11" Type="http://schemas.openxmlformats.org/officeDocument/2006/relationships/notesMaster" Target="notesMasters/notesMaster1.xml"/><Relationship Id="rId10" Type="http://schemas.openxmlformats.org/officeDocument/2006/relationships/slide" Target="slides/slide4.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72B76C-8EE9-4608-83BB-95D185E56444}"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CB0922-252C-4E06-AAD1-BED6D2CE3571}"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B4C9894-CA3D-4ED8-9F7D-57A290CE556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B4C9894-CA3D-4ED8-9F7D-57A290CE556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685F7FA6-D00E-43C0-8EA8-FE8465830FD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A3D6BA-292A-4106-86C4-0D0E1CAA5B2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685F7FA6-D00E-43C0-8EA8-FE8465830FD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A3D6BA-292A-4106-86C4-0D0E1CAA5B2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685F7FA6-D00E-43C0-8EA8-FE8465830FD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A3D6BA-292A-4106-86C4-0D0E1CAA5B2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685F7FA6-D00E-43C0-8EA8-FE8465830FD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A3D6BA-292A-4106-86C4-0D0E1CAA5B2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685F7FA6-D00E-43C0-8EA8-FE8465830FD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7A3D6BA-292A-4106-86C4-0D0E1CAA5B2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685F7FA6-D00E-43C0-8EA8-FE8465830FD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7A3D6BA-292A-4106-86C4-0D0E1CAA5B2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85F7FA6-D00E-43C0-8EA8-FE8465830FD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A3D6BA-292A-4106-86C4-0D0E1CAA5B2B}" type="slidenum">
              <a:rPr lang="zh-CN" altLang="en-US" smtClean="0"/>
            </a:fld>
            <a:endParaRPr lang="zh-CN" altLang="en-US"/>
          </a:p>
        </p:txBody>
      </p:sp>
      <p:pic>
        <p:nvPicPr>
          <p:cNvPr id="5" name="图片 4"/>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19700" b="100000" l="0" r="100000"/>
                    </a14:imgEffect>
                    <a14:imgEffect>
                      <a14:brightnessContrast bright="10000" contrast="25000"/>
                    </a14:imgEffect>
                    <a14:imgEffect>
                      <a14:saturation sat="69000"/>
                    </a14:imgEffect>
                  </a14:imgLayer>
                </a14:imgProps>
              </a:ext>
              <a:ext uri="{28A0092B-C50C-407E-A947-70E740481C1C}">
                <a14:useLocalDpi xmlns:a14="http://schemas.microsoft.com/office/drawing/2010/main" val="0"/>
              </a:ext>
            </a:extLst>
          </a:blip>
          <a:srcRect t="55590" b="17332"/>
          <a:stretch>
            <a:fillRect/>
          </a:stretch>
        </p:blipFill>
        <p:spPr>
          <a:xfrm>
            <a:off x="0" y="5001065"/>
            <a:ext cx="6858000" cy="1856935"/>
          </a:xfrm>
          <a:prstGeom prst="round1Rect">
            <a:avLst/>
          </a:prstGeom>
        </p:spPr>
      </p:pic>
      <p:pic>
        <p:nvPicPr>
          <p:cNvPr id="6" name="图片 5"/>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19700" b="100000" l="0" r="100000"/>
                    </a14:imgEffect>
                    <a14:imgEffect>
                      <a14:brightnessContrast bright="10000" contrast="25000"/>
                    </a14:imgEffect>
                    <a14:imgEffect>
                      <a14:saturation sat="69000"/>
                    </a14:imgEffect>
                  </a14:imgLayer>
                </a14:imgProps>
              </a:ext>
              <a:ext uri="{28A0092B-C50C-407E-A947-70E740481C1C}">
                <a14:useLocalDpi xmlns:a14="http://schemas.microsoft.com/office/drawing/2010/main" val="0"/>
              </a:ext>
            </a:extLst>
          </a:blip>
          <a:srcRect l="22222" t="55589" b="17333"/>
          <a:stretch>
            <a:fillRect/>
          </a:stretch>
        </p:blipFill>
        <p:spPr>
          <a:xfrm flipH="1">
            <a:off x="6858000" y="5001065"/>
            <a:ext cx="5334000" cy="1856935"/>
          </a:xfrm>
          <a:prstGeom prst="round1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685F7FA6-D00E-43C0-8EA8-FE8465830FD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A3D6BA-292A-4106-86C4-0D0E1CAA5B2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685F7FA6-D00E-43C0-8EA8-FE8465830FD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A3D6BA-292A-4106-86C4-0D0E1CAA5B2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685F7FA6-D00E-43C0-8EA8-FE8465830FD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A3D6BA-292A-4106-86C4-0D0E1CAA5B2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685F7FA6-D00E-43C0-8EA8-FE8465830FD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A3D6BA-292A-4106-86C4-0D0E1CAA5B2B}"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endParaRPr lang="en-US"/>
          </a:p>
        </p:txBody>
      </p:sp>
      <p:sp>
        <p:nvSpPr>
          <p:cNvPr id="4" name="Date Placeholder 3"/>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2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2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2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20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19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1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1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1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1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1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1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1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endParaRPr lang="en-US"/>
          </a:p>
        </p:txBody>
      </p:sp>
      <p:sp>
        <p:nvSpPr>
          <p:cNvPr id="5" name="Date Placeholder 4"/>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endParaRPr lang="en-US"/>
          </a:p>
        </p:txBody>
      </p:sp>
      <p:sp>
        <p:nvSpPr>
          <p:cNvPr id="5" name="Date Placeholder 4"/>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endParaRPr lang="en-US"/>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00" indent="0" algn="ctr">
              <a:buNone/>
              <a:defRPr>
                <a:solidFill>
                  <a:schemeClr val="tx1">
                    <a:tint val="75000"/>
                  </a:schemeClr>
                </a:solidFill>
              </a:defRPr>
            </a:lvl2pPr>
            <a:lvl3pPr marL="609600" indent="0" algn="ctr">
              <a:buNone/>
              <a:defRPr>
                <a:solidFill>
                  <a:schemeClr val="tx1">
                    <a:tint val="75000"/>
                  </a:schemeClr>
                </a:solidFill>
              </a:defRPr>
            </a:lvl3pPr>
            <a:lvl4pPr marL="914400" indent="0" algn="ctr">
              <a:buNone/>
              <a:defRPr>
                <a:solidFill>
                  <a:schemeClr val="tx1">
                    <a:tint val="75000"/>
                  </a:schemeClr>
                </a:solidFill>
              </a:defRPr>
            </a:lvl4pPr>
            <a:lvl5pPr marL="1219200" indent="0" algn="ctr">
              <a:buNone/>
              <a:defRPr>
                <a:solidFill>
                  <a:schemeClr val="tx1">
                    <a:tint val="75000"/>
                  </a:schemeClr>
                </a:solidFill>
              </a:defRPr>
            </a:lvl5pPr>
            <a:lvl6pPr marL="1524000" indent="0" algn="ctr">
              <a:buNone/>
              <a:defRPr>
                <a:solidFill>
                  <a:schemeClr val="tx1">
                    <a:tint val="75000"/>
                  </a:schemeClr>
                </a:solidFill>
              </a:defRPr>
            </a:lvl6pPr>
            <a:lvl7pPr marL="1828800" indent="0" algn="ctr">
              <a:buNone/>
              <a:defRPr>
                <a:solidFill>
                  <a:schemeClr val="tx1">
                    <a:tint val="75000"/>
                  </a:schemeClr>
                </a:solidFill>
              </a:defRPr>
            </a:lvl7pPr>
            <a:lvl8pPr marL="2133600" indent="0" algn="ctr">
              <a:buNone/>
              <a:defRPr>
                <a:solidFill>
                  <a:schemeClr val="tx1">
                    <a:tint val="75000"/>
                  </a:schemeClr>
                </a:solidFill>
              </a:defRPr>
            </a:lvl8pPr>
            <a:lvl9pPr marL="24384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5" b="1" cap="all"/>
            </a:lvl1pPr>
          </a:lstStyle>
          <a:p>
            <a:r>
              <a:rPr lang="en-US"/>
              <a:t>Click to edit Master title style</a:t>
            </a:r>
            <a:endParaRPr lang="en-US"/>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5">
                <a:solidFill>
                  <a:schemeClr val="tx1">
                    <a:tint val="75000"/>
                  </a:schemeClr>
                </a:solidFill>
              </a:defRPr>
            </a:lvl1pPr>
            <a:lvl2pPr marL="304800" indent="0">
              <a:buNone/>
              <a:defRPr sz="1200">
                <a:solidFill>
                  <a:schemeClr val="tx1">
                    <a:tint val="75000"/>
                  </a:schemeClr>
                </a:solidFill>
              </a:defRPr>
            </a:lvl2pPr>
            <a:lvl3pPr marL="609600" indent="0">
              <a:buNone/>
              <a:defRPr sz="1065">
                <a:solidFill>
                  <a:schemeClr val="tx1">
                    <a:tint val="75000"/>
                  </a:schemeClr>
                </a:solidFill>
              </a:defRPr>
            </a:lvl3pPr>
            <a:lvl4pPr marL="914400" indent="0">
              <a:buNone/>
              <a:defRPr sz="935">
                <a:solidFill>
                  <a:schemeClr val="tx1">
                    <a:tint val="75000"/>
                  </a:schemeClr>
                </a:solidFill>
              </a:defRPr>
            </a:lvl4pPr>
            <a:lvl5pPr marL="1219200" indent="0">
              <a:buNone/>
              <a:defRPr sz="935">
                <a:solidFill>
                  <a:schemeClr val="tx1">
                    <a:tint val="75000"/>
                  </a:schemeClr>
                </a:solidFill>
              </a:defRPr>
            </a:lvl5pPr>
            <a:lvl6pPr marL="1524000" indent="0">
              <a:buNone/>
              <a:defRPr sz="935">
                <a:solidFill>
                  <a:schemeClr val="tx1">
                    <a:tint val="75000"/>
                  </a:schemeClr>
                </a:solidFill>
              </a:defRPr>
            </a:lvl6pPr>
            <a:lvl7pPr marL="1828800" indent="0">
              <a:buNone/>
              <a:defRPr sz="935">
                <a:solidFill>
                  <a:schemeClr val="tx1">
                    <a:tint val="75000"/>
                  </a:schemeClr>
                </a:solidFill>
              </a:defRPr>
            </a:lvl7pPr>
            <a:lvl8pPr marL="2133600" indent="0">
              <a:buNone/>
              <a:defRPr sz="935">
                <a:solidFill>
                  <a:schemeClr val="tx1">
                    <a:tint val="75000"/>
                  </a:schemeClr>
                </a:solidFill>
              </a:defRPr>
            </a:lvl8pPr>
            <a:lvl9pPr marL="2438400" indent="0">
              <a:buNone/>
              <a:defRPr sz="935">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304800" y="1066800"/>
            <a:ext cx="2692400" cy="3017309"/>
          </a:xfrm>
        </p:spPr>
        <p:txBody>
          <a:bodyPr/>
          <a:lstStyle>
            <a:lvl1pPr>
              <a:defRPr sz="1865"/>
            </a:lvl1pPr>
            <a:lvl2pPr>
              <a:defRPr sz="1600"/>
            </a:lvl2pPr>
            <a:lvl3pPr>
              <a:defRPr sz="1335"/>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3098800" y="1066800"/>
            <a:ext cx="2692400" cy="3017309"/>
          </a:xfrm>
        </p:spPr>
        <p:txBody>
          <a:bodyPr/>
          <a:lstStyle>
            <a:lvl1pPr>
              <a:defRPr sz="1865"/>
            </a:lvl1pPr>
            <a:lvl2pPr>
              <a:defRPr sz="1600"/>
            </a:lvl2pPr>
            <a:lvl3pPr>
              <a:defRPr sz="1335"/>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00" indent="0">
              <a:buNone/>
              <a:defRPr sz="1335" b="1"/>
            </a:lvl2pPr>
            <a:lvl3pPr marL="609600" indent="0">
              <a:buNone/>
              <a:defRPr sz="1200" b="1"/>
            </a:lvl3pPr>
            <a:lvl4pPr marL="914400" indent="0">
              <a:buNone/>
              <a:defRPr sz="1065" b="1"/>
            </a:lvl4pPr>
            <a:lvl5pPr marL="1219200" indent="0">
              <a:buNone/>
              <a:defRPr sz="1065" b="1"/>
            </a:lvl5pPr>
            <a:lvl6pPr marL="1524000" indent="0">
              <a:buNone/>
              <a:defRPr sz="1065" b="1"/>
            </a:lvl6pPr>
            <a:lvl7pPr marL="1828800" indent="0">
              <a:buNone/>
              <a:defRPr sz="1065" b="1"/>
            </a:lvl7pPr>
            <a:lvl8pPr marL="2133600" indent="0">
              <a:buNone/>
              <a:defRPr sz="1065" b="1"/>
            </a:lvl8pPr>
            <a:lvl9pPr marL="2438400" indent="0">
              <a:buNone/>
              <a:defRPr sz="1065" b="1"/>
            </a:lvl9pPr>
          </a:lstStyle>
          <a:p>
            <a:pPr lvl="0"/>
            <a:r>
              <a:rPr lang="en-US"/>
              <a:t>Click to edit Master text styles</a:t>
            </a:r>
            <a:endParaRPr lang="en-US"/>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5"/>
            </a:lvl2pPr>
            <a:lvl3pPr>
              <a:defRPr sz="1200"/>
            </a:lvl3pPr>
            <a:lvl4pPr>
              <a:defRPr sz="1065"/>
            </a:lvl4pPr>
            <a:lvl5pPr>
              <a:defRPr sz="1065"/>
            </a:lvl5pPr>
            <a:lvl6pPr>
              <a:defRPr sz="1065"/>
            </a:lvl6pPr>
            <a:lvl7pPr>
              <a:defRPr sz="1065"/>
            </a:lvl7pPr>
            <a:lvl8pPr>
              <a:defRPr sz="1065"/>
            </a:lvl8pPr>
            <a:lvl9pPr>
              <a:defRPr sz="1065"/>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00" indent="0">
              <a:buNone/>
              <a:defRPr sz="1335" b="1"/>
            </a:lvl2pPr>
            <a:lvl3pPr marL="609600" indent="0">
              <a:buNone/>
              <a:defRPr sz="1200" b="1"/>
            </a:lvl3pPr>
            <a:lvl4pPr marL="914400" indent="0">
              <a:buNone/>
              <a:defRPr sz="1065" b="1"/>
            </a:lvl4pPr>
            <a:lvl5pPr marL="1219200" indent="0">
              <a:buNone/>
              <a:defRPr sz="1065" b="1"/>
            </a:lvl5pPr>
            <a:lvl6pPr marL="1524000" indent="0">
              <a:buNone/>
              <a:defRPr sz="1065" b="1"/>
            </a:lvl6pPr>
            <a:lvl7pPr marL="1828800" indent="0">
              <a:buNone/>
              <a:defRPr sz="1065" b="1"/>
            </a:lvl7pPr>
            <a:lvl8pPr marL="2133600" indent="0">
              <a:buNone/>
              <a:defRPr sz="1065" b="1"/>
            </a:lvl8pPr>
            <a:lvl9pPr marL="2438400" indent="0">
              <a:buNone/>
              <a:defRPr sz="1065" b="1"/>
            </a:lvl9pPr>
          </a:lstStyle>
          <a:p>
            <a:pPr lvl="0"/>
            <a:r>
              <a:rPr lang="en-US"/>
              <a:t>Click to edit Master text styles</a:t>
            </a:r>
            <a:endParaRPr lang="en-US"/>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5"/>
            </a:lvl2pPr>
            <a:lvl3pPr>
              <a:defRPr sz="1200"/>
            </a:lvl3pPr>
            <a:lvl4pPr>
              <a:defRPr sz="1065"/>
            </a:lvl4pPr>
            <a:lvl5pPr>
              <a:defRPr sz="1065"/>
            </a:lvl5pPr>
            <a:lvl6pPr>
              <a:defRPr sz="1065"/>
            </a:lvl6pPr>
            <a:lvl7pPr>
              <a:defRPr sz="1065"/>
            </a:lvl7pPr>
            <a:lvl8pPr>
              <a:defRPr sz="1065"/>
            </a:lvl8pPr>
            <a:lvl9pPr>
              <a:defRPr sz="1065"/>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pic>
        <p:nvPicPr>
          <p:cNvPr id="5" name="Picture 2"/>
          <p:cNvPicPr>
            <a:picLocks noChangeAspect="1"/>
          </p:cNvPicPr>
          <p:nvPr userDrawn="1"/>
        </p:nvPicPr>
        <p:blipFill>
          <a:blip r:embed="rId2"/>
          <a:srcRect/>
          <a:stretch>
            <a:fillRect/>
          </a:stretch>
        </p:blipFill>
        <p:spPr>
          <a:xfrm>
            <a:off x="0" y="0"/>
            <a:ext cx="12192000" cy="6858000"/>
          </a:xfrm>
          <a:prstGeom prst="rect">
            <a:avLst/>
          </a:prstGeom>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5" b="1"/>
            </a:lvl1pPr>
          </a:lstStyle>
          <a:p>
            <a:r>
              <a:rPr lang="en-US"/>
              <a:t>Click to edit Master title style</a:t>
            </a:r>
            <a:endParaRPr lang="en-US"/>
          </a:p>
        </p:txBody>
      </p:sp>
      <p:sp>
        <p:nvSpPr>
          <p:cNvPr id="3" name="Content Placeholder 2"/>
          <p:cNvSpPr>
            <a:spLocks noGrp="1"/>
          </p:cNvSpPr>
          <p:nvPr>
            <p:ph idx="1"/>
          </p:nvPr>
        </p:nvSpPr>
        <p:spPr>
          <a:xfrm>
            <a:off x="2383367" y="182034"/>
            <a:ext cx="3407833" cy="3902075"/>
          </a:xfrm>
        </p:spPr>
        <p:txBody>
          <a:bodyPr/>
          <a:lstStyle>
            <a:lvl1pPr>
              <a:defRPr sz="2135"/>
            </a:lvl1pPr>
            <a:lvl2pPr>
              <a:defRPr sz="1865"/>
            </a:lvl2pPr>
            <a:lvl3pPr>
              <a:defRPr sz="1600"/>
            </a:lvl3pPr>
            <a:lvl4pPr>
              <a:defRPr sz="1335"/>
            </a:lvl4pPr>
            <a:lvl5pPr>
              <a:defRPr sz="1335"/>
            </a:lvl5pPr>
            <a:lvl6pPr>
              <a:defRPr sz="1335"/>
            </a:lvl6pPr>
            <a:lvl7pPr>
              <a:defRPr sz="1335"/>
            </a:lvl7pPr>
            <a:lvl8pPr>
              <a:defRPr sz="1335"/>
            </a:lvl8pPr>
            <a:lvl9pPr>
              <a:defRPr sz="1335"/>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5"/>
            </a:lvl1pPr>
            <a:lvl2pPr marL="304800" indent="0">
              <a:buNone/>
              <a:defRPr sz="800"/>
            </a:lvl2pPr>
            <a:lvl3pPr marL="609600" indent="0">
              <a:buNone/>
              <a:defRPr sz="665"/>
            </a:lvl3pPr>
            <a:lvl4pPr marL="914400" indent="0">
              <a:buNone/>
              <a:defRPr sz="600"/>
            </a:lvl4pPr>
            <a:lvl5pPr marL="1219200" indent="0">
              <a:buNone/>
              <a:defRPr sz="600"/>
            </a:lvl5pPr>
            <a:lvl6pPr marL="1524000" indent="0">
              <a:buNone/>
              <a:defRPr sz="600"/>
            </a:lvl6pPr>
            <a:lvl7pPr marL="1828800" indent="0">
              <a:buNone/>
              <a:defRPr sz="600"/>
            </a:lvl7pPr>
            <a:lvl8pPr marL="2133600" indent="0">
              <a:buNone/>
              <a:defRPr sz="600"/>
            </a:lvl8pPr>
            <a:lvl9pPr marL="2438400" indent="0">
              <a:buNone/>
              <a:defRPr sz="6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5" b="1"/>
            </a:lvl1pPr>
          </a:lstStyle>
          <a:p>
            <a:r>
              <a:rPr lang="en-US"/>
              <a:t>Click to edit Master title style</a:t>
            </a:r>
            <a:endParaRPr lang="en-US"/>
          </a:p>
        </p:txBody>
      </p:sp>
      <p:sp>
        <p:nvSpPr>
          <p:cNvPr id="3" name="Picture Placeholder 2"/>
          <p:cNvSpPr>
            <a:spLocks noGrp="1"/>
          </p:cNvSpPr>
          <p:nvPr>
            <p:ph type="pic" idx="1"/>
          </p:nvPr>
        </p:nvSpPr>
        <p:spPr>
          <a:xfrm>
            <a:off x="1194859" y="408517"/>
            <a:ext cx="3657600" cy="2743200"/>
          </a:xfrm>
        </p:spPr>
        <p:txBody>
          <a:bodyPr/>
          <a:lstStyle>
            <a:lvl1pPr marL="0" indent="0">
              <a:buNone/>
              <a:defRPr sz="2135"/>
            </a:lvl1pPr>
            <a:lvl2pPr marL="304800" indent="0">
              <a:buNone/>
              <a:defRPr sz="1865"/>
            </a:lvl2pPr>
            <a:lvl3pPr marL="609600" indent="0">
              <a:buNone/>
              <a:defRPr sz="1600"/>
            </a:lvl3pPr>
            <a:lvl4pPr marL="914400" indent="0">
              <a:buNone/>
              <a:defRPr sz="1335"/>
            </a:lvl4pPr>
            <a:lvl5pPr marL="1219200" indent="0">
              <a:buNone/>
              <a:defRPr sz="1335"/>
            </a:lvl5pPr>
            <a:lvl6pPr marL="1524000" indent="0">
              <a:buNone/>
              <a:defRPr sz="1335"/>
            </a:lvl6pPr>
            <a:lvl7pPr marL="1828800" indent="0">
              <a:buNone/>
              <a:defRPr sz="1335"/>
            </a:lvl7pPr>
            <a:lvl8pPr marL="2133600" indent="0">
              <a:buNone/>
              <a:defRPr sz="1335"/>
            </a:lvl8pPr>
            <a:lvl9pPr marL="2438400" indent="0">
              <a:buNone/>
              <a:defRPr sz="1335"/>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5"/>
            </a:lvl1pPr>
            <a:lvl2pPr marL="304800" indent="0">
              <a:buNone/>
              <a:defRPr sz="800"/>
            </a:lvl2pPr>
            <a:lvl3pPr marL="609600" indent="0">
              <a:buNone/>
              <a:defRPr sz="665"/>
            </a:lvl3pPr>
            <a:lvl4pPr marL="914400" indent="0">
              <a:buNone/>
              <a:defRPr sz="600"/>
            </a:lvl4pPr>
            <a:lvl5pPr marL="1219200" indent="0">
              <a:buNone/>
              <a:defRPr sz="600"/>
            </a:lvl5pPr>
            <a:lvl6pPr marL="1524000" indent="0">
              <a:buNone/>
              <a:defRPr sz="600"/>
            </a:lvl6pPr>
            <a:lvl7pPr marL="1828800" indent="0">
              <a:buNone/>
              <a:defRPr sz="600"/>
            </a:lvl7pPr>
            <a:lvl8pPr marL="2133600" indent="0">
              <a:buNone/>
              <a:defRPr sz="600"/>
            </a:lvl8pPr>
            <a:lvl9pPr marL="2438400" indent="0">
              <a:buNone/>
              <a:defRPr sz="6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endParaRPr lang="en-US"/>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00" indent="0" algn="ctr">
              <a:buNone/>
              <a:defRPr>
                <a:solidFill>
                  <a:schemeClr val="tx1">
                    <a:tint val="75000"/>
                  </a:schemeClr>
                </a:solidFill>
              </a:defRPr>
            </a:lvl2pPr>
            <a:lvl3pPr marL="609600" indent="0" algn="ctr">
              <a:buNone/>
              <a:defRPr>
                <a:solidFill>
                  <a:schemeClr val="tx1">
                    <a:tint val="75000"/>
                  </a:schemeClr>
                </a:solidFill>
              </a:defRPr>
            </a:lvl3pPr>
            <a:lvl4pPr marL="914400" indent="0" algn="ctr">
              <a:buNone/>
              <a:defRPr>
                <a:solidFill>
                  <a:schemeClr val="tx1">
                    <a:tint val="75000"/>
                  </a:schemeClr>
                </a:solidFill>
              </a:defRPr>
            </a:lvl4pPr>
            <a:lvl5pPr marL="1219200" indent="0" algn="ctr">
              <a:buNone/>
              <a:defRPr>
                <a:solidFill>
                  <a:schemeClr val="tx1">
                    <a:tint val="75000"/>
                  </a:schemeClr>
                </a:solidFill>
              </a:defRPr>
            </a:lvl5pPr>
            <a:lvl6pPr marL="1524000" indent="0" algn="ctr">
              <a:buNone/>
              <a:defRPr>
                <a:solidFill>
                  <a:schemeClr val="tx1">
                    <a:tint val="75000"/>
                  </a:schemeClr>
                </a:solidFill>
              </a:defRPr>
            </a:lvl6pPr>
            <a:lvl7pPr marL="1828800" indent="0" algn="ctr">
              <a:buNone/>
              <a:defRPr>
                <a:solidFill>
                  <a:schemeClr val="tx1">
                    <a:tint val="75000"/>
                  </a:schemeClr>
                </a:solidFill>
              </a:defRPr>
            </a:lvl7pPr>
            <a:lvl8pPr marL="2133600" indent="0" algn="ctr">
              <a:buNone/>
              <a:defRPr>
                <a:solidFill>
                  <a:schemeClr val="tx1">
                    <a:tint val="75000"/>
                  </a:schemeClr>
                </a:solidFill>
              </a:defRPr>
            </a:lvl8pPr>
            <a:lvl9pPr marL="24384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5" b="1" cap="all"/>
            </a:lvl1pPr>
          </a:lstStyle>
          <a:p>
            <a:r>
              <a:rPr lang="en-US"/>
              <a:t>Click to edit Master title style</a:t>
            </a:r>
            <a:endParaRPr lang="en-US"/>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5">
                <a:solidFill>
                  <a:schemeClr val="tx1">
                    <a:tint val="75000"/>
                  </a:schemeClr>
                </a:solidFill>
              </a:defRPr>
            </a:lvl1pPr>
            <a:lvl2pPr marL="304800" indent="0">
              <a:buNone/>
              <a:defRPr sz="1200">
                <a:solidFill>
                  <a:schemeClr val="tx1">
                    <a:tint val="75000"/>
                  </a:schemeClr>
                </a:solidFill>
              </a:defRPr>
            </a:lvl2pPr>
            <a:lvl3pPr marL="609600" indent="0">
              <a:buNone/>
              <a:defRPr sz="1065">
                <a:solidFill>
                  <a:schemeClr val="tx1">
                    <a:tint val="75000"/>
                  </a:schemeClr>
                </a:solidFill>
              </a:defRPr>
            </a:lvl3pPr>
            <a:lvl4pPr marL="914400" indent="0">
              <a:buNone/>
              <a:defRPr sz="935">
                <a:solidFill>
                  <a:schemeClr val="tx1">
                    <a:tint val="75000"/>
                  </a:schemeClr>
                </a:solidFill>
              </a:defRPr>
            </a:lvl4pPr>
            <a:lvl5pPr marL="1219200" indent="0">
              <a:buNone/>
              <a:defRPr sz="935">
                <a:solidFill>
                  <a:schemeClr val="tx1">
                    <a:tint val="75000"/>
                  </a:schemeClr>
                </a:solidFill>
              </a:defRPr>
            </a:lvl5pPr>
            <a:lvl6pPr marL="1524000" indent="0">
              <a:buNone/>
              <a:defRPr sz="935">
                <a:solidFill>
                  <a:schemeClr val="tx1">
                    <a:tint val="75000"/>
                  </a:schemeClr>
                </a:solidFill>
              </a:defRPr>
            </a:lvl6pPr>
            <a:lvl7pPr marL="1828800" indent="0">
              <a:buNone/>
              <a:defRPr sz="935">
                <a:solidFill>
                  <a:schemeClr val="tx1">
                    <a:tint val="75000"/>
                  </a:schemeClr>
                </a:solidFill>
              </a:defRPr>
            </a:lvl7pPr>
            <a:lvl8pPr marL="2133600" indent="0">
              <a:buNone/>
              <a:defRPr sz="935">
                <a:solidFill>
                  <a:schemeClr val="tx1">
                    <a:tint val="75000"/>
                  </a:schemeClr>
                </a:solidFill>
              </a:defRPr>
            </a:lvl8pPr>
            <a:lvl9pPr marL="2438400" indent="0">
              <a:buNone/>
              <a:defRPr sz="935">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304800" y="1066800"/>
            <a:ext cx="2692400" cy="3017309"/>
          </a:xfrm>
        </p:spPr>
        <p:txBody>
          <a:bodyPr/>
          <a:lstStyle>
            <a:lvl1pPr>
              <a:defRPr sz="1865"/>
            </a:lvl1pPr>
            <a:lvl2pPr>
              <a:defRPr sz="1600"/>
            </a:lvl2pPr>
            <a:lvl3pPr>
              <a:defRPr sz="1335"/>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3098800" y="1066800"/>
            <a:ext cx="2692400" cy="3017309"/>
          </a:xfrm>
        </p:spPr>
        <p:txBody>
          <a:bodyPr/>
          <a:lstStyle>
            <a:lvl1pPr>
              <a:defRPr sz="1865"/>
            </a:lvl1pPr>
            <a:lvl2pPr>
              <a:defRPr sz="1600"/>
            </a:lvl2pPr>
            <a:lvl3pPr>
              <a:defRPr sz="1335"/>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00" indent="0">
              <a:buNone/>
              <a:defRPr sz="1335" b="1"/>
            </a:lvl2pPr>
            <a:lvl3pPr marL="609600" indent="0">
              <a:buNone/>
              <a:defRPr sz="1200" b="1"/>
            </a:lvl3pPr>
            <a:lvl4pPr marL="914400" indent="0">
              <a:buNone/>
              <a:defRPr sz="1065" b="1"/>
            </a:lvl4pPr>
            <a:lvl5pPr marL="1219200" indent="0">
              <a:buNone/>
              <a:defRPr sz="1065" b="1"/>
            </a:lvl5pPr>
            <a:lvl6pPr marL="1524000" indent="0">
              <a:buNone/>
              <a:defRPr sz="1065" b="1"/>
            </a:lvl6pPr>
            <a:lvl7pPr marL="1828800" indent="0">
              <a:buNone/>
              <a:defRPr sz="1065" b="1"/>
            </a:lvl7pPr>
            <a:lvl8pPr marL="2133600" indent="0">
              <a:buNone/>
              <a:defRPr sz="1065" b="1"/>
            </a:lvl8pPr>
            <a:lvl9pPr marL="2438400" indent="0">
              <a:buNone/>
              <a:defRPr sz="1065" b="1"/>
            </a:lvl9pPr>
          </a:lstStyle>
          <a:p>
            <a:pPr lvl="0"/>
            <a:r>
              <a:rPr lang="en-US"/>
              <a:t>Click to edit Master text styles</a:t>
            </a:r>
            <a:endParaRPr lang="en-US"/>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5"/>
            </a:lvl2pPr>
            <a:lvl3pPr>
              <a:defRPr sz="1200"/>
            </a:lvl3pPr>
            <a:lvl4pPr>
              <a:defRPr sz="1065"/>
            </a:lvl4pPr>
            <a:lvl5pPr>
              <a:defRPr sz="1065"/>
            </a:lvl5pPr>
            <a:lvl6pPr>
              <a:defRPr sz="1065"/>
            </a:lvl6pPr>
            <a:lvl7pPr>
              <a:defRPr sz="1065"/>
            </a:lvl7pPr>
            <a:lvl8pPr>
              <a:defRPr sz="1065"/>
            </a:lvl8pPr>
            <a:lvl9pPr>
              <a:defRPr sz="1065"/>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00" indent="0">
              <a:buNone/>
              <a:defRPr sz="1335" b="1"/>
            </a:lvl2pPr>
            <a:lvl3pPr marL="609600" indent="0">
              <a:buNone/>
              <a:defRPr sz="1200" b="1"/>
            </a:lvl3pPr>
            <a:lvl4pPr marL="914400" indent="0">
              <a:buNone/>
              <a:defRPr sz="1065" b="1"/>
            </a:lvl4pPr>
            <a:lvl5pPr marL="1219200" indent="0">
              <a:buNone/>
              <a:defRPr sz="1065" b="1"/>
            </a:lvl5pPr>
            <a:lvl6pPr marL="1524000" indent="0">
              <a:buNone/>
              <a:defRPr sz="1065" b="1"/>
            </a:lvl6pPr>
            <a:lvl7pPr marL="1828800" indent="0">
              <a:buNone/>
              <a:defRPr sz="1065" b="1"/>
            </a:lvl7pPr>
            <a:lvl8pPr marL="2133600" indent="0">
              <a:buNone/>
              <a:defRPr sz="1065" b="1"/>
            </a:lvl8pPr>
            <a:lvl9pPr marL="2438400" indent="0">
              <a:buNone/>
              <a:defRPr sz="1065" b="1"/>
            </a:lvl9pPr>
          </a:lstStyle>
          <a:p>
            <a:pPr lvl="0"/>
            <a:r>
              <a:rPr lang="en-US"/>
              <a:t>Click to edit Master text styles</a:t>
            </a:r>
            <a:endParaRPr lang="en-US"/>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5"/>
            </a:lvl2pPr>
            <a:lvl3pPr>
              <a:defRPr sz="1200"/>
            </a:lvl3pPr>
            <a:lvl4pPr>
              <a:defRPr sz="1065"/>
            </a:lvl4pPr>
            <a:lvl5pPr>
              <a:defRPr sz="1065"/>
            </a:lvl5pPr>
            <a:lvl6pPr>
              <a:defRPr sz="1065"/>
            </a:lvl6pPr>
            <a:lvl7pPr>
              <a:defRPr sz="1065"/>
            </a:lvl7pPr>
            <a:lvl8pPr>
              <a:defRPr sz="1065"/>
            </a:lvl8pPr>
            <a:lvl9pPr>
              <a:defRPr sz="1065"/>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pic>
        <p:nvPicPr>
          <p:cNvPr id="5" name="Picture 2"/>
          <p:cNvPicPr>
            <a:picLocks noChangeAspect="1"/>
          </p:cNvPicPr>
          <p:nvPr userDrawn="1"/>
        </p:nvPicPr>
        <p:blipFill>
          <a:blip r:embed="rId2"/>
          <a:srcRect/>
          <a:stretch>
            <a:fillRect/>
          </a:stretch>
        </p:blipFill>
        <p:spPr>
          <a:xfrm>
            <a:off x="0" y="0"/>
            <a:ext cx="12192000" cy="6858000"/>
          </a:xfrm>
          <a:prstGeom prst="rect">
            <a:avLst/>
          </a:prstGeom>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5" b="1"/>
            </a:lvl1pPr>
          </a:lstStyle>
          <a:p>
            <a:r>
              <a:rPr lang="en-US"/>
              <a:t>Click to edit Master title style</a:t>
            </a:r>
            <a:endParaRPr lang="en-US"/>
          </a:p>
        </p:txBody>
      </p:sp>
      <p:sp>
        <p:nvSpPr>
          <p:cNvPr id="3" name="Content Placeholder 2"/>
          <p:cNvSpPr>
            <a:spLocks noGrp="1"/>
          </p:cNvSpPr>
          <p:nvPr>
            <p:ph idx="1"/>
          </p:nvPr>
        </p:nvSpPr>
        <p:spPr>
          <a:xfrm>
            <a:off x="2383367" y="182034"/>
            <a:ext cx="3407833" cy="3902075"/>
          </a:xfrm>
        </p:spPr>
        <p:txBody>
          <a:bodyPr/>
          <a:lstStyle>
            <a:lvl1pPr>
              <a:defRPr sz="2135"/>
            </a:lvl1pPr>
            <a:lvl2pPr>
              <a:defRPr sz="1865"/>
            </a:lvl2pPr>
            <a:lvl3pPr>
              <a:defRPr sz="1600"/>
            </a:lvl3pPr>
            <a:lvl4pPr>
              <a:defRPr sz="1335"/>
            </a:lvl4pPr>
            <a:lvl5pPr>
              <a:defRPr sz="1335"/>
            </a:lvl5pPr>
            <a:lvl6pPr>
              <a:defRPr sz="1335"/>
            </a:lvl6pPr>
            <a:lvl7pPr>
              <a:defRPr sz="1335"/>
            </a:lvl7pPr>
            <a:lvl8pPr>
              <a:defRPr sz="1335"/>
            </a:lvl8pPr>
            <a:lvl9pPr>
              <a:defRPr sz="1335"/>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5"/>
            </a:lvl1pPr>
            <a:lvl2pPr marL="304800" indent="0">
              <a:buNone/>
              <a:defRPr sz="800"/>
            </a:lvl2pPr>
            <a:lvl3pPr marL="609600" indent="0">
              <a:buNone/>
              <a:defRPr sz="665"/>
            </a:lvl3pPr>
            <a:lvl4pPr marL="914400" indent="0">
              <a:buNone/>
              <a:defRPr sz="600"/>
            </a:lvl4pPr>
            <a:lvl5pPr marL="1219200" indent="0">
              <a:buNone/>
              <a:defRPr sz="600"/>
            </a:lvl5pPr>
            <a:lvl6pPr marL="1524000" indent="0">
              <a:buNone/>
              <a:defRPr sz="600"/>
            </a:lvl6pPr>
            <a:lvl7pPr marL="1828800" indent="0">
              <a:buNone/>
              <a:defRPr sz="600"/>
            </a:lvl7pPr>
            <a:lvl8pPr marL="2133600" indent="0">
              <a:buNone/>
              <a:defRPr sz="600"/>
            </a:lvl8pPr>
            <a:lvl9pPr marL="2438400" indent="0">
              <a:buNone/>
              <a:defRPr sz="6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5" b="1"/>
            </a:lvl1pPr>
          </a:lstStyle>
          <a:p>
            <a:r>
              <a:rPr lang="en-US"/>
              <a:t>Click to edit Master title style</a:t>
            </a:r>
            <a:endParaRPr lang="en-US"/>
          </a:p>
        </p:txBody>
      </p:sp>
      <p:sp>
        <p:nvSpPr>
          <p:cNvPr id="3" name="Picture Placeholder 2"/>
          <p:cNvSpPr>
            <a:spLocks noGrp="1"/>
          </p:cNvSpPr>
          <p:nvPr>
            <p:ph type="pic" idx="1"/>
          </p:nvPr>
        </p:nvSpPr>
        <p:spPr>
          <a:xfrm>
            <a:off x="1194859" y="408517"/>
            <a:ext cx="3657600" cy="2743200"/>
          </a:xfrm>
        </p:spPr>
        <p:txBody>
          <a:bodyPr/>
          <a:lstStyle>
            <a:lvl1pPr marL="0" indent="0">
              <a:buNone/>
              <a:defRPr sz="2135"/>
            </a:lvl1pPr>
            <a:lvl2pPr marL="304800" indent="0">
              <a:buNone/>
              <a:defRPr sz="1865"/>
            </a:lvl2pPr>
            <a:lvl3pPr marL="609600" indent="0">
              <a:buNone/>
              <a:defRPr sz="1600"/>
            </a:lvl3pPr>
            <a:lvl4pPr marL="914400" indent="0">
              <a:buNone/>
              <a:defRPr sz="1335"/>
            </a:lvl4pPr>
            <a:lvl5pPr marL="1219200" indent="0">
              <a:buNone/>
              <a:defRPr sz="1335"/>
            </a:lvl5pPr>
            <a:lvl6pPr marL="1524000" indent="0">
              <a:buNone/>
              <a:defRPr sz="1335"/>
            </a:lvl6pPr>
            <a:lvl7pPr marL="1828800" indent="0">
              <a:buNone/>
              <a:defRPr sz="1335"/>
            </a:lvl7pPr>
            <a:lvl8pPr marL="2133600" indent="0">
              <a:buNone/>
              <a:defRPr sz="1335"/>
            </a:lvl8pPr>
            <a:lvl9pPr marL="2438400" indent="0">
              <a:buNone/>
              <a:defRPr sz="1335"/>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5"/>
            </a:lvl1pPr>
            <a:lvl2pPr marL="304800" indent="0">
              <a:buNone/>
              <a:defRPr sz="800"/>
            </a:lvl2pPr>
            <a:lvl3pPr marL="609600" indent="0">
              <a:buNone/>
              <a:defRPr sz="665"/>
            </a:lvl3pPr>
            <a:lvl4pPr marL="914400" indent="0">
              <a:buNone/>
              <a:defRPr sz="600"/>
            </a:lvl4pPr>
            <a:lvl5pPr marL="1219200" indent="0">
              <a:buNone/>
              <a:defRPr sz="600"/>
            </a:lvl5pPr>
            <a:lvl6pPr marL="1524000" indent="0">
              <a:buNone/>
              <a:defRPr sz="600"/>
            </a:lvl6pPr>
            <a:lvl7pPr marL="1828800" indent="0">
              <a:buNone/>
              <a:defRPr sz="600"/>
            </a:lvl7pPr>
            <a:lvl8pPr marL="2133600" indent="0">
              <a:buNone/>
              <a:defRPr sz="600"/>
            </a:lvl8pPr>
            <a:lvl9pPr marL="2438400" indent="0">
              <a:buNone/>
              <a:defRPr sz="6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9B9EE9-F3BF-4B40-83E7-C9BC68FDDB0E}"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F55963-6440-4C45-BA09-4E6A99D1BBE0}"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E69B9EE9-F3BF-4B40-83E7-C9BC68FDDB0E}"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F55963-6440-4C45-BA09-4E6A99D1BBE0}"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E69B9EE9-F3BF-4B40-83E7-C9BC68FDDB0E}"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F55963-6440-4C45-BA09-4E6A99D1BBE0}"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E69B9EE9-F3BF-4B40-83E7-C9BC68FDDB0E}"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F55963-6440-4C45-BA09-4E6A99D1BBE0}"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E69B9EE9-F3BF-4B40-83E7-C9BC68FDDB0E}"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F55963-6440-4C45-BA09-4E6A99D1BBE0}"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3.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6" Type="http://schemas.openxmlformats.org/officeDocument/2006/relationships/theme" Target="../theme/theme2.xml"/><Relationship Id="rId35" Type="http://schemas.openxmlformats.org/officeDocument/2006/relationships/image" Target="../media/image3.png"/><Relationship Id="rId34" Type="http://schemas.openxmlformats.org/officeDocument/2006/relationships/slideLayout" Target="../slideLayouts/slideLayout45.xml"/><Relationship Id="rId33" Type="http://schemas.openxmlformats.org/officeDocument/2006/relationships/slideLayout" Target="../slideLayouts/slideLayout44.xml"/><Relationship Id="rId32" Type="http://schemas.openxmlformats.org/officeDocument/2006/relationships/slideLayout" Target="../slideLayouts/slideLayout43.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3" Type="http://schemas.openxmlformats.org/officeDocument/2006/relationships/slideLayout" Target="../slideLayouts/slideLayout14.xml"/><Relationship Id="rId29" Type="http://schemas.openxmlformats.org/officeDocument/2006/relationships/slideLayout" Target="../slideLayouts/slideLayout40.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0" Type="http://schemas.openxmlformats.org/officeDocument/2006/relationships/slideLayout" Target="../slideLayouts/slideLayout31.xml"/><Relationship Id="rId2" Type="http://schemas.openxmlformats.org/officeDocument/2006/relationships/slideLayout" Target="../slideLayouts/slideLayout13.xml"/><Relationship Id="rId19" Type="http://schemas.openxmlformats.org/officeDocument/2006/relationships/slideLayout" Target="../slideLayouts/slideLayout30.xml"/><Relationship Id="rId18" Type="http://schemas.openxmlformats.org/officeDocument/2006/relationships/slideLayout" Target="../slideLayouts/slideLayout29.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54.xml"/><Relationship Id="rId8" Type="http://schemas.openxmlformats.org/officeDocument/2006/relationships/slideLayout" Target="../slideLayouts/slideLayout53.xml"/><Relationship Id="rId7" Type="http://schemas.openxmlformats.org/officeDocument/2006/relationships/slideLayout" Target="../slideLayouts/slideLayout52.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3" Type="http://schemas.openxmlformats.org/officeDocument/2006/relationships/slideLayout" Target="../slideLayouts/slideLayout48.xml"/><Relationship Id="rId2" Type="http://schemas.openxmlformats.org/officeDocument/2006/relationships/slideLayout" Target="../slideLayouts/slideLayout47.xml"/><Relationship Id="rId14" Type="http://schemas.openxmlformats.org/officeDocument/2006/relationships/theme" Target="../theme/theme3.xml"/><Relationship Id="rId13" Type="http://schemas.openxmlformats.org/officeDocument/2006/relationships/image" Target="../media/image3.png"/><Relationship Id="rId12" Type="http://schemas.openxmlformats.org/officeDocument/2006/relationships/image" Target="../media/image5.jpeg"/><Relationship Id="rId11" Type="http://schemas.openxmlformats.org/officeDocument/2006/relationships/slideLayout" Target="../slideLayouts/slideLayout56.xml"/><Relationship Id="rId10" Type="http://schemas.openxmlformats.org/officeDocument/2006/relationships/slideLayout" Target="../slideLayouts/slideLayout55.xml"/><Relationship Id="rId1"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65.xml"/><Relationship Id="rId8" Type="http://schemas.openxmlformats.org/officeDocument/2006/relationships/slideLayout" Target="../slideLayouts/slideLayout64.xml"/><Relationship Id="rId7" Type="http://schemas.openxmlformats.org/officeDocument/2006/relationships/slideLayout" Target="../slideLayouts/slideLayout63.xml"/><Relationship Id="rId6" Type="http://schemas.openxmlformats.org/officeDocument/2006/relationships/slideLayout" Target="../slideLayouts/slideLayout62.xml"/><Relationship Id="rId5" Type="http://schemas.openxmlformats.org/officeDocument/2006/relationships/slideLayout" Target="../slideLayouts/slideLayout61.xml"/><Relationship Id="rId4" Type="http://schemas.openxmlformats.org/officeDocument/2006/relationships/slideLayout" Target="../slideLayouts/slideLayout60.xml"/><Relationship Id="rId3" Type="http://schemas.openxmlformats.org/officeDocument/2006/relationships/slideLayout" Target="../slideLayouts/slideLayout59.xml"/><Relationship Id="rId2" Type="http://schemas.openxmlformats.org/officeDocument/2006/relationships/slideLayout" Target="../slideLayouts/slideLayout58.xml"/><Relationship Id="rId13" Type="http://schemas.openxmlformats.org/officeDocument/2006/relationships/theme" Target="../theme/theme4.xml"/><Relationship Id="rId12" Type="http://schemas.openxmlformats.org/officeDocument/2006/relationships/image" Target="../media/image3.png"/><Relationship Id="rId11" Type="http://schemas.openxmlformats.org/officeDocument/2006/relationships/slideLayout" Target="../slideLayouts/slideLayout67.xml"/><Relationship Id="rId10" Type="http://schemas.openxmlformats.org/officeDocument/2006/relationships/slideLayout" Target="../slideLayouts/slideLayout66.xml"/><Relationship Id="rId1"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9" Type="http://schemas.openxmlformats.org/officeDocument/2006/relationships/theme" Target="../theme/theme5.xml"/><Relationship Id="rId8" Type="http://schemas.openxmlformats.org/officeDocument/2006/relationships/tags" Target="../tags/tag3.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slideLayout" Target="../slideLayouts/slideLayout72.xml"/><Relationship Id="rId4" Type="http://schemas.openxmlformats.org/officeDocument/2006/relationships/slideLayout" Target="../slideLayouts/slideLayout71.xml"/><Relationship Id="rId3" Type="http://schemas.openxmlformats.org/officeDocument/2006/relationships/slideLayout" Target="../slideLayouts/slideLayout70.xml"/><Relationship Id="rId2" Type="http://schemas.openxmlformats.org/officeDocument/2006/relationships/slideLayout" Target="../slideLayouts/slideLayout69.xml"/><Relationship Id="rId1"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5F7FA6-D00E-43C0-8EA8-FE8465830FD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A3D6BA-292A-4106-86C4-0D0E1CAA5B2B}" type="slidenum">
              <a:rPr lang="zh-CN" altLang="en-US" smtClean="0"/>
            </a:fld>
            <a:endParaRPr lang="zh-CN" altLang="en-US"/>
          </a:p>
        </p:txBody>
      </p:sp>
      <p:pic>
        <p:nvPicPr>
          <p:cNvPr id="8" name="Picture 7" descr="Shape&#10;&#10;Description automatically generated with medium confidence"/>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868555" y="365125"/>
            <a:ext cx="1300900" cy="13009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EBC1AD-E4D2-4072-AB7A-285E9B679024}" type="datetimeFigureOut">
              <a:rPr lang="en-US" smtClean="0">
                <a:solidFill>
                  <a:prstClr val="black">
                    <a:tint val="75000"/>
                  </a:prstClr>
                </a:solidFill>
              </a:rPr>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C3A424-5044-4EC9-9A96-DF41336EE658}" type="slidenum">
              <a:rPr lang="en-US" smtClean="0">
                <a:solidFill>
                  <a:prstClr val="black">
                    <a:tint val="75000"/>
                  </a:prstClr>
                </a:solidFill>
              </a:rPr>
            </a:fld>
            <a:endParaRPr lang="en-US">
              <a:solidFill>
                <a:prstClr val="black">
                  <a:tint val="75000"/>
                </a:prstClr>
              </a:solidFill>
            </a:endParaRPr>
          </a:p>
        </p:txBody>
      </p:sp>
      <p:pic>
        <p:nvPicPr>
          <p:cNvPr id="7" name="Picture 6" descr="Shape&#10;&#10;Description automatically generated with medium confidence"/>
          <p:cNvPicPr>
            <a:picLocks noChangeAspect="1"/>
          </p:cNvPicPr>
          <p:nvPr userDrawn="1"/>
        </p:nvPicPr>
        <p:blipFill>
          <a:blip r:embed="rId35">
            <a:extLst>
              <a:ext uri="{28A0092B-C50C-407E-A947-70E740481C1C}">
                <a14:useLocalDpi xmlns:a14="http://schemas.microsoft.com/office/drawing/2010/main" val="0"/>
              </a:ext>
            </a:extLst>
          </a:blip>
          <a:stretch>
            <a:fillRect/>
          </a:stretch>
        </p:blipFill>
        <p:spPr>
          <a:xfrm>
            <a:off x="-1868555" y="365125"/>
            <a:ext cx="1300900" cy="130090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6" name="9Slide.vn - 2019"/>
          <p:cNvSpPr txBox="1"/>
          <p:nvPr userDrawn="1"/>
        </p:nvSpPr>
        <p:spPr>
          <a:xfrm>
            <a:off x="0" y="-1192887"/>
            <a:ext cx="12192000" cy="461665"/>
          </a:xfrm>
          <a:prstGeom prst="rect">
            <a:avLst/>
          </a:prstGeom>
          <a:noFill/>
        </p:spPr>
        <p:txBody>
          <a:bodyPr vert="horz" rtlCol="0">
            <a:spAutoFit/>
          </a:bodyPr>
          <a:lstStyle/>
          <a:p>
            <a:pPr algn="ctr"/>
            <a:r>
              <a:rPr lang="en-US" sz="2400">
                <a:solidFill>
                  <a:srgbClr val="CFCFCF"/>
                </a:solidFill>
              </a:rPr>
              <a:t>www.9slide.vn</a:t>
            </a:r>
            <a:endParaRPr lang="en-US" sz="2400">
              <a:solidFill>
                <a:srgbClr val="CFCFCF"/>
              </a:solidFill>
            </a:endParaRPr>
          </a:p>
        </p:txBody>
      </p:sp>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fld>
            <a:endParaRPr lang="en-US"/>
          </a:p>
        </p:txBody>
      </p:sp>
      <p:pic>
        <p:nvPicPr>
          <p:cNvPr id="7" name="Picture 6"/>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4038602" y="20768915"/>
            <a:ext cx="2933081" cy="2933081"/>
          </a:xfrm>
          <a:prstGeom prst="ellipse">
            <a:avLst/>
          </a:prstGeom>
          <a:ln>
            <a:noFill/>
          </a:ln>
          <a:effectLst>
            <a:softEdge rad="112500"/>
          </a:effectLst>
        </p:spPr>
      </p:pic>
      <p:pic>
        <p:nvPicPr>
          <p:cNvPr id="9" name="Picture 8" descr="Shape&#10;&#10;Description automatically generated with medium confidence"/>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868555" y="365125"/>
            <a:ext cx="1300900" cy="1300900"/>
          </a:xfrm>
          <a:prstGeom prst="rect">
            <a:avLst/>
          </a:prstGeom>
        </p:spPr>
      </p:pic>
    </p:spTree>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ctr" defTabSz="609600" rtl="0" eaLnBrk="1" latinLnBrk="0" hangingPunct="1">
        <a:spcBef>
          <a:spcPct val="0"/>
        </a:spcBef>
        <a:buNone/>
        <a:defRPr sz="2935" kern="1200">
          <a:solidFill>
            <a:schemeClr val="tx1"/>
          </a:solidFill>
          <a:latin typeface="+mj-lt"/>
          <a:ea typeface="+mj-ea"/>
          <a:cs typeface="+mj-cs"/>
        </a:defRPr>
      </a:lvl1pPr>
    </p:titleStyle>
    <p:bodyStyle>
      <a:lvl1pPr marL="228600" indent="-228600" algn="l" defTabSz="609600" rtl="0" eaLnBrk="1" latinLnBrk="0" hangingPunct="1">
        <a:spcBef>
          <a:spcPct val="20000"/>
        </a:spcBef>
        <a:buFont typeface="Arial" panose="020B0604020202020204" pitchFamily="34" charset="0"/>
        <a:buChar char="•"/>
        <a:defRPr sz="2135" kern="1200">
          <a:solidFill>
            <a:schemeClr val="tx1"/>
          </a:solidFill>
          <a:latin typeface="+mn-lt"/>
          <a:ea typeface="+mn-ea"/>
          <a:cs typeface="+mn-cs"/>
        </a:defRPr>
      </a:lvl1pPr>
      <a:lvl2pPr marL="495300" indent="-190500" algn="l" defTabSz="609600" rtl="0" eaLnBrk="1" latinLnBrk="0" hangingPunct="1">
        <a:spcBef>
          <a:spcPct val="20000"/>
        </a:spcBef>
        <a:buFont typeface="Arial" panose="020B0604020202020204" pitchFamily="34" charset="0"/>
        <a:buChar char="–"/>
        <a:defRPr sz="1865" kern="1200">
          <a:solidFill>
            <a:schemeClr val="tx1"/>
          </a:solidFill>
          <a:latin typeface="+mn-lt"/>
          <a:ea typeface="+mn-ea"/>
          <a:cs typeface="+mn-cs"/>
        </a:defRPr>
      </a:lvl2pPr>
      <a:lvl3pPr marL="762000" indent="-152400" algn="l" defTabSz="6096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066800" indent="-152400" algn="l" defTabSz="609600" rtl="0" eaLnBrk="1" latinLnBrk="0" hangingPunct="1">
        <a:spcBef>
          <a:spcPct val="20000"/>
        </a:spcBef>
        <a:buFont typeface="Arial" panose="020B0604020202020204" pitchFamily="34" charset="0"/>
        <a:buChar char="–"/>
        <a:defRPr sz="1335" kern="1200">
          <a:solidFill>
            <a:schemeClr val="tx1"/>
          </a:solidFill>
          <a:latin typeface="+mn-lt"/>
          <a:ea typeface="+mn-ea"/>
          <a:cs typeface="+mn-cs"/>
        </a:defRPr>
      </a:lvl4pPr>
      <a:lvl5pPr marL="1371600" indent="-152400" algn="l" defTabSz="609600" rtl="0" eaLnBrk="1" latinLnBrk="0" hangingPunct="1">
        <a:spcBef>
          <a:spcPct val="20000"/>
        </a:spcBef>
        <a:buFont typeface="Arial" panose="020B0604020202020204" pitchFamily="34" charset="0"/>
        <a:buChar char="»"/>
        <a:defRPr sz="1335" kern="1200">
          <a:solidFill>
            <a:schemeClr val="tx1"/>
          </a:solidFill>
          <a:latin typeface="+mn-lt"/>
          <a:ea typeface="+mn-ea"/>
          <a:cs typeface="+mn-cs"/>
        </a:defRPr>
      </a:lvl5pPr>
      <a:lvl6pPr marL="1676400" indent="-152400" algn="l" defTabSz="609600" rtl="0" eaLnBrk="1" latinLnBrk="0" hangingPunct="1">
        <a:spcBef>
          <a:spcPct val="20000"/>
        </a:spcBef>
        <a:buFont typeface="Arial" panose="020B0604020202020204" pitchFamily="34" charset="0"/>
        <a:buChar char="•"/>
        <a:defRPr sz="1335" kern="1200">
          <a:solidFill>
            <a:schemeClr val="tx1"/>
          </a:solidFill>
          <a:latin typeface="+mn-lt"/>
          <a:ea typeface="+mn-ea"/>
          <a:cs typeface="+mn-cs"/>
        </a:defRPr>
      </a:lvl6pPr>
      <a:lvl7pPr marL="1981200" indent="-152400" algn="l" defTabSz="609600" rtl="0" eaLnBrk="1" latinLnBrk="0" hangingPunct="1">
        <a:spcBef>
          <a:spcPct val="20000"/>
        </a:spcBef>
        <a:buFont typeface="Arial" panose="020B0604020202020204" pitchFamily="34" charset="0"/>
        <a:buChar char="•"/>
        <a:defRPr sz="1335" kern="1200">
          <a:solidFill>
            <a:schemeClr val="tx1"/>
          </a:solidFill>
          <a:latin typeface="+mn-lt"/>
          <a:ea typeface="+mn-ea"/>
          <a:cs typeface="+mn-cs"/>
        </a:defRPr>
      </a:lvl7pPr>
      <a:lvl8pPr marL="2286000" indent="-152400" algn="l" defTabSz="609600" rtl="0" eaLnBrk="1" latinLnBrk="0" hangingPunct="1">
        <a:spcBef>
          <a:spcPct val="20000"/>
        </a:spcBef>
        <a:buFont typeface="Arial" panose="020B0604020202020204" pitchFamily="34" charset="0"/>
        <a:buChar char="•"/>
        <a:defRPr sz="1335" kern="1200">
          <a:solidFill>
            <a:schemeClr val="tx1"/>
          </a:solidFill>
          <a:latin typeface="+mn-lt"/>
          <a:ea typeface="+mn-ea"/>
          <a:cs typeface="+mn-cs"/>
        </a:defRPr>
      </a:lvl8pPr>
      <a:lvl9pPr marL="2590800" indent="-152400" algn="l" defTabSz="609600" rtl="0" eaLnBrk="1" latinLnBrk="0" hangingPunct="1">
        <a:spcBef>
          <a:spcPct val="20000"/>
        </a:spcBef>
        <a:buFont typeface="Arial" panose="020B0604020202020204" pitchFamily="34" charset="0"/>
        <a:buChar char="•"/>
        <a:defRPr sz="1335" kern="1200">
          <a:solidFill>
            <a:schemeClr val="tx1"/>
          </a:solidFill>
          <a:latin typeface="+mn-lt"/>
          <a:ea typeface="+mn-ea"/>
          <a:cs typeface="+mn-cs"/>
        </a:defRPr>
      </a:lvl9pPr>
    </p:bodyStyle>
    <p:otherStyle>
      <a:defPPr>
        <a:defRPr lang="en-US"/>
      </a:defPPr>
      <a:lvl1pPr marL="0" algn="l" defTabSz="609600" rtl="0" eaLnBrk="1" latinLnBrk="0" hangingPunct="1">
        <a:defRPr sz="1200" kern="1200">
          <a:solidFill>
            <a:schemeClr val="tx1"/>
          </a:solidFill>
          <a:latin typeface="+mn-lt"/>
          <a:ea typeface="+mn-ea"/>
          <a:cs typeface="+mn-cs"/>
        </a:defRPr>
      </a:lvl1pPr>
      <a:lvl2pPr marL="304800" algn="l" defTabSz="609600" rtl="0" eaLnBrk="1" latinLnBrk="0" hangingPunct="1">
        <a:defRPr sz="1200" kern="1200">
          <a:solidFill>
            <a:schemeClr val="tx1"/>
          </a:solidFill>
          <a:latin typeface="+mn-lt"/>
          <a:ea typeface="+mn-ea"/>
          <a:cs typeface="+mn-cs"/>
        </a:defRPr>
      </a:lvl2pPr>
      <a:lvl3pPr marL="609600" algn="l" defTabSz="609600" rtl="0" eaLnBrk="1" latinLnBrk="0" hangingPunct="1">
        <a:defRPr sz="1200" kern="1200">
          <a:solidFill>
            <a:schemeClr val="tx1"/>
          </a:solidFill>
          <a:latin typeface="+mn-lt"/>
          <a:ea typeface="+mn-ea"/>
          <a:cs typeface="+mn-cs"/>
        </a:defRPr>
      </a:lvl3pPr>
      <a:lvl4pPr marL="914400" algn="l" defTabSz="609600" rtl="0" eaLnBrk="1" latinLnBrk="0" hangingPunct="1">
        <a:defRPr sz="1200" kern="1200">
          <a:solidFill>
            <a:schemeClr val="tx1"/>
          </a:solidFill>
          <a:latin typeface="+mn-lt"/>
          <a:ea typeface="+mn-ea"/>
          <a:cs typeface="+mn-cs"/>
        </a:defRPr>
      </a:lvl4pPr>
      <a:lvl5pPr marL="1219200" algn="l" defTabSz="609600" rtl="0" eaLnBrk="1" latinLnBrk="0" hangingPunct="1">
        <a:defRPr sz="1200" kern="1200">
          <a:solidFill>
            <a:schemeClr val="tx1"/>
          </a:solidFill>
          <a:latin typeface="+mn-lt"/>
          <a:ea typeface="+mn-ea"/>
          <a:cs typeface="+mn-cs"/>
        </a:defRPr>
      </a:lvl5pPr>
      <a:lvl6pPr marL="1524000" algn="l" defTabSz="609600" rtl="0" eaLnBrk="1" latinLnBrk="0" hangingPunct="1">
        <a:defRPr sz="1200" kern="1200">
          <a:solidFill>
            <a:schemeClr val="tx1"/>
          </a:solidFill>
          <a:latin typeface="+mn-lt"/>
          <a:ea typeface="+mn-ea"/>
          <a:cs typeface="+mn-cs"/>
        </a:defRPr>
      </a:lvl6pPr>
      <a:lvl7pPr marL="1828800" algn="l" defTabSz="609600" rtl="0" eaLnBrk="1" latinLnBrk="0" hangingPunct="1">
        <a:defRPr sz="1200" kern="1200">
          <a:solidFill>
            <a:schemeClr val="tx1"/>
          </a:solidFill>
          <a:latin typeface="+mn-lt"/>
          <a:ea typeface="+mn-ea"/>
          <a:cs typeface="+mn-cs"/>
        </a:defRPr>
      </a:lvl7pPr>
      <a:lvl8pPr marL="2133600" algn="l" defTabSz="609600" rtl="0" eaLnBrk="1" latinLnBrk="0" hangingPunct="1">
        <a:defRPr sz="1200" kern="1200">
          <a:solidFill>
            <a:schemeClr val="tx1"/>
          </a:solidFill>
          <a:latin typeface="+mn-lt"/>
          <a:ea typeface="+mn-ea"/>
          <a:cs typeface="+mn-cs"/>
        </a:defRPr>
      </a:lvl8pPr>
      <a:lvl9pPr marL="2438400" algn="l" defTabSz="609600" rtl="0" eaLnBrk="1" latinLnBrk="0" hangingPunct="1">
        <a:defRPr sz="12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fld>
            <a:endParaRPr lang="en-US"/>
          </a:p>
        </p:txBody>
      </p:sp>
      <p:pic>
        <p:nvPicPr>
          <p:cNvPr id="8" name="Picture 7" descr="Shape&#10;&#10;Description automatically generated with medium confidence"/>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28775" y="321353"/>
            <a:ext cx="1247477" cy="1247477"/>
          </a:xfrm>
          <a:prstGeom prst="rect">
            <a:avLst/>
          </a:prstGeom>
        </p:spPr>
      </p:pic>
    </p:spTree>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ctr" defTabSz="609600" rtl="0" eaLnBrk="1" latinLnBrk="0" hangingPunct="1">
        <a:spcBef>
          <a:spcPct val="0"/>
        </a:spcBef>
        <a:buNone/>
        <a:defRPr sz="2935" kern="1200">
          <a:solidFill>
            <a:schemeClr val="tx1"/>
          </a:solidFill>
          <a:latin typeface="+mj-lt"/>
          <a:ea typeface="+mj-ea"/>
          <a:cs typeface="+mj-cs"/>
        </a:defRPr>
      </a:lvl1pPr>
    </p:titleStyle>
    <p:bodyStyle>
      <a:lvl1pPr marL="228600" indent="-228600" algn="l" defTabSz="609600" rtl="0" eaLnBrk="1" latinLnBrk="0" hangingPunct="1">
        <a:spcBef>
          <a:spcPct val="20000"/>
        </a:spcBef>
        <a:buFont typeface="Arial" panose="020B0604020202020204" pitchFamily="34" charset="0"/>
        <a:buChar char="•"/>
        <a:defRPr sz="2135" kern="1200">
          <a:solidFill>
            <a:schemeClr val="tx1"/>
          </a:solidFill>
          <a:latin typeface="+mn-lt"/>
          <a:ea typeface="+mn-ea"/>
          <a:cs typeface="+mn-cs"/>
        </a:defRPr>
      </a:lvl1pPr>
      <a:lvl2pPr marL="495300" indent="-190500" algn="l" defTabSz="609600" rtl="0" eaLnBrk="1" latinLnBrk="0" hangingPunct="1">
        <a:spcBef>
          <a:spcPct val="20000"/>
        </a:spcBef>
        <a:buFont typeface="Arial" panose="020B0604020202020204" pitchFamily="34" charset="0"/>
        <a:buChar char="–"/>
        <a:defRPr sz="1865" kern="1200">
          <a:solidFill>
            <a:schemeClr val="tx1"/>
          </a:solidFill>
          <a:latin typeface="+mn-lt"/>
          <a:ea typeface="+mn-ea"/>
          <a:cs typeface="+mn-cs"/>
        </a:defRPr>
      </a:lvl2pPr>
      <a:lvl3pPr marL="762000" indent="-152400" algn="l" defTabSz="6096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066800" indent="-152400" algn="l" defTabSz="609600" rtl="0" eaLnBrk="1" latinLnBrk="0" hangingPunct="1">
        <a:spcBef>
          <a:spcPct val="20000"/>
        </a:spcBef>
        <a:buFont typeface="Arial" panose="020B0604020202020204" pitchFamily="34" charset="0"/>
        <a:buChar char="–"/>
        <a:defRPr sz="1335" kern="1200">
          <a:solidFill>
            <a:schemeClr val="tx1"/>
          </a:solidFill>
          <a:latin typeface="+mn-lt"/>
          <a:ea typeface="+mn-ea"/>
          <a:cs typeface="+mn-cs"/>
        </a:defRPr>
      </a:lvl4pPr>
      <a:lvl5pPr marL="1371600" indent="-152400" algn="l" defTabSz="609600" rtl="0" eaLnBrk="1" latinLnBrk="0" hangingPunct="1">
        <a:spcBef>
          <a:spcPct val="20000"/>
        </a:spcBef>
        <a:buFont typeface="Arial" panose="020B0604020202020204" pitchFamily="34" charset="0"/>
        <a:buChar char="»"/>
        <a:defRPr sz="1335" kern="1200">
          <a:solidFill>
            <a:schemeClr val="tx1"/>
          </a:solidFill>
          <a:latin typeface="+mn-lt"/>
          <a:ea typeface="+mn-ea"/>
          <a:cs typeface="+mn-cs"/>
        </a:defRPr>
      </a:lvl5pPr>
      <a:lvl6pPr marL="1676400" indent="-152400" algn="l" defTabSz="609600" rtl="0" eaLnBrk="1" latinLnBrk="0" hangingPunct="1">
        <a:spcBef>
          <a:spcPct val="20000"/>
        </a:spcBef>
        <a:buFont typeface="Arial" panose="020B0604020202020204" pitchFamily="34" charset="0"/>
        <a:buChar char="•"/>
        <a:defRPr sz="1335" kern="1200">
          <a:solidFill>
            <a:schemeClr val="tx1"/>
          </a:solidFill>
          <a:latin typeface="+mn-lt"/>
          <a:ea typeface="+mn-ea"/>
          <a:cs typeface="+mn-cs"/>
        </a:defRPr>
      </a:lvl6pPr>
      <a:lvl7pPr marL="1981200" indent="-152400" algn="l" defTabSz="609600" rtl="0" eaLnBrk="1" latinLnBrk="0" hangingPunct="1">
        <a:spcBef>
          <a:spcPct val="20000"/>
        </a:spcBef>
        <a:buFont typeface="Arial" panose="020B0604020202020204" pitchFamily="34" charset="0"/>
        <a:buChar char="•"/>
        <a:defRPr sz="1335" kern="1200">
          <a:solidFill>
            <a:schemeClr val="tx1"/>
          </a:solidFill>
          <a:latin typeface="+mn-lt"/>
          <a:ea typeface="+mn-ea"/>
          <a:cs typeface="+mn-cs"/>
        </a:defRPr>
      </a:lvl7pPr>
      <a:lvl8pPr marL="2286000" indent="-152400" algn="l" defTabSz="609600" rtl="0" eaLnBrk="1" latinLnBrk="0" hangingPunct="1">
        <a:spcBef>
          <a:spcPct val="20000"/>
        </a:spcBef>
        <a:buFont typeface="Arial" panose="020B0604020202020204" pitchFamily="34" charset="0"/>
        <a:buChar char="•"/>
        <a:defRPr sz="1335" kern="1200">
          <a:solidFill>
            <a:schemeClr val="tx1"/>
          </a:solidFill>
          <a:latin typeface="+mn-lt"/>
          <a:ea typeface="+mn-ea"/>
          <a:cs typeface="+mn-cs"/>
        </a:defRPr>
      </a:lvl8pPr>
      <a:lvl9pPr marL="2590800" indent="-152400" algn="l" defTabSz="609600" rtl="0" eaLnBrk="1" latinLnBrk="0" hangingPunct="1">
        <a:spcBef>
          <a:spcPct val="20000"/>
        </a:spcBef>
        <a:buFont typeface="Arial" panose="020B0604020202020204" pitchFamily="34" charset="0"/>
        <a:buChar char="•"/>
        <a:defRPr sz="1335" kern="1200">
          <a:solidFill>
            <a:schemeClr val="tx1"/>
          </a:solidFill>
          <a:latin typeface="+mn-lt"/>
          <a:ea typeface="+mn-ea"/>
          <a:cs typeface="+mn-cs"/>
        </a:defRPr>
      </a:lvl9pPr>
    </p:bodyStyle>
    <p:otherStyle>
      <a:defPPr>
        <a:defRPr lang="en-US"/>
      </a:defPPr>
      <a:lvl1pPr marL="0" algn="l" defTabSz="609600" rtl="0" eaLnBrk="1" latinLnBrk="0" hangingPunct="1">
        <a:defRPr sz="1200" kern="1200">
          <a:solidFill>
            <a:schemeClr val="tx1"/>
          </a:solidFill>
          <a:latin typeface="+mn-lt"/>
          <a:ea typeface="+mn-ea"/>
          <a:cs typeface="+mn-cs"/>
        </a:defRPr>
      </a:lvl1pPr>
      <a:lvl2pPr marL="304800" algn="l" defTabSz="609600" rtl="0" eaLnBrk="1" latinLnBrk="0" hangingPunct="1">
        <a:defRPr sz="1200" kern="1200">
          <a:solidFill>
            <a:schemeClr val="tx1"/>
          </a:solidFill>
          <a:latin typeface="+mn-lt"/>
          <a:ea typeface="+mn-ea"/>
          <a:cs typeface="+mn-cs"/>
        </a:defRPr>
      </a:lvl2pPr>
      <a:lvl3pPr marL="609600" algn="l" defTabSz="609600" rtl="0" eaLnBrk="1" latinLnBrk="0" hangingPunct="1">
        <a:defRPr sz="1200" kern="1200">
          <a:solidFill>
            <a:schemeClr val="tx1"/>
          </a:solidFill>
          <a:latin typeface="+mn-lt"/>
          <a:ea typeface="+mn-ea"/>
          <a:cs typeface="+mn-cs"/>
        </a:defRPr>
      </a:lvl3pPr>
      <a:lvl4pPr marL="914400" algn="l" defTabSz="609600" rtl="0" eaLnBrk="1" latinLnBrk="0" hangingPunct="1">
        <a:defRPr sz="1200" kern="1200">
          <a:solidFill>
            <a:schemeClr val="tx1"/>
          </a:solidFill>
          <a:latin typeface="+mn-lt"/>
          <a:ea typeface="+mn-ea"/>
          <a:cs typeface="+mn-cs"/>
        </a:defRPr>
      </a:lvl4pPr>
      <a:lvl5pPr marL="1219200" algn="l" defTabSz="609600" rtl="0" eaLnBrk="1" latinLnBrk="0" hangingPunct="1">
        <a:defRPr sz="1200" kern="1200">
          <a:solidFill>
            <a:schemeClr val="tx1"/>
          </a:solidFill>
          <a:latin typeface="+mn-lt"/>
          <a:ea typeface="+mn-ea"/>
          <a:cs typeface="+mn-cs"/>
        </a:defRPr>
      </a:lvl5pPr>
      <a:lvl6pPr marL="1524000" algn="l" defTabSz="609600" rtl="0" eaLnBrk="1" latinLnBrk="0" hangingPunct="1">
        <a:defRPr sz="1200" kern="1200">
          <a:solidFill>
            <a:schemeClr val="tx1"/>
          </a:solidFill>
          <a:latin typeface="+mn-lt"/>
          <a:ea typeface="+mn-ea"/>
          <a:cs typeface="+mn-cs"/>
        </a:defRPr>
      </a:lvl6pPr>
      <a:lvl7pPr marL="1828800" algn="l" defTabSz="609600" rtl="0" eaLnBrk="1" latinLnBrk="0" hangingPunct="1">
        <a:defRPr sz="1200" kern="1200">
          <a:solidFill>
            <a:schemeClr val="tx1"/>
          </a:solidFill>
          <a:latin typeface="+mn-lt"/>
          <a:ea typeface="+mn-ea"/>
          <a:cs typeface="+mn-cs"/>
        </a:defRPr>
      </a:lvl7pPr>
      <a:lvl8pPr marL="2133600" algn="l" defTabSz="609600" rtl="0" eaLnBrk="1" latinLnBrk="0" hangingPunct="1">
        <a:defRPr sz="1200" kern="1200">
          <a:solidFill>
            <a:schemeClr val="tx1"/>
          </a:solidFill>
          <a:latin typeface="+mn-lt"/>
          <a:ea typeface="+mn-ea"/>
          <a:cs typeface="+mn-cs"/>
        </a:defRPr>
      </a:lvl8pPr>
      <a:lvl9pPr marL="2438400" algn="l" defTabSz="609600" rtl="0" eaLnBrk="1" latinLnBrk="0" hangingPunct="1">
        <a:defRPr sz="12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p:cNvSpPr txBox="1"/>
          <p:nvPr userDrawn="1"/>
        </p:nvSpPr>
        <p:spPr>
          <a:xfrm>
            <a:off x="0" y="-1512332"/>
            <a:ext cx="12192000" cy="369332"/>
          </a:xfrm>
          <a:prstGeom prst="rect">
            <a:avLst/>
          </a:prstGeom>
          <a:noFill/>
        </p:spPr>
        <p:txBody>
          <a:bodyPr vert="horz" wrap="none" lIns="0" tIns="0" rIns="0" bIns="0" rtlCol="0">
            <a:spAutoFit/>
          </a:bodyPr>
          <a:lstStyle/>
          <a:p>
            <a:pPr algn="ctr"/>
            <a:r>
              <a:rPr lang="en-US" sz="2400">
                <a:solidFill>
                  <a:srgbClr val="CFCFCF"/>
                </a:solidFill>
              </a:rPr>
              <a:t>www.9slide.vn</a:t>
            </a:r>
            <a:endParaRPr lang="en-US" sz="2400">
              <a:solidFill>
                <a:srgbClr val="CFCFCF"/>
              </a:solidFill>
            </a:endParaRP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9B9EE9-F3BF-4B40-83E7-C9BC68FDDB0E}"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F55963-6440-4C45-BA09-4E6A99D1BBE0}" type="slidenum">
              <a:rPr lang="en-US" smtClean="0"/>
            </a:fld>
            <a:endParaRPr lang="en-US"/>
          </a:p>
        </p:txBody>
      </p:sp>
      <p:grpSp>
        <p:nvGrpSpPr>
          <p:cNvPr id="11" name="Group 10"/>
          <p:cNvGrpSpPr>
            <a:grpSpLocks noGrp="1" noSelect="1" noRot="1" noMove="1" noResize="1"/>
          </p:cNvGrpSpPr>
          <p:nvPr userDrawn="1">
            <p:custDataLst>
              <p:tags r:id="rId6"/>
            </p:custDataLst>
          </p:nvPr>
        </p:nvGrpSpPr>
        <p:grpSpPr>
          <a:xfrm>
            <a:off x="-2202100" y="-2224223"/>
            <a:ext cx="16596200" cy="11284323"/>
            <a:chOff x="-2202100" y="-2224223"/>
            <a:chExt cx="16596200" cy="11284323"/>
          </a:xfrm>
        </p:grpSpPr>
        <p:sp>
          <p:nvSpPr>
            <p:cNvPr id="12" name="Rectangle 11"/>
            <p:cNvSpPr/>
            <p:nvPr/>
          </p:nvSpPr>
          <p:spPr>
            <a:xfrm>
              <a:off x="4851540" y="8494776"/>
              <a:ext cx="2488920" cy="565324"/>
            </a:xfrm>
            <a:prstGeom prst="rect">
              <a:avLst/>
            </a:prstGeom>
            <a:noFill/>
            <a:ln w="2159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p:cNvSpPr txBox="1"/>
            <p:nvPr/>
          </p:nvSpPr>
          <p:spPr>
            <a:xfrm>
              <a:off x="5006988" y="8647176"/>
              <a:ext cx="2178025" cy="260524"/>
            </a:xfrm>
            <a:custGeom>
              <a:avLst/>
              <a:gdLst/>
              <a:ahLst/>
              <a:cxnLst/>
              <a:rect l="l" t="t" r="r" b="b"/>
              <a:pathLst>
                <a:path w="2178025" h="260524">
                  <a:moveTo>
                    <a:pt x="1807648" y="222182"/>
                  </a:moveTo>
                  <a:cubicBezTo>
                    <a:pt x="1814010" y="222182"/>
                    <a:pt x="1818838" y="223968"/>
                    <a:pt x="1822130" y="227540"/>
                  </a:cubicBezTo>
                  <a:cubicBezTo>
                    <a:pt x="1825423" y="231111"/>
                    <a:pt x="1827070" y="235576"/>
                    <a:pt x="1827070" y="240934"/>
                  </a:cubicBezTo>
                  <a:cubicBezTo>
                    <a:pt x="1827070" y="246069"/>
                    <a:pt x="1825423" y="250366"/>
                    <a:pt x="1822130" y="253826"/>
                  </a:cubicBezTo>
                  <a:cubicBezTo>
                    <a:pt x="1818838" y="257287"/>
                    <a:pt x="1814010" y="259017"/>
                    <a:pt x="1807648" y="259017"/>
                  </a:cubicBezTo>
                  <a:cubicBezTo>
                    <a:pt x="1801285" y="259017"/>
                    <a:pt x="1796513" y="257287"/>
                    <a:pt x="1793332" y="253826"/>
                  </a:cubicBezTo>
                  <a:cubicBezTo>
                    <a:pt x="1790151" y="250366"/>
                    <a:pt x="1788560" y="246069"/>
                    <a:pt x="1788560" y="240934"/>
                  </a:cubicBezTo>
                  <a:cubicBezTo>
                    <a:pt x="1788560" y="235576"/>
                    <a:pt x="1790151" y="231111"/>
                    <a:pt x="1793332" y="227540"/>
                  </a:cubicBezTo>
                  <a:cubicBezTo>
                    <a:pt x="1796513" y="223968"/>
                    <a:pt x="1801285" y="222182"/>
                    <a:pt x="1807648" y="222182"/>
                  </a:cubicBezTo>
                  <a:close/>
                  <a:moveTo>
                    <a:pt x="807523" y="222182"/>
                  </a:moveTo>
                  <a:cubicBezTo>
                    <a:pt x="813885" y="222182"/>
                    <a:pt x="818713" y="223968"/>
                    <a:pt x="822005" y="227540"/>
                  </a:cubicBezTo>
                  <a:cubicBezTo>
                    <a:pt x="825298" y="231111"/>
                    <a:pt x="826945" y="235576"/>
                    <a:pt x="826945" y="240934"/>
                  </a:cubicBezTo>
                  <a:cubicBezTo>
                    <a:pt x="826945" y="246069"/>
                    <a:pt x="825298" y="250366"/>
                    <a:pt x="822005" y="253826"/>
                  </a:cubicBezTo>
                  <a:cubicBezTo>
                    <a:pt x="818713" y="257287"/>
                    <a:pt x="813885" y="259017"/>
                    <a:pt x="807523" y="259017"/>
                  </a:cubicBezTo>
                  <a:cubicBezTo>
                    <a:pt x="801160" y="259017"/>
                    <a:pt x="796388" y="257287"/>
                    <a:pt x="793207" y="253826"/>
                  </a:cubicBezTo>
                  <a:cubicBezTo>
                    <a:pt x="790026" y="250366"/>
                    <a:pt x="788435" y="246069"/>
                    <a:pt x="788435" y="240934"/>
                  </a:cubicBezTo>
                  <a:cubicBezTo>
                    <a:pt x="788435" y="235576"/>
                    <a:pt x="790026" y="231111"/>
                    <a:pt x="793207" y="227540"/>
                  </a:cubicBezTo>
                  <a:cubicBezTo>
                    <a:pt x="796388" y="223968"/>
                    <a:pt x="801160" y="222182"/>
                    <a:pt x="807523" y="222182"/>
                  </a:cubicBezTo>
                  <a:close/>
                  <a:moveTo>
                    <a:pt x="1488076" y="98952"/>
                  </a:moveTo>
                  <a:cubicBezTo>
                    <a:pt x="1472896" y="98952"/>
                    <a:pt x="1461064" y="104812"/>
                    <a:pt x="1452581" y="116532"/>
                  </a:cubicBezTo>
                  <a:cubicBezTo>
                    <a:pt x="1444098" y="128253"/>
                    <a:pt x="1439856" y="145610"/>
                    <a:pt x="1439856" y="168604"/>
                  </a:cubicBezTo>
                  <a:cubicBezTo>
                    <a:pt x="1439856" y="189142"/>
                    <a:pt x="1444098" y="205215"/>
                    <a:pt x="1452581" y="216824"/>
                  </a:cubicBezTo>
                  <a:cubicBezTo>
                    <a:pt x="1461064" y="228433"/>
                    <a:pt x="1472784" y="234237"/>
                    <a:pt x="1487741" y="234237"/>
                  </a:cubicBezTo>
                  <a:cubicBezTo>
                    <a:pt x="1507387" y="234237"/>
                    <a:pt x="1521730" y="225419"/>
                    <a:pt x="1530771" y="207783"/>
                  </a:cubicBezTo>
                  <a:lnTo>
                    <a:pt x="1530771" y="124569"/>
                  </a:lnTo>
                  <a:cubicBezTo>
                    <a:pt x="1521507" y="107491"/>
                    <a:pt x="1507275" y="98952"/>
                    <a:pt x="1488076" y="98952"/>
                  </a:cubicBezTo>
                  <a:close/>
                  <a:moveTo>
                    <a:pt x="1678241" y="98115"/>
                  </a:moveTo>
                  <a:cubicBezTo>
                    <a:pt x="1665740" y="98115"/>
                    <a:pt x="1655248" y="102663"/>
                    <a:pt x="1646764" y="111761"/>
                  </a:cubicBezTo>
                  <a:cubicBezTo>
                    <a:pt x="1638281" y="120858"/>
                    <a:pt x="1633035" y="133610"/>
                    <a:pt x="1631026" y="150019"/>
                  </a:cubicBezTo>
                  <a:lnTo>
                    <a:pt x="1721774" y="150019"/>
                  </a:lnTo>
                  <a:lnTo>
                    <a:pt x="1721774" y="147675"/>
                  </a:lnTo>
                  <a:cubicBezTo>
                    <a:pt x="1720881" y="131936"/>
                    <a:pt x="1716639" y="119742"/>
                    <a:pt x="1709049" y="111091"/>
                  </a:cubicBezTo>
                  <a:cubicBezTo>
                    <a:pt x="1701459" y="102440"/>
                    <a:pt x="1691190" y="98115"/>
                    <a:pt x="1678241" y="98115"/>
                  </a:cubicBezTo>
                  <a:close/>
                  <a:moveTo>
                    <a:pt x="1855700" y="76014"/>
                  </a:moveTo>
                  <a:lnTo>
                    <a:pt x="1887345" y="76014"/>
                  </a:lnTo>
                  <a:lnTo>
                    <a:pt x="1933389" y="215150"/>
                  </a:lnTo>
                  <a:lnTo>
                    <a:pt x="1978260" y="76014"/>
                  </a:lnTo>
                  <a:lnTo>
                    <a:pt x="2009905" y="76014"/>
                  </a:lnTo>
                  <a:lnTo>
                    <a:pt x="1944941" y="257175"/>
                  </a:lnTo>
                  <a:lnTo>
                    <a:pt x="1921334" y="257175"/>
                  </a:lnTo>
                  <a:close/>
                  <a:moveTo>
                    <a:pt x="1333370" y="76014"/>
                  </a:moveTo>
                  <a:lnTo>
                    <a:pt x="1364344" y="76014"/>
                  </a:lnTo>
                  <a:lnTo>
                    <a:pt x="1364344" y="257175"/>
                  </a:lnTo>
                  <a:lnTo>
                    <a:pt x="1333370" y="257175"/>
                  </a:lnTo>
                  <a:close/>
                  <a:moveTo>
                    <a:pt x="514350" y="76014"/>
                  </a:moveTo>
                  <a:lnTo>
                    <a:pt x="545157" y="76014"/>
                  </a:lnTo>
                  <a:lnTo>
                    <a:pt x="580820" y="211634"/>
                  </a:lnTo>
                  <a:lnTo>
                    <a:pt x="623013" y="76014"/>
                  </a:lnTo>
                  <a:lnTo>
                    <a:pt x="647960" y="76014"/>
                  </a:lnTo>
                  <a:lnTo>
                    <a:pt x="690990" y="214480"/>
                  </a:lnTo>
                  <a:lnTo>
                    <a:pt x="725816" y="76014"/>
                  </a:lnTo>
                  <a:lnTo>
                    <a:pt x="756791" y="76014"/>
                  </a:lnTo>
                  <a:lnTo>
                    <a:pt x="704050" y="257175"/>
                  </a:lnTo>
                  <a:lnTo>
                    <a:pt x="678935" y="257175"/>
                  </a:lnTo>
                  <a:lnTo>
                    <a:pt x="634901" y="119881"/>
                  </a:lnTo>
                  <a:lnTo>
                    <a:pt x="592038" y="257175"/>
                  </a:lnTo>
                  <a:lnTo>
                    <a:pt x="566923" y="257175"/>
                  </a:lnTo>
                  <a:close/>
                  <a:moveTo>
                    <a:pt x="257175" y="76014"/>
                  </a:moveTo>
                  <a:lnTo>
                    <a:pt x="287982" y="76014"/>
                  </a:lnTo>
                  <a:lnTo>
                    <a:pt x="323645" y="211634"/>
                  </a:lnTo>
                  <a:lnTo>
                    <a:pt x="365838" y="76014"/>
                  </a:lnTo>
                  <a:lnTo>
                    <a:pt x="390785" y="76014"/>
                  </a:lnTo>
                  <a:lnTo>
                    <a:pt x="433815" y="214480"/>
                  </a:lnTo>
                  <a:lnTo>
                    <a:pt x="468641" y="76014"/>
                  </a:lnTo>
                  <a:lnTo>
                    <a:pt x="499616" y="76014"/>
                  </a:lnTo>
                  <a:lnTo>
                    <a:pt x="446875" y="257175"/>
                  </a:lnTo>
                  <a:lnTo>
                    <a:pt x="421760" y="257175"/>
                  </a:lnTo>
                  <a:lnTo>
                    <a:pt x="377726" y="119881"/>
                  </a:lnTo>
                  <a:lnTo>
                    <a:pt x="334863" y="257175"/>
                  </a:lnTo>
                  <a:lnTo>
                    <a:pt x="309748" y="257175"/>
                  </a:lnTo>
                  <a:close/>
                  <a:moveTo>
                    <a:pt x="0" y="76014"/>
                  </a:moveTo>
                  <a:lnTo>
                    <a:pt x="30807" y="76014"/>
                  </a:lnTo>
                  <a:lnTo>
                    <a:pt x="66470" y="211634"/>
                  </a:lnTo>
                  <a:lnTo>
                    <a:pt x="108663" y="76014"/>
                  </a:lnTo>
                  <a:lnTo>
                    <a:pt x="133610" y="76014"/>
                  </a:lnTo>
                  <a:lnTo>
                    <a:pt x="176640" y="214480"/>
                  </a:lnTo>
                  <a:lnTo>
                    <a:pt x="211466" y="76014"/>
                  </a:lnTo>
                  <a:lnTo>
                    <a:pt x="242441" y="76014"/>
                  </a:lnTo>
                  <a:lnTo>
                    <a:pt x="189700" y="257175"/>
                  </a:lnTo>
                  <a:lnTo>
                    <a:pt x="164585" y="257175"/>
                  </a:lnTo>
                  <a:lnTo>
                    <a:pt x="120551" y="119881"/>
                  </a:lnTo>
                  <a:lnTo>
                    <a:pt x="77688" y="257175"/>
                  </a:lnTo>
                  <a:lnTo>
                    <a:pt x="52573" y="257175"/>
                  </a:lnTo>
                  <a:close/>
                  <a:moveTo>
                    <a:pt x="2120094" y="72666"/>
                  </a:moveTo>
                  <a:cubicBezTo>
                    <a:pt x="2158380" y="72666"/>
                    <a:pt x="2177690" y="94264"/>
                    <a:pt x="2178025" y="137461"/>
                  </a:cubicBezTo>
                  <a:lnTo>
                    <a:pt x="2178025" y="257175"/>
                  </a:lnTo>
                  <a:lnTo>
                    <a:pt x="2147050" y="257175"/>
                  </a:lnTo>
                  <a:lnTo>
                    <a:pt x="2147050" y="137294"/>
                  </a:lnTo>
                  <a:cubicBezTo>
                    <a:pt x="2146938" y="124234"/>
                    <a:pt x="2143953" y="114579"/>
                    <a:pt x="2138092" y="108328"/>
                  </a:cubicBezTo>
                  <a:cubicBezTo>
                    <a:pt x="2132232" y="102077"/>
                    <a:pt x="2123107" y="98952"/>
                    <a:pt x="2110717" y="98952"/>
                  </a:cubicBezTo>
                  <a:cubicBezTo>
                    <a:pt x="2100671" y="98952"/>
                    <a:pt x="2091853" y="101631"/>
                    <a:pt x="2084263" y="106989"/>
                  </a:cubicBezTo>
                  <a:cubicBezTo>
                    <a:pt x="2076673" y="112347"/>
                    <a:pt x="2070757" y="119379"/>
                    <a:pt x="2066515" y="128085"/>
                  </a:cubicBezTo>
                  <a:lnTo>
                    <a:pt x="2066515" y="257175"/>
                  </a:lnTo>
                  <a:lnTo>
                    <a:pt x="2035541" y="257175"/>
                  </a:lnTo>
                  <a:lnTo>
                    <a:pt x="2035541" y="76014"/>
                  </a:lnTo>
                  <a:lnTo>
                    <a:pt x="2064841" y="76014"/>
                  </a:lnTo>
                  <a:lnTo>
                    <a:pt x="2065846" y="98785"/>
                  </a:lnTo>
                  <a:cubicBezTo>
                    <a:pt x="2079687" y="81372"/>
                    <a:pt x="2097769" y="72666"/>
                    <a:pt x="2120094" y="72666"/>
                  </a:cubicBezTo>
                  <a:close/>
                  <a:moveTo>
                    <a:pt x="1678241" y="72666"/>
                  </a:moveTo>
                  <a:cubicBezTo>
                    <a:pt x="1701794" y="72666"/>
                    <a:pt x="1720099" y="80423"/>
                    <a:pt x="1733159" y="95938"/>
                  </a:cubicBezTo>
                  <a:cubicBezTo>
                    <a:pt x="1746219" y="111454"/>
                    <a:pt x="1752749" y="133666"/>
                    <a:pt x="1752749" y="162576"/>
                  </a:cubicBezTo>
                  <a:lnTo>
                    <a:pt x="1752749" y="175468"/>
                  </a:lnTo>
                  <a:lnTo>
                    <a:pt x="1630021" y="175468"/>
                  </a:lnTo>
                  <a:cubicBezTo>
                    <a:pt x="1630468" y="193328"/>
                    <a:pt x="1635686" y="207755"/>
                    <a:pt x="1645676" y="218749"/>
                  </a:cubicBezTo>
                  <a:cubicBezTo>
                    <a:pt x="1655666" y="229744"/>
                    <a:pt x="1668363" y="235241"/>
                    <a:pt x="1683767" y="235241"/>
                  </a:cubicBezTo>
                  <a:cubicBezTo>
                    <a:pt x="1694706" y="235241"/>
                    <a:pt x="1703970" y="233009"/>
                    <a:pt x="1711560" y="228544"/>
                  </a:cubicBezTo>
                  <a:cubicBezTo>
                    <a:pt x="1719151" y="224079"/>
                    <a:pt x="1725792" y="218163"/>
                    <a:pt x="1731485" y="210796"/>
                  </a:cubicBezTo>
                  <a:lnTo>
                    <a:pt x="1750405" y="225530"/>
                  </a:lnTo>
                  <a:cubicBezTo>
                    <a:pt x="1735224" y="248859"/>
                    <a:pt x="1712453" y="260524"/>
                    <a:pt x="1682092" y="260524"/>
                  </a:cubicBezTo>
                  <a:cubicBezTo>
                    <a:pt x="1657536" y="260524"/>
                    <a:pt x="1637556" y="252459"/>
                    <a:pt x="1622152" y="236330"/>
                  </a:cubicBezTo>
                  <a:cubicBezTo>
                    <a:pt x="1606748" y="220201"/>
                    <a:pt x="1599046" y="198630"/>
                    <a:pt x="1599046" y="171617"/>
                  </a:cubicBezTo>
                  <a:lnTo>
                    <a:pt x="1599046" y="165925"/>
                  </a:lnTo>
                  <a:cubicBezTo>
                    <a:pt x="1599046" y="147954"/>
                    <a:pt x="1602479" y="131908"/>
                    <a:pt x="1609343" y="117788"/>
                  </a:cubicBezTo>
                  <a:cubicBezTo>
                    <a:pt x="1616208" y="103668"/>
                    <a:pt x="1625807" y="92618"/>
                    <a:pt x="1638142" y="84637"/>
                  </a:cubicBezTo>
                  <a:cubicBezTo>
                    <a:pt x="1650476" y="76656"/>
                    <a:pt x="1663842" y="72666"/>
                    <a:pt x="1678241" y="72666"/>
                  </a:cubicBezTo>
                  <a:close/>
                  <a:moveTo>
                    <a:pt x="1129624" y="72666"/>
                  </a:moveTo>
                  <a:cubicBezTo>
                    <a:pt x="1150162" y="72666"/>
                    <a:pt x="1166822" y="77968"/>
                    <a:pt x="1179602" y="88572"/>
                  </a:cubicBezTo>
                  <a:cubicBezTo>
                    <a:pt x="1192383" y="99175"/>
                    <a:pt x="1198773" y="112737"/>
                    <a:pt x="1198773" y="129257"/>
                  </a:cubicBezTo>
                  <a:lnTo>
                    <a:pt x="1167631" y="129257"/>
                  </a:lnTo>
                  <a:cubicBezTo>
                    <a:pt x="1167631" y="120774"/>
                    <a:pt x="1164031" y="113463"/>
                    <a:pt x="1156831" y="107324"/>
                  </a:cubicBezTo>
                  <a:cubicBezTo>
                    <a:pt x="1149632" y="101185"/>
                    <a:pt x="1140563" y="98115"/>
                    <a:pt x="1129624" y="98115"/>
                  </a:cubicBezTo>
                  <a:cubicBezTo>
                    <a:pt x="1118350" y="98115"/>
                    <a:pt x="1109532" y="100571"/>
                    <a:pt x="1103170" y="105482"/>
                  </a:cubicBezTo>
                  <a:cubicBezTo>
                    <a:pt x="1096807" y="110393"/>
                    <a:pt x="1093626" y="116811"/>
                    <a:pt x="1093626" y="124737"/>
                  </a:cubicBezTo>
                  <a:cubicBezTo>
                    <a:pt x="1093626" y="132215"/>
                    <a:pt x="1096584" y="137852"/>
                    <a:pt x="1102500" y="141647"/>
                  </a:cubicBezTo>
                  <a:cubicBezTo>
                    <a:pt x="1108416" y="145442"/>
                    <a:pt x="1119104" y="149070"/>
                    <a:pt x="1134563" y="152530"/>
                  </a:cubicBezTo>
                  <a:cubicBezTo>
                    <a:pt x="1150023" y="155990"/>
                    <a:pt x="1162552" y="160120"/>
                    <a:pt x="1172151" y="164920"/>
                  </a:cubicBezTo>
                  <a:cubicBezTo>
                    <a:pt x="1181751" y="169720"/>
                    <a:pt x="1188867" y="175496"/>
                    <a:pt x="1193499" y="182249"/>
                  </a:cubicBezTo>
                  <a:cubicBezTo>
                    <a:pt x="1198131" y="189002"/>
                    <a:pt x="1200447" y="197234"/>
                    <a:pt x="1200447" y="206945"/>
                  </a:cubicBezTo>
                  <a:cubicBezTo>
                    <a:pt x="1200447" y="223131"/>
                    <a:pt x="1193973" y="236107"/>
                    <a:pt x="1181025" y="245873"/>
                  </a:cubicBezTo>
                  <a:cubicBezTo>
                    <a:pt x="1168077" y="255640"/>
                    <a:pt x="1151278" y="260524"/>
                    <a:pt x="1130628" y="260524"/>
                  </a:cubicBezTo>
                  <a:cubicBezTo>
                    <a:pt x="1116118" y="260524"/>
                    <a:pt x="1103281" y="257956"/>
                    <a:pt x="1092119" y="252822"/>
                  </a:cubicBezTo>
                  <a:cubicBezTo>
                    <a:pt x="1080957" y="247687"/>
                    <a:pt x="1072223" y="240516"/>
                    <a:pt x="1065916" y="231307"/>
                  </a:cubicBezTo>
                  <a:cubicBezTo>
                    <a:pt x="1059610" y="222098"/>
                    <a:pt x="1056456" y="212136"/>
                    <a:pt x="1056456" y="201420"/>
                  </a:cubicBezTo>
                  <a:lnTo>
                    <a:pt x="1087431" y="201420"/>
                  </a:lnTo>
                  <a:cubicBezTo>
                    <a:pt x="1087989" y="211801"/>
                    <a:pt x="1092147" y="220033"/>
                    <a:pt x="1099905" y="226116"/>
                  </a:cubicBezTo>
                  <a:cubicBezTo>
                    <a:pt x="1107662" y="232200"/>
                    <a:pt x="1117904" y="235241"/>
                    <a:pt x="1130628" y="235241"/>
                  </a:cubicBezTo>
                  <a:cubicBezTo>
                    <a:pt x="1142349" y="235241"/>
                    <a:pt x="1151753" y="232869"/>
                    <a:pt x="1158841" y="228126"/>
                  </a:cubicBezTo>
                  <a:cubicBezTo>
                    <a:pt x="1165929" y="223382"/>
                    <a:pt x="1169473" y="217047"/>
                    <a:pt x="1169473" y="209122"/>
                  </a:cubicBezTo>
                  <a:cubicBezTo>
                    <a:pt x="1169473" y="200751"/>
                    <a:pt x="1166319" y="194249"/>
                    <a:pt x="1160013" y="189616"/>
                  </a:cubicBezTo>
                  <a:cubicBezTo>
                    <a:pt x="1153706" y="184984"/>
                    <a:pt x="1142711" y="180994"/>
                    <a:pt x="1127029" y="177645"/>
                  </a:cubicBezTo>
                  <a:cubicBezTo>
                    <a:pt x="1111346" y="174296"/>
                    <a:pt x="1098900" y="170278"/>
                    <a:pt x="1089691" y="165590"/>
                  </a:cubicBezTo>
                  <a:cubicBezTo>
                    <a:pt x="1080483" y="160902"/>
                    <a:pt x="1073674" y="155321"/>
                    <a:pt x="1069265" y="148847"/>
                  </a:cubicBezTo>
                  <a:cubicBezTo>
                    <a:pt x="1064856" y="142373"/>
                    <a:pt x="1062651" y="134671"/>
                    <a:pt x="1062651" y="125741"/>
                  </a:cubicBezTo>
                  <a:cubicBezTo>
                    <a:pt x="1062651" y="110896"/>
                    <a:pt x="1068930" y="98338"/>
                    <a:pt x="1081487" y="88069"/>
                  </a:cubicBezTo>
                  <a:cubicBezTo>
                    <a:pt x="1094045" y="77800"/>
                    <a:pt x="1110090" y="72666"/>
                    <a:pt x="1129624" y="72666"/>
                  </a:cubicBezTo>
                  <a:close/>
                  <a:moveTo>
                    <a:pt x="942472" y="35831"/>
                  </a:moveTo>
                  <a:cubicBezTo>
                    <a:pt x="928855" y="35831"/>
                    <a:pt x="917916" y="41049"/>
                    <a:pt x="909656" y="51485"/>
                  </a:cubicBezTo>
                  <a:cubicBezTo>
                    <a:pt x="901396" y="61922"/>
                    <a:pt x="897266" y="75679"/>
                    <a:pt x="897266" y="92757"/>
                  </a:cubicBezTo>
                  <a:cubicBezTo>
                    <a:pt x="897266" y="109389"/>
                    <a:pt x="901256" y="123090"/>
                    <a:pt x="909237" y="133862"/>
                  </a:cubicBezTo>
                  <a:cubicBezTo>
                    <a:pt x="917218" y="144633"/>
                    <a:pt x="927906" y="150019"/>
                    <a:pt x="941300" y="150019"/>
                  </a:cubicBezTo>
                  <a:cubicBezTo>
                    <a:pt x="951681" y="150019"/>
                    <a:pt x="961253" y="146838"/>
                    <a:pt x="970015" y="140475"/>
                  </a:cubicBezTo>
                  <a:cubicBezTo>
                    <a:pt x="978777" y="134113"/>
                    <a:pt x="985168" y="126243"/>
                    <a:pt x="989186" y="116867"/>
                  </a:cubicBezTo>
                  <a:lnTo>
                    <a:pt x="989186" y="104477"/>
                  </a:lnTo>
                  <a:cubicBezTo>
                    <a:pt x="989186" y="84163"/>
                    <a:pt x="984777" y="67643"/>
                    <a:pt x="975959" y="54918"/>
                  </a:cubicBezTo>
                  <a:cubicBezTo>
                    <a:pt x="967141" y="42193"/>
                    <a:pt x="955979" y="35831"/>
                    <a:pt x="942472" y="35831"/>
                  </a:cubicBezTo>
                  <a:close/>
                  <a:moveTo>
                    <a:pt x="1349108" y="10046"/>
                  </a:moveTo>
                  <a:cubicBezTo>
                    <a:pt x="1355136" y="10046"/>
                    <a:pt x="1359712" y="11776"/>
                    <a:pt x="1362837" y="15237"/>
                  </a:cubicBezTo>
                  <a:cubicBezTo>
                    <a:pt x="1365963" y="18697"/>
                    <a:pt x="1367526" y="22938"/>
                    <a:pt x="1367526" y="27961"/>
                  </a:cubicBezTo>
                  <a:cubicBezTo>
                    <a:pt x="1367526" y="32984"/>
                    <a:pt x="1365963" y="37170"/>
                    <a:pt x="1362837" y="40519"/>
                  </a:cubicBezTo>
                  <a:cubicBezTo>
                    <a:pt x="1359712" y="43867"/>
                    <a:pt x="1355136" y="45542"/>
                    <a:pt x="1349108" y="45542"/>
                  </a:cubicBezTo>
                  <a:cubicBezTo>
                    <a:pt x="1343081" y="45542"/>
                    <a:pt x="1338532" y="43867"/>
                    <a:pt x="1335462" y="40519"/>
                  </a:cubicBezTo>
                  <a:cubicBezTo>
                    <a:pt x="1332393" y="37170"/>
                    <a:pt x="1330858" y="32984"/>
                    <a:pt x="1330858" y="27961"/>
                  </a:cubicBezTo>
                  <a:cubicBezTo>
                    <a:pt x="1330858" y="22938"/>
                    <a:pt x="1332393" y="18697"/>
                    <a:pt x="1335462" y="15237"/>
                  </a:cubicBezTo>
                  <a:cubicBezTo>
                    <a:pt x="1338532" y="11776"/>
                    <a:pt x="1343081" y="10046"/>
                    <a:pt x="1349108" y="10046"/>
                  </a:cubicBezTo>
                  <a:close/>
                  <a:moveTo>
                    <a:pt x="942305" y="10046"/>
                  </a:moveTo>
                  <a:cubicBezTo>
                    <a:pt x="966415" y="10046"/>
                    <a:pt x="985419" y="19060"/>
                    <a:pt x="999316" y="37086"/>
                  </a:cubicBezTo>
                  <a:cubicBezTo>
                    <a:pt x="1013212" y="55113"/>
                    <a:pt x="1020161" y="79698"/>
                    <a:pt x="1020161" y="110840"/>
                  </a:cubicBezTo>
                  <a:lnTo>
                    <a:pt x="1020161" y="119881"/>
                  </a:lnTo>
                  <a:cubicBezTo>
                    <a:pt x="1020161" y="167320"/>
                    <a:pt x="1010785" y="201950"/>
                    <a:pt x="992032" y="223772"/>
                  </a:cubicBezTo>
                  <a:cubicBezTo>
                    <a:pt x="973280" y="245594"/>
                    <a:pt x="944984" y="256784"/>
                    <a:pt x="907144" y="257342"/>
                  </a:cubicBezTo>
                  <a:lnTo>
                    <a:pt x="901117" y="257342"/>
                  </a:lnTo>
                  <a:lnTo>
                    <a:pt x="901117" y="231056"/>
                  </a:lnTo>
                  <a:lnTo>
                    <a:pt x="907647" y="231056"/>
                  </a:lnTo>
                  <a:cubicBezTo>
                    <a:pt x="933208" y="230611"/>
                    <a:pt x="952853" y="223956"/>
                    <a:pt x="966583" y="211089"/>
                  </a:cubicBezTo>
                  <a:cubicBezTo>
                    <a:pt x="980312" y="198223"/>
                    <a:pt x="987791" y="177866"/>
                    <a:pt x="989018" y="150019"/>
                  </a:cubicBezTo>
                  <a:cubicBezTo>
                    <a:pt x="982545" y="157721"/>
                    <a:pt x="974815" y="163916"/>
                    <a:pt x="965829" y="168604"/>
                  </a:cubicBezTo>
                  <a:cubicBezTo>
                    <a:pt x="956844" y="173292"/>
                    <a:pt x="946993" y="175636"/>
                    <a:pt x="936278" y="175636"/>
                  </a:cubicBezTo>
                  <a:cubicBezTo>
                    <a:pt x="922213" y="175636"/>
                    <a:pt x="909963" y="172176"/>
                    <a:pt x="899526" y="165255"/>
                  </a:cubicBezTo>
                  <a:cubicBezTo>
                    <a:pt x="889090" y="158335"/>
                    <a:pt x="881025" y="148596"/>
                    <a:pt x="875332" y="136038"/>
                  </a:cubicBezTo>
                  <a:cubicBezTo>
                    <a:pt x="869640" y="123481"/>
                    <a:pt x="866793" y="109612"/>
                    <a:pt x="866793" y="94431"/>
                  </a:cubicBezTo>
                  <a:cubicBezTo>
                    <a:pt x="866793" y="78135"/>
                    <a:pt x="869891" y="63457"/>
                    <a:pt x="876086" y="50397"/>
                  </a:cubicBezTo>
                  <a:cubicBezTo>
                    <a:pt x="882281" y="37338"/>
                    <a:pt x="891071" y="27347"/>
                    <a:pt x="902456" y="20427"/>
                  </a:cubicBezTo>
                  <a:cubicBezTo>
                    <a:pt x="913842" y="13506"/>
                    <a:pt x="927125" y="10046"/>
                    <a:pt x="942305" y="10046"/>
                  </a:cubicBezTo>
                  <a:close/>
                  <a:moveTo>
                    <a:pt x="1530771" y="0"/>
                  </a:moveTo>
                  <a:lnTo>
                    <a:pt x="1561746" y="0"/>
                  </a:lnTo>
                  <a:lnTo>
                    <a:pt x="1561746" y="257175"/>
                  </a:lnTo>
                  <a:lnTo>
                    <a:pt x="1533283" y="257175"/>
                  </a:lnTo>
                  <a:lnTo>
                    <a:pt x="1531776" y="237753"/>
                  </a:lnTo>
                  <a:cubicBezTo>
                    <a:pt x="1519386" y="252933"/>
                    <a:pt x="1502141" y="260524"/>
                    <a:pt x="1480040" y="260524"/>
                  </a:cubicBezTo>
                  <a:cubicBezTo>
                    <a:pt x="1459055" y="260524"/>
                    <a:pt x="1441949" y="251929"/>
                    <a:pt x="1428722" y="234739"/>
                  </a:cubicBezTo>
                  <a:cubicBezTo>
                    <a:pt x="1415495" y="217549"/>
                    <a:pt x="1408881" y="195114"/>
                    <a:pt x="1408881" y="167432"/>
                  </a:cubicBezTo>
                  <a:lnTo>
                    <a:pt x="1408881" y="165088"/>
                  </a:lnTo>
                  <a:cubicBezTo>
                    <a:pt x="1408881" y="137294"/>
                    <a:pt x="1415467" y="114942"/>
                    <a:pt x="1428638" y="98031"/>
                  </a:cubicBezTo>
                  <a:cubicBezTo>
                    <a:pt x="1441809" y="81121"/>
                    <a:pt x="1459055" y="72666"/>
                    <a:pt x="1480375" y="72666"/>
                  </a:cubicBezTo>
                  <a:cubicBezTo>
                    <a:pt x="1501583" y="72666"/>
                    <a:pt x="1518381" y="79921"/>
                    <a:pt x="1530771" y="94431"/>
                  </a:cubicBezTo>
                  <a:close/>
                  <a:moveTo>
                    <a:pt x="1247645" y="0"/>
                  </a:moveTo>
                  <a:lnTo>
                    <a:pt x="1278619" y="0"/>
                  </a:lnTo>
                  <a:lnTo>
                    <a:pt x="1278619" y="257175"/>
                  </a:lnTo>
                  <a:lnTo>
                    <a:pt x="1247645" y="257175"/>
                  </a:lnTo>
                  <a:close/>
                </a:path>
              </a:pathLst>
            </a:custGeom>
            <a:solidFill>
              <a:schemeClr val="bg1">
                <a:lumMod val="7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l"/>
              <a:endParaRPr lang="en-US" sz="2700">
                <a:solidFill>
                  <a:schemeClr val="bg1">
                    <a:lumMod val="75000"/>
                  </a:schemeClr>
                </a:solidFill>
                <a:latin typeface="#9Slide02 Noi dung dai" panose="02000000000000000000" pitchFamily="2" charset="0"/>
                <a:ea typeface="#9Slide02 Noi dung dai" panose="02000000000000000000" pitchFamily="2" charset="0"/>
              </a:endParaRPr>
            </a:p>
          </p:txBody>
        </p:sp>
        <p:sp>
          <p:nvSpPr>
            <p:cNvPr id="14" name="Rectangle 13"/>
            <p:cNvSpPr/>
            <p:nvPr/>
          </p:nvSpPr>
          <p:spPr>
            <a:xfrm>
              <a:off x="-2202100" y="-2224223"/>
              <a:ext cx="16596200" cy="112843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9Slide.vn"/>
          <p:cNvSpPr>
            <a:spLocks noSelect="1"/>
          </p:cNvSpPr>
          <p:nvPr userDrawn="1">
            <p:custDataLst>
              <p:tags r:id="rId7"/>
            </p:custDataLst>
          </p:nvPr>
        </p:nvSpPr>
        <p:spPr>
          <a:xfrm>
            <a:off x="6091428" y="-8915400"/>
            <a:ext cx="9144" cy="91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9Slide.vn"/>
          <p:cNvSpPr>
            <a:spLocks noSelect="1"/>
          </p:cNvSpPr>
          <p:nvPr userDrawn="1">
            <p:custDataLst>
              <p:tags r:id="rId8"/>
            </p:custDataLst>
          </p:nvPr>
        </p:nvSpPr>
        <p:spPr>
          <a:xfrm>
            <a:off x="6091428" y="15764256"/>
            <a:ext cx="9144" cy="91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image" Target="../media/image4.svg"/><Relationship Id="rId7" Type="http://schemas.openxmlformats.org/officeDocument/2006/relationships/image" Target="../media/image9.png"/><Relationship Id="rId6" Type="http://schemas.openxmlformats.org/officeDocument/2006/relationships/image" Target="../media/image3.svg"/><Relationship Id="rId5" Type="http://schemas.openxmlformats.org/officeDocument/2006/relationships/image" Target="../media/image8.png"/><Relationship Id="rId4" Type="http://schemas.openxmlformats.org/officeDocument/2006/relationships/image" Target="../media/image2.svg"/><Relationship Id="rId3" Type="http://schemas.openxmlformats.org/officeDocument/2006/relationships/image" Target="../media/image7.png"/><Relationship Id="rId2" Type="http://schemas.openxmlformats.org/officeDocument/2006/relationships/image" Target="../media/image1.svg"/><Relationship Id="rId10" Type="http://schemas.openxmlformats.org/officeDocument/2006/relationships/slideLayout" Target="../slideLayouts/slideLayout52.xml"/><Relationship Id="rId1" Type="http://schemas.openxmlformats.org/officeDocument/2006/relationships/image" Target="../media/image6.png"/></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6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2.svg"/><Relationship Id="rId3" Type="http://schemas.openxmlformats.org/officeDocument/2006/relationships/image" Target="../media/image7.png"/><Relationship Id="rId2" Type="http://schemas.openxmlformats.org/officeDocument/2006/relationships/image" Target="../media/image1.svg"/><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6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2.svg"/><Relationship Id="rId3" Type="http://schemas.openxmlformats.org/officeDocument/2006/relationships/image" Target="../media/image7.png"/><Relationship Id="rId2" Type="http://schemas.openxmlformats.org/officeDocument/2006/relationships/image" Target="../media/image1.svg"/><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xml"/><Relationship Id="rId6" Type="http://schemas.openxmlformats.org/officeDocument/2006/relationships/themeOverride" Target="../theme/themeOverride1.xml"/><Relationship Id="rId5" Type="http://schemas.openxmlformats.org/officeDocument/2006/relationships/image" Target="../media/image14.png"/><Relationship Id="rId4" Type="http://schemas.openxmlformats.org/officeDocument/2006/relationships/image" Target="../media/image13.jpeg"/><Relationship Id="rId3" Type="http://schemas.openxmlformats.org/officeDocument/2006/relationships/image" Target="../media/image12.png"/><Relationship Id="rId2" Type="http://schemas.microsoft.com/office/2007/relationships/hdphoto" Target="../media/image2.wdp"/><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jpeg"/></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image" Target="../media/image22.png"/><Relationship Id="rId4" Type="http://schemas.microsoft.com/office/2007/relationships/hdphoto" Target="../media/image21.wdp"/><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5.jpe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image" Target="../media/image23.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jpe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24.emf"/><Relationship Id="rId1"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27.jpeg"/><Relationship Id="rId1" Type="http://schemas.openxmlformats.org/officeDocument/2006/relationships/image" Target="../media/image15.jpe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4.emf"/><Relationship Id="rId1" Type="http://schemas.openxmlformats.org/officeDocument/2006/relationships/image" Target="../media/image15.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30.png"/><Relationship Id="rId2" Type="http://schemas.openxmlformats.org/officeDocument/2006/relationships/tags" Target="../tags/tag4.xml"/><Relationship Id="rId1" Type="http://schemas.openxmlformats.org/officeDocument/2006/relationships/image" Target="../media/image15.jpe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31.png"/><Relationship Id="rId2" Type="http://schemas.openxmlformats.org/officeDocument/2006/relationships/image" Target="../media/image24.emf"/><Relationship Id="rId1" Type="http://schemas.openxmlformats.org/officeDocument/2006/relationships/image" Target="../media/image15.jpe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jpeg"/></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68.xml"/><Relationship Id="rId7" Type="http://schemas.openxmlformats.org/officeDocument/2006/relationships/image" Target="../media/image36.png"/><Relationship Id="rId6" Type="http://schemas.microsoft.com/office/2007/relationships/media" Target="../media/media1.mp3"/><Relationship Id="rId5" Type="http://schemas.openxmlformats.org/officeDocument/2006/relationships/audio" Target="../media/media1.mp3"/><Relationship Id="rId4" Type="http://schemas.openxmlformats.org/officeDocument/2006/relationships/image" Target="../media/image35.png"/><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png"/></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68.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image" Target="../media/image32.png"/></Relationships>
</file>

<file path=ppt/slides/_rels/slide16.xml.rels><?xml version="1.0" encoding="UTF-8" standalone="yes"?>
<Relationships xmlns="http://schemas.openxmlformats.org/package/2006/relationships"><Relationship Id="rId9" Type="http://schemas.microsoft.com/office/2007/relationships/media" Target="../media/media2.mp3"/><Relationship Id="rId8" Type="http://schemas.openxmlformats.org/officeDocument/2006/relationships/audio" Target="../media/media2.mp3"/><Relationship Id="rId7" Type="http://schemas.openxmlformats.org/officeDocument/2006/relationships/image" Target="../media/image43.png"/><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3" Type="http://schemas.openxmlformats.org/officeDocument/2006/relationships/image" Target="../media/image5.svg"/><Relationship Id="rId2" Type="http://schemas.openxmlformats.org/officeDocument/2006/relationships/image" Target="../media/image39.png"/><Relationship Id="rId15" Type="http://schemas.openxmlformats.org/officeDocument/2006/relationships/slideLayout" Target="../slideLayouts/slideLayout68.xml"/><Relationship Id="rId14" Type="http://schemas.openxmlformats.org/officeDocument/2006/relationships/image" Target="../media/image45.emf"/><Relationship Id="rId13" Type="http://schemas.openxmlformats.org/officeDocument/2006/relationships/image" Target="../media/image44.png"/><Relationship Id="rId12" Type="http://schemas.microsoft.com/office/2007/relationships/media" Target="../media/media3.mp4"/><Relationship Id="rId11" Type="http://schemas.openxmlformats.org/officeDocument/2006/relationships/video" Target="../media/media3.mp4"/><Relationship Id="rId10" Type="http://schemas.openxmlformats.org/officeDocument/2006/relationships/image" Target="../media/image36.png"/><Relationship Id="rId1" Type="http://schemas.openxmlformats.org/officeDocument/2006/relationships/image" Target="../media/image32.png"/></Relationships>
</file>

<file path=ppt/slides/_rels/slide17.xml.rels><?xml version="1.0" encoding="UTF-8" standalone="yes"?>
<Relationships xmlns="http://schemas.openxmlformats.org/package/2006/relationships"><Relationship Id="rId9" Type="http://schemas.microsoft.com/office/2007/relationships/media" Target="../media/media2.mp3"/><Relationship Id="rId8" Type="http://schemas.openxmlformats.org/officeDocument/2006/relationships/audio" Target="../media/media2.mp3"/><Relationship Id="rId7" Type="http://schemas.openxmlformats.org/officeDocument/2006/relationships/image" Target="../media/image43.png"/><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3" Type="http://schemas.openxmlformats.org/officeDocument/2006/relationships/image" Target="../media/image5.svg"/><Relationship Id="rId2" Type="http://schemas.openxmlformats.org/officeDocument/2006/relationships/image" Target="../media/image39.png"/><Relationship Id="rId15" Type="http://schemas.openxmlformats.org/officeDocument/2006/relationships/slideLayout" Target="../slideLayouts/slideLayout68.xml"/><Relationship Id="rId14" Type="http://schemas.openxmlformats.org/officeDocument/2006/relationships/image" Target="../media/image47.png"/><Relationship Id="rId13" Type="http://schemas.openxmlformats.org/officeDocument/2006/relationships/image" Target="../media/image46.png"/><Relationship Id="rId12" Type="http://schemas.microsoft.com/office/2007/relationships/media" Target="../media/media4.mp4"/><Relationship Id="rId11" Type="http://schemas.openxmlformats.org/officeDocument/2006/relationships/video" Target="NULL" TargetMode="External"/><Relationship Id="rId10" Type="http://schemas.openxmlformats.org/officeDocument/2006/relationships/image" Target="../media/image36.png"/><Relationship Id="rId1" Type="http://schemas.openxmlformats.org/officeDocument/2006/relationships/image" Target="../media/image32.png"/></Relationships>
</file>

<file path=ppt/slides/_rels/slide18.xml.rels><?xml version="1.0" encoding="UTF-8" standalone="yes"?>
<Relationships xmlns="http://schemas.openxmlformats.org/package/2006/relationships"><Relationship Id="rId9" Type="http://schemas.microsoft.com/office/2007/relationships/media" Target="../media/media2.mp3"/><Relationship Id="rId8" Type="http://schemas.openxmlformats.org/officeDocument/2006/relationships/audio" Target="../media/media2.mp3"/><Relationship Id="rId7" Type="http://schemas.openxmlformats.org/officeDocument/2006/relationships/image" Target="../media/image43.png"/><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3" Type="http://schemas.openxmlformats.org/officeDocument/2006/relationships/image" Target="../media/image5.svg"/><Relationship Id="rId2" Type="http://schemas.openxmlformats.org/officeDocument/2006/relationships/image" Target="../media/image39.png"/><Relationship Id="rId15" Type="http://schemas.openxmlformats.org/officeDocument/2006/relationships/slideLayout" Target="../slideLayouts/slideLayout68.xml"/><Relationship Id="rId14" Type="http://schemas.openxmlformats.org/officeDocument/2006/relationships/image" Target="../media/image49.png"/><Relationship Id="rId13" Type="http://schemas.openxmlformats.org/officeDocument/2006/relationships/image" Target="../media/image48.png"/><Relationship Id="rId12" Type="http://schemas.microsoft.com/office/2007/relationships/media" Target="../media/media5.mp4"/><Relationship Id="rId11" Type="http://schemas.openxmlformats.org/officeDocument/2006/relationships/video" Target="../media/media5.mp4"/><Relationship Id="rId10" Type="http://schemas.openxmlformats.org/officeDocument/2006/relationships/image" Target="../media/image36.png"/><Relationship Id="rId1" Type="http://schemas.openxmlformats.org/officeDocument/2006/relationships/image" Target="../media/image32.png"/></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xml"/><Relationship Id="rId5" Type="http://schemas.openxmlformats.org/officeDocument/2006/relationships/themeOverride" Target="../theme/themeOverride2.xml"/><Relationship Id="rId4" Type="http://schemas.openxmlformats.org/officeDocument/2006/relationships/image" Target="../media/image50.png"/><Relationship Id="rId3" Type="http://schemas.openxmlformats.org/officeDocument/2006/relationships/image" Target="../media/image12.png"/><Relationship Id="rId2" Type="http://schemas.microsoft.com/office/2007/relationships/hdphoto" Target="../media/image2.wdp"/><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1">
            <a:alphaModFix amt="39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1997866" y="-438477"/>
            <a:ext cx="999348" cy="1086247"/>
          </a:xfrm>
          <a:prstGeom prst="rect">
            <a:avLst/>
          </a:prstGeom>
        </p:spPr>
      </p:pic>
      <p:pic>
        <p:nvPicPr>
          <p:cNvPr id="4" name="Picture 4"/>
          <p:cNvPicPr>
            <a:picLocks noChangeAspect="1"/>
          </p:cNvPicPr>
          <p:nvPr/>
        </p:nvPicPr>
        <p:blipFill>
          <a:blip r:embed="rId1">
            <a:alphaModFix amt="39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6387564" y="-438477"/>
            <a:ext cx="999348" cy="1086247"/>
          </a:xfrm>
          <a:prstGeom prst="rect">
            <a:avLst/>
          </a:prstGeom>
        </p:spPr>
      </p:pic>
      <p:pic>
        <p:nvPicPr>
          <p:cNvPr id="5" name="Picture 5"/>
          <p:cNvPicPr>
            <a:picLocks noChangeAspect="1"/>
          </p:cNvPicPr>
          <p:nvPr/>
        </p:nvPicPr>
        <p:blipFill>
          <a:blip r:embed="rId1">
            <a:alphaModFix amt="39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10611693" y="-400447"/>
            <a:ext cx="999348" cy="1086247"/>
          </a:xfrm>
          <a:prstGeom prst="rect">
            <a:avLst/>
          </a:prstGeom>
        </p:spPr>
      </p:pic>
      <p:pic>
        <p:nvPicPr>
          <p:cNvPr id="6" name="Picture 6"/>
          <p:cNvPicPr>
            <a:picLocks noChangeAspect="1"/>
          </p:cNvPicPr>
          <p:nvPr/>
        </p:nvPicPr>
        <p:blipFill>
          <a:blip r:embed="rId1">
            <a:alphaModFix amt="39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5556879" y="6260190"/>
            <a:ext cx="999348" cy="1086247"/>
          </a:xfrm>
          <a:prstGeom prst="rect">
            <a:avLst/>
          </a:prstGeom>
        </p:spPr>
      </p:pic>
      <p:pic>
        <p:nvPicPr>
          <p:cNvPr id="7" name="Picture 7"/>
          <p:cNvPicPr>
            <a:picLocks noChangeAspect="1"/>
          </p:cNvPicPr>
          <p:nvPr/>
        </p:nvPicPr>
        <p:blipFill>
          <a:blip r:embed="rId1">
            <a:alphaModFix amt="39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413171" y="5785603"/>
            <a:ext cx="626420" cy="680891"/>
          </a:xfrm>
          <a:prstGeom prst="rect">
            <a:avLst/>
          </a:prstGeom>
        </p:spPr>
      </p:pic>
      <p:pic>
        <p:nvPicPr>
          <p:cNvPr id="8" name="Picture 8"/>
          <p:cNvPicPr>
            <a:picLocks noChangeAspect="1"/>
          </p:cNvPicPr>
          <p:nvPr/>
        </p:nvPicPr>
        <p:blipFill>
          <a:blip r:embed="rId1">
            <a:alphaModFix amt="39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11509614" y="3943007"/>
            <a:ext cx="999348" cy="1086247"/>
          </a:xfrm>
          <a:prstGeom prst="rect">
            <a:avLst/>
          </a:prstGeom>
        </p:spPr>
      </p:pic>
      <p:pic>
        <p:nvPicPr>
          <p:cNvPr id="9" name="Picture 9"/>
          <p:cNvPicPr>
            <a:picLocks noChangeAspect="1"/>
          </p:cNvPicPr>
          <p:nvPr/>
        </p:nvPicPr>
        <p:blipFill>
          <a:blip r:embed="rId1">
            <a:alphaModFix amt="39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20003" y="1261470"/>
            <a:ext cx="999348" cy="1086247"/>
          </a:xfrm>
          <a:prstGeom prst="rect">
            <a:avLst/>
          </a:prstGeom>
        </p:spPr>
      </p:pic>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V="1">
            <a:off x="8246313" y="-38484"/>
            <a:ext cx="5061899" cy="2050069"/>
          </a:xfrm>
          <a:prstGeom prst="rect">
            <a:avLst/>
          </a:prstGeom>
        </p:spPr>
      </p:pic>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V="1">
            <a:off x="57819" y="-63722"/>
            <a:ext cx="4879443" cy="1976174"/>
          </a:xfrm>
          <a:prstGeom prst="rect">
            <a:avLst/>
          </a:prstGeom>
        </p:spPr>
      </p:pic>
      <p:pic>
        <p:nvPicPr>
          <p:cNvPr id="33" name="Picture 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99089" flipH="1">
            <a:off x="2778110" y="290892"/>
            <a:ext cx="6636347" cy="4681641"/>
          </a:xfrm>
          <a:prstGeom prst="rect">
            <a:avLst/>
          </a:prstGeom>
        </p:spPr>
      </p:pic>
      <p:sp>
        <p:nvSpPr>
          <p:cNvPr id="25" name="TextBox 24"/>
          <p:cNvSpPr txBox="1"/>
          <p:nvPr/>
        </p:nvSpPr>
        <p:spPr>
          <a:xfrm>
            <a:off x="4617202" y="1881325"/>
            <a:ext cx="3408305" cy="913199"/>
          </a:xfrm>
          <a:prstGeom prst="rect">
            <a:avLst/>
          </a:prstGeom>
          <a:noFill/>
          <a:scene3d>
            <a:camera prst="orthographicFront"/>
            <a:lightRig rig="threePt" dir="t"/>
          </a:scene3d>
          <a:sp3d>
            <a:bevelT w="165100" prst="coolSlant"/>
          </a:sp3d>
        </p:spPr>
        <p:txBody>
          <a:bodyPr wrap="none" rtlCol="0">
            <a:spAutoFit/>
          </a:bodyPr>
          <a:lstStyle/>
          <a:p>
            <a:pPr algn="ctr" defTabSz="609600"/>
            <a:r>
              <a:rPr lang="en-US" sz="5335" dirty="0" err="1">
                <a:solidFill>
                  <a:srgbClr val="FF0000"/>
                </a:solidFill>
                <a:effectLst>
                  <a:outerShdw dist="50800" dir="3600000" algn="t" rotWithShape="0">
                    <a:prstClr val="white"/>
                  </a:outerShdw>
                </a:effectLst>
                <a:latin typeface="UTM Cookies" panose="02040603050506020204" pitchFamily="18" charset="0"/>
              </a:rPr>
              <a:t>Khởi</a:t>
            </a:r>
            <a:r>
              <a:rPr lang="en-US" sz="5335" dirty="0">
                <a:solidFill>
                  <a:srgbClr val="FF0000"/>
                </a:solidFill>
                <a:effectLst>
                  <a:outerShdw dist="50800" dir="3600000" algn="t" rotWithShape="0">
                    <a:prstClr val="white"/>
                  </a:outerShdw>
                </a:effectLst>
                <a:latin typeface="UTM Cookies" panose="02040603050506020204" pitchFamily="18" charset="0"/>
              </a:rPr>
              <a:t> </a:t>
            </a:r>
            <a:r>
              <a:rPr lang="en-US" sz="5335" dirty="0" err="1">
                <a:solidFill>
                  <a:srgbClr val="FF0000"/>
                </a:solidFill>
                <a:effectLst>
                  <a:outerShdw dist="50800" dir="3600000" algn="t" rotWithShape="0">
                    <a:prstClr val="white"/>
                  </a:outerShdw>
                </a:effectLst>
                <a:latin typeface="UTM Cookies" panose="02040603050506020204" pitchFamily="18" charset="0"/>
              </a:rPr>
              <a:t>động</a:t>
            </a:r>
            <a:endParaRPr lang="en-US" sz="5335" dirty="0">
              <a:solidFill>
                <a:srgbClr val="FF0000"/>
              </a:solidFill>
              <a:effectLst>
                <a:outerShdw dist="50800" dir="3600000" algn="t" rotWithShape="0">
                  <a:prstClr val="white"/>
                </a:outerShdw>
              </a:effectLst>
              <a:latin typeface="UTM Cookies" panose="02040603050506020204" pitchFamily="18" charset="0"/>
            </a:endParaRPr>
          </a:p>
        </p:txBody>
      </p:sp>
      <p:pic>
        <p:nvPicPr>
          <p:cNvPr id="40" name="Picture 1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403433" y="3183533"/>
            <a:ext cx="1769783" cy="1265395"/>
          </a:xfrm>
          <a:prstGeom prst="rect">
            <a:avLst/>
          </a:prstGeom>
        </p:spPr>
      </p:pic>
      <p:sp>
        <p:nvSpPr>
          <p:cNvPr id="38" name="TextBox 37"/>
          <p:cNvSpPr txBox="1"/>
          <p:nvPr/>
        </p:nvSpPr>
        <p:spPr>
          <a:xfrm>
            <a:off x="4441017" y="2782646"/>
            <a:ext cx="3702745" cy="707886"/>
          </a:xfrm>
          <a:prstGeom prst="rect">
            <a:avLst/>
          </a:prstGeom>
          <a:noFill/>
          <a:scene3d>
            <a:camera prst="orthographicFront"/>
            <a:lightRig rig="threePt" dir="t"/>
          </a:scene3d>
          <a:sp3d>
            <a:bevelT w="165100" prst="coolSlant"/>
          </a:sp3d>
        </p:spPr>
        <p:txBody>
          <a:bodyPr wrap="none" rtlCol="0">
            <a:spAutoFit/>
          </a:bodyPr>
          <a:lstStyle/>
          <a:p>
            <a:pPr algn="ctr" defTabSz="609600"/>
            <a:r>
              <a:rPr lang="en-US" sz="4000" b="1" dirty="0" err="1">
                <a:solidFill>
                  <a:srgbClr val="002060"/>
                </a:solidFill>
                <a:effectLst>
                  <a:outerShdw dist="50800" dir="3600000" algn="t" rotWithShape="0">
                    <a:prstClr val="white"/>
                  </a:outerShdw>
                </a:effectLst>
                <a:latin typeface="#9Slide03 Dekar" panose="02000000000000000000" pitchFamily="2" charset="0"/>
              </a:rPr>
              <a:t>Trò</a:t>
            </a:r>
            <a:r>
              <a:rPr lang="en-US" sz="4000" b="1" dirty="0">
                <a:solidFill>
                  <a:srgbClr val="002060"/>
                </a:solidFill>
                <a:effectLst>
                  <a:outerShdw dist="50800" dir="3600000" algn="t" rotWithShape="0">
                    <a:prstClr val="white"/>
                  </a:outerShdw>
                </a:effectLst>
                <a:latin typeface="#9Slide03 Dekar" panose="02000000000000000000" pitchFamily="2" charset="0"/>
              </a:rPr>
              <a:t> </a:t>
            </a:r>
            <a:r>
              <a:rPr lang="en-US" sz="4000" b="1" dirty="0" err="1">
                <a:solidFill>
                  <a:srgbClr val="002060"/>
                </a:solidFill>
                <a:effectLst>
                  <a:outerShdw dist="50800" dir="3600000" algn="t" rotWithShape="0">
                    <a:prstClr val="white"/>
                  </a:outerShdw>
                </a:effectLst>
                <a:latin typeface="#9Slide03 Dekar" panose="02000000000000000000" pitchFamily="2" charset="0"/>
              </a:rPr>
              <a:t>chơi</a:t>
            </a:r>
            <a:r>
              <a:rPr lang="en-US" sz="4000" b="1" dirty="0">
                <a:solidFill>
                  <a:srgbClr val="002060"/>
                </a:solidFill>
                <a:effectLst>
                  <a:outerShdw dist="50800" dir="3600000" algn="t" rotWithShape="0">
                    <a:prstClr val="white"/>
                  </a:outerShdw>
                </a:effectLst>
                <a:latin typeface="#9Slide03 Dekar" panose="02000000000000000000" pitchFamily="2" charset="0"/>
              </a:rPr>
              <a:t>: </a:t>
            </a:r>
            <a:r>
              <a:rPr lang="en-US" sz="4000" b="1" dirty="0" err="1">
                <a:solidFill>
                  <a:srgbClr val="002060"/>
                </a:solidFill>
                <a:effectLst>
                  <a:outerShdw dist="50800" dir="3600000" algn="t" rotWithShape="0">
                    <a:prstClr val="white"/>
                  </a:outerShdw>
                </a:effectLst>
                <a:latin typeface="#9Slide03 Dekar" panose="02000000000000000000" pitchFamily="2" charset="0"/>
              </a:rPr>
              <a:t>Đố</a:t>
            </a:r>
            <a:r>
              <a:rPr lang="en-US" sz="4000" b="1" dirty="0">
                <a:solidFill>
                  <a:srgbClr val="002060"/>
                </a:solidFill>
                <a:effectLst>
                  <a:outerShdw dist="50800" dir="3600000" algn="t" rotWithShape="0">
                    <a:prstClr val="white"/>
                  </a:outerShdw>
                </a:effectLst>
                <a:latin typeface="#9Slide03 Dekar" panose="02000000000000000000" pitchFamily="2" charset="0"/>
              </a:rPr>
              <a:t> </a:t>
            </a:r>
            <a:r>
              <a:rPr lang="en-US" sz="4000" b="1" dirty="0" err="1">
                <a:solidFill>
                  <a:srgbClr val="002060"/>
                </a:solidFill>
                <a:effectLst>
                  <a:outerShdw dist="50800" dir="3600000" algn="t" rotWithShape="0">
                    <a:prstClr val="white"/>
                  </a:outerShdw>
                </a:effectLst>
                <a:latin typeface="#9Slide03 Dekar" panose="02000000000000000000" pitchFamily="2" charset="0"/>
              </a:rPr>
              <a:t>bạn</a:t>
            </a:r>
            <a:endParaRPr lang="en-US" sz="4000" b="1" dirty="0">
              <a:solidFill>
                <a:srgbClr val="002060"/>
              </a:solidFill>
              <a:effectLst>
                <a:outerShdw dist="50800" dir="3600000" algn="t" rotWithShape="0">
                  <a:prstClr val="white"/>
                </a:outerShdw>
              </a:effectLst>
              <a:latin typeface="#9Slide03 Dekar" panose="02000000000000000000" pitchFamily="2" charset="0"/>
            </a:endParaRPr>
          </a:p>
        </p:txBody>
      </p:sp>
      <p:sp>
        <p:nvSpPr>
          <p:cNvPr id="49" name="AutoShape 4"/>
          <p:cNvSpPr/>
          <p:nvPr/>
        </p:nvSpPr>
        <p:spPr>
          <a:xfrm rot="129639">
            <a:off x="1231736" y="5331655"/>
            <a:ext cx="4410748" cy="1021931"/>
          </a:xfrm>
          <a:prstGeom prst="rect">
            <a:avLst/>
          </a:prstGeom>
          <a:solidFill>
            <a:srgbClr val="FFFFFF"/>
          </a:solidFill>
        </p:spPr>
      </p:sp>
      <p:grpSp>
        <p:nvGrpSpPr>
          <p:cNvPr id="14" name="Group 13"/>
          <p:cNvGrpSpPr/>
          <p:nvPr/>
        </p:nvGrpSpPr>
        <p:grpSpPr>
          <a:xfrm>
            <a:off x="4973564" y="4298854"/>
            <a:ext cx="1732793" cy="1510779"/>
            <a:chOff x="11279221" y="6211935"/>
            <a:chExt cx="2599189" cy="2266168"/>
          </a:xfrm>
        </p:grpSpPr>
        <p:pic>
          <p:nvPicPr>
            <p:cNvPr id="51" name="Picture 14"/>
            <p:cNvPicPr>
              <a:picLocks noChangeAspect="1"/>
            </p:cNvPicPr>
            <p:nvPr/>
          </p:nvPicPr>
          <p:blipFill>
            <a:blip r:embed="rId9"/>
            <a:srcRect/>
            <a:stretch>
              <a:fillRect/>
            </a:stretch>
          </p:blipFill>
          <p:spPr>
            <a:xfrm rot="977126">
              <a:off x="11279221" y="6211935"/>
              <a:ext cx="2599189" cy="2266168"/>
            </a:xfrm>
            <a:prstGeom prst="rect">
              <a:avLst/>
            </a:prstGeom>
          </p:spPr>
        </p:pic>
        <p:sp>
          <p:nvSpPr>
            <p:cNvPr id="52" name="TextBox 15"/>
            <p:cNvSpPr txBox="1"/>
            <p:nvPr/>
          </p:nvSpPr>
          <p:spPr>
            <a:xfrm rot="1078377">
              <a:off x="12223405" y="6306271"/>
              <a:ext cx="1176319" cy="2077492"/>
            </a:xfrm>
            <a:prstGeom prst="rect">
              <a:avLst/>
            </a:prstGeom>
          </p:spPr>
          <p:txBody>
            <a:bodyPr lIns="0" tIns="0" rIns="0" bIns="0" rtlCol="0" anchor="t">
              <a:spAutoFit/>
            </a:bodyPr>
            <a:lstStyle/>
            <a:p>
              <a:pPr algn="ctr" defTabSz="609600">
                <a:lnSpc>
                  <a:spcPts val="11200"/>
                </a:lnSpc>
                <a:spcBef>
                  <a:spcPct val="0"/>
                </a:spcBef>
              </a:pPr>
              <a:r>
                <a:rPr lang="en-US" sz="8000" spc="744" dirty="0">
                  <a:solidFill>
                    <a:srgbClr val="403D3C"/>
                  </a:solidFill>
                  <a:latin typeface="Josefin Sans Bold"/>
                </a:rPr>
                <a:t>?</a:t>
              </a:r>
              <a:endParaRPr lang="en-US" sz="8000" spc="744" dirty="0">
                <a:solidFill>
                  <a:srgbClr val="403D3C"/>
                </a:solidFill>
                <a:latin typeface="Josefin Sans Bold"/>
              </a:endParaRPr>
            </a:p>
          </p:txBody>
        </p:sp>
      </p:grpSp>
      <p:sp>
        <p:nvSpPr>
          <p:cNvPr id="47" name="TextBox 7"/>
          <p:cNvSpPr txBox="1"/>
          <p:nvPr/>
        </p:nvSpPr>
        <p:spPr>
          <a:xfrm rot="152325">
            <a:off x="1409380" y="5523341"/>
            <a:ext cx="4004091" cy="615553"/>
          </a:xfrm>
          <a:prstGeom prst="rect">
            <a:avLst/>
          </a:prstGeom>
        </p:spPr>
        <p:txBody>
          <a:bodyPr wrap="square" lIns="0" tIns="0" rIns="0" bIns="0" rtlCol="0" anchor="t">
            <a:spAutoFit/>
          </a:bodyPr>
          <a:lstStyle/>
          <a:p>
            <a:pPr algn="ctr" defTabSz="609600">
              <a:spcBef>
                <a:spcPct val="0"/>
              </a:spcBef>
            </a:pPr>
            <a:r>
              <a:rPr lang="en-US" sz="4000" b="1" dirty="0" err="1">
                <a:solidFill>
                  <a:prstClr val="black"/>
                </a:solidFill>
                <a:latin typeface="Arial" panose="020B0604020202020204" pitchFamily="34" charset="0"/>
                <a:cs typeface="Arial" panose="020B0604020202020204" pitchFamily="34" charset="0"/>
              </a:rPr>
              <a:t>Đố</a:t>
            </a:r>
            <a:r>
              <a:rPr lang="en-US" sz="4000" b="1" dirty="0">
                <a:solidFill>
                  <a:prstClr val="black"/>
                </a:solidFill>
                <a:latin typeface="Arial" panose="020B0604020202020204" pitchFamily="34" charset="0"/>
                <a:cs typeface="Arial" panose="020B0604020202020204" pitchFamily="34" charset="0"/>
              </a:rPr>
              <a:t> </a:t>
            </a:r>
            <a:r>
              <a:rPr lang="en-US" sz="4000" b="1" dirty="0" err="1">
                <a:solidFill>
                  <a:prstClr val="black"/>
                </a:solidFill>
                <a:latin typeface="Arial" panose="020B0604020202020204" pitchFamily="34" charset="0"/>
                <a:cs typeface="Arial" panose="020B0604020202020204" pitchFamily="34" charset="0"/>
              </a:rPr>
              <a:t>bạn</a:t>
            </a:r>
            <a:r>
              <a:rPr lang="en-US" sz="4000" b="1" dirty="0">
                <a:solidFill>
                  <a:prstClr val="black"/>
                </a:solidFill>
                <a:latin typeface="Arial" panose="020B0604020202020204" pitchFamily="34" charset="0"/>
                <a:cs typeface="Arial" panose="020B0604020202020204" pitchFamily="34" charset="0"/>
              </a:rPr>
              <a:t> </a:t>
            </a:r>
            <a:r>
              <a:rPr lang="en-US" sz="4000" b="1" dirty="0" err="1">
                <a:solidFill>
                  <a:prstClr val="black"/>
                </a:solidFill>
                <a:latin typeface="Arial" panose="020B0604020202020204" pitchFamily="34" charset="0"/>
                <a:cs typeface="Arial" panose="020B0604020202020204" pitchFamily="34" charset="0"/>
              </a:rPr>
              <a:t>đố</a:t>
            </a:r>
            <a:r>
              <a:rPr lang="en-US" sz="4000" b="1" dirty="0">
                <a:solidFill>
                  <a:prstClr val="black"/>
                </a:solidFill>
                <a:latin typeface="Arial" panose="020B0604020202020204" pitchFamily="34" charset="0"/>
                <a:cs typeface="Arial" panose="020B0604020202020204" pitchFamily="34" charset="0"/>
              </a:rPr>
              <a:t> </a:t>
            </a:r>
            <a:r>
              <a:rPr lang="en-US" sz="4000" b="1" dirty="0" err="1">
                <a:solidFill>
                  <a:prstClr val="black"/>
                </a:solidFill>
                <a:latin typeface="Arial" panose="020B0604020202020204" pitchFamily="34" charset="0"/>
                <a:cs typeface="Arial" panose="020B0604020202020204" pitchFamily="34" charset="0"/>
              </a:rPr>
              <a:t>bạn</a:t>
            </a:r>
            <a:endParaRPr lang="en-US" sz="4000" b="1" dirty="0">
              <a:solidFill>
                <a:prstClr val="black"/>
              </a:solidFill>
              <a:latin typeface="Arial" panose="020B0604020202020204" pitchFamily="34" charset="0"/>
              <a:cs typeface="Arial" panose="020B0604020202020204" pitchFamily="34" charset="0"/>
            </a:endParaRPr>
          </a:p>
        </p:txBody>
      </p:sp>
      <p:sp>
        <p:nvSpPr>
          <p:cNvPr id="53" name="AutoShape 4"/>
          <p:cNvSpPr/>
          <p:nvPr/>
        </p:nvSpPr>
        <p:spPr>
          <a:xfrm rot="21470361" flipH="1">
            <a:off x="6895421" y="5252460"/>
            <a:ext cx="4410748" cy="1021931"/>
          </a:xfrm>
          <a:prstGeom prst="rect">
            <a:avLst/>
          </a:prstGeom>
          <a:solidFill>
            <a:srgbClr val="FFFFFF"/>
          </a:solidFill>
        </p:spPr>
      </p:sp>
      <p:sp>
        <p:nvSpPr>
          <p:cNvPr id="54" name="TextBox 7"/>
          <p:cNvSpPr txBox="1"/>
          <p:nvPr/>
        </p:nvSpPr>
        <p:spPr>
          <a:xfrm rot="21420754">
            <a:off x="7098749" y="5424871"/>
            <a:ext cx="4004091" cy="677108"/>
          </a:xfrm>
          <a:prstGeom prst="rect">
            <a:avLst/>
          </a:prstGeom>
        </p:spPr>
        <p:txBody>
          <a:bodyPr wrap="square" lIns="0" tIns="0" rIns="0" bIns="0" rtlCol="0" anchor="t">
            <a:spAutoFit/>
          </a:bodyPr>
          <a:lstStyle/>
          <a:p>
            <a:pPr algn="ctr" defTabSz="609600">
              <a:spcBef>
                <a:spcPct val="0"/>
              </a:spcBef>
            </a:pPr>
            <a:r>
              <a:rPr lang="en-US" sz="4400" b="1" dirty="0" err="1">
                <a:solidFill>
                  <a:srgbClr val="FF0000"/>
                </a:solidFill>
                <a:latin typeface="Arial" panose="020B0604020202020204" pitchFamily="34" charset="0"/>
                <a:cs typeface="Arial" panose="020B0604020202020204" pitchFamily="34" charset="0"/>
              </a:rPr>
              <a:t>Đố</a:t>
            </a:r>
            <a:r>
              <a:rPr lang="en-US" sz="4400" b="1" dirty="0">
                <a:solidFill>
                  <a:srgbClr val="FF0000"/>
                </a:solidFill>
                <a:latin typeface="Arial" panose="020B0604020202020204" pitchFamily="34" charset="0"/>
                <a:cs typeface="Arial" panose="020B0604020202020204" pitchFamily="34" charset="0"/>
              </a:rPr>
              <a:t> </a:t>
            </a:r>
            <a:r>
              <a:rPr lang="en-US" sz="4400" b="1" dirty="0" err="1">
                <a:solidFill>
                  <a:srgbClr val="FF0000"/>
                </a:solidFill>
                <a:latin typeface="Arial" panose="020B0604020202020204" pitchFamily="34" charset="0"/>
                <a:cs typeface="Arial" panose="020B0604020202020204" pitchFamily="34" charset="0"/>
              </a:rPr>
              <a:t>gì</a:t>
            </a:r>
            <a:r>
              <a:rPr lang="en-US" sz="4400" b="1" dirty="0">
                <a:solidFill>
                  <a:srgbClr val="FF0000"/>
                </a:solidFill>
                <a:latin typeface="Arial" panose="020B0604020202020204" pitchFamily="34" charset="0"/>
                <a:cs typeface="Arial" panose="020B0604020202020204" pitchFamily="34" charset="0"/>
              </a:rPr>
              <a:t>? </a:t>
            </a:r>
            <a:r>
              <a:rPr lang="en-US" sz="4400" b="1" dirty="0" err="1">
                <a:solidFill>
                  <a:srgbClr val="FF0000"/>
                </a:solidFill>
                <a:latin typeface="Arial" panose="020B0604020202020204" pitchFamily="34" charset="0"/>
                <a:cs typeface="Arial" panose="020B0604020202020204" pitchFamily="34" charset="0"/>
              </a:rPr>
              <a:t>Đố</a:t>
            </a:r>
            <a:r>
              <a:rPr lang="en-US" sz="4400" b="1" dirty="0">
                <a:solidFill>
                  <a:srgbClr val="FF0000"/>
                </a:solidFill>
                <a:latin typeface="Arial" panose="020B0604020202020204" pitchFamily="34" charset="0"/>
                <a:cs typeface="Arial" panose="020B0604020202020204" pitchFamily="34" charset="0"/>
              </a:rPr>
              <a:t> </a:t>
            </a:r>
            <a:r>
              <a:rPr lang="en-US" sz="4400" b="1" dirty="0" err="1">
                <a:solidFill>
                  <a:srgbClr val="FF0000"/>
                </a:solidFill>
                <a:latin typeface="Arial" panose="020B0604020202020204" pitchFamily="34" charset="0"/>
                <a:cs typeface="Arial" panose="020B0604020202020204" pitchFamily="34" charset="0"/>
              </a:rPr>
              <a:t>gì</a:t>
            </a:r>
            <a:r>
              <a:rPr lang="en-US" sz="4400" b="1" dirty="0">
                <a:solidFill>
                  <a:srgbClr val="FF0000"/>
                </a:solidFill>
                <a:latin typeface="Arial" panose="020B0604020202020204" pitchFamily="34" charset="0"/>
                <a:cs typeface="Arial" panose="020B0604020202020204" pitchFamily="34" charset="0"/>
              </a:rPr>
              <a:t>?</a:t>
            </a:r>
            <a:endParaRPr lang="en-US" sz="4400" b="1" dirty="0">
              <a:solidFill>
                <a:srgbClr val="FF0000"/>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3000" fill="hold"/>
                                        <p:tgtEl>
                                          <p:spTgt spid="6"/>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3000" fill="hold"/>
                                        <p:tgtEl>
                                          <p:spTgt spid="9"/>
                                        </p:tgtEl>
                                        <p:attrNameLst>
                                          <p:attrName>r</p:attrName>
                                        </p:attrNameLst>
                                      </p:cBhvr>
                                    </p:animRot>
                                  </p:childTnLst>
                                </p:cTn>
                              </p:par>
                              <p:par>
                                <p:cTn id="9" presetID="8" presetClass="emph" presetSubtype="0" repeatCount="indefinite" fill="hold" nodeType="withEffect">
                                  <p:stCondLst>
                                    <p:cond delay="0"/>
                                  </p:stCondLst>
                                  <p:childTnLst>
                                    <p:animRot by="21600000">
                                      <p:cBhvr>
                                        <p:cTn id="10" dur="3000" fill="hold"/>
                                        <p:tgtEl>
                                          <p:spTgt spid="7"/>
                                        </p:tgtEl>
                                        <p:attrNameLst>
                                          <p:attrName>r</p:attrName>
                                        </p:attrNameLst>
                                      </p:cBhvr>
                                    </p:animRot>
                                  </p:childTnLst>
                                </p:cTn>
                              </p:par>
                              <p:par>
                                <p:cTn id="11" presetID="8" presetClass="emph" presetSubtype="0" repeatCount="indefinite" fill="hold" nodeType="withEffect">
                                  <p:stCondLst>
                                    <p:cond delay="0"/>
                                  </p:stCondLst>
                                  <p:childTnLst>
                                    <p:animRot by="21600000">
                                      <p:cBhvr>
                                        <p:cTn id="12" dur="3000" fill="hold"/>
                                        <p:tgtEl>
                                          <p:spTgt spid="8"/>
                                        </p:tgtEl>
                                        <p:attrNameLst>
                                          <p:attrName>r</p:attrName>
                                        </p:attrNameLst>
                                      </p:cBhvr>
                                    </p:animRot>
                                  </p:childTnLst>
                                </p:cTn>
                              </p:par>
                              <p:par>
                                <p:cTn id="13" presetID="8" presetClass="emph" presetSubtype="0" repeatCount="indefinite" fill="hold" nodeType="withEffect">
                                  <p:stCondLst>
                                    <p:cond delay="0"/>
                                  </p:stCondLst>
                                  <p:childTnLst>
                                    <p:animRot by="21600000">
                                      <p:cBhvr>
                                        <p:cTn id="14" dur="3000" fill="hold"/>
                                        <p:tgtEl>
                                          <p:spTgt spid="5"/>
                                        </p:tgtEl>
                                        <p:attrNameLst>
                                          <p:attrName>r</p:attrName>
                                        </p:attrNameLst>
                                      </p:cBhvr>
                                    </p:animRot>
                                  </p:childTnLst>
                                </p:cTn>
                              </p:par>
                              <p:par>
                                <p:cTn id="15" presetID="8" presetClass="emph" presetSubtype="0" repeatCount="indefinite" fill="hold" nodeType="withEffect">
                                  <p:stCondLst>
                                    <p:cond delay="0"/>
                                  </p:stCondLst>
                                  <p:childTnLst>
                                    <p:animRot by="21600000">
                                      <p:cBhvr>
                                        <p:cTn id="16" dur="3000" fill="hold"/>
                                        <p:tgtEl>
                                          <p:spTgt spid="4"/>
                                        </p:tgtEl>
                                        <p:attrNameLst>
                                          <p:attrName>r</p:attrName>
                                        </p:attrNameLst>
                                      </p:cBhvr>
                                    </p:animRot>
                                  </p:childTnLst>
                                </p:cTn>
                              </p:par>
                              <p:par>
                                <p:cTn id="17" presetID="8" presetClass="emph" presetSubtype="0" repeatCount="indefinite" fill="hold" nodeType="withEffect">
                                  <p:stCondLst>
                                    <p:cond delay="0"/>
                                  </p:stCondLst>
                                  <p:childTnLst>
                                    <p:animRot by="21600000">
                                      <p:cBhvr>
                                        <p:cTn id="18" dur="3000" fill="hold"/>
                                        <p:tgtEl>
                                          <p:spTgt spid="3"/>
                                        </p:tgtEl>
                                        <p:attrNameLst>
                                          <p:attrName>r</p:attrName>
                                        </p:attrNameLst>
                                      </p:cBhvr>
                                    </p:animRot>
                                  </p:childTnLst>
                                </p:cTn>
                              </p:par>
                              <p:par>
                                <p:cTn id="19" presetID="53" presetClass="entr" presetSubtype="16"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fltVal val="0"/>
                                          </p:val>
                                        </p:tav>
                                        <p:tav tm="100000">
                                          <p:val>
                                            <p:strVal val="#ppt_w"/>
                                          </p:val>
                                        </p:tav>
                                      </p:tavLst>
                                    </p:anim>
                                    <p:anim calcmode="lin" valueType="num">
                                      <p:cBhvr>
                                        <p:cTn id="22" dur="500" fill="hold"/>
                                        <p:tgtEl>
                                          <p:spTgt spid="33"/>
                                        </p:tgtEl>
                                        <p:attrNameLst>
                                          <p:attrName>ppt_h</p:attrName>
                                        </p:attrNameLst>
                                      </p:cBhvr>
                                      <p:tavLst>
                                        <p:tav tm="0">
                                          <p:val>
                                            <p:fltVal val="0"/>
                                          </p:val>
                                        </p:tav>
                                        <p:tav tm="100000">
                                          <p:val>
                                            <p:strVal val="#ppt_h"/>
                                          </p:val>
                                        </p:tav>
                                      </p:tavLst>
                                    </p:anim>
                                    <p:animEffect transition="in" filter="fade">
                                      <p:cBhvr>
                                        <p:cTn id="23" dur="500"/>
                                        <p:tgtEl>
                                          <p:spTgt spid="33"/>
                                        </p:tgtEl>
                                      </p:cBhvr>
                                    </p:animEffect>
                                  </p:childTnLst>
                                </p:cTn>
                              </p:par>
                              <p:par>
                                <p:cTn id="24" presetID="53" presetClass="entr" presetSubtype="16" fill="hold" grpId="0" nodeType="withEffect">
                                  <p:stCondLst>
                                    <p:cond delay="700"/>
                                  </p:stCondLst>
                                  <p:childTnLst>
                                    <p:set>
                                      <p:cBhvr>
                                        <p:cTn id="25" dur="1" fill="hold">
                                          <p:stCondLst>
                                            <p:cond delay="0"/>
                                          </p:stCondLst>
                                        </p:cTn>
                                        <p:tgtEl>
                                          <p:spTgt spid="25"/>
                                        </p:tgtEl>
                                        <p:attrNameLst>
                                          <p:attrName>style.visibility</p:attrName>
                                        </p:attrNameLst>
                                      </p:cBhvr>
                                      <p:to>
                                        <p:strVal val="visible"/>
                                      </p:to>
                                    </p:set>
                                    <p:anim calcmode="lin" valueType="num">
                                      <p:cBhvr>
                                        <p:cTn id="26" dur="500" fill="hold"/>
                                        <p:tgtEl>
                                          <p:spTgt spid="25"/>
                                        </p:tgtEl>
                                        <p:attrNameLst>
                                          <p:attrName>ppt_w</p:attrName>
                                        </p:attrNameLst>
                                      </p:cBhvr>
                                      <p:tavLst>
                                        <p:tav tm="0">
                                          <p:val>
                                            <p:fltVal val="0"/>
                                          </p:val>
                                        </p:tav>
                                        <p:tav tm="100000">
                                          <p:val>
                                            <p:strVal val="#ppt_w"/>
                                          </p:val>
                                        </p:tav>
                                      </p:tavLst>
                                    </p:anim>
                                    <p:anim calcmode="lin" valueType="num">
                                      <p:cBhvr>
                                        <p:cTn id="27" dur="500" fill="hold"/>
                                        <p:tgtEl>
                                          <p:spTgt spid="25"/>
                                        </p:tgtEl>
                                        <p:attrNameLst>
                                          <p:attrName>ppt_h</p:attrName>
                                        </p:attrNameLst>
                                      </p:cBhvr>
                                      <p:tavLst>
                                        <p:tav tm="0">
                                          <p:val>
                                            <p:fltVal val="0"/>
                                          </p:val>
                                        </p:tav>
                                        <p:tav tm="100000">
                                          <p:val>
                                            <p:strVal val="#ppt_h"/>
                                          </p:val>
                                        </p:tav>
                                      </p:tavLst>
                                    </p:anim>
                                    <p:animEffect transition="in" filter="fade">
                                      <p:cBhvr>
                                        <p:cTn id="28" dur="500"/>
                                        <p:tgtEl>
                                          <p:spTgt spid="25"/>
                                        </p:tgtEl>
                                      </p:cBhvr>
                                    </p:animEffect>
                                  </p:childTnLst>
                                </p:cTn>
                              </p:par>
                              <p:par>
                                <p:cTn id="29" presetID="53" presetClass="entr" presetSubtype="16" fill="hold" grpId="0" nodeType="withEffect">
                                  <p:stCondLst>
                                    <p:cond delay="1100"/>
                                  </p:stCondLst>
                                  <p:childTnLst>
                                    <p:set>
                                      <p:cBhvr>
                                        <p:cTn id="30" dur="1" fill="hold">
                                          <p:stCondLst>
                                            <p:cond delay="0"/>
                                          </p:stCondLst>
                                        </p:cTn>
                                        <p:tgtEl>
                                          <p:spTgt spid="38"/>
                                        </p:tgtEl>
                                        <p:attrNameLst>
                                          <p:attrName>style.visibility</p:attrName>
                                        </p:attrNameLst>
                                      </p:cBhvr>
                                      <p:to>
                                        <p:strVal val="visible"/>
                                      </p:to>
                                    </p:set>
                                    <p:anim calcmode="lin" valueType="num">
                                      <p:cBhvr>
                                        <p:cTn id="31" dur="500" fill="hold"/>
                                        <p:tgtEl>
                                          <p:spTgt spid="38"/>
                                        </p:tgtEl>
                                        <p:attrNameLst>
                                          <p:attrName>ppt_w</p:attrName>
                                        </p:attrNameLst>
                                      </p:cBhvr>
                                      <p:tavLst>
                                        <p:tav tm="0">
                                          <p:val>
                                            <p:fltVal val="0"/>
                                          </p:val>
                                        </p:tav>
                                        <p:tav tm="100000">
                                          <p:val>
                                            <p:strVal val="#ppt_w"/>
                                          </p:val>
                                        </p:tav>
                                      </p:tavLst>
                                    </p:anim>
                                    <p:anim calcmode="lin" valueType="num">
                                      <p:cBhvr>
                                        <p:cTn id="32" dur="500" fill="hold"/>
                                        <p:tgtEl>
                                          <p:spTgt spid="38"/>
                                        </p:tgtEl>
                                        <p:attrNameLst>
                                          <p:attrName>ppt_h</p:attrName>
                                        </p:attrNameLst>
                                      </p:cBhvr>
                                      <p:tavLst>
                                        <p:tav tm="0">
                                          <p:val>
                                            <p:fltVal val="0"/>
                                          </p:val>
                                        </p:tav>
                                        <p:tav tm="100000">
                                          <p:val>
                                            <p:strVal val="#ppt_h"/>
                                          </p:val>
                                        </p:tav>
                                      </p:tavLst>
                                    </p:anim>
                                    <p:animEffect transition="in" filter="fade">
                                      <p:cBhvr>
                                        <p:cTn id="33" dur="500"/>
                                        <p:tgtEl>
                                          <p:spTgt spid="38"/>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additive="base">
                                        <p:cTn id="38" dur="500" fill="hold"/>
                                        <p:tgtEl>
                                          <p:spTgt spid="47"/>
                                        </p:tgtEl>
                                        <p:attrNameLst>
                                          <p:attrName>ppt_x</p:attrName>
                                        </p:attrNameLst>
                                      </p:cBhvr>
                                      <p:tavLst>
                                        <p:tav tm="0">
                                          <p:val>
                                            <p:strVal val="#ppt_x"/>
                                          </p:val>
                                        </p:tav>
                                        <p:tav tm="100000">
                                          <p:val>
                                            <p:strVal val="#ppt_x"/>
                                          </p:val>
                                        </p:tav>
                                      </p:tavLst>
                                    </p:anim>
                                    <p:anim calcmode="lin" valueType="num">
                                      <p:cBhvr additive="base">
                                        <p:cTn id="39" dur="500" fill="hold"/>
                                        <p:tgtEl>
                                          <p:spTgt spid="47"/>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additive="base">
                                        <p:cTn id="42" dur="500" fill="hold"/>
                                        <p:tgtEl>
                                          <p:spTgt spid="49"/>
                                        </p:tgtEl>
                                        <p:attrNameLst>
                                          <p:attrName>ppt_x</p:attrName>
                                        </p:attrNameLst>
                                      </p:cBhvr>
                                      <p:tavLst>
                                        <p:tav tm="0">
                                          <p:val>
                                            <p:strVal val="#ppt_x"/>
                                          </p:val>
                                        </p:tav>
                                        <p:tav tm="100000">
                                          <p:val>
                                            <p:strVal val="#ppt_x"/>
                                          </p:val>
                                        </p:tav>
                                      </p:tavLst>
                                    </p:anim>
                                    <p:anim calcmode="lin" valueType="num">
                                      <p:cBhvr additive="base">
                                        <p:cTn id="43" dur="500" fill="hold"/>
                                        <p:tgtEl>
                                          <p:spTgt spid="49"/>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54"/>
                                        </p:tgtEl>
                                        <p:attrNameLst>
                                          <p:attrName>style.visibility</p:attrName>
                                        </p:attrNameLst>
                                      </p:cBhvr>
                                      <p:to>
                                        <p:strVal val="visible"/>
                                      </p:to>
                                    </p:set>
                                    <p:anim calcmode="lin" valueType="num">
                                      <p:cBhvr additive="base">
                                        <p:cTn id="52" dur="500" fill="hold"/>
                                        <p:tgtEl>
                                          <p:spTgt spid="54"/>
                                        </p:tgtEl>
                                        <p:attrNameLst>
                                          <p:attrName>ppt_x</p:attrName>
                                        </p:attrNameLst>
                                      </p:cBhvr>
                                      <p:tavLst>
                                        <p:tav tm="0">
                                          <p:val>
                                            <p:strVal val="#ppt_x"/>
                                          </p:val>
                                        </p:tav>
                                        <p:tav tm="100000">
                                          <p:val>
                                            <p:strVal val="#ppt_x"/>
                                          </p:val>
                                        </p:tav>
                                      </p:tavLst>
                                    </p:anim>
                                    <p:anim calcmode="lin" valueType="num">
                                      <p:cBhvr additive="base">
                                        <p:cTn id="53" dur="500" fill="hold"/>
                                        <p:tgtEl>
                                          <p:spTgt spid="54"/>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additive="base">
                                        <p:cTn id="56" dur="500" fill="hold"/>
                                        <p:tgtEl>
                                          <p:spTgt spid="53"/>
                                        </p:tgtEl>
                                        <p:attrNameLst>
                                          <p:attrName>ppt_x</p:attrName>
                                        </p:attrNameLst>
                                      </p:cBhvr>
                                      <p:tavLst>
                                        <p:tav tm="0">
                                          <p:val>
                                            <p:strVal val="#ppt_x"/>
                                          </p:val>
                                        </p:tav>
                                        <p:tav tm="100000">
                                          <p:val>
                                            <p:strVal val="#ppt_x"/>
                                          </p:val>
                                        </p:tav>
                                      </p:tavLst>
                                    </p:anim>
                                    <p:anim calcmode="lin" valueType="num">
                                      <p:cBhvr additive="base">
                                        <p:cTn id="57"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8" grpId="0"/>
      <p:bldP spid="47" grpId="0"/>
      <p:bldP spid="5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1">
            <a:alphaModFix amt="39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1997866" y="-438477"/>
            <a:ext cx="999348" cy="1086247"/>
          </a:xfrm>
          <a:prstGeom prst="rect">
            <a:avLst/>
          </a:prstGeom>
        </p:spPr>
      </p:pic>
      <p:pic>
        <p:nvPicPr>
          <p:cNvPr id="4" name="Picture 4"/>
          <p:cNvPicPr>
            <a:picLocks noChangeAspect="1"/>
          </p:cNvPicPr>
          <p:nvPr/>
        </p:nvPicPr>
        <p:blipFill>
          <a:blip r:embed="rId1">
            <a:alphaModFix amt="39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6387564" y="-438477"/>
            <a:ext cx="999348" cy="1086247"/>
          </a:xfrm>
          <a:prstGeom prst="rect">
            <a:avLst/>
          </a:prstGeom>
        </p:spPr>
      </p:pic>
      <p:pic>
        <p:nvPicPr>
          <p:cNvPr id="5" name="Picture 5"/>
          <p:cNvPicPr>
            <a:picLocks noChangeAspect="1"/>
          </p:cNvPicPr>
          <p:nvPr/>
        </p:nvPicPr>
        <p:blipFill>
          <a:blip r:embed="rId1">
            <a:alphaModFix amt="39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10611693" y="-400447"/>
            <a:ext cx="999348" cy="1086247"/>
          </a:xfrm>
          <a:prstGeom prst="rect">
            <a:avLst/>
          </a:prstGeom>
        </p:spPr>
      </p:pic>
      <p:pic>
        <p:nvPicPr>
          <p:cNvPr id="6" name="Picture 6"/>
          <p:cNvPicPr>
            <a:picLocks noChangeAspect="1"/>
          </p:cNvPicPr>
          <p:nvPr/>
        </p:nvPicPr>
        <p:blipFill>
          <a:blip r:embed="rId1">
            <a:alphaModFix amt="39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5701135" y="1964160"/>
            <a:ext cx="999348" cy="1086247"/>
          </a:xfrm>
          <a:prstGeom prst="rect">
            <a:avLst/>
          </a:prstGeom>
        </p:spPr>
      </p:pic>
      <p:pic>
        <p:nvPicPr>
          <p:cNvPr id="8" name="Picture 8"/>
          <p:cNvPicPr>
            <a:picLocks noChangeAspect="1"/>
          </p:cNvPicPr>
          <p:nvPr/>
        </p:nvPicPr>
        <p:blipFill>
          <a:blip r:embed="rId1">
            <a:alphaModFix amt="39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11653870" y="-353023"/>
            <a:ext cx="999348" cy="1086247"/>
          </a:xfrm>
          <a:prstGeom prst="rect">
            <a:avLst/>
          </a:prstGeom>
        </p:spPr>
      </p:pic>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V="1">
            <a:off x="8246313" y="-38484"/>
            <a:ext cx="5061899" cy="2050069"/>
          </a:xfrm>
          <a:prstGeom prst="rect">
            <a:avLst/>
          </a:prstGeom>
        </p:spPr>
      </p:pic>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V="1">
            <a:off x="57819" y="-63722"/>
            <a:ext cx="4879443" cy="1976174"/>
          </a:xfrm>
          <a:prstGeom prst="rect">
            <a:avLst/>
          </a:prstGeom>
        </p:spPr>
      </p:pic>
      <p:pic>
        <p:nvPicPr>
          <p:cNvPr id="28" name="Picture 7"/>
          <p:cNvPicPr>
            <a:picLocks noChangeAspect="1"/>
          </p:cNvPicPr>
          <p:nvPr/>
        </p:nvPicPr>
        <p:blipFill>
          <a:blip r:embed="rId1">
            <a:alphaModFix amt="39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557427" y="1489573"/>
            <a:ext cx="626420" cy="680891"/>
          </a:xfrm>
          <a:prstGeom prst="rect">
            <a:avLst/>
          </a:prstGeom>
        </p:spPr>
      </p:pic>
      <p:pic>
        <p:nvPicPr>
          <p:cNvPr id="29" name="Picture 8"/>
          <p:cNvPicPr>
            <a:picLocks noChangeAspect="1"/>
          </p:cNvPicPr>
          <p:nvPr/>
        </p:nvPicPr>
        <p:blipFill>
          <a:blip r:embed="rId1">
            <a:alphaModFix amt="39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11653870" y="-353023"/>
            <a:ext cx="999348" cy="1086247"/>
          </a:xfrm>
          <a:prstGeom prst="rect">
            <a:avLst/>
          </a:prstGeom>
        </p:spPr>
      </p:pic>
      <p:sp>
        <p:nvSpPr>
          <p:cNvPr id="30" name="AutoShape 4"/>
          <p:cNvSpPr/>
          <p:nvPr/>
        </p:nvSpPr>
        <p:spPr>
          <a:xfrm rot="129639">
            <a:off x="1076505" y="1029978"/>
            <a:ext cx="4710341" cy="1021931"/>
          </a:xfrm>
          <a:prstGeom prst="rect">
            <a:avLst/>
          </a:prstGeom>
          <a:solidFill>
            <a:srgbClr val="FFFFFF"/>
          </a:solidFill>
        </p:spPr>
      </p:sp>
      <p:grpSp>
        <p:nvGrpSpPr>
          <p:cNvPr id="31" name="Group 30"/>
          <p:cNvGrpSpPr/>
          <p:nvPr/>
        </p:nvGrpSpPr>
        <p:grpSpPr>
          <a:xfrm>
            <a:off x="5117820" y="2824"/>
            <a:ext cx="1732793" cy="1510779"/>
            <a:chOff x="11279221" y="6211935"/>
            <a:chExt cx="2599189" cy="2266168"/>
          </a:xfrm>
        </p:grpSpPr>
        <p:pic>
          <p:nvPicPr>
            <p:cNvPr id="32" name="Picture 14"/>
            <p:cNvPicPr>
              <a:picLocks noChangeAspect="1"/>
            </p:cNvPicPr>
            <p:nvPr/>
          </p:nvPicPr>
          <p:blipFill>
            <a:blip r:embed="rId5"/>
            <a:srcRect/>
            <a:stretch>
              <a:fillRect/>
            </a:stretch>
          </p:blipFill>
          <p:spPr>
            <a:xfrm rot="977126">
              <a:off x="11279221" y="6211935"/>
              <a:ext cx="2599189" cy="2266168"/>
            </a:xfrm>
            <a:prstGeom prst="rect">
              <a:avLst/>
            </a:prstGeom>
          </p:spPr>
        </p:pic>
        <p:sp>
          <p:nvSpPr>
            <p:cNvPr id="34" name="TextBox 15"/>
            <p:cNvSpPr txBox="1"/>
            <p:nvPr/>
          </p:nvSpPr>
          <p:spPr>
            <a:xfrm rot="1078377">
              <a:off x="12223405" y="6306271"/>
              <a:ext cx="1176319" cy="2077492"/>
            </a:xfrm>
            <a:prstGeom prst="rect">
              <a:avLst/>
            </a:prstGeom>
          </p:spPr>
          <p:txBody>
            <a:bodyPr lIns="0" tIns="0" rIns="0" bIns="0" rtlCol="0" anchor="t">
              <a:spAutoFit/>
            </a:bodyPr>
            <a:lstStyle/>
            <a:p>
              <a:pPr marL="0" marR="0" lvl="0" indent="0" algn="ctr" defTabSz="609600" rtl="0" eaLnBrk="1" fontAlgn="auto" latinLnBrk="0" hangingPunct="1">
                <a:lnSpc>
                  <a:spcPts val="11200"/>
                </a:lnSpc>
                <a:spcBef>
                  <a:spcPct val="0"/>
                </a:spcBef>
                <a:spcAft>
                  <a:spcPts val="0"/>
                </a:spcAft>
                <a:buClrTx/>
                <a:buSzTx/>
                <a:buFontTx/>
                <a:buNone/>
                <a:defRPr/>
              </a:pPr>
              <a:r>
                <a:rPr kumimoji="0" lang="en-US" sz="8000" b="0" i="0" u="none" strike="noStrike" kern="1200" cap="none" spc="744" normalizeH="0" baseline="0" noProof="0" dirty="0">
                  <a:ln>
                    <a:noFill/>
                  </a:ln>
                  <a:solidFill>
                    <a:srgbClr val="403D3C"/>
                  </a:solidFill>
                  <a:effectLst/>
                  <a:uLnTx/>
                  <a:uFillTx/>
                  <a:latin typeface="Josefin Sans Bold"/>
                  <a:ea typeface="+mn-ea"/>
                  <a:cs typeface="+mn-cs"/>
                </a:rPr>
                <a:t>?</a:t>
              </a:r>
              <a:endParaRPr kumimoji="0" lang="en-US" sz="8000" b="0" i="0" u="none" strike="noStrike" kern="1200" cap="none" spc="744" normalizeH="0" baseline="0" noProof="0" dirty="0">
                <a:ln>
                  <a:noFill/>
                </a:ln>
                <a:solidFill>
                  <a:srgbClr val="403D3C"/>
                </a:solidFill>
                <a:effectLst/>
                <a:uLnTx/>
                <a:uFillTx/>
                <a:latin typeface="Josefin Sans Bold"/>
                <a:ea typeface="+mn-ea"/>
                <a:cs typeface="+mn-cs"/>
              </a:endParaRPr>
            </a:p>
          </p:txBody>
        </p:sp>
      </p:grpSp>
      <p:sp>
        <p:nvSpPr>
          <p:cNvPr id="35" name="TextBox 7"/>
          <p:cNvSpPr txBox="1"/>
          <p:nvPr/>
        </p:nvSpPr>
        <p:spPr>
          <a:xfrm rot="152325">
            <a:off x="1059593" y="1031698"/>
            <a:ext cx="4498377" cy="984885"/>
          </a:xfrm>
          <a:prstGeom prst="rect">
            <a:avLst/>
          </a:prstGeom>
        </p:spPr>
        <p:txBody>
          <a:bodyPr wrap="square" lIns="0" tIns="0" rIns="0" bIns="0" rtlCol="0" anchor="t">
            <a:spAutoFit/>
          </a:bodyPr>
          <a:lstStyle/>
          <a:p>
            <a:pPr lvl="0" algn="ctr" defTabSz="609600">
              <a:spcBef>
                <a:spcPct val="0"/>
              </a:spcBef>
            </a:pPr>
            <a:r>
              <a:rPr lang="vi-VN" sz="3200" b="1" dirty="0">
                <a:solidFill>
                  <a:prstClr val="black"/>
                </a:solidFill>
                <a:cs typeface="Arial" panose="020B0604020202020204" pitchFamily="34" charset="0"/>
              </a:rPr>
              <a:t>Đường kính có độ dài gấp mấy lần bán kính?</a:t>
            </a:r>
            <a:endParaRPr kumimoji="0" lang="en-US" sz="3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6" name="AutoShape 4"/>
          <p:cNvSpPr/>
          <p:nvPr/>
        </p:nvSpPr>
        <p:spPr>
          <a:xfrm rot="21470361" flipH="1">
            <a:off x="7039481" y="946088"/>
            <a:ext cx="4959405" cy="1021931"/>
          </a:xfrm>
          <a:prstGeom prst="rect">
            <a:avLst/>
          </a:prstGeom>
          <a:solidFill>
            <a:srgbClr val="FFFFFF"/>
          </a:solidFill>
        </p:spPr>
      </p:sp>
      <p:sp>
        <p:nvSpPr>
          <p:cNvPr id="37" name="TextBox 7"/>
          <p:cNvSpPr txBox="1"/>
          <p:nvPr/>
        </p:nvSpPr>
        <p:spPr>
          <a:xfrm rot="21420754">
            <a:off x="7242606" y="959673"/>
            <a:ext cx="4590451" cy="984885"/>
          </a:xfrm>
          <a:prstGeom prst="rect">
            <a:avLst/>
          </a:prstGeom>
        </p:spPr>
        <p:txBody>
          <a:bodyPr wrap="square" lIns="0" tIns="0" rIns="0" bIns="0" rtlCol="0" anchor="t">
            <a:spAutoFit/>
          </a:bodyPr>
          <a:lstStyle/>
          <a:p>
            <a:pPr lvl="0" algn="ctr" defTabSz="609600">
              <a:spcBef>
                <a:spcPct val="0"/>
              </a:spcBef>
            </a:pPr>
            <a:r>
              <a:rPr lang="vi-VN" sz="3200" b="1" dirty="0">
                <a:solidFill>
                  <a:srgbClr val="FF0000"/>
                </a:solidFill>
              </a:rPr>
              <a:t>Đường kính có độ dài gấp 2 lần bán kính</a:t>
            </a:r>
            <a:endParaRPr kumimoji="0" lang="en-US" sz="3200" b="1" i="0" u="none" strike="noStrike" kern="1200" cap="none" spc="0" normalizeH="0" baseline="0" noProof="0" dirty="0">
              <a:ln>
                <a:noFill/>
              </a:ln>
              <a:solidFill>
                <a:srgbClr val="FF0000"/>
              </a:solidFill>
              <a:effectLst/>
              <a:uLnTx/>
              <a:uFillTx/>
            </a:endParaRPr>
          </a:p>
        </p:txBody>
      </p:sp>
      <p:pic>
        <p:nvPicPr>
          <p:cNvPr id="19" name="图片 2" descr="2"/>
          <p:cNvPicPr>
            <a:picLocks noChangeAspect="1"/>
          </p:cNvPicPr>
          <p:nvPr/>
        </p:nvPicPr>
        <p:blipFill>
          <a:blip r:embed="rId6"/>
          <a:stretch>
            <a:fillRect/>
          </a:stretch>
        </p:blipFill>
        <p:spPr>
          <a:xfrm>
            <a:off x="4400918" y="2008565"/>
            <a:ext cx="4220147" cy="4050661"/>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3000" fill="hold"/>
                                        <p:tgtEl>
                                          <p:spTgt spid="6"/>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3000" fill="hold"/>
                                        <p:tgtEl>
                                          <p:spTgt spid="8"/>
                                        </p:tgtEl>
                                        <p:attrNameLst>
                                          <p:attrName>r</p:attrName>
                                        </p:attrNameLst>
                                      </p:cBhvr>
                                    </p:animRot>
                                  </p:childTnLst>
                                </p:cTn>
                              </p:par>
                              <p:par>
                                <p:cTn id="9" presetID="8" presetClass="emph" presetSubtype="0" repeatCount="indefinite" fill="hold" nodeType="withEffect">
                                  <p:stCondLst>
                                    <p:cond delay="0"/>
                                  </p:stCondLst>
                                  <p:childTnLst>
                                    <p:animRot by="21600000">
                                      <p:cBhvr>
                                        <p:cTn id="10" dur="3000" fill="hold"/>
                                        <p:tgtEl>
                                          <p:spTgt spid="5"/>
                                        </p:tgtEl>
                                        <p:attrNameLst>
                                          <p:attrName>r</p:attrName>
                                        </p:attrNameLst>
                                      </p:cBhvr>
                                    </p:animRot>
                                  </p:childTnLst>
                                </p:cTn>
                              </p:par>
                              <p:par>
                                <p:cTn id="11" presetID="8" presetClass="emph" presetSubtype="0" repeatCount="indefinite" fill="hold" nodeType="withEffect">
                                  <p:stCondLst>
                                    <p:cond delay="0"/>
                                  </p:stCondLst>
                                  <p:childTnLst>
                                    <p:animRot by="21600000">
                                      <p:cBhvr>
                                        <p:cTn id="12" dur="3000" fill="hold"/>
                                        <p:tgtEl>
                                          <p:spTgt spid="4"/>
                                        </p:tgtEl>
                                        <p:attrNameLst>
                                          <p:attrName>r</p:attrName>
                                        </p:attrNameLst>
                                      </p:cBhvr>
                                    </p:animRot>
                                  </p:childTnLst>
                                </p:cTn>
                              </p:par>
                              <p:par>
                                <p:cTn id="13" presetID="8" presetClass="emph" presetSubtype="0" repeatCount="indefinite" fill="hold" nodeType="withEffect">
                                  <p:stCondLst>
                                    <p:cond delay="0"/>
                                  </p:stCondLst>
                                  <p:childTnLst>
                                    <p:animRot by="21600000">
                                      <p:cBhvr>
                                        <p:cTn id="14" dur="3000" fill="hold"/>
                                        <p:tgtEl>
                                          <p:spTgt spid="3"/>
                                        </p:tgtEl>
                                        <p:attrNameLst>
                                          <p:attrName>r</p:attrName>
                                        </p:attrNameLst>
                                      </p:cBhvr>
                                    </p:animRot>
                                  </p:childTnLst>
                                </p:cTn>
                              </p:par>
                              <p:par>
                                <p:cTn id="15" presetID="8" presetClass="emph" presetSubtype="0" repeatCount="indefinite" fill="hold" nodeType="withEffect">
                                  <p:stCondLst>
                                    <p:cond delay="0"/>
                                  </p:stCondLst>
                                  <p:childTnLst>
                                    <p:animRot by="21600000">
                                      <p:cBhvr>
                                        <p:cTn id="16" dur="3000" fill="hold"/>
                                        <p:tgtEl>
                                          <p:spTgt spid="28"/>
                                        </p:tgtEl>
                                        <p:attrNameLst>
                                          <p:attrName>r</p:attrName>
                                        </p:attrNameLst>
                                      </p:cBhvr>
                                    </p:animRot>
                                  </p:childTnLst>
                                </p:cTn>
                              </p:par>
                              <p:par>
                                <p:cTn id="17" presetID="8" presetClass="emph" presetSubtype="0" repeatCount="indefinite" fill="hold" nodeType="withEffect">
                                  <p:stCondLst>
                                    <p:cond delay="0"/>
                                  </p:stCondLst>
                                  <p:childTnLst>
                                    <p:animRot by="21600000">
                                      <p:cBhvr>
                                        <p:cTn id="18" dur="3000" fill="hold"/>
                                        <p:tgtEl>
                                          <p:spTgt spid="29"/>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ppt_x"/>
                                          </p:val>
                                        </p:tav>
                                        <p:tav tm="100000">
                                          <p:val>
                                            <p:strVal val="#ppt_x"/>
                                          </p:val>
                                        </p:tav>
                                      </p:tavLst>
                                    </p:anim>
                                    <p:anim calcmode="lin" valueType="num">
                                      <p:cBhvr additive="base">
                                        <p:cTn id="24" dur="5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ppt_x"/>
                                          </p:val>
                                        </p:tav>
                                        <p:tav tm="100000">
                                          <p:val>
                                            <p:strVal val="#ppt_x"/>
                                          </p:val>
                                        </p:tav>
                                      </p:tavLst>
                                    </p:anim>
                                    <p:anim calcmode="lin" valueType="num">
                                      <p:cBhvr additive="base">
                                        <p:cTn id="28" dur="500" fill="hold"/>
                                        <p:tgtEl>
                                          <p:spTgt spid="3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ppt_x"/>
                                          </p:val>
                                        </p:tav>
                                        <p:tav tm="100000">
                                          <p:val>
                                            <p:strVal val="#ppt_x"/>
                                          </p:val>
                                        </p:tav>
                                      </p:tavLst>
                                    </p:anim>
                                    <p:anim calcmode="lin" valueType="num">
                                      <p:cBhvr additive="base">
                                        <p:cTn id="3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fill="hold"/>
                                        <p:tgtEl>
                                          <p:spTgt spid="37"/>
                                        </p:tgtEl>
                                        <p:attrNameLst>
                                          <p:attrName>ppt_x</p:attrName>
                                        </p:attrNameLst>
                                      </p:cBhvr>
                                      <p:tavLst>
                                        <p:tav tm="0">
                                          <p:val>
                                            <p:strVal val="#ppt_x"/>
                                          </p:val>
                                        </p:tav>
                                        <p:tav tm="100000">
                                          <p:val>
                                            <p:strVal val="#ppt_x"/>
                                          </p:val>
                                        </p:tav>
                                      </p:tavLst>
                                    </p:anim>
                                    <p:anim calcmode="lin" valueType="num">
                                      <p:cBhvr additive="base">
                                        <p:cTn id="38" dur="500" fill="hold"/>
                                        <p:tgtEl>
                                          <p:spTgt spid="37"/>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fill="hold"/>
                                        <p:tgtEl>
                                          <p:spTgt spid="36"/>
                                        </p:tgtEl>
                                        <p:attrNameLst>
                                          <p:attrName>ppt_x</p:attrName>
                                        </p:attrNameLst>
                                      </p:cBhvr>
                                      <p:tavLst>
                                        <p:tav tm="0">
                                          <p:val>
                                            <p:strVal val="#ppt_x"/>
                                          </p:val>
                                        </p:tav>
                                        <p:tav tm="100000">
                                          <p:val>
                                            <p:strVal val="#ppt_x"/>
                                          </p:val>
                                        </p:tav>
                                      </p:tavLst>
                                    </p:anim>
                                    <p:anim calcmode="lin" valueType="num">
                                      <p:cBhvr additive="base">
                                        <p:cTn id="42"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1">
            <a:alphaModFix amt="39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1997866" y="-438477"/>
            <a:ext cx="999348" cy="1086247"/>
          </a:xfrm>
          <a:prstGeom prst="rect">
            <a:avLst/>
          </a:prstGeom>
        </p:spPr>
      </p:pic>
      <p:pic>
        <p:nvPicPr>
          <p:cNvPr id="4" name="Picture 4"/>
          <p:cNvPicPr>
            <a:picLocks noChangeAspect="1"/>
          </p:cNvPicPr>
          <p:nvPr/>
        </p:nvPicPr>
        <p:blipFill>
          <a:blip r:embed="rId1">
            <a:alphaModFix amt="39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6387564" y="-438477"/>
            <a:ext cx="999348" cy="1086247"/>
          </a:xfrm>
          <a:prstGeom prst="rect">
            <a:avLst/>
          </a:prstGeom>
        </p:spPr>
      </p:pic>
      <p:pic>
        <p:nvPicPr>
          <p:cNvPr id="5" name="Picture 5"/>
          <p:cNvPicPr>
            <a:picLocks noChangeAspect="1"/>
          </p:cNvPicPr>
          <p:nvPr/>
        </p:nvPicPr>
        <p:blipFill>
          <a:blip r:embed="rId1">
            <a:alphaModFix amt="39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10611693" y="-400447"/>
            <a:ext cx="999348" cy="1086247"/>
          </a:xfrm>
          <a:prstGeom prst="rect">
            <a:avLst/>
          </a:prstGeom>
        </p:spPr>
      </p:pic>
      <p:pic>
        <p:nvPicPr>
          <p:cNvPr id="6" name="Picture 6"/>
          <p:cNvPicPr>
            <a:picLocks noChangeAspect="1"/>
          </p:cNvPicPr>
          <p:nvPr/>
        </p:nvPicPr>
        <p:blipFill>
          <a:blip r:embed="rId1">
            <a:alphaModFix amt="39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5701135" y="1964160"/>
            <a:ext cx="999348" cy="1086247"/>
          </a:xfrm>
          <a:prstGeom prst="rect">
            <a:avLst/>
          </a:prstGeom>
        </p:spPr>
      </p:pic>
      <p:pic>
        <p:nvPicPr>
          <p:cNvPr id="8" name="Picture 8"/>
          <p:cNvPicPr>
            <a:picLocks noChangeAspect="1"/>
          </p:cNvPicPr>
          <p:nvPr/>
        </p:nvPicPr>
        <p:blipFill>
          <a:blip r:embed="rId1">
            <a:alphaModFix amt="39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11653870" y="-353023"/>
            <a:ext cx="999348" cy="1086247"/>
          </a:xfrm>
          <a:prstGeom prst="rect">
            <a:avLst/>
          </a:prstGeom>
        </p:spPr>
      </p:pic>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V="1">
            <a:off x="8246313" y="-38484"/>
            <a:ext cx="5061899" cy="2050069"/>
          </a:xfrm>
          <a:prstGeom prst="rect">
            <a:avLst/>
          </a:prstGeom>
        </p:spPr>
      </p:pic>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V="1">
            <a:off x="57819" y="-63722"/>
            <a:ext cx="4879443" cy="1976174"/>
          </a:xfrm>
          <a:prstGeom prst="rect">
            <a:avLst/>
          </a:prstGeom>
        </p:spPr>
      </p:pic>
      <p:pic>
        <p:nvPicPr>
          <p:cNvPr id="28" name="Picture 7"/>
          <p:cNvPicPr>
            <a:picLocks noChangeAspect="1"/>
          </p:cNvPicPr>
          <p:nvPr/>
        </p:nvPicPr>
        <p:blipFill>
          <a:blip r:embed="rId1">
            <a:alphaModFix amt="39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557427" y="1489573"/>
            <a:ext cx="626420" cy="680891"/>
          </a:xfrm>
          <a:prstGeom prst="rect">
            <a:avLst/>
          </a:prstGeom>
        </p:spPr>
      </p:pic>
      <p:pic>
        <p:nvPicPr>
          <p:cNvPr id="29" name="Picture 8"/>
          <p:cNvPicPr>
            <a:picLocks noChangeAspect="1"/>
          </p:cNvPicPr>
          <p:nvPr/>
        </p:nvPicPr>
        <p:blipFill>
          <a:blip r:embed="rId1">
            <a:alphaModFix amt="39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11653870" y="-353023"/>
            <a:ext cx="999348" cy="1086247"/>
          </a:xfrm>
          <a:prstGeom prst="rect">
            <a:avLst/>
          </a:prstGeom>
        </p:spPr>
      </p:pic>
      <p:sp>
        <p:nvSpPr>
          <p:cNvPr id="30" name="AutoShape 4"/>
          <p:cNvSpPr/>
          <p:nvPr/>
        </p:nvSpPr>
        <p:spPr>
          <a:xfrm rot="129639">
            <a:off x="1076505" y="1029978"/>
            <a:ext cx="4710341" cy="1021931"/>
          </a:xfrm>
          <a:prstGeom prst="rect">
            <a:avLst/>
          </a:prstGeom>
          <a:solidFill>
            <a:srgbClr val="FFFFFF"/>
          </a:solidFill>
        </p:spPr>
      </p:sp>
      <p:grpSp>
        <p:nvGrpSpPr>
          <p:cNvPr id="31" name="Group 30"/>
          <p:cNvGrpSpPr/>
          <p:nvPr/>
        </p:nvGrpSpPr>
        <p:grpSpPr>
          <a:xfrm>
            <a:off x="5117820" y="2824"/>
            <a:ext cx="1732793" cy="1510779"/>
            <a:chOff x="11279221" y="6211935"/>
            <a:chExt cx="2599189" cy="2266168"/>
          </a:xfrm>
        </p:grpSpPr>
        <p:pic>
          <p:nvPicPr>
            <p:cNvPr id="32" name="Picture 14"/>
            <p:cNvPicPr>
              <a:picLocks noChangeAspect="1"/>
            </p:cNvPicPr>
            <p:nvPr/>
          </p:nvPicPr>
          <p:blipFill>
            <a:blip r:embed="rId5"/>
            <a:srcRect/>
            <a:stretch>
              <a:fillRect/>
            </a:stretch>
          </p:blipFill>
          <p:spPr>
            <a:xfrm rot="977126">
              <a:off x="11279221" y="6211935"/>
              <a:ext cx="2599189" cy="2266168"/>
            </a:xfrm>
            <a:prstGeom prst="rect">
              <a:avLst/>
            </a:prstGeom>
          </p:spPr>
        </p:pic>
        <p:sp>
          <p:nvSpPr>
            <p:cNvPr id="34" name="TextBox 15"/>
            <p:cNvSpPr txBox="1"/>
            <p:nvPr/>
          </p:nvSpPr>
          <p:spPr>
            <a:xfrm rot="1078377">
              <a:off x="12223405" y="6306271"/>
              <a:ext cx="1176319" cy="2077492"/>
            </a:xfrm>
            <a:prstGeom prst="rect">
              <a:avLst/>
            </a:prstGeom>
          </p:spPr>
          <p:txBody>
            <a:bodyPr lIns="0" tIns="0" rIns="0" bIns="0" rtlCol="0" anchor="t">
              <a:spAutoFit/>
            </a:bodyPr>
            <a:lstStyle/>
            <a:p>
              <a:pPr marL="0" marR="0" lvl="0" indent="0" algn="ctr" defTabSz="609600" rtl="0" eaLnBrk="1" fontAlgn="auto" latinLnBrk="0" hangingPunct="1">
                <a:lnSpc>
                  <a:spcPts val="11200"/>
                </a:lnSpc>
                <a:spcBef>
                  <a:spcPct val="0"/>
                </a:spcBef>
                <a:spcAft>
                  <a:spcPts val="0"/>
                </a:spcAft>
                <a:buClrTx/>
                <a:buSzTx/>
                <a:buFontTx/>
                <a:buNone/>
                <a:defRPr/>
              </a:pPr>
              <a:r>
                <a:rPr kumimoji="0" lang="en-US" sz="8000" b="0" i="0" u="none" strike="noStrike" kern="1200" cap="none" spc="744" normalizeH="0" baseline="0" noProof="0" dirty="0">
                  <a:ln>
                    <a:noFill/>
                  </a:ln>
                  <a:solidFill>
                    <a:srgbClr val="403D3C"/>
                  </a:solidFill>
                  <a:effectLst/>
                  <a:uLnTx/>
                  <a:uFillTx/>
                  <a:latin typeface="Josefin Sans Bold"/>
                  <a:ea typeface="+mn-ea"/>
                  <a:cs typeface="+mn-cs"/>
                </a:rPr>
                <a:t>?</a:t>
              </a:r>
              <a:endParaRPr kumimoji="0" lang="en-US" sz="8000" b="0" i="0" u="none" strike="noStrike" kern="1200" cap="none" spc="744" normalizeH="0" baseline="0" noProof="0" dirty="0">
                <a:ln>
                  <a:noFill/>
                </a:ln>
                <a:solidFill>
                  <a:srgbClr val="403D3C"/>
                </a:solidFill>
                <a:effectLst/>
                <a:uLnTx/>
                <a:uFillTx/>
                <a:latin typeface="Josefin Sans Bold"/>
                <a:ea typeface="+mn-ea"/>
                <a:cs typeface="+mn-cs"/>
              </a:endParaRPr>
            </a:p>
          </p:txBody>
        </p:sp>
      </p:grpSp>
      <p:sp>
        <p:nvSpPr>
          <p:cNvPr id="35" name="TextBox 7"/>
          <p:cNvSpPr txBox="1"/>
          <p:nvPr/>
        </p:nvSpPr>
        <p:spPr>
          <a:xfrm rot="152325">
            <a:off x="1059593" y="1031698"/>
            <a:ext cx="4498377" cy="984885"/>
          </a:xfrm>
          <a:prstGeom prst="rect">
            <a:avLst/>
          </a:prstGeom>
        </p:spPr>
        <p:txBody>
          <a:bodyPr wrap="square" lIns="0" tIns="0" rIns="0" bIns="0" rtlCol="0" anchor="t">
            <a:spAutoFit/>
          </a:bodyPr>
          <a:lstStyle/>
          <a:p>
            <a:pPr lvl="0" algn="ctr" defTabSz="609600">
              <a:spcBef>
                <a:spcPct val="0"/>
              </a:spcBef>
            </a:pPr>
            <a:r>
              <a:rPr lang="vi-VN" sz="3200" b="1">
                <a:solidFill>
                  <a:prstClr val="black"/>
                </a:solidFill>
                <a:cs typeface="Arial" panose="020B0604020202020204" pitchFamily="34" charset="0"/>
              </a:rPr>
              <a:t>Khối gì có tất cả các mặt đều vuông?</a:t>
            </a:r>
            <a:endPar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6" name="AutoShape 4"/>
          <p:cNvSpPr/>
          <p:nvPr/>
        </p:nvSpPr>
        <p:spPr>
          <a:xfrm rot="21470361" flipH="1">
            <a:off x="6725086" y="952017"/>
            <a:ext cx="5273911" cy="1021931"/>
          </a:xfrm>
          <a:prstGeom prst="rect">
            <a:avLst/>
          </a:prstGeom>
          <a:solidFill>
            <a:srgbClr val="FFFFFF"/>
          </a:solidFill>
        </p:spPr>
      </p:sp>
      <p:sp>
        <p:nvSpPr>
          <p:cNvPr id="37" name="TextBox 7"/>
          <p:cNvSpPr txBox="1"/>
          <p:nvPr/>
        </p:nvSpPr>
        <p:spPr>
          <a:xfrm rot="21420754">
            <a:off x="6639152" y="975409"/>
            <a:ext cx="5194316" cy="984885"/>
          </a:xfrm>
          <a:prstGeom prst="rect">
            <a:avLst/>
          </a:prstGeom>
        </p:spPr>
        <p:txBody>
          <a:bodyPr wrap="square" lIns="0" tIns="0" rIns="0" bIns="0" rtlCol="0" anchor="t">
            <a:spAutoFit/>
          </a:bodyPr>
          <a:lstStyle/>
          <a:p>
            <a:pPr lvl="0" algn="ctr" defTabSz="609600">
              <a:spcBef>
                <a:spcPct val="0"/>
              </a:spcBef>
            </a:pPr>
            <a:r>
              <a:rPr lang="vi-VN" sz="3200" b="1" dirty="0">
                <a:solidFill>
                  <a:srgbClr val="FF0000"/>
                </a:solidFill>
              </a:rPr>
              <a:t>Khối có tất cả các mặt đều vuông là khối lập phương</a:t>
            </a:r>
            <a:endParaRPr kumimoji="0" lang="en-US" sz="32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19" name="图片 2" descr="2"/>
          <p:cNvPicPr>
            <a:picLocks noChangeAspect="1"/>
          </p:cNvPicPr>
          <p:nvPr/>
        </p:nvPicPr>
        <p:blipFill>
          <a:blip r:embed="rId6"/>
          <a:stretch>
            <a:fillRect/>
          </a:stretch>
        </p:blipFill>
        <p:spPr>
          <a:xfrm>
            <a:off x="4400918" y="2008565"/>
            <a:ext cx="4220147" cy="4050661"/>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3000" fill="hold"/>
                                        <p:tgtEl>
                                          <p:spTgt spid="6"/>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3000" fill="hold"/>
                                        <p:tgtEl>
                                          <p:spTgt spid="8"/>
                                        </p:tgtEl>
                                        <p:attrNameLst>
                                          <p:attrName>r</p:attrName>
                                        </p:attrNameLst>
                                      </p:cBhvr>
                                    </p:animRot>
                                  </p:childTnLst>
                                </p:cTn>
                              </p:par>
                              <p:par>
                                <p:cTn id="9" presetID="8" presetClass="emph" presetSubtype="0" repeatCount="indefinite" fill="hold" nodeType="withEffect">
                                  <p:stCondLst>
                                    <p:cond delay="0"/>
                                  </p:stCondLst>
                                  <p:childTnLst>
                                    <p:animRot by="21600000">
                                      <p:cBhvr>
                                        <p:cTn id="10" dur="3000" fill="hold"/>
                                        <p:tgtEl>
                                          <p:spTgt spid="5"/>
                                        </p:tgtEl>
                                        <p:attrNameLst>
                                          <p:attrName>r</p:attrName>
                                        </p:attrNameLst>
                                      </p:cBhvr>
                                    </p:animRot>
                                  </p:childTnLst>
                                </p:cTn>
                              </p:par>
                              <p:par>
                                <p:cTn id="11" presetID="8" presetClass="emph" presetSubtype="0" repeatCount="indefinite" fill="hold" nodeType="withEffect">
                                  <p:stCondLst>
                                    <p:cond delay="0"/>
                                  </p:stCondLst>
                                  <p:childTnLst>
                                    <p:animRot by="21600000">
                                      <p:cBhvr>
                                        <p:cTn id="12" dur="3000" fill="hold"/>
                                        <p:tgtEl>
                                          <p:spTgt spid="4"/>
                                        </p:tgtEl>
                                        <p:attrNameLst>
                                          <p:attrName>r</p:attrName>
                                        </p:attrNameLst>
                                      </p:cBhvr>
                                    </p:animRot>
                                  </p:childTnLst>
                                </p:cTn>
                              </p:par>
                              <p:par>
                                <p:cTn id="13" presetID="8" presetClass="emph" presetSubtype="0" repeatCount="indefinite" fill="hold" nodeType="withEffect">
                                  <p:stCondLst>
                                    <p:cond delay="0"/>
                                  </p:stCondLst>
                                  <p:childTnLst>
                                    <p:animRot by="21600000">
                                      <p:cBhvr>
                                        <p:cTn id="14" dur="3000" fill="hold"/>
                                        <p:tgtEl>
                                          <p:spTgt spid="3"/>
                                        </p:tgtEl>
                                        <p:attrNameLst>
                                          <p:attrName>r</p:attrName>
                                        </p:attrNameLst>
                                      </p:cBhvr>
                                    </p:animRot>
                                  </p:childTnLst>
                                </p:cTn>
                              </p:par>
                              <p:par>
                                <p:cTn id="15" presetID="8" presetClass="emph" presetSubtype="0" repeatCount="indefinite" fill="hold" nodeType="withEffect">
                                  <p:stCondLst>
                                    <p:cond delay="0"/>
                                  </p:stCondLst>
                                  <p:childTnLst>
                                    <p:animRot by="21600000">
                                      <p:cBhvr>
                                        <p:cTn id="16" dur="3000" fill="hold"/>
                                        <p:tgtEl>
                                          <p:spTgt spid="28"/>
                                        </p:tgtEl>
                                        <p:attrNameLst>
                                          <p:attrName>r</p:attrName>
                                        </p:attrNameLst>
                                      </p:cBhvr>
                                    </p:animRot>
                                  </p:childTnLst>
                                </p:cTn>
                              </p:par>
                              <p:par>
                                <p:cTn id="17" presetID="8" presetClass="emph" presetSubtype="0" repeatCount="indefinite" fill="hold" nodeType="withEffect">
                                  <p:stCondLst>
                                    <p:cond delay="0"/>
                                  </p:stCondLst>
                                  <p:childTnLst>
                                    <p:animRot by="21600000">
                                      <p:cBhvr>
                                        <p:cTn id="18" dur="3000" fill="hold"/>
                                        <p:tgtEl>
                                          <p:spTgt spid="29"/>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ppt_x"/>
                                          </p:val>
                                        </p:tav>
                                        <p:tav tm="100000">
                                          <p:val>
                                            <p:strVal val="#ppt_x"/>
                                          </p:val>
                                        </p:tav>
                                      </p:tavLst>
                                    </p:anim>
                                    <p:anim calcmode="lin" valueType="num">
                                      <p:cBhvr additive="base">
                                        <p:cTn id="24" dur="5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ppt_x"/>
                                          </p:val>
                                        </p:tav>
                                        <p:tav tm="100000">
                                          <p:val>
                                            <p:strVal val="#ppt_x"/>
                                          </p:val>
                                        </p:tav>
                                      </p:tavLst>
                                    </p:anim>
                                    <p:anim calcmode="lin" valueType="num">
                                      <p:cBhvr additive="base">
                                        <p:cTn id="28" dur="500" fill="hold"/>
                                        <p:tgtEl>
                                          <p:spTgt spid="3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ppt_x"/>
                                          </p:val>
                                        </p:tav>
                                        <p:tav tm="100000">
                                          <p:val>
                                            <p:strVal val="#ppt_x"/>
                                          </p:val>
                                        </p:tav>
                                      </p:tavLst>
                                    </p:anim>
                                    <p:anim calcmode="lin" valueType="num">
                                      <p:cBhvr additive="base">
                                        <p:cTn id="3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fill="hold"/>
                                        <p:tgtEl>
                                          <p:spTgt spid="37"/>
                                        </p:tgtEl>
                                        <p:attrNameLst>
                                          <p:attrName>ppt_x</p:attrName>
                                        </p:attrNameLst>
                                      </p:cBhvr>
                                      <p:tavLst>
                                        <p:tav tm="0">
                                          <p:val>
                                            <p:strVal val="#ppt_x"/>
                                          </p:val>
                                        </p:tav>
                                        <p:tav tm="100000">
                                          <p:val>
                                            <p:strVal val="#ppt_x"/>
                                          </p:val>
                                        </p:tav>
                                      </p:tavLst>
                                    </p:anim>
                                    <p:anim calcmode="lin" valueType="num">
                                      <p:cBhvr additive="base">
                                        <p:cTn id="38" dur="500" fill="hold"/>
                                        <p:tgtEl>
                                          <p:spTgt spid="37"/>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fill="hold"/>
                                        <p:tgtEl>
                                          <p:spTgt spid="36"/>
                                        </p:tgtEl>
                                        <p:attrNameLst>
                                          <p:attrName>ppt_x</p:attrName>
                                        </p:attrNameLst>
                                      </p:cBhvr>
                                      <p:tavLst>
                                        <p:tav tm="0">
                                          <p:val>
                                            <p:strVal val="#ppt_x"/>
                                          </p:val>
                                        </p:tav>
                                        <p:tav tm="100000">
                                          <p:val>
                                            <p:strVal val="#ppt_x"/>
                                          </p:val>
                                        </p:tav>
                                      </p:tavLst>
                                    </p:anim>
                                    <p:anim calcmode="lin" valueType="num">
                                      <p:cBhvr additive="base">
                                        <p:cTn id="42"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5F6FF"/>
        </a:solidFill>
        <a:effectLst/>
      </p:bgPr>
    </p:bg>
    <p:spTree>
      <p:nvGrpSpPr>
        <p:cNvPr id="1" name=""/>
        <p:cNvGrpSpPr/>
        <p:nvPr/>
      </p:nvGrpSpPr>
      <p:grpSpPr>
        <a:xfrm>
          <a:off x="0" y="0"/>
          <a:ext cx="0" cy="0"/>
          <a:chOff x="0" y="0"/>
          <a:chExt cx="0" cy="0"/>
        </a:xfrm>
      </p:grpSpPr>
      <p:sp>
        <p:nvSpPr>
          <p:cNvPr id="151" name="íṩľíḋê"/>
          <p:cNvSpPr/>
          <p:nvPr/>
        </p:nvSpPr>
        <p:spPr bwMode="auto">
          <a:xfrm>
            <a:off x="8994780" y="2302872"/>
            <a:ext cx="1270000" cy="688975"/>
          </a:xfrm>
          <a:custGeom>
            <a:avLst/>
            <a:gdLst>
              <a:gd name="T0" fmla="*/ 311 w 366"/>
              <a:gd name="T1" fmla="*/ 75 h 199"/>
              <a:gd name="T2" fmla="*/ 290 w 366"/>
              <a:gd name="T3" fmla="*/ 24 h 199"/>
              <a:gd name="T4" fmla="*/ 242 w 366"/>
              <a:gd name="T5" fmla="*/ 50 h 199"/>
              <a:gd name="T6" fmla="*/ 196 w 366"/>
              <a:gd name="T7" fmla="*/ 1 h 199"/>
              <a:gd name="T8" fmla="*/ 145 w 366"/>
              <a:gd name="T9" fmla="*/ 44 h 199"/>
              <a:gd name="T10" fmla="*/ 90 w 366"/>
              <a:gd name="T11" fmla="*/ 12 h 199"/>
              <a:gd name="T12" fmla="*/ 33 w 366"/>
              <a:gd name="T13" fmla="*/ 29 h 199"/>
              <a:gd name="T14" fmla="*/ 51 w 366"/>
              <a:gd name="T15" fmla="*/ 79 h 199"/>
              <a:gd name="T16" fmla="*/ 13 w 366"/>
              <a:gd name="T17" fmla="*/ 140 h 199"/>
              <a:gd name="T18" fmla="*/ 85 w 366"/>
              <a:gd name="T19" fmla="*/ 145 h 199"/>
              <a:gd name="T20" fmla="*/ 143 w 366"/>
              <a:gd name="T21" fmla="*/ 199 h 199"/>
              <a:gd name="T22" fmla="*/ 203 w 366"/>
              <a:gd name="T23" fmla="*/ 148 h 199"/>
              <a:gd name="T24" fmla="*/ 247 w 366"/>
              <a:gd name="T25" fmla="*/ 178 h 199"/>
              <a:gd name="T26" fmla="*/ 299 w 366"/>
              <a:gd name="T27" fmla="*/ 177 h 199"/>
              <a:gd name="T28" fmla="*/ 316 w 366"/>
              <a:gd name="T29" fmla="*/ 132 h 199"/>
              <a:gd name="T30" fmla="*/ 352 w 366"/>
              <a:gd name="T31" fmla="*/ 118 h 199"/>
              <a:gd name="T32" fmla="*/ 359 w 366"/>
              <a:gd name="T33" fmla="*/ 82 h 199"/>
              <a:gd name="T34" fmla="*/ 311 w 366"/>
              <a:gd name="T35" fmla="*/ 75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6" h="199">
                <a:moveTo>
                  <a:pt x="311" y="75"/>
                </a:moveTo>
                <a:cubicBezTo>
                  <a:pt x="320" y="57"/>
                  <a:pt x="310" y="31"/>
                  <a:pt x="290" y="24"/>
                </a:cubicBezTo>
                <a:cubicBezTo>
                  <a:pt x="271" y="17"/>
                  <a:pt x="247" y="30"/>
                  <a:pt x="242" y="50"/>
                </a:cubicBezTo>
                <a:cubicBezTo>
                  <a:pt x="242" y="26"/>
                  <a:pt x="221" y="3"/>
                  <a:pt x="196" y="1"/>
                </a:cubicBezTo>
                <a:cubicBezTo>
                  <a:pt x="172" y="0"/>
                  <a:pt x="148" y="19"/>
                  <a:pt x="145" y="44"/>
                </a:cubicBezTo>
                <a:cubicBezTo>
                  <a:pt x="128" y="31"/>
                  <a:pt x="111" y="17"/>
                  <a:pt x="90" y="12"/>
                </a:cubicBezTo>
                <a:cubicBezTo>
                  <a:pt x="70" y="7"/>
                  <a:pt x="45" y="12"/>
                  <a:pt x="33" y="29"/>
                </a:cubicBezTo>
                <a:cubicBezTo>
                  <a:pt x="21" y="46"/>
                  <a:pt x="30" y="76"/>
                  <a:pt x="51" y="79"/>
                </a:cubicBezTo>
                <a:cubicBezTo>
                  <a:pt x="22" y="78"/>
                  <a:pt x="0" y="114"/>
                  <a:pt x="13" y="140"/>
                </a:cubicBezTo>
                <a:cubicBezTo>
                  <a:pt x="26" y="166"/>
                  <a:pt x="68" y="169"/>
                  <a:pt x="85" y="145"/>
                </a:cubicBezTo>
                <a:cubicBezTo>
                  <a:pt x="87" y="174"/>
                  <a:pt x="114" y="198"/>
                  <a:pt x="143" y="199"/>
                </a:cubicBezTo>
                <a:cubicBezTo>
                  <a:pt x="172" y="199"/>
                  <a:pt x="199" y="176"/>
                  <a:pt x="203" y="148"/>
                </a:cubicBezTo>
                <a:cubicBezTo>
                  <a:pt x="217" y="159"/>
                  <a:pt x="231" y="171"/>
                  <a:pt x="247" y="178"/>
                </a:cubicBezTo>
                <a:cubicBezTo>
                  <a:pt x="264" y="185"/>
                  <a:pt x="284" y="186"/>
                  <a:pt x="299" y="177"/>
                </a:cubicBezTo>
                <a:cubicBezTo>
                  <a:pt x="315" y="169"/>
                  <a:pt x="324" y="148"/>
                  <a:pt x="316" y="132"/>
                </a:cubicBezTo>
                <a:cubicBezTo>
                  <a:pt x="329" y="130"/>
                  <a:pt x="343" y="127"/>
                  <a:pt x="352" y="118"/>
                </a:cubicBezTo>
                <a:cubicBezTo>
                  <a:pt x="362" y="109"/>
                  <a:pt x="366" y="93"/>
                  <a:pt x="359" y="82"/>
                </a:cubicBezTo>
                <a:cubicBezTo>
                  <a:pt x="352" y="71"/>
                  <a:pt x="334" y="62"/>
                  <a:pt x="311" y="75"/>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dirty="0">
              <a:ln>
                <a:noFill/>
              </a:ln>
              <a:solidFill>
                <a:srgbClr val="000000"/>
              </a:solidFill>
              <a:effectLst/>
              <a:uLnTx/>
              <a:uFillTx/>
              <a:latin typeface="zihun7hao-wennuantongzhiti" panose="020F0502020204030204"/>
              <a:cs typeface="+mn-cs"/>
            </a:endParaRPr>
          </a:p>
        </p:txBody>
      </p:sp>
      <p:grpSp>
        <p:nvGrpSpPr>
          <p:cNvPr id="9" name="组合 8"/>
          <p:cNvGrpSpPr/>
          <p:nvPr/>
        </p:nvGrpSpPr>
        <p:grpSpPr>
          <a:xfrm>
            <a:off x="4727686" y="757700"/>
            <a:ext cx="3217284" cy="1429674"/>
            <a:chOff x="9025957" y="-2162931"/>
            <a:chExt cx="2298700" cy="1208088"/>
          </a:xfrm>
        </p:grpSpPr>
        <p:sp>
          <p:nvSpPr>
            <p:cNvPr id="125" name="íSļídè"/>
            <p:cNvSpPr/>
            <p:nvPr/>
          </p:nvSpPr>
          <p:spPr bwMode="auto">
            <a:xfrm>
              <a:off x="11016682" y="-1048506"/>
              <a:ext cx="111125" cy="49213"/>
            </a:xfrm>
            <a:custGeom>
              <a:avLst/>
              <a:gdLst>
                <a:gd name="T0" fmla="*/ 2 w 32"/>
                <a:gd name="T1" fmla="*/ 14 h 14"/>
                <a:gd name="T2" fmla="*/ 29 w 32"/>
                <a:gd name="T3" fmla="*/ 13 h 14"/>
                <a:gd name="T4" fmla="*/ 31 w 32"/>
                <a:gd name="T5" fmla="*/ 12 h 14"/>
                <a:gd name="T6" fmla="*/ 1 w 32"/>
                <a:gd name="T7" fmla="*/ 12 h 14"/>
                <a:gd name="T8" fmla="*/ 2 w 32"/>
                <a:gd name="T9" fmla="*/ 14 h 14"/>
              </a:gdLst>
              <a:ahLst/>
              <a:cxnLst>
                <a:cxn ang="0">
                  <a:pos x="T0" y="T1"/>
                </a:cxn>
                <a:cxn ang="0">
                  <a:pos x="T2" y="T3"/>
                </a:cxn>
                <a:cxn ang="0">
                  <a:pos x="T4" y="T5"/>
                </a:cxn>
                <a:cxn ang="0">
                  <a:pos x="T6" y="T7"/>
                </a:cxn>
                <a:cxn ang="0">
                  <a:pos x="T8" y="T9"/>
                </a:cxn>
              </a:cxnLst>
              <a:rect l="0" t="0" r="r" b="b"/>
              <a:pathLst>
                <a:path w="32" h="14">
                  <a:moveTo>
                    <a:pt x="2" y="14"/>
                  </a:moveTo>
                  <a:cubicBezTo>
                    <a:pt x="10" y="10"/>
                    <a:pt x="23" y="2"/>
                    <a:pt x="29" y="13"/>
                  </a:cubicBezTo>
                  <a:cubicBezTo>
                    <a:pt x="30" y="14"/>
                    <a:pt x="32" y="13"/>
                    <a:pt x="31" y="12"/>
                  </a:cubicBezTo>
                  <a:cubicBezTo>
                    <a:pt x="24" y="0"/>
                    <a:pt x="11" y="7"/>
                    <a:pt x="1" y="12"/>
                  </a:cubicBezTo>
                  <a:cubicBezTo>
                    <a:pt x="0" y="12"/>
                    <a:pt x="1" y="14"/>
                    <a:pt x="2"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27" name="iṣlîḍê"/>
            <p:cNvSpPr/>
            <p:nvPr/>
          </p:nvSpPr>
          <p:spPr bwMode="auto">
            <a:xfrm>
              <a:off x="11119870" y="-999293"/>
              <a:ext cx="14288" cy="14288"/>
            </a:xfrm>
            <a:custGeom>
              <a:avLst/>
              <a:gdLst>
                <a:gd name="T0" fmla="*/ 2 w 4"/>
                <a:gd name="T1" fmla="*/ 1 h 4"/>
                <a:gd name="T2" fmla="*/ 1 w 4"/>
                <a:gd name="T3" fmla="*/ 2 h 4"/>
                <a:gd name="T4" fmla="*/ 2 w 4"/>
                <a:gd name="T5" fmla="*/ 4 h 4"/>
                <a:gd name="T6" fmla="*/ 4 w 4"/>
                <a:gd name="T7" fmla="*/ 2 h 4"/>
                <a:gd name="T8" fmla="*/ 2 w 4"/>
                <a:gd name="T9" fmla="*/ 1 h 4"/>
              </a:gdLst>
              <a:ahLst/>
              <a:cxnLst>
                <a:cxn ang="0">
                  <a:pos x="T0" y="T1"/>
                </a:cxn>
                <a:cxn ang="0">
                  <a:pos x="T2" y="T3"/>
                </a:cxn>
                <a:cxn ang="0">
                  <a:pos x="T4" y="T5"/>
                </a:cxn>
                <a:cxn ang="0">
                  <a:pos x="T6" y="T7"/>
                </a:cxn>
                <a:cxn ang="0">
                  <a:pos x="T8" y="T9"/>
                </a:cxn>
              </a:cxnLst>
              <a:rect l="0" t="0" r="r" b="b"/>
              <a:pathLst>
                <a:path w="4" h="4">
                  <a:moveTo>
                    <a:pt x="2" y="1"/>
                  </a:moveTo>
                  <a:cubicBezTo>
                    <a:pt x="2" y="1"/>
                    <a:pt x="1" y="2"/>
                    <a:pt x="1" y="2"/>
                  </a:cubicBezTo>
                  <a:cubicBezTo>
                    <a:pt x="0" y="3"/>
                    <a:pt x="1" y="4"/>
                    <a:pt x="2" y="4"/>
                  </a:cubicBezTo>
                  <a:cubicBezTo>
                    <a:pt x="3" y="3"/>
                    <a:pt x="3" y="3"/>
                    <a:pt x="4" y="2"/>
                  </a:cubicBezTo>
                  <a:cubicBezTo>
                    <a:pt x="4" y="1"/>
                    <a:pt x="2"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28" name="iśḷídê"/>
            <p:cNvSpPr/>
            <p:nvPr/>
          </p:nvSpPr>
          <p:spPr bwMode="auto">
            <a:xfrm>
              <a:off x="11130982" y="-989768"/>
              <a:ext cx="11113" cy="11113"/>
            </a:xfrm>
            <a:custGeom>
              <a:avLst/>
              <a:gdLst>
                <a:gd name="T0" fmla="*/ 1 w 3"/>
                <a:gd name="T1" fmla="*/ 1 h 3"/>
                <a:gd name="T2" fmla="*/ 1 w 3"/>
                <a:gd name="T3" fmla="*/ 1 h 3"/>
                <a:gd name="T4" fmla="*/ 2 w 3"/>
                <a:gd name="T5" fmla="*/ 2 h 3"/>
                <a:gd name="T6" fmla="*/ 2 w 3"/>
                <a:gd name="T7" fmla="*/ 2 h 3"/>
                <a:gd name="T8" fmla="*/ 0 w 3"/>
                <a:gd name="T9" fmla="*/ 1 h 3"/>
                <a:gd name="T10" fmla="*/ 0 w 3"/>
                <a:gd name="T11" fmla="*/ 2 h 3"/>
                <a:gd name="T12" fmla="*/ 2 w 3"/>
                <a:gd name="T13" fmla="*/ 3 h 3"/>
                <a:gd name="T14" fmla="*/ 3 w 3"/>
                <a:gd name="T15" fmla="*/ 2 h 3"/>
                <a:gd name="T16" fmla="*/ 1 w 3"/>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1"/>
                  </a:moveTo>
                  <a:cubicBezTo>
                    <a:pt x="1" y="1"/>
                    <a:pt x="1" y="1"/>
                    <a:pt x="1" y="1"/>
                  </a:cubicBezTo>
                  <a:cubicBezTo>
                    <a:pt x="1" y="1"/>
                    <a:pt x="2" y="2"/>
                    <a:pt x="2" y="2"/>
                  </a:cubicBezTo>
                  <a:cubicBezTo>
                    <a:pt x="2" y="2"/>
                    <a:pt x="2" y="2"/>
                    <a:pt x="2" y="2"/>
                  </a:cubicBezTo>
                  <a:cubicBezTo>
                    <a:pt x="3" y="1"/>
                    <a:pt x="0" y="0"/>
                    <a:pt x="0" y="1"/>
                  </a:cubicBezTo>
                  <a:cubicBezTo>
                    <a:pt x="0" y="2"/>
                    <a:pt x="0" y="2"/>
                    <a:pt x="0" y="2"/>
                  </a:cubicBezTo>
                  <a:cubicBezTo>
                    <a:pt x="0" y="3"/>
                    <a:pt x="1" y="3"/>
                    <a:pt x="2" y="3"/>
                  </a:cubicBezTo>
                  <a:cubicBezTo>
                    <a:pt x="2" y="3"/>
                    <a:pt x="2" y="2"/>
                    <a:pt x="3" y="2"/>
                  </a:cubicBezTo>
                  <a:cubicBezTo>
                    <a:pt x="3" y="1"/>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29" name="î$líďé"/>
            <p:cNvSpPr/>
            <p:nvPr/>
          </p:nvSpPr>
          <p:spPr bwMode="auto">
            <a:xfrm>
              <a:off x="11130982" y="-978656"/>
              <a:ext cx="17463" cy="14288"/>
            </a:xfrm>
            <a:custGeom>
              <a:avLst/>
              <a:gdLst>
                <a:gd name="T0" fmla="*/ 3 w 5"/>
                <a:gd name="T1" fmla="*/ 0 h 4"/>
                <a:gd name="T2" fmla="*/ 1 w 5"/>
                <a:gd name="T3" fmla="*/ 2 h 4"/>
                <a:gd name="T4" fmla="*/ 3 w 5"/>
                <a:gd name="T5" fmla="*/ 3 h 4"/>
                <a:gd name="T6" fmla="*/ 4 w 5"/>
                <a:gd name="T7" fmla="*/ 2 h 4"/>
                <a:gd name="T8" fmla="*/ 3 w 5"/>
                <a:gd name="T9" fmla="*/ 0 h 4"/>
              </a:gdLst>
              <a:ahLst/>
              <a:cxnLst>
                <a:cxn ang="0">
                  <a:pos x="T0" y="T1"/>
                </a:cxn>
                <a:cxn ang="0">
                  <a:pos x="T2" y="T3"/>
                </a:cxn>
                <a:cxn ang="0">
                  <a:pos x="T4" y="T5"/>
                </a:cxn>
                <a:cxn ang="0">
                  <a:pos x="T6" y="T7"/>
                </a:cxn>
                <a:cxn ang="0">
                  <a:pos x="T8" y="T9"/>
                </a:cxn>
              </a:cxnLst>
              <a:rect l="0" t="0" r="r" b="b"/>
              <a:pathLst>
                <a:path w="5" h="4">
                  <a:moveTo>
                    <a:pt x="3" y="0"/>
                  </a:moveTo>
                  <a:cubicBezTo>
                    <a:pt x="2" y="1"/>
                    <a:pt x="2" y="1"/>
                    <a:pt x="1" y="2"/>
                  </a:cubicBezTo>
                  <a:cubicBezTo>
                    <a:pt x="0" y="2"/>
                    <a:pt x="2" y="4"/>
                    <a:pt x="3" y="3"/>
                  </a:cubicBezTo>
                  <a:cubicBezTo>
                    <a:pt x="3" y="3"/>
                    <a:pt x="4" y="2"/>
                    <a:pt x="4" y="2"/>
                  </a:cubicBezTo>
                  <a:cubicBezTo>
                    <a:pt x="5" y="1"/>
                    <a:pt x="4"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58" name="îśļïḓè"/>
            <p:cNvSpPr/>
            <p:nvPr/>
          </p:nvSpPr>
          <p:spPr bwMode="auto">
            <a:xfrm>
              <a:off x="11165907" y="-2131181"/>
              <a:ext cx="158750" cy="147638"/>
            </a:xfrm>
            <a:custGeom>
              <a:avLst/>
              <a:gdLst>
                <a:gd name="T0" fmla="*/ 46 w 46"/>
                <a:gd name="T1" fmla="*/ 2 h 43"/>
                <a:gd name="T2" fmla="*/ 46 w 46"/>
                <a:gd name="T3" fmla="*/ 4 h 43"/>
                <a:gd name="T4" fmla="*/ 45 w 46"/>
                <a:gd name="T5" fmla="*/ 7 h 43"/>
                <a:gd name="T6" fmla="*/ 43 w 46"/>
                <a:gd name="T7" fmla="*/ 11 h 43"/>
                <a:gd name="T8" fmla="*/ 41 w 46"/>
                <a:gd name="T9" fmla="*/ 16 h 43"/>
                <a:gd name="T10" fmla="*/ 38 w 46"/>
                <a:gd name="T11" fmla="*/ 20 h 43"/>
                <a:gd name="T12" fmla="*/ 31 w 46"/>
                <a:gd name="T13" fmla="*/ 29 h 43"/>
                <a:gd name="T14" fmla="*/ 21 w 46"/>
                <a:gd name="T15" fmla="*/ 36 h 43"/>
                <a:gd name="T16" fmla="*/ 16 w 46"/>
                <a:gd name="T17" fmla="*/ 39 h 43"/>
                <a:gd name="T18" fmla="*/ 12 w 46"/>
                <a:gd name="T19" fmla="*/ 40 h 43"/>
                <a:gd name="T20" fmla="*/ 8 w 46"/>
                <a:gd name="T21" fmla="*/ 42 h 43"/>
                <a:gd name="T22" fmla="*/ 5 w 46"/>
                <a:gd name="T23" fmla="*/ 42 h 43"/>
                <a:gd name="T24" fmla="*/ 2 w 46"/>
                <a:gd name="T25" fmla="*/ 43 h 43"/>
                <a:gd name="T26" fmla="*/ 0 w 46"/>
                <a:gd name="T27" fmla="*/ 41 h 43"/>
                <a:gd name="T28" fmla="*/ 1 w 46"/>
                <a:gd name="T29" fmla="*/ 40 h 43"/>
                <a:gd name="T30" fmla="*/ 1 w 46"/>
                <a:gd name="T31" fmla="*/ 40 h 43"/>
                <a:gd name="T32" fmla="*/ 4 w 46"/>
                <a:gd name="T33" fmla="*/ 39 h 43"/>
                <a:gd name="T34" fmla="*/ 10 w 46"/>
                <a:gd name="T35" fmla="*/ 37 h 43"/>
                <a:gd name="T36" fmla="*/ 15 w 46"/>
                <a:gd name="T37" fmla="*/ 35 h 43"/>
                <a:gd name="T38" fmla="*/ 19 w 46"/>
                <a:gd name="T39" fmla="*/ 33 h 43"/>
                <a:gd name="T40" fmla="*/ 23 w 46"/>
                <a:gd name="T41" fmla="*/ 30 h 43"/>
                <a:gd name="T42" fmla="*/ 28 w 46"/>
                <a:gd name="T43" fmla="*/ 26 h 43"/>
                <a:gd name="T44" fmla="*/ 35 w 46"/>
                <a:gd name="T45" fmla="*/ 18 h 43"/>
                <a:gd name="T46" fmla="*/ 38 w 46"/>
                <a:gd name="T47" fmla="*/ 14 h 43"/>
                <a:gd name="T48" fmla="*/ 40 w 46"/>
                <a:gd name="T49" fmla="*/ 10 h 43"/>
                <a:gd name="T50" fmla="*/ 43 w 46"/>
                <a:gd name="T51" fmla="*/ 3 h 43"/>
                <a:gd name="T52" fmla="*/ 44 w 46"/>
                <a:gd name="T53" fmla="*/ 1 h 43"/>
                <a:gd name="T54" fmla="*/ 45 w 46"/>
                <a:gd name="T55" fmla="*/ 0 h 43"/>
                <a:gd name="T56" fmla="*/ 46 w 46"/>
                <a:gd name="T57"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 h="43">
                  <a:moveTo>
                    <a:pt x="46" y="2"/>
                  </a:moveTo>
                  <a:cubicBezTo>
                    <a:pt x="46" y="2"/>
                    <a:pt x="46" y="3"/>
                    <a:pt x="46" y="4"/>
                  </a:cubicBezTo>
                  <a:cubicBezTo>
                    <a:pt x="45" y="5"/>
                    <a:pt x="45" y="6"/>
                    <a:pt x="45" y="7"/>
                  </a:cubicBezTo>
                  <a:cubicBezTo>
                    <a:pt x="44" y="8"/>
                    <a:pt x="44" y="10"/>
                    <a:pt x="43" y="11"/>
                  </a:cubicBezTo>
                  <a:cubicBezTo>
                    <a:pt x="43" y="13"/>
                    <a:pt x="42" y="14"/>
                    <a:pt x="41" y="16"/>
                  </a:cubicBezTo>
                  <a:cubicBezTo>
                    <a:pt x="40" y="17"/>
                    <a:pt x="39" y="19"/>
                    <a:pt x="38" y="20"/>
                  </a:cubicBezTo>
                  <a:cubicBezTo>
                    <a:pt x="36" y="23"/>
                    <a:pt x="34" y="26"/>
                    <a:pt x="31" y="29"/>
                  </a:cubicBezTo>
                  <a:cubicBezTo>
                    <a:pt x="28" y="32"/>
                    <a:pt x="24" y="34"/>
                    <a:pt x="21" y="36"/>
                  </a:cubicBezTo>
                  <a:cubicBezTo>
                    <a:pt x="19" y="37"/>
                    <a:pt x="18" y="38"/>
                    <a:pt x="16" y="39"/>
                  </a:cubicBezTo>
                  <a:cubicBezTo>
                    <a:pt x="15" y="39"/>
                    <a:pt x="13" y="40"/>
                    <a:pt x="12" y="40"/>
                  </a:cubicBezTo>
                  <a:cubicBezTo>
                    <a:pt x="10" y="41"/>
                    <a:pt x="9" y="41"/>
                    <a:pt x="8" y="42"/>
                  </a:cubicBezTo>
                  <a:cubicBezTo>
                    <a:pt x="7" y="42"/>
                    <a:pt x="5" y="42"/>
                    <a:pt x="5" y="42"/>
                  </a:cubicBezTo>
                  <a:cubicBezTo>
                    <a:pt x="3" y="42"/>
                    <a:pt x="2" y="43"/>
                    <a:pt x="2" y="43"/>
                  </a:cubicBezTo>
                  <a:cubicBezTo>
                    <a:pt x="1" y="43"/>
                    <a:pt x="1" y="42"/>
                    <a:pt x="0" y="41"/>
                  </a:cubicBezTo>
                  <a:cubicBezTo>
                    <a:pt x="0" y="41"/>
                    <a:pt x="1" y="40"/>
                    <a:pt x="1" y="40"/>
                  </a:cubicBezTo>
                  <a:cubicBezTo>
                    <a:pt x="1" y="40"/>
                    <a:pt x="1" y="40"/>
                    <a:pt x="1" y="40"/>
                  </a:cubicBezTo>
                  <a:cubicBezTo>
                    <a:pt x="1" y="40"/>
                    <a:pt x="2" y="40"/>
                    <a:pt x="4" y="39"/>
                  </a:cubicBezTo>
                  <a:cubicBezTo>
                    <a:pt x="6" y="39"/>
                    <a:pt x="8" y="38"/>
                    <a:pt x="10" y="37"/>
                  </a:cubicBezTo>
                  <a:cubicBezTo>
                    <a:pt x="12" y="37"/>
                    <a:pt x="13" y="36"/>
                    <a:pt x="15" y="35"/>
                  </a:cubicBezTo>
                  <a:cubicBezTo>
                    <a:pt x="16" y="34"/>
                    <a:pt x="17" y="34"/>
                    <a:pt x="19" y="33"/>
                  </a:cubicBezTo>
                  <a:cubicBezTo>
                    <a:pt x="20" y="32"/>
                    <a:pt x="22" y="31"/>
                    <a:pt x="23" y="30"/>
                  </a:cubicBezTo>
                  <a:cubicBezTo>
                    <a:pt x="25" y="29"/>
                    <a:pt x="26" y="27"/>
                    <a:pt x="28" y="26"/>
                  </a:cubicBezTo>
                  <a:cubicBezTo>
                    <a:pt x="31" y="23"/>
                    <a:pt x="33" y="21"/>
                    <a:pt x="35" y="18"/>
                  </a:cubicBezTo>
                  <a:cubicBezTo>
                    <a:pt x="36" y="16"/>
                    <a:pt x="37" y="15"/>
                    <a:pt x="38" y="14"/>
                  </a:cubicBezTo>
                  <a:cubicBezTo>
                    <a:pt x="39" y="12"/>
                    <a:pt x="40" y="11"/>
                    <a:pt x="40" y="10"/>
                  </a:cubicBezTo>
                  <a:cubicBezTo>
                    <a:pt x="42" y="7"/>
                    <a:pt x="42" y="5"/>
                    <a:pt x="43" y="3"/>
                  </a:cubicBezTo>
                  <a:cubicBezTo>
                    <a:pt x="44" y="2"/>
                    <a:pt x="44" y="1"/>
                    <a:pt x="44" y="1"/>
                  </a:cubicBezTo>
                  <a:cubicBezTo>
                    <a:pt x="44" y="0"/>
                    <a:pt x="45" y="0"/>
                    <a:pt x="45" y="0"/>
                  </a:cubicBezTo>
                  <a:cubicBezTo>
                    <a:pt x="46" y="0"/>
                    <a:pt x="46" y="1"/>
                    <a:pt x="46" y="2"/>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59" name="iṧļîďè"/>
            <p:cNvSpPr/>
            <p:nvPr/>
          </p:nvSpPr>
          <p:spPr bwMode="auto">
            <a:xfrm>
              <a:off x="11137332" y="-1996243"/>
              <a:ext cx="17463" cy="20638"/>
            </a:xfrm>
            <a:custGeom>
              <a:avLst/>
              <a:gdLst>
                <a:gd name="T0" fmla="*/ 4 w 5"/>
                <a:gd name="T1" fmla="*/ 1 h 6"/>
                <a:gd name="T2" fmla="*/ 4 w 5"/>
                <a:gd name="T3" fmla="*/ 2 h 6"/>
                <a:gd name="T4" fmla="*/ 5 w 5"/>
                <a:gd name="T5" fmla="*/ 3 h 6"/>
                <a:gd name="T6" fmla="*/ 4 w 5"/>
                <a:gd name="T7" fmla="*/ 4 h 6"/>
                <a:gd name="T8" fmla="*/ 4 w 5"/>
                <a:gd name="T9" fmla="*/ 5 h 6"/>
                <a:gd name="T10" fmla="*/ 1 w 5"/>
                <a:gd name="T11" fmla="*/ 5 h 6"/>
                <a:gd name="T12" fmla="*/ 1 w 5"/>
                <a:gd name="T13" fmla="*/ 4 h 6"/>
                <a:gd name="T14" fmla="*/ 0 w 5"/>
                <a:gd name="T15" fmla="*/ 3 h 6"/>
                <a:gd name="T16" fmla="*/ 1 w 5"/>
                <a:gd name="T17" fmla="*/ 1 h 6"/>
                <a:gd name="T18" fmla="*/ 1 w 5"/>
                <a:gd name="T19" fmla="*/ 1 h 6"/>
                <a:gd name="T20" fmla="*/ 4 w 5"/>
                <a:gd name="T21"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6">
                  <a:moveTo>
                    <a:pt x="4" y="1"/>
                  </a:moveTo>
                  <a:cubicBezTo>
                    <a:pt x="4" y="1"/>
                    <a:pt x="4" y="1"/>
                    <a:pt x="4" y="2"/>
                  </a:cubicBezTo>
                  <a:cubicBezTo>
                    <a:pt x="4" y="2"/>
                    <a:pt x="5" y="3"/>
                    <a:pt x="5" y="3"/>
                  </a:cubicBezTo>
                  <a:cubicBezTo>
                    <a:pt x="4" y="4"/>
                    <a:pt x="4" y="4"/>
                    <a:pt x="4" y="4"/>
                  </a:cubicBezTo>
                  <a:cubicBezTo>
                    <a:pt x="4" y="5"/>
                    <a:pt x="4" y="5"/>
                    <a:pt x="4" y="5"/>
                  </a:cubicBezTo>
                  <a:cubicBezTo>
                    <a:pt x="3" y="6"/>
                    <a:pt x="2" y="6"/>
                    <a:pt x="1" y="5"/>
                  </a:cubicBezTo>
                  <a:cubicBezTo>
                    <a:pt x="1" y="5"/>
                    <a:pt x="1" y="5"/>
                    <a:pt x="1" y="4"/>
                  </a:cubicBezTo>
                  <a:cubicBezTo>
                    <a:pt x="0" y="4"/>
                    <a:pt x="0" y="3"/>
                    <a:pt x="0" y="3"/>
                  </a:cubicBezTo>
                  <a:cubicBezTo>
                    <a:pt x="0" y="2"/>
                    <a:pt x="1" y="2"/>
                    <a:pt x="1" y="1"/>
                  </a:cubicBezTo>
                  <a:cubicBezTo>
                    <a:pt x="1" y="1"/>
                    <a:pt x="1" y="1"/>
                    <a:pt x="1" y="1"/>
                  </a:cubicBezTo>
                  <a:cubicBezTo>
                    <a:pt x="2" y="0"/>
                    <a:pt x="3" y="0"/>
                    <a:pt x="4" y="1"/>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60" name="iSľiḍe"/>
            <p:cNvSpPr/>
            <p:nvPr/>
          </p:nvSpPr>
          <p:spPr bwMode="auto">
            <a:xfrm>
              <a:off x="11124632" y="-1996243"/>
              <a:ext cx="12700" cy="20638"/>
            </a:xfrm>
            <a:custGeom>
              <a:avLst/>
              <a:gdLst>
                <a:gd name="T0" fmla="*/ 4 w 4"/>
                <a:gd name="T1" fmla="*/ 1 h 6"/>
                <a:gd name="T2" fmla="*/ 4 w 4"/>
                <a:gd name="T3" fmla="*/ 1 h 6"/>
                <a:gd name="T4" fmla="*/ 4 w 4"/>
                <a:gd name="T5" fmla="*/ 3 h 6"/>
                <a:gd name="T6" fmla="*/ 4 w 4"/>
                <a:gd name="T7" fmla="*/ 5 h 6"/>
                <a:gd name="T8" fmla="*/ 3 w 4"/>
                <a:gd name="T9" fmla="*/ 5 h 6"/>
                <a:gd name="T10" fmla="*/ 1 w 4"/>
                <a:gd name="T11" fmla="*/ 5 h 6"/>
                <a:gd name="T12" fmla="*/ 1 w 4"/>
                <a:gd name="T13" fmla="*/ 5 h 6"/>
                <a:gd name="T14" fmla="*/ 0 w 4"/>
                <a:gd name="T15" fmla="*/ 4 h 6"/>
                <a:gd name="T16" fmla="*/ 0 w 4"/>
                <a:gd name="T17" fmla="*/ 3 h 6"/>
                <a:gd name="T18" fmla="*/ 1 w 4"/>
                <a:gd name="T19" fmla="*/ 1 h 6"/>
                <a:gd name="T20" fmla="*/ 1 w 4"/>
                <a:gd name="T21" fmla="*/ 0 h 6"/>
                <a:gd name="T22" fmla="*/ 4 w 4"/>
                <a:gd name="T23" fmla="*/ 0 h 6"/>
                <a:gd name="T24" fmla="*/ 4 w 4"/>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4" y="1"/>
                  </a:moveTo>
                  <a:cubicBezTo>
                    <a:pt x="4" y="1"/>
                    <a:pt x="4" y="1"/>
                    <a:pt x="4" y="1"/>
                  </a:cubicBezTo>
                  <a:cubicBezTo>
                    <a:pt x="4" y="2"/>
                    <a:pt x="4" y="2"/>
                    <a:pt x="4" y="3"/>
                  </a:cubicBezTo>
                  <a:cubicBezTo>
                    <a:pt x="4" y="4"/>
                    <a:pt x="4" y="4"/>
                    <a:pt x="4" y="5"/>
                  </a:cubicBezTo>
                  <a:cubicBezTo>
                    <a:pt x="4" y="5"/>
                    <a:pt x="3" y="5"/>
                    <a:pt x="3" y="5"/>
                  </a:cubicBezTo>
                  <a:cubicBezTo>
                    <a:pt x="3" y="6"/>
                    <a:pt x="2" y="6"/>
                    <a:pt x="1" y="5"/>
                  </a:cubicBezTo>
                  <a:cubicBezTo>
                    <a:pt x="1" y="5"/>
                    <a:pt x="1" y="5"/>
                    <a:pt x="1" y="5"/>
                  </a:cubicBezTo>
                  <a:cubicBezTo>
                    <a:pt x="1" y="5"/>
                    <a:pt x="1" y="5"/>
                    <a:pt x="0" y="4"/>
                  </a:cubicBezTo>
                  <a:cubicBezTo>
                    <a:pt x="0" y="4"/>
                    <a:pt x="0" y="3"/>
                    <a:pt x="0" y="3"/>
                  </a:cubicBezTo>
                  <a:cubicBezTo>
                    <a:pt x="0" y="2"/>
                    <a:pt x="0" y="1"/>
                    <a:pt x="1" y="1"/>
                  </a:cubicBezTo>
                  <a:cubicBezTo>
                    <a:pt x="1" y="1"/>
                    <a:pt x="1" y="0"/>
                    <a:pt x="1" y="0"/>
                  </a:cubicBezTo>
                  <a:cubicBezTo>
                    <a:pt x="2" y="0"/>
                    <a:pt x="3" y="0"/>
                    <a:pt x="4" y="0"/>
                  </a:cubicBezTo>
                  <a:lnTo>
                    <a:pt x="4" y="1"/>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65" name="ï$1ïḓè"/>
            <p:cNvSpPr/>
            <p:nvPr/>
          </p:nvSpPr>
          <p:spPr bwMode="auto">
            <a:xfrm>
              <a:off x="10729345" y="-2162931"/>
              <a:ext cx="20638" cy="17463"/>
            </a:xfrm>
            <a:custGeom>
              <a:avLst/>
              <a:gdLst>
                <a:gd name="T0" fmla="*/ 6 w 6"/>
                <a:gd name="T1" fmla="*/ 2 h 5"/>
                <a:gd name="T2" fmla="*/ 6 w 6"/>
                <a:gd name="T3" fmla="*/ 3 h 5"/>
                <a:gd name="T4" fmla="*/ 5 w 6"/>
                <a:gd name="T5" fmla="*/ 4 h 5"/>
                <a:gd name="T6" fmla="*/ 3 w 6"/>
                <a:gd name="T7" fmla="*/ 5 h 5"/>
                <a:gd name="T8" fmla="*/ 2 w 6"/>
                <a:gd name="T9" fmla="*/ 5 h 5"/>
                <a:gd name="T10" fmla="*/ 0 w 6"/>
                <a:gd name="T11" fmla="*/ 3 h 5"/>
                <a:gd name="T12" fmla="*/ 0 w 6"/>
                <a:gd name="T13" fmla="*/ 3 h 5"/>
                <a:gd name="T14" fmla="*/ 1 w 6"/>
                <a:gd name="T15" fmla="*/ 2 h 5"/>
                <a:gd name="T16" fmla="*/ 2 w 6"/>
                <a:gd name="T17" fmla="*/ 1 h 5"/>
                <a:gd name="T18" fmla="*/ 4 w 6"/>
                <a:gd name="T19" fmla="*/ 0 h 5"/>
                <a:gd name="T20" fmla="*/ 5 w 6"/>
                <a:gd name="T21" fmla="*/ 0 h 5"/>
                <a:gd name="T22" fmla="*/ 6 w 6"/>
                <a:gd name="T23" fmla="*/ 1 h 5"/>
                <a:gd name="T24" fmla="*/ 6 w 6"/>
                <a:gd name="T2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6" y="2"/>
                  </a:moveTo>
                  <a:cubicBezTo>
                    <a:pt x="6" y="2"/>
                    <a:pt x="6" y="2"/>
                    <a:pt x="6" y="3"/>
                  </a:cubicBezTo>
                  <a:cubicBezTo>
                    <a:pt x="6" y="3"/>
                    <a:pt x="5" y="4"/>
                    <a:pt x="5" y="4"/>
                  </a:cubicBezTo>
                  <a:cubicBezTo>
                    <a:pt x="4" y="4"/>
                    <a:pt x="4" y="5"/>
                    <a:pt x="3" y="5"/>
                  </a:cubicBezTo>
                  <a:cubicBezTo>
                    <a:pt x="3" y="5"/>
                    <a:pt x="2" y="5"/>
                    <a:pt x="2" y="5"/>
                  </a:cubicBezTo>
                  <a:cubicBezTo>
                    <a:pt x="1" y="5"/>
                    <a:pt x="0" y="4"/>
                    <a:pt x="0" y="3"/>
                  </a:cubicBezTo>
                  <a:cubicBezTo>
                    <a:pt x="0" y="3"/>
                    <a:pt x="0" y="3"/>
                    <a:pt x="0" y="3"/>
                  </a:cubicBezTo>
                  <a:cubicBezTo>
                    <a:pt x="0" y="3"/>
                    <a:pt x="1" y="3"/>
                    <a:pt x="1" y="2"/>
                  </a:cubicBezTo>
                  <a:cubicBezTo>
                    <a:pt x="1" y="2"/>
                    <a:pt x="2" y="1"/>
                    <a:pt x="2" y="1"/>
                  </a:cubicBezTo>
                  <a:cubicBezTo>
                    <a:pt x="3" y="0"/>
                    <a:pt x="3" y="0"/>
                    <a:pt x="4" y="0"/>
                  </a:cubicBezTo>
                  <a:cubicBezTo>
                    <a:pt x="4" y="0"/>
                    <a:pt x="5" y="0"/>
                    <a:pt x="5" y="0"/>
                  </a:cubicBezTo>
                  <a:cubicBezTo>
                    <a:pt x="6" y="0"/>
                    <a:pt x="6" y="0"/>
                    <a:pt x="6" y="1"/>
                  </a:cubicBezTo>
                  <a:lnTo>
                    <a:pt x="6" y="2"/>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66" name="îṡḻiḓe"/>
            <p:cNvSpPr/>
            <p:nvPr/>
          </p:nvSpPr>
          <p:spPr bwMode="auto">
            <a:xfrm>
              <a:off x="10742045" y="-2148643"/>
              <a:ext cx="17463" cy="20638"/>
            </a:xfrm>
            <a:custGeom>
              <a:avLst/>
              <a:gdLst>
                <a:gd name="T0" fmla="*/ 5 w 5"/>
                <a:gd name="T1" fmla="*/ 2 h 6"/>
                <a:gd name="T2" fmla="*/ 4 w 5"/>
                <a:gd name="T3" fmla="*/ 3 h 6"/>
                <a:gd name="T4" fmla="*/ 4 w 5"/>
                <a:gd name="T5" fmla="*/ 5 h 6"/>
                <a:gd name="T6" fmla="*/ 1 w 5"/>
                <a:gd name="T7" fmla="*/ 2 h 6"/>
                <a:gd name="T8" fmla="*/ 2 w 5"/>
                <a:gd name="T9" fmla="*/ 1 h 6"/>
                <a:gd name="T10" fmla="*/ 3 w 5"/>
                <a:gd name="T11" fmla="*/ 0 h 6"/>
                <a:gd name="T12" fmla="*/ 5 w 5"/>
                <a:gd name="T13" fmla="*/ 1 h 6"/>
                <a:gd name="T14" fmla="*/ 5 w 5"/>
                <a:gd name="T15" fmla="*/ 2 h 6"/>
                <a:gd name="T16" fmla="*/ 5 w 5"/>
                <a:gd name="T17" fmla="*/ 3 h 6"/>
                <a:gd name="T18" fmla="*/ 4 w 5"/>
                <a:gd name="T19" fmla="*/ 5 h 6"/>
                <a:gd name="T20" fmla="*/ 3 w 5"/>
                <a:gd name="T21" fmla="*/ 5 h 6"/>
                <a:gd name="T22" fmla="*/ 0 w 5"/>
                <a:gd name="T23" fmla="*/ 5 h 6"/>
                <a:gd name="T24" fmla="*/ 0 w 5"/>
                <a:gd name="T25" fmla="*/ 2 h 6"/>
                <a:gd name="T26" fmla="*/ 1 w 5"/>
                <a:gd name="T27" fmla="*/ 2 h 6"/>
                <a:gd name="T28" fmla="*/ 2 w 5"/>
                <a:gd name="T29" fmla="*/ 1 h 6"/>
                <a:gd name="T30" fmla="*/ 3 w 5"/>
                <a:gd name="T31" fmla="*/ 0 h 6"/>
                <a:gd name="T32" fmla="*/ 5 w 5"/>
                <a:gd name="T33" fmla="*/ 1 h 6"/>
                <a:gd name="T34" fmla="*/ 5 w 5"/>
                <a:gd name="T35"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6">
                  <a:moveTo>
                    <a:pt x="5" y="2"/>
                  </a:moveTo>
                  <a:cubicBezTo>
                    <a:pt x="5" y="2"/>
                    <a:pt x="5" y="3"/>
                    <a:pt x="4" y="3"/>
                  </a:cubicBezTo>
                  <a:cubicBezTo>
                    <a:pt x="4" y="4"/>
                    <a:pt x="4" y="4"/>
                    <a:pt x="4" y="5"/>
                  </a:cubicBezTo>
                  <a:cubicBezTo>
                    <a:pt x="1" y="2"/>
                    <a:pt x="1" y="2"/>
                    <a:pt x="1" y="2"/>
                  </a:cubicBezTo>
                  <a:cubicBezTo>
                    <a:pt x="1" y="1"/>
                    <a:pt x="1" y="1"/>
                    <a:pt x="2" y="1"/>
                  </a:cubicBezTo>
                  <a:cubicBezTo>
                    <a:pt x="2" y="0"/>
                    <a:pt x="3" y="0"/>
                    <a:pt x="3" y="0"/>
                  </a:cubicBezTo>
                  <a:cubicBezTo>
                    <a:pt x="4" y="0"/>
                    <a:pt x="5" y="0"/>
                    <a:pt x="5" y="1"/>
                  </a:cubicBezTo>
                  <a:cubicBezTo>
                    <a:pt x="5" y="2"/>
                    <a:pt x="5" y="2"/>
                    <a:pt x="5" y="2"/>
                  </a:cubicBezTo>
                  <a:cubicBezTo>
                    <a:pt x="5" y="2"/>
                    <a:pt x="5" y="3"/>
                    <a:pt x="5" y="3"/>
                  </a:cubicBezTo>
                  <a:cubicBezTo>
                    <a:pt x="4" y="4"/>
                    <a:pt x="4" y="4"/>
                    <a:pt x="4" y="5"/>
                  </a:cubicBezTo>
                  <a:cubicBezTo>
                    <a:pt x="3" y="5"/>
                    <a:pt x="3" y="5"/>
                    <a:pt x="3" y="5"/>
                  </a:cubicBezTo>
                  <a:cubicBezTo>
                    <a:pt x="2" y="6"/>
                    <a:pt x="1" y="6"/>
                    <a:pt x="0" y="5"/>
                  </a:cubicBezTo>
                  <a:cubicBezTo>
                    <a:pt x="0" y="4"/>
                    <a:pt x="0" y="3"/>
                    <a:pt x="0" y="2"/>
                  </a:cubicBezTo>
                  <a:cubicBezTo>
                    <a:pt x="1" y="2"/>
                    <a:pt x="1" y="2"/>
                    <a:pt x="1" y="2"/>
                  </a:cubicBezTo>
                  <a:cubicBezTo>
                    <a:pt x="1" y="2"/>
                    <a:pt x="1" y="1"/>
                    <a:pt x="2" y="1"/>
                  </a:cubicBezTo>
                  <a:cubicBezTo>
                    <a:pt x="2" y="1"/>
                    <a:pt x="2" y="0"/>
                    <a:pt x="3" y="0"/>
                  </a:cubicBezTo>
                  <a:cubicBezTo>
                    <a:pt x="4" y="0"/>
                    <a:pt x="5" y="1"/>
                    <a:pt x="5" y="1"/>
                  </a:cubicBezTo>
                  <a:lnTo>
                    <a:pt x="5" y="2"/>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67" name="iśľíḑê"/>
            <p:cNvSpPr/>
            <p:nvPr/>
          </p:nvSpPr>
          <p:spPr bwMode="auto">
            <a:xfrm>
              <a:off x="9025957" y="-2110543"/>
              <a:ext cx="2108200" cy="1155700"/>
            </a:xfrm>
            <a:custGeom>
              <a:avLst/>
              <a:gdLst>
                <a:gd name="T0" fmla="*/ 516 w 608"/>
                <a:gd name="T1" fmla="*/ 116 h 334"/>
                <a:gd name="T2" fmla="*/ 477 w 608"/>
                <a:gd name="T3" fmla="*/ 33 h 334"/>
                <a:gd name="T4" fmla="*/ 398 w 608"/>
                <a:gd name="T5" fmla="*/ 79 h 334"/>
                <a:gd name="T6" fmla="*/ 319 w 608"/>
                <a:gd name="T7" fmla="*/ 1 h 334"/>
                <a:gd name="T8" fmla="*/ 236 w 608"/>
                <a:gd name="T9" fmla="*/ 75 h 334"/>
                <a:gd name="T10" fmla="*/ 144 w 608"/>
                <a:gd name="T11" fmla="*/ 26 h 334"/>
                <a:gd name="T12" fmla="*/ 50 w 608"/>
                <a:gd name="T13" fmla="*/ 58 h 334"/>
                <a:gd name="T14" fmla="*/ 83 w 608"/>
                <a:gd name="T15" fmla="*/ 140 h 334"/>
                <a:gd name="T16" fmla="*/ 23 w 608"/>
                <a:gd name="T17" fmla="*/ 244 h 334"/>
                <a:gd name="T18" fmla="*/ 143 w 608"/>
                <a:gd name="T19" fmla="*/ 248 h 334"/>
                <a:gd name="T20" fmla="*/ 244 w 608"/>
                <a:gd name="T21" fmla="*/ 333 h 334"/>
                <a:gd name="T22" fmla="*/ 341 w 608"/>
                <a:gd name="T23" fmla="*/ 243 h 334"/>
                <a:gd name="T24" fmla="*/ 417 w 608"/>
                <a:gd name="T25" fmla="*/ 291 h 334"/>
                <a:gd name="T26" fmla="*/ 503 w 608"/>
                <a:gd name="T27" fmla="*/ 286 h 334"/>
                <a:gd name="T28" fmla="*/ 528 w 608"/>
                <a:gd name="T29" fmla="*/ 209 h 334"/>
                <a:gd name="T30" fmla="*/ 587 w 608"/>
                <a:gd name="T31" fmla="*/ 183 h 334"/>
                <a:gd name="T32" fmla="*/ 595 w 608"/>
                <a:gd name="T33" fmla="*/ 124 h 334"/>
                <a:gd name="T34" fmla="*/ 516 w 608"/>
                <a:gd name="T35" fmla="*/ 116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08" h="334">
                  <a:moveTo>
                    <a:pt x="516" y="116"/>
                  </a:moveTo>
                  <a:cubicBezTo>
                    <a:pt x="529" y="84"/>
                    <a:pt x="510" y="43"/>
                    <a:pt x="477" y="33"/>
                  </a:cubicBezTo>
                  <a:cubicBezTo>
                    <a:pt x="444" y="22"/>
                    <a:pt x="405" y="45"/>
                    <a:pt x="398" y="79"/>
                  </a:cubicBezTo>
                  <a:cubicBezTo>
                    <a:pt x="397" y="38"/>
                    <a:pt x="360" y="1"/>
                    <a:pt x="319" y="1"/>
                  </a:cubicBezTo>
                  <a:cubicBezTo>
                    <a:pt x="278" y="0"/>
                    <a:pt x="240" y="34"/>
                    <a:pt x="236" y="75"/>
                  </a:cubicBezTo>
                  <a:cubicBezTo>
                    <a:pt x="208" y="55"/>
                    <a:pt x="178" y="34"/>
                    <a:pt x="144" y="26"/>
                  </a:cubicBezTo>
                  <a:cubicBezTo>
                    <a:pt x="109" y="19"/>
                    <a:pt x="69" y="28"/>
                    <a:pt x="50" y="58"/>
                  </a:cubicBezTo>
                  <a:cubicBezTo>
                    <a:pt x="32" y="88"/>
                    <a:pt x="48" y="136"/>
                    <a:pt x="83" y="140"/>
                  </a:cubicBezTo>
                  <a:cubicBezTo>
                    <a:pt x="35" y="140"/>
                    <a:pt x="0" y="202"/>
                    <a:pt x="23" y="244"/>
                  </a:cubicBezTo>
                  <a:cubicBezTo>
                    <a:pt x="47" y="286"/>
                    <a:pt x="117" y="288"/>
                    <a:pt x="143" y="248"/>
                  </a:cubicBezTo>
                  <a:cubicBezTo>
                    <a:pt x="150" y="295"/>
                    <a:pt x="196" y="334"/>
                    <a:pt x="244" y="333"/>
                  </a:cubicBezTo>
                  <a:cubicBezTo>
                    <a:pt x="292" y="332"/>
                    <a:pt x="336" y="291"/>
                    <a:pt x="341" y="243"/>
                  </a:cubicBezTo>
                  <a:cubicBezTo>
                    <a:pt x="364" y="262"/>
                    <a:pt x="389" y="280"/>
                    <a:pt x="417" y="291"/>
                  </a:cubicBezTo>
                  <a:cubicBezTo>
                    <a:pt x="444" y="301"/>
                    <a:pt x="477" y="302"/>
                    <a:pt x="503" y="286"/>
                  </a:cubicBezTo>
                  <a:cubicBezTo>
                    <a:pt x="528" y="271"/>
                    <a:pt x="542" y="235"/>
                    <a:pt x="528" y="209"/>
                  </a:cubicBezTo>
                  <a:cubicBezTo>
                    <a:pt x="549" y="206"/>
                    <a:pt x="571" y="199"/>
                    <a:pt x="587" y="183"/>
                  </a:cubicBezTo>
                  <a:cubicBezTo>
                    <a:pt x="602" y="168"/>
                    <a:pt x="608" y="142"/>
                    <a:pt x="595" y="124"/>
                  </a:cubicBezTo>
                  <a:cubicBezTo>
                    <a:pt x="583" y="106"/>
                    <a:pt x="552" y="91"/>
                    <a:pt x="516" y="11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68" name="íṧḻiḍe"/>
            <p:cNvSpPr/>
            <p:nvPr/>
          </p:nvSpPr>
          <p:spPr bwMode="auto">
            <a:xfrm>
              <a:off x="10003857" y="-2054981"/>
              <a:ext cx="354013" cy="168275"/>
            </a:xfrm>
            <a:custGeom>
              <a:avLst/>
              <a:gdLst>
                <a:gd name="T0" fmla="*/ 98 w 102"/>
                <a:gd name="T1" fmla="*/ 48 h 49"/>
                <a:gd name="T2" fmla="*/ 97 w 102"/>
                <a:gd name="T3" fmla="*/ 47 h 49"/>
                <a:gd name="T4" fmla="*/ 96 w 102"/>
                <a:gd name="T5" fmla="*/ 43 h 49"/>
                <a:gd name="T6" fmla="*/ 93 w 102"/>
                <a:gd name="T7" fmla="*/ 38 h 49"/>
                <a:gd name="T8" fmla="*/ 89 w 102"/>
                <a:gd name="T9" fmla="*/ 32 h 49"/>
                <a:gd name="T10" fmla="*/ 83 w 102"/>
                <a:gd name="T11" fmla="*/ 26 h 49"/>
                <a:gd name="T12" fmla="*/ 76 w 102"/>
                <a:gd name="T13" fmla="*/ 19 h 49"/>
                <a:gd name="T14" fmla="*/ 58 w 102"/>
                <a:gd name="T15" fmla="*/ 10 h 49"/>
                <a:gd name="T16" fmla="*/ 48 w 102"/>
                <a:gd name="T17" fmla="*/ 7 h 49"/>
                <a:gd name="T18" fmla="*/ 38 w 102"/>
                <a:gd name="T19" fmla="*/ 7 h 49"/>
                <a:gd name="T20" fmla="*/ 28 w 102"/>
                <a:gd name="T21" fmla="*/ 8 h 49"/>
                <a:gd name="T22" fmla="*/ 20 w 102"/>
                <a:gd name="T23" fmla="*/ 10 h 49"/>
                <a:gd name="T24" fmla="*/ 13 w 102"/>
                <a:gd name="T25" fmla="*/ 12 h 49"/>
                <a:gd name="T26" fmla="*/ 8 w 102"/>
                <a:gd name="T27" fmla="*/ 15 h 49"/>
                <a:gd name="T28" fmla="*/ 4 w 102"/>
                <a:gd name="T29" fmla="*/ 17 h 49"/>
                <a:gd name="T30" fmla="*/ 4 w 102"/>
                <a:gd name="T31" fmla="*/ 18 h 49"/>
                <a:gd name="T32" fmla="*/ 1 w 102"/>
                <a:gd name="T33" fmla="*/ 17 h 49"/>
                <a:gd name="T34" fmla="*/ 1 w 102"/>
                <a:gd name="T35" fmla="*/ 14 h 49"/>
                <a:gd name="T36" fmla="*/ 2 w 102"/>
                <a:gd name="T37" fmla="*/ 13 h 49"/>
                <a:gd name="T38" fmla="*/ 5 w 102"/>
                <a:gd name="T39" fmla="*/ 11 h 49"/>
                <a:gd name="T40" fmla="*/ 11 w 102"/>
                <a:gd name="T41" fmla="*/ 8 h 49"/>
                <a:gd name="T42" fmla="*/ 18 w 102"/>
                <a:gd name="T43" fmla="*/ 4 h 49"/>
                <a:gd name="T44" fmla="*/ 37 w 102"/>
                <a:gd name="T45" fmla="*/ 0 h 49"/>
                <a:gd name="T46" fmla="*/ 49 w 102"/>
                <a:gd name="T47" fmla="*/ 1 h 49"/>
                <a:gd name="T48" fmla="*/ 60 w 102"/>
                <a:gd name="T49" fmla="*/ 3 h 49"/>
                <a:gd name="T50" fmla="*/ 80 w 102"/>
                <a:gd name="T51" fmla="*/ 14 h 49"/>
                <a:gd name="T52" fmla="*/ 94 w 102"/>
                <a:gd name="T53" fmla="*/ 29 h 49"/>
                <a:gd name="T54" fmla="*/ 98 w 102"/>
                <a:gd name="T55" fmla="*/ 36 h 49"/>
                <a:gd name="T56" fmla="*/ 100 w 102"/>
                <a:gd name="T57" fmla="*/ 42 h 49"/>
                <a:gd name="T58" fmla="*/ 101 w 102"/>
                <a:gd name="T59" fmla="*/ 45 h 49"/>
                <a:gd name="T60" fmla="*/ 101 w 102"/>
                <a:gd name="T61" fmla="*/ 46 h 49"/>
                <a:gd name="T62" fmla="*/ 100 w 102"/>
                <a:gd name="T63" fmla="*/ 49 h 49"/>
                <a:gd name="T64" fmla="*/ 98 w 102"/>
                <a:gd name="T65" fmla="*/ 4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2" h="49">
                  <a:moveTo>
                    <a:pt x="98" y="48"/>
                  </a:moveTo>
                  <a:cubicBezTo>
                    <a:pt x="98" y="48"/>
                    <a:pt x="97" y="47"/>
                    <a:pt x="97" y="47"/>
                  </a:cubicBezTo>
                  <a:cubicBezTo>
                    <a:pt x="97" y="46"/>
                    <a:pt x="96" y="45"/>
                    <a:pt x="96" y="43"/>
                  </a:cubicBezTo>
                  <a:cubicBezTo>
                    <a:pt x="95" y="42"/>
                    <a:pt x="94" y="40"/>
                    <a:pt x="93" y="38"/>
                  </a:cubicBezTo>
                  <a:cubicBezTo>
                    <a:pt x="92" y="36"/>
                    <a:pt x="91" y="34"/>
                    <a:pt x="89" y="32"/>
                  </a:cubicBezTo>
                  <a:cubicBezTo>
                    <a:pt x="87" y="30"/>
                    <a:pt x="86" y="28"/>
                    <a:pt x="83" y="26"/>
                  </a:cubicBezTo>
                  <a:cubicBezTo>
                    <a:pt x="81" y="23"/>
                    <a:pt x="79" y="21"/>
                    <a:pt x="76" y="19"/>
                  </a:cubicBezTo>
                  <a:cubicBezTo>
                    <a:pt x="71" y="15"/>
                    <a:pt x="65" y="12"/>
                    <a:pt x="58" y="10"/>
                  </a:cubicBezTo>
                  <a:cubicBezTo>
                    <a:pt x="54" y="9"/>
                    <a:pt x="51" y="8"/>
                    <a:pt x="48" y="7"/>
                  </a:cubicBezTo>
                  <a:cubicBezTo>
                    <a:pt x="44" y="7"/>
                    <a:pt x="41" y="7"/>
                    <a:pt x="38" y="7"/>
                  </a:cubicBezTo>
                  <a:cubicBezTo>
                    <a:pt x="34" y="7"/>
                    <a:pt x="31" y="7"/>
                    <a:pt x="28" y="8"/>
                  </a:cubicBezTo>
                  <a:cubicBezTo>
                    <a:pt x="25" y="8"/>
                    <a:pt x="22" y="9"/>
                    <a:pt x="20" y="10"/>
                  </a:cubicBezTo>
                  <a:cubicBezTo>
                    <a:pt x="17" y="11"/>
                    <a:pt x="15" y="12"/>
                    <a:pt x="13" y="12"/>
                  </a:cubicBezTo>
                  <a:cubicBezTo>
                    <a:pt x="11" y="13"/>
                    <a:pt x="9" y="14"/>
                    <a:pt x="8" y="15"/>
                  </a:cubicBezTo>
                  <a:cubicBezTo>
                    <a:pt x="5" y="16"/>
                    <a:pt x="4" y="17"/>
                    <a:pt x="4" y="17"/>
                  </a:cubicBezTo>
                  <a:cubicBezTo>
                    <a:pt x="4" y="18"/>
                    <a:pt x="4" y="18"/>
                    <a:pt x="4" y="18"/>
                  </a:cubicBezTo>
                  <a:cubicBezTo>
                    <a:pt x="3" y="18"/>
                    <a:pt x="1" y="18"/>
                    <a:pt x="1" y="17"/>
                  </a:cubicBezTo>
                  <a:cubicBezTo>
                    <a:pt x="0" y="16"/>
                    <a:pt x="0" y="15"/>
                    <a:pt x="1" y="14"/>
                  </a:cubicBezTo>
                  <a:cubicBezTo>
                    <a:pt x="1" y="14"/>
                    <a:pt x="1" y="14"/>
                    <a:pt x="2" y="13"/>
                  </a:cubicBezTo>
                  <a:cubicBezTo>
                    <a:pt x="3" y="13"/>
                    <a:pt x="4" y="12"/>
                    <a:pt x="5" y="11"/>
                  </a:cubicBezTo>
                  <a:cubicBezTo>
                    <a:pt x="7" y="10"/>
                    <a:pt x="8" y="9"/>
                    <a:pt x="11" y="8"/>
                  </a:cubicBezTo>
                  <a:cubicBezTo>
                    <a:pt x="13" y="6"/>
                    <a:pt x="15" y="5"/>
                    <a:pt x="18" y="4"/>
                  </a:cubicBezTo>
                  <a:cubicBezTo>
                    <a:pt x="23" y="2"/>
                    <a:pt x="30" y="1"/>
                    <a:pt x="37" y="0"/>
                  </a:cubicBezTo>
                  <a:cubicBezTo>
                    <a:pt x="41" y="0"/>
                    <a:pt x="45" y="0"/>
                    <a:pt x="49" y="1"/>
                  </a:cubicBezTo>
                  <a:cubicBezTo>
                    <a:pt x="52" y="1"/>
                    <a:pt x="56" y="2"/>
                    <a:pt x="60" y="3"/>
                  </a:cubicBezTo>
                  <a:cubicBezTo>
                    <a:pt x="68" y="6"/>
                    <a:pt x="74" y="10"/>
                    <a:pt x="80" y="14"/>
                  </a:cubicBezTo>
                  <a:cubicBezTo>
                    <a:pt x="86" y="19"/>
                    <a:pt x="90" y="24"/>
                    <a:pt x="94" y="29"/>
                  </a:cubicBezTo>
                  <a:cubicBezTo>
                    <a:pt x="95" y="31"/>
                    <a:pt x="96" y="34"/>
                    <a:pt x="98" y="36"/>
                  </a:cubicBezTo>
                  <a:cubicBezTo>
                    <a:pt x="98" y="38"/>
                    <a:pt x="99" y="40"/>
                    <a:pt x="100" y="42"/>
                  </a:cubicBezTo>
                  <a:cubicBezTo>
                    <a:pt x="101" y="43"/>
                    <a:pt x="101" y="44"/>
                    <a:pt x="101" y="45"/>
                  </a:cubicBezTo>
                  <a:cubicBezTo>
                    <a:pt x="101" y="46"/>
                    <a:pt x="101" y="46"/>
                    <a:pt x="101" y="46"/>
                  </a:cubicBezTo>
                  <a:cubicBezTo>
                    <a:pt x="102" y="48"/>
                    <a:pt x="101" y="49"/>
                    <a:pt x="100" y="49"/>
                  </a:cubicBezTo>
                  <a:cubicBezTo>
                    <a:pt x="99" y="49"/>
                    <a:pt x="98" y="49"/>
                    <a:pt x="98" y="48"/>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69" name="îšlïḓè"/>
            <p:cNvSpPr/>
            <p:nvPr/>
          </p:nvSpPr>
          <p:spPr bwMode="auto">
            <a:xfrm>
              <a:off x="9951470" y="-1983543"/>
              <a:ext cx="42863" cy="31750"/>
            </a:xfrm>
            <a:custGeom>
              <a:avLst/>
              <a:gdLst>
                <a:gd name="T0" fmla="*/ 3 w 12"/>
                <a:gd name="T1" fmla="*/ 0 h 9"/>
                <a:gd name="T2" fmla="*/ 5 w 12"/>
                <a:gd name="T3" fmla="*/ 0 h 9"/>
                <a:gd name="T4" fmla="*/ 8 w 12"/>
                <a:gd name="T5" fmla="*/ 2 h 9"/>
                <a:gd name="T6" fmla="*/ 11 w 12"/>
                <a:gd name="T7" fmla="*/ 4 h 9"/>
                <a:gd name="T8" fmla="*/ 12 w 12"/>
                <a:gd name="T9" fmla="*/ 6 h 9"/>
                <a:gd name="T10" fmla="*/ 10 w 12"/>
                <a:gd name="T11" fmla="*/ 9 h 9"/>
                <a:gd name="T12" fmla="*/ 9 w 12"/>
                <a:gd name="T13" fmla="*/ 9 h 9"/>
                <a:gd name="T14" fmla="*/ 7 w 12"/>
                <a:gd name="T15" fmla="*/ 9 h 9"/>
                <a:gd name="T16" fmla="*/ 4 w 12"/>
                <a:gd name="T17" fmla="*/ 8 h 9"/>
                <a:gd name="T18" fmla="*/ 2 w 12"/>
                <a:gd name="T19" fmla="*/ 5 h 9"/>
                <a:gd name="T20" fmla="*/ 1 w 12"/>
                <a:gd name="T21" fmla="*/ 4 h 9"/>
                <a:gd name="T22" fmla="*/ 2 w 12"/>
                <a:gd name="T23" fmla="*/ 0 h 9"/>
                <a:gd name="T24" fmla="*/ 3 w 12"/>
                <a:gd name="T2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9">
                  <a:moveTo>
                    <a:pt x="3" y="0"/>
                  </a:moveTo>
                  <a:cubicBezTo>
                    <a:pt x="3" y="0"/>
                    <a:pt x="4" y="0"/>
                    <a:pt x="5" y="0"/>
                  </a:cubicBezTo>
                  <a:cubicBezTo>
                    <a:pt x="6" y="1"/>
                    <a:pt x="7" y="1"/>
                    <a:pt x="8" y="2"/>
                  </a:cubicBezTo>
                  <a:cubicBezTo>
                    <a:pt x="9" y="3"/>
                    <a:pt x="10" y="3"/>
                    <a:pt x="11" y="4"/>
                  </a:cubicBezTo>
                  <a:cubicBezTo>
                    <a:pt x="11" y="5"/>
                    <a:pt x="12" y="6"/>
                    <a:pt x="12" y="6"/>
                  </a:cubicBezTo>
                  <a:cubicBezTo>
                    <a:pt x="12" y="7"/>
                    <a:pt x="11" y="9"/>
                    <a:pt x="10" y="9"/>
                  </a:cubicBezTo>
                  <a:cubicBezTo>
                    <a:pt x="9" y="9"/>
                    <a:pt x="9" y="9"/>
                    <a:pt x="9" y="9"/>
                  </a:cubicBezTo>
                  <a:cubicBezTo>
                    <a:pt x="9" y="9"/>
                    <a:pt x="8" y="9"/>
                    <a:pt x="7" y="9"/>
                  </a:cubicBezTo>
                  <a:cubicBezTo>
                    <a:pt x="6" y="9"/>
                    <a:pt x="5" y="8"/>
                    <a:pt x="4" y="8"/>
                  </a:cubicBezTo>
                  <a:cubicBezTo>
                    <a:pt x="3" y="7"/>
                    <a:pt x="2" y="6"/>
                    <a:pt x="2" y="5"/>
                  </a:cubicBezTo>
                  <a:cubicBezTo>
                    <a:pt x="1" y="4"/>
                    <a:pt x="1" y="4"/>
                    <a:pt x="1" y="4"/>
                  </a:cubicBezTo>
                  <a:cubicBezTo>
                    <a:pt x="0" y="2"/>
                    <a:pt x="1" y="1"/>
                    <a:pt x="2" y="0"/>
                  </a:cubicBezTo>
                  <a:lnTo>
                    <a:pt x="3" y="0"/>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0" name="ïṥḷíḑé"/>
            <p:cNvSpPr/>
            <p:nvPr/>
          </p:nvSpPr>
          <p:spPr bwMode="auto">
            <a:xfrm>
              <a:off x="9935595" y="-1958143"/>
              <a:ext cx="33338" cy="23813"/>
            </a:xfrm>
            <a:custGeom>
              <a:avLst/>
              <a:gdLst>
                <a:gd name="T0" fmla="*/ 2 w 10"/>
                <a:gd name="T1" fmla="*/ 0 h 7"/>
                <a:gd name="T2" fmla="*/ 4 w 10"/>
                <a:gd name="T3" fmla="*/ 0 h 7"/>
                <a:gd name="T4" fmla="*/ 6 w 10"/>
                <a:gd name="T5" fmla="*/ 0 h 7"/>
                <a:gd name="T6" fmla="*/ 8 w 10"/>
                <a:gd name="T7" fmla="*/ 2 h 7"/>
                <a:gd name="T8" fmla="*/ 9 w 10"/>
                <a:gd name="T9" fmla="*/ 3 h 7"/>
                <a:gd name="T10" fmla="*/ 7 w 10"/>
                <a:gd name="T11" fmla="*/ 7 h 7"/>
                <a:gd name="T12" fmla="*/ 7 w 10"/>
                <a:gd name="T13" fmla="*/ 7 h 7"/>
                <a:gd name="T14" fmla="*/ 6 w 10"/>
                <a:gd name="T15" fmla="*/ 7 h 7"/>
                <a:gd name="T16" fmla="*/ 3 w 10"/>
                <a:gd name="T17" fmla="*/ 6 h 7"/>
                <a:gd name="T18" fmla="*/ 1 w 10"/>
                <a:gd name="T19" fmla="*/ 5 h 7"/>
                <a:gd name="T20" fmla="*/ 0 w 10"/>
                <a:gd name="T21" fmla="*/ 3 h 7"/>
                <a:gd name="T22" fmla="*/ 2 w 10"/>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7">
                  <a:moveTo>
                    <a:pt x="2" y="0"/>
                  </a:moveTo>
                  <a:cubicBezTo>
                    <a:pt x="2" y="0"/>
                    <a:pt x="3" y="0"/>
                    <a:pt x="4" y="0"/>
                  </a:cubicBezTo>
                  <a:cubicBezTo>
                    <a:pt x="4" y="0"/>
                    <a:pt x="5" y="0"/>
                    <a:pt x="6" y="0"/>
                  </a:cubicBezTo>
                  <a:cubicBezTo>
                    <a:pt x="7" y="1"/>
                    <a:pt x="8" y="1"/>
                    <a:pt x="8" y="2"/>
                  </a:cubicBezTo>
                  <a:cubicBezTo>
                    <a:pt x="9" y="2"/>
                    <a:pt x="9" y="3"/>
                    <a:pt x="9" y="3"/>
                  </a:cubicBezTo>
                  <a:cubicBezTo>
                    <a:pt x="10" y="5"/>
                    <a:pt x="9" y="6"/>
                    <a:pt x="7" y="7"/>
                  </a:cubicBezTo>
                  <a:cubicBezTo>
                    <a:pt x="7" y="7"/>
                    <a:pt x="7" y="7"/>
                    <a:pt x="7" y="7"/>
                  </a:cubicBezTo>
                  <a:cubicBezTo>
                    <a:pt x="7" y="7"/>
                    <a:pt x="7" y="7"/>
                    <a:pt x="6" y="7"/>
                  </a:cubicBezTo>
                  <a:cubicBezTo>
                    <a:pt x="5" y="7"/>
                    <a:pt x="4" y="7"/>
                    <a:pt x="3" y="6"/>
                  </a:cubicBezTo>
                  <a:cubicBezTo>
                    <a:pt x="2" y="6"/>
                    <a:pt x="2" y="5"/>
                    <a:pt x="1" y="5"/>
                  </a:cubicBezTo>
                  <a:cubicBezTo>
                    <a:pt x="1" y="4"/>
                    <a:pt x="0" y="3"/>
                    <a:pt x="0" y="3"/>
                  </a:cubicBezTo>
                  <a:cubicBezTo>
                    <a:pt x="0" y="2"/>
                    <a:pt x="0" y="0"/>
                    <a:pt x="2" y="0"/>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1" name="iṡ1îḑé"/>
            <p:cNvSpPr/>
            <p:nvPr/>
          </p:nvSpPr>
          <p:spPr bwMode="auto">
            <a:xfrm>
              <a:off x="9206932" y="-1983543"/>
              <a:ext cx="187325" cy="277813"/>
            </a:xfrm>
            <a:custGeom>
              <a:avLst/>
              <a:gdLst>
                <a:gd name="T0" fmla="*/ 53 w 54"/>
                <a:gd name="T1" fmla="*/ 4 h 80"/>
                <a:gd name="T2" fmla="*/ 48 w 54"/>
                <a:gd name="T3" fmla="*/ 5 h 80"/>
                <a:gd name="T4" fmla="*/ 37 w 54"/>
                <a:gd name="T5" fmla="*/ 8 h 80"/>
                <a:gd name="T6" fmla="*/ 23 w 54"/>
                <a:gd name="T7" fmla="*/ 17 h 80"/>
                <a:gd name="T8" fmla="*/ 21 w 54"/>
                <a:gd name="T9" fmla="*/ 18 h 80"/>
                <a:gd name="T10" fmla="*/ 20 w 54"/>
                <a:gd name="T11" fmla="*/ 20 h 80"/>
                <a:gd name="T12" fmla="*/ 17 w 54"/>
                <a:gd name="T13" fmla="*/ 23 h 80"/>
                <a:gd name="T14" fmla="*/ 12 w 54"/>
                <a:gd name="T15" fmla="*/ 31 h 80"/>
                <a:gd name="T16" fmla="*/ 8 w 54"/>
                <a:gd name="T17" fmla="*/ 40 h 80"/>
                <a:gd name="T18" fmla="*/ 7 w 54"/>
                <a:gd name="T19" fmla="*/ 49 h 80"/>
                <a:gd name="T20" fmla="*/ 11 w 54"/>
                <a:gd name="T21" fmla="*/ 64 h 80"/>
                <a:gd name="T22" fmla="*/ 17 w 54"/>
                <a:gd name="T23" fmla="*/ 73 h 80"/>
                <a:gd name="T24" fmla="*/ 21 w 54"/>
                <a:gd name="T25" fmla="*/ 75 h 80"/>
                <a:gd name="T26" fmla="*/ 21 w 54"/>
                <a:gd name="T27" fmla="*/ 75 h 80"/>
                <a:gd name="T28" fmla="*/ 21 w 54"/>
                <a:gd name="T29" fmla="*/ 79 h 80"/>
                <a:gd name="T30" fmla="*/ 19 w 54"/>
                <a:gd name="T31" fmla="*/ 79 h 80"/>
                <a:gd name="T32" fmla="*/ 17 w 54"/>
                <a:gd name="T33" fmla="*/ 79 h 80"/>
                <a:gd name="T34" fmla="*/ 14 w 54"/>
                <a:gd name="T35" fmla="*/ 77 h 80"/>
                <a:gd name="T36" fmla="*/ 6 w 54"/>
                <a:gd name="T37" fmla="*/ 67 h 80"/>
                <a:gd name="T38" fmla="*/ 1 w 54"/>
                <a:gd name="T39" fmla="*/ 49 h 80"/>
                <a:gd name="T40" fmla="*/ 2 w 54"/>
                <a:gd name="T41" fmla="*/ 38 h 80"/>
                <a:gd name="T42" fmla="*/ 5 w 54"/>
                <a:gd name="T43" fmla="*/ 28 h 80"/>
                <a:gd name="T44" fmla="*/ 12 w 54"/>
                <a:gd name="T45" fmla="*/ 19 h 80"/>
                <a:gd name="T46" fmla="*/ 15 w 54"/>
                <a:gd name="T47" fmla="*/ 15 h 80"/>
                <a:gd name="T48" fmla="*/ 17 w 54"/>
                <a:gd name="T49" fmla="*/ 13 h 80"/>
                <a:gd name="T50" fmla="*/ 19 w 54"/>
                <a:gd name="T51" fmla="*/ 12 h 80"/>
                <a:gd name="T52" fmla="*/ 35 w 54"/>
                <a:gd name="T53" fmla="*/ 3 h 80"/>
                <a:gd name="T54" fmla="*/ 47 w 54"/>
                <a:gd name="T55" fmla="*/ 0 h 80"/>
                <a:gd name="T56" fmla="*/ 52 w 54"/>
                <a:gd name="T57" fmla="*/ 0 h 80"/>
                <a:gd name="T58" fmla="*/ 52 w 54"/>
                <a:gd name="T59" fmla="*/ 0 h 80"/>
                <a:gd name="T60" fmla="*/ 54 w 54"/>
                <a:gd name="T61" fmla="*/ 2 h 80"/>
                <a:gd name="T62" fmla="*/ 53 w 54"/>
                <a:gd name="T63"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4" h="80">
                  <a:moveTo>
                    <a:pt x="53" y="4"/>
                  </a:moveTo>
                  <a:cubicBezTo>
                    <a:pt x="53" y="4"/>
                    <a:pt x="51" y="4"/>
                    <a:pt x="48" y="5"/>
                  </a:cubicBezTo>
                  <a:cubicBezTo>
                    <a:pt x="45" y="5"/>
                    <a:pt x="42" y="6"/>
                    <a:pt x="37" y="8"/>
                  </a:cubicBezTo>
                  <a:cubicBezTo>
                    <a:pt x="33" y="10"/>
                    <a:pt x="28" y="13"/>
                    <a:pt x="23" y="17"/>
                  </a:cubicBezTo>
                  <a:cubicBezTo>
                    <a:pt x="23" y="17"/>
                    <a:pt x="22" y="18"/>
                    <a:pt x="21" y="18"/>
                  </a:cubicBezTo>
                  <a:cubicBezTo>
                    <a:pt x="21" y="19"/>
                    <a:pt x="20" y="19"/>
                    <a:pt x="20" y="20"/>
                  </a:cubicBezTo>
                  <a:cubicBezTo>
                    <a:pt x="19" y="21"/>
                    <a:pt x="18" y="22"/>
                    <a:pt x="17" y="23"/>
                  </a:cubicBezTo>
                  <a:cubicBezTo>
                    <a:pt x="15" y="26"/>
                    <a:pt x="13" y="28"/>
                    <a:pt x="12" y="31"/>
                  </a:cubicBezTo>
                  <a:cubicBezTo>
                    <a:pt x="10" y="34"/>
                    <a:pt x="9" y="37"/>
                    <a:pt x="8" y="40"/>
                  </a:cubicBezTo>
                  <a:cubicBezTo>
                    <a:pt x="8" y="43"/>
                    <a:pt x="7" y="46"/>
                    <a:pt x="7" y="49"/>
                  </a:cubicBezTo>
                  <a:cubicBezTo>
                    <a:pt x="7" y="54"/>
                    <a:pt x="9" y="60"/>
                    <a:pt x="11" y="64"/>
                  </a:cubicBezTo>
                  <a:cubicBezTo>
                    <a:pt x="13" y="68"/>
                    <a:pt x="15" y="71"/>
                    <a:pt x="17" y="73"/>
                  </a:cubicBezTo>
                  <a:cubicBezTo>
                    <a:pt x="19" y="75"/>
                    <a:pt x="21" y="75"/>
                    <a:pt x="21" y="75"/>
                  </a:cubicBezTo>
                  <a:cubicBezTo>
                    <a:pt x="21" y="75"/>
                    <a:pt x="21" y="75"/>
                    <a:pt x="21" y="75"/>
                  </a:cubicBezTo>
                  <a:cubicBezTo>
                    <a:pt x="22" y="76"/>
                    <a:pt x="22" y="78"/>
                    <a:pt x="21" y="79"/>
                  </a:cubicBezTo>
                  <a:cubicBezTo>
                    <a:pt x="21" y="79"/>
                    <a:pt x="20" y="80"/>
                    <a:pt x="19" y="79"/>
                  </a:cubicBezTo>
                  <a:cubicBezTo>
                    <a:pt x="19" y="79"/>
                    <a:pt x="18" y="79"/>
                    <a:pt x="17" y="79"/>
                  </a:cubicBezTo>
                  <a:cubicBezTo>
                    <a:pt x="17" y="78"/>
                    <a:pt x="16" y="77"/>
                    <a:pt x="14" y="77"/>
                  </a:cubicBezTo>
                  <a:cubicBezTo>
                    <a:pt x="12" y="75"/>
                    <a:pt x="8" y="71"/>
                    <a:pt x="6" y="67"/>
                  </a:cubicBezTo>
                  <a:cubicBezTo>
                    <a:pt x="3" y="62"/>
                    <a:pt x="1" y="56"/>
                    <a:pt x="1" y="49"/>
                  </a:cubicBezTo>
                  <a:cubicBezTo>
                    <a:pt x="0" y="45"/>
                    <a:pt x="1" y="42"/>
                    <a:pt x="2" y="38"/>
                  </a:cubicBezTo>
                  <a:cubicBezTo>
                    <a:pt x="2" y="35"/>
                    <a:pt x="4" y="31"/>
                    <a:pt x="5" y="28"/>
                  </a:cubicBezTo>
                  <a:cubicBezTo>
                    <a:pt x="7" y="25"/>
                    <a:pt x="9" y="22"/>
                    <a:pt x="12" y="19"/>
                  </a:cubicBezTo>
                  <a:cubicBezTo>
                    <a:pt x="13" y="18"/>
                    <a:pt x="14" y="16"/>
                    <a:pt x="15" y="15"/>
                  </a:cubicBezTo>
                  <a:cubicBezTo>
                    <a:pt x="16" y="14"/>
                    <a:pt x="16" y="14"/>
                    <a:pt x="17" y="13"/>
                  </a:cubicBezTo>
                  <a:cubicBezTo>
                    <a:pt x="18" y="13"/>
                    <a:pt x="18" y="12"/>
                    <a:pt x="19" y="12"/>
                  </a:cubicBezTo>
                  <a:cubicBezTo>
                    <a:pt x="24" y="8"/>
                    <a:pt x="30" y="5"/>
                    <a:pt x="35" y="3"/>
                  </a:cubicBezTo>
                  <a:cubicBezTo>
                    <a:pt x="40" y="1"/>
                    <a:pt x="44" y="1"/>
                    <a:pt x="47" y="0"/>
                  </a:cubicBezTo>
                  <a:cubicBezTo>
                    <a:pt x="50" y="0"/>
                    <a:pt x="52" y="0"/>
                    <a:pt x="52" y="0"/>
                  </a:cubicBezTo>
                  <a:cubicBezTo>
                    <a:pt x="52" y="0"/>
                    <a:pt x="52" y="0"/>
                    <a:pt x="52" y="0"/>
                  </a:cubicBezTo>
                  <a:cubicBezTo>
                    <a:pt x="53" y="0"/>
                    <a:pt x="54" y="0"/>
                    <a:pt x="54" y="2"/>
                  </a:cubicBezTo>
                  <a:cubicBezTo>
                    <a:pt x="54" y="3"/>
                    <a:pt x="54" y="3"/>
                    <a:pt x="53" y="4"/>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2" name="í$1ídè"/>
            <p:cNvSpPr/>
            <p:nvPr/>
          </p:nvSpPr>
          <p:spPr bwMode="auto">
            <a:xfrm>
              <a:off x="9279957" y="-1712081"/>
              <a:ext cx="30163" cy="26988"/>
            </a:xfrm>
            <a:custGeom>
              <a:avLst/>
              <a:gdLst>
                <a:gd name="T0" fmla="*/ 9 w 9"/>
                <a:gd name="T1" fmla="*/ 4 h 8"/>
                <a:gd name="T2" fmla="*/ 8 w 9"/>
                <a:gd name="T3" fmla="*/ 5 h 8"/>
                <a:gd name="T4" fmla="*/ 6 w 9"/>
                <a:gd name="T5" fmla="*/ 7 h 8"/>
                <a:gd name="T6" fmla="*/ 4 w 9"/>
                <a:gd name="T7" fmla="*/ 8 h 8"/>
                <a:gd name="T8" fmla="*/ 2 w 9"/>
                <a:gd name="T9" fmla="*/ 8 h 8"/>
                <a:gd name="T10" fmla="*/ 0 w 9"/>
                <a:gd name="T11" fmla="*/ 5 h 8"/>
                <a:gd name="T12" fmla="*/ 0 w 9"/>
                <a:gd name="T13" fmla="*/ 5 h 8"/>
                <a:gd name="T14" fmla="*/ 0 w 9"/>
                <a:gd name="T15" fmla="*/ 3 h 8"/>
                <a:gd name="T16" fmla="*/ 2 w 9"/>
                <a:gd name="T17" fmla="*/ 1 h 8"/>
                <a:gd name="T18" fmla="*/ 5 w 9"/>
                <a:gd name="T19" fmla="*/ 0 h 8"/>
                <a:gd name="T20" fmla="*/ 6 w 9"/>
                <a:gd name="T21" fmla="*/ 0 h 8"/>
                <a:gd name="T22" fmla="*/ 9 w 9"/>
                <a:gd name="T23" fmla="*/ 3 h 8"/>
                <a:gd name="T24" fmla="*/ 9 w 9"/>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8">
                  <a:moveTo>
                    <a:pt x="9" y="4"/>
                  </a:moveTo>
                  <a:cubicBezTo>
                    <a:pt x="9" y="4"/>
                    <a:pt x="9" y="4"/>
                    <a:pt x="8" y="5"/>
                  </a:cubicBezTo>
                  <a:cubicBezTo>
                    <a:pt x="8" y="6"/>
                    <a:pt x="7" y="6"/>
                    <a:pt x="6" y="7"/>
                  </a:cubicBezTo>
                  <a:cubicBezTo>
                    <a:pt x="6" y="8"/>
                    <a:pt x="5" y="8"/>
                    <a:pt x="4" y="8"/>
                  </a:cubicBezTo>
                  <a:cubicBezTo>
                    <a:pt x="3" y="8"/>
                    <a:pt x="2" y="8"/>
                    <a:pt x="2" y="8"/>
                  </a:cubicBezTo>
                  <a:cubicBezTo>
                    <a:pt x="1" y="8"/>
                    <a:pt x="0" y="7"/>
                    <a:pt x="0" y="5"/>
                  </a:cubicBezTo>
                  <a:cubicBezTo>
                    <a:pt x="0" y="5"/>
                    <a:pt x="0" y="5"/>
                    <a:pt x="0" y="5"/>
                  </a:cubicBezTo>
                  <a:cubicBezTo>
                    <a:pt x="0" y="5"/>
                    <a:pt x="0" y="4"/>
                    <a:pt x="0" y="3"/>
                  </a:cubicBezTo>
                  <a:cubicBezTo>
                    <a:pt x="1" y="3"/>
                    <a:pt x="2" y="2"/>
                    <a:pt x="2" y="1"/>
                  </a:cubicBezTo>
                  <a:cubicBezTo>
                    <a:pt x="3" y="1"/>
                    <a:pt x="4" y="0"/>
                    <a:pt x="5" y="0"/>
                  </a:cubicBezTo>
                  <a:cubicBezTo>
                    <a:pt x="6" y="0"/>
                    <a:pt x="6" y="0"/>
                    <a:pt x="6" y="0"/>
                  </a:cubicBezTo>
                  <a:cubicBezTo>
                    <a:pt x="8" y="0"/>
                    <a:pt x="9" y="2"/>
                    <a:pt x="9" y="3"/>
                  </a:cubicBezTo>
                  <a:lnTo>
                    <a:pt x="9" y="4"/>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3" name="isľîḋe"/>
            <p:cNvSpPr/>
            <p:nvPr/>
          </p:nvSpPr>
          <p:spPr bwMode="auto">
            <a:xfrm>
              <a:off x="9306945" y="-1688268"/>
              <a:ext cx="31750" cy="30163"/>
            </a:xfrm>
            <a:custGeom>
              <a:avLst/>
              <a:gdLst>
                <a:gd name="T0" fmla="*/ 9 w 9"/>
                <a:gd name="T1" fmla="*/ 4 h 9"/>
                <a:gd name="T2" fmla="*/ 9 w 9"/>
                <a:gd name="T3" fmla="*/ 5 h 9"/>
                <a:gd name="T4" fmla="*/ 9 w 9"/>
                <a:gd name="T5" fmla="*/ 6 h 9"/>
                <a:gd name="T6" fmla="*/ 8 w 9"/>
                <a:gd name="T7" fmla="*/ 7 h 9"/>
                <a:gd name="T8" fmla="*/ 4 w 9"/>
                <a:gd name="T9" fmla="*/ 8 h 9"/>
                <a:gd name="T10" fmla="*/ 0 w 9"/>
                <a:gd name="T11" fmla="*/ 5 h 9"/>
                <a:gd name="T12" fmla="*/ 2 w 9"/>
                <a:gd name="T13" fmla="*/ 2 h 9"/>
                <a:gd name="T14" fmla="*/ 2 w 9"/>
                <a:gd name="T15" fmla="*/ 2 h 9"/>
                <a:gd name="T16" fmla="*/ 7 w 9"/>
                <a:gd name="T17" fmla="*/ 1 h 9"/>
                <a:gd name="T18" fmla="*/ 9 w 9"/>
                <a:gd name="T19" fmla="*/ 4 h 9"/>
                <a:gd name="T20" fmla="*/ 9 w 9"/>
                <a:gd name="T21" fmla="*/ 4 h 9"/>
                <a:gd name="T22" fmla="*/ 6 w 9"/>
                <a:gd name="T23" fmla="*/ 8 h 9"/>
                <a:gd name="T24" fmla="*/ 4 w 9"/>
                <a:gd name="T25" fmla="*/ 1 h 9"/>
                <a:gd name="T26" fmla="*/ 4 w 9"/>
                <a:gd name="T27" fmla="*/ 2 h 9"/>
                <a:gd name="T28" fmla="*/ 5 w 9"/>
                <a:gd name="T29" fmla="*/ 2 h 9"/>
                <a:gd name="T30" fmla="*/ 5 w 9"/>
                <a:gd name="T31" fmla="*/ 2 h 9"/>
                <a:gd name="T32" fmla="*/ 6 w 9"/>
                <a:gd name="T33" fmla="*/ 2 h 9"/>
                <a:gd name="T34" fmla="*/ 9 w 9"/>
                <a:gd name="T35" fmla="*/ 3 h 9"/>
                <a:gd name="T36" fmla="*/ 9 w 9"/>
                <a:gd name="T37" fmla="*/ 3 h 9"/>
                <a:gd name="T38" fmla="*/ 9 w 9"/>
                <a:gd name="T39"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9">
                  <a:moveTo>
                    <a:pt x="9" y="4"/>
                  </a:moveTo>
                  <a:cubicBezTo>
                    <a:pt x="9" y="4"/>
                    <a:pt x="9" y="4"/>
                    <a:pt x="9" y="5"/>
                  </a:cubicBezTo>
                  <a:cubicBezTo>
                    <a:pt x="9" y="6"/>
                    <a:pt x="9" y="6"/>
                    <a:pt x="9" y="6"/>
                  </a:cubicBezTo>
                  <a:cubicBezTo>
                    <a:pt x="8" y="6"/>
                    <a:pt x="8" y="7"/>
                    <a:pt x="8" y="7"/>
                  </a:cubicBezTo>
                  <a:cubicBezTo>
                    <a:pt x="7" y="8"/>
                    <a:pt x="5" y="8"/>
                    <a:pt x="4" y="8"/>
                  </a:cubicBezTo>
                  <a:cubicBezTo>
                    <a:pt x="2" y="9"/>
                    <a:pt x="0" y="7"/>
                    <a:pt x="0" y="5"/>
                  </a:cubicBezTo>
                  <a:cubicBezTo>
                    <a:pt x="0" y="4"/>
                    <a:pt x="1" y="3"/>
                    <a:pt x="2" y="2"/>
                  </a:cubicBezTo>
                  <a:cubicBezTo>
                    <a:pt x="2" y="2"/>
                    <a:pt x="2" y="2"/>
                    <a:pt x="2" y="2"/>
                  </a:cubicBezTo>
                  <a:cubicBezTo>
                    <a:pt x="3" y="1"/>
                    <a:pt x="5" y="0"/>
                    <a:pt x="7" y="1"/>
                  </a:cubicBezTo>
                  <a:cubicBezTo>
                    <a:pt x="8" y="1"/>
                    <a:pt x="9" y="2"/>
                    <a:pt x="9" y="4"/>
                  </a:cubicBezTo>
                  <a:cubicBezTo>
                    <a:pt x="9" y="4"/>
                    <a:pt x="9" y="4"/>
                    <a:pt x="9" y="4"/>
                  </a:cubicBezTo>
                  <a:cubicBezTo>
                    <a:pt x="8" y="6"/>
                    <a:pt x="7" y="7"/>
                    <a:pt x="6" y="8"/>
                  </a:cubicBezTo>
                  <a:cubicBezTo>
                    <a:pt x="4" y="1"/>
                    <a:pt x="4" y="1"/>
                    <a:pt x="4" y="1"/>
                  </a:cubicBezTo>
                  <a:cubicBezTo>
                    <a:pt x="4" y="2"/>
                    <a:pt x="4" y="2"/>
                    <a:pt x="4" y="2"/>
                  </a:cubicBezTo>
                  <a:cubicBezTo>
                    <a:pt x="5" y="2"/>
                    <a:pt x="5" y="2"/>
                    <a:pt x="5" y="2"/>
                  </a:cubicBezTo>
                  <a:cubicBezTo>
                    <a:pt x="5" y="2"/>
                    <a:pt x="5" y="2"/>
                    <a:pt x="5" y="2"/>
                  </a:cubicBezTo>
                  <a:cubicBezTo>
                    <a:pt x="6" y="2"/>
                    <a:pt x="6" y="2"/>
                    <a:pt x="6" y="2"/>
                  </a:cubicBezTo>
                  <a:cubicBezTo>
                    <a:pt x="7" y="1"/>
                    <a:pt x="8" y="2"/>
                    <a:pt x="9" y="3"/>
                  </a:cubicBezTo>
                  <a:cubicBezTo>
                    <a:pt x="9" y="3"/>
                    <a:pt x="9" y="3"/>
                    <a:pt x="9" y="3"/>
                  </a:cubicBezTo>
                  <a:lnTo>
                    <a:pt x="9" y="4"/>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4" name="ïṣḻïḋê"/>
            <p:cNvSpPr/>
            <p:nvPr/>
          </p:nvSpPr>
          <p:spPr bwMode="auto">
            <a:xfrm>
              <a:off x="9913370" y="-1259643"/>
              <a:ext cx="257175" cy="257175"/>
            </a:xfrm>
            <a:custGeom>
              <a:avLst/>
              <a:gdLst>
                <a:gd name="T0" fmla="*/ 73 w 74"/>
                <a:gd name="T1" fmla="*/ 3 h 74"/>
                <a:gd name="T2" fmla="*/ 73 w 74"/>
                <a:gd name="T3" fmla="*/ 7 h 74"/>
                <a:gd name="T4" fmla="*/ 71 w 74"/>
                <a:gd name="T5" fmla="*/ 13 h 74"/>
                <a:gd name="T6" fmla="*/ 69 w 74"/>
                <a:gd name="T7" fmla="*/ 19 h 74"/>
                <a:gd name="T8" fmla="*/ 66 w 74"/>
                <a:gd name="T9" fmla="*/ 26 h 74"/>
                <a:gd name="T10" fmla="*/ 62 w 74"/>
                <a:gd name="T11" fmla="*/ 34 h 74"/>
                <a:gd name="T12" fmla="*/ 56 w 74"/>
                <a:gd name="T13" fmla="*/ 42 h 74"/>
                <a:gd name="T14" fmla="*/ 49 w 74"/>
                <a:gd name="T15" fmla="*/ 50 h 74"/>
                <a:gd name="T16" fmla="*/ 42 w 74"/>
                <a:gd name="T17" fmla="*/ 56 h 74"/>
                <a:gd name="T18" fmla="*/ 34 w 74"/>
                <a:gd name="T19" fmla="*/ 62 h 74"/>
                <a:gd name="T20" fmla="*/ 26 w 74"/>
                <a:gd name="T21" fmla="*/ 67 h 74"/>
                <a:gd name="T22" fmla="*/ 19 w 74"/>
                <a:gd name="T23" fmla="*/ 70 h 74"/>
                <a:gd name="T24" fmla="*/ 15 w 74"/>
                <a:gd name="T25" fmla="*/ 71 h 74"/>
                <a:gd name="T26" fmla="*/ 12 w 74"/>
                <a:gd name="T27" fmla="*/ 72 h 74"/>
                <a:gd name="T28" fmla="*/ 7 w 74"/>
                <a:gd name="T29" fmla="*/ 73 h 74"/>
                <a:gd name="T30" fmla="*/ 3 w 74"/>
                <a:gd name="T31" fmla="*/ 74 h 74"/>
                <a:gd name="T32" fmla="*/ 0 w 74"/>
                <a:gd name="T33" fmla="*/ 72 h 74"/>
                <a:gd name="T34" fmla="*/ 1 w 74"/>
                <a:gd name="T35" fmla="*/ 70 h 74"/>
                <a:gd name="T36" fmla="*/ 2 w 74"/>
                <a:gd name="T37" fmla="*/ 70 h 74"/>
                <a:gd name="T38" fmla="*/ 6 w 74"/>
                <a:gd name="T39" fmla="*/ 69 h 74"/>
                <a:gd name="T40" fmla="*/ 10 w 74"/>
                <a:gd name="T41" fmla="*/ 67 h 74"/>
                <a:gd name="T42" fmla="*/ 16 w 74"/>
                <a:gd name="T43" fmla="*/ 64 h 74"/>
                <a:gd name="T44" fmla="*/ 23 w 74"/>
                <a:gd name="T45" fmla="*/ 61 h 74"/>
                <a:gd name="T46" fmla="*/ 30 w 74"/>
                <a:gd name="T47" fmla="*/ 57 h 74"/>
                <a:gd name="T48" fmla="*/ 37 w 74"/>
                <a:gd name="T49" fmla="*/ 51 h 74"/>
                <a:gd name="T50" fmla="*/ 44 w 74"/>
                <a:gd name="T51" fmla="*/ 45 h 74"/>
                <a:gd name="T52" fmla="*/ 51 w 74"/>
                <a:gd name="T53" fmla="*/ 38 h 74"/>
                <a:gd name="T54" fmla="*/ 56 w 74"/>
                <a:gd name="T55" fmla="*/ 31 h 74"/>
                <a:gd name="T56" fmla="*/ 61 w 74"/>
                <a:gd name="T57" fmla="*/ 24 h 74"/>
                <a:gd name="T58" fmla="*/ 64 w 74"/>
                <a:gd name="T59" fmla="*/ 17 h 74"/>
                <a:gd name="T60" fmla="*/ 66 w 74"/>
                <a:gd name="T61" fmla="*/ 11 h 74"/>
                <a:gd name="T62" fmla="*/ 68 w 74"/>
                <a:gd name="T63" fmla="*/ 6 h 74"/>
                <a:gd name="T64" fmla="*/ 70 w 74"/>
                <a:gd name="T65" fmla="*/ 2 h 74"/>
                <a:gd name="T66" fmla="*/ 72 w 74"/>
                <a:gd name="T67" fmla="*/ 1 h 74"/>
                <a:gd name="T68" fmla="*/ 73 w 74"/>
                <a:gd name="T69" fmla="*/ 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4" h="74">
                  <a:moveTo>
                    <a:pt x="73" y="3"/>
                  </a:moveTo>
                  <a:cubicBezTo>
                    <a:pt x="73" y="3"/>
                    <a:pt x="73" y="5"/>
                    <a:pt x="73" y="7"/>
                  </a:cubicBezTo>
                  <a:cubicBezTo>
                    <a:pt x="72" y="9"/>
                    <a:pt x="72" y="11"/>
                    <a:pt x="71" y="13"/>
                  </a:cubicBezTo>
                  <a:cubicBezTo>
                    <a:pt x="71" y="15"/>
                    <a:pt x="70" y="17"/>
                    <a:pt x="69" y="19"/>
                  </a:cubicBezTo>
                  <a:cubicBezTo>
                    <a:pt x="68" y="21"/>
                    <a:pt x="67" y="24"/>
                    <a:pt x="66" y="26"/>
                  </a:cubicBezTo>
                  <a:cubicBezTo>
                    <a:pt x="65" y="29"/>
                    <a:pt x="63" y="32"/>
                    <a:pt x="62" y="34"/>
                  </a:cubicBezTo>
                  <a:cubicBezTo>
                    <a:pt x="60" y="37"/>
                    <a:pt x="58" y="40"/>
                    <a:pt x="56" y="42"/>
                  </a:cubicBezTo>
                  <a:cubicBezTo>
                    <a:pt x="54" y="45"/>
                    <a:pt x="52" y="47"/>
                    <a:pt x="49" y="50"/>
                  </a:cubicBezTo>
                  <a:cubicBezTo>
                    <a:pt x="47" y="52"/>
                    <a:pt x="44" y="54"/>
                    <a:pt x="42" y="56"/>
                  </a:cubicBezTo>
                  <a:cubicBezTo>
                    <a:pt x="39" y="59"/>
                    <a:pt x="37" y="60"/>
                    <a:pt x="34" y="62"/>
                  </a:cubicBezTo>
                  <a:cubicBezTo>
                    <a:pt x="31" y="64"/>
                    <a:pt x="29" y="65"/>
                    <a:pt x="26" y="67"/>
                  </a:cubicBezTo>
                  <a:cubicBezTo>
                    <a:pt x="24" y="68"/>
                    <a:pt x="21" y="69"/>
                    <a:pt x="19" y="70"/>
                  </a:cubicBezTo>
                  <a:cubicBezTo>
                    <a:pt x="17" y="70"/>
                    <a:pt x="16" y="71"/>
                    <a:pt x="15" y="71"/>
                  </a:cubicBezTo>
                  <a:cubicBezTo>
                    <a:pt x="14" y="71"/>
                    <a:pt x="13" y="72"/>
                    <a:pt x="12" y="72"/>
                  </a:cubicBezTo>
                  <a:cubicBezTo>
                    <a:pt x="10" y="73"/>
                    <a:pt x="9" y="73"/>
                    <a:pt x="7" y="73"/>
                  </a:cubicBezTo>
                  <a:cubicBezTo>
                    <a:pt x="4" y="74"/>
                    <a:pt x="3" y="74"/>
                    <a:pt x="3" y="74"/>
                  </a:cubicBezTo>
                  <a:cubicBezTo>
                    <a:pt x="1" y="74"/>
                    <a:pt x="0" y="74"/>
                    <a:pt x="0" y="72"/>
                  </a:cubicBezTo>
                  <a:cubicBezTo>
                    <a:pt x="0" y="71"/>
                    <a:pt x="0" y="70"/>
                    <a:pt x="1" y="70"/>
                  </a:cubicBezTo>
                  <a:cubicBezTo>
                    <a:pt x="2" y="70"/>
                    <a:pt x="2" y="70"/>
                    <a:pt x="2" y="70"/>
                  </a:cubicBezTo>
                  <a:cubicBezTo>
                    <a:pt x="2" y="70"/>
                    <a:pt x="3" y="69"/>
                    <a:pt x="6" y="69"/>
                  </a:cubicBezTo>
                  <a:cubicBezTo>
                    <a:pt x="7" y="68"/>
                    <a:pt x="9" y="68"/>
                    <a:pt x="10" y="67"/>
                  </a:cubicBezTo>
                  <a:cubicBezTo>
                    <a:pt x="12" y="66"/>
                    <a:pt x="14" y="65"/>
                    <a:pt x="16" y="64"/>
                  </a:cubicBezTo>
                  <a:cubicBezTo>
                    <a:pt x="19" y="64"/>
                    <a:pt x="21" y="62"/>
                    <a:pt x="23" y="61"/>
                  </a:cubicBezTo>
                  <a:cubicBezTo>
                    <a:pt x="25" y="60"/>
                    <a:pt x="28" y="58"/>
                    <a:pt x="30" y="57"/>
                  </a:cubicBezTo>
                  <a:cubicBezTo>
                    <a:pt x="33" y="55"/>
                    <a:pt x="35" y="53"/>
                    <a:pt x="37" y="51"/>
                  </a:cubicBezTo>
                  <a:cubicBezTo>
                    <a:pt x="40" y="49"/>
                    <a:pt x="42" y="47"/>
                    <a:pt x="44" y="45"/>
                  </a:cubicBezTo>
                  <a:cubicBezTo>
                    <a:pt x="47" y="43"/>
                    <a:pt x="49" y="40"/>
                    <a:pt x="51" y="38"/>
                  </a:cubicBezTo>
                  <a:cubicBezTo>
                    <a:pt x="53" y="36"/>
                    <a:pt x="54" y="33"/>
                    <a:pt x="56" y="31"/>
                  </a:cubicBezTo>
                  <a:cubicBezTo>
                    <a:pt x="58" y="28"/>
                    <a:pt x="59" y="26"/>
                    <a:pt x="61" y="24"/>
                  </a:cubicBezTo>
                  <a:cubicBezTo>
                    <a:pt x="62" y="21"/>
                    <a:pt x="63" y="19"/>
                    <a:pt x="64" y="17"/>
                  </a:cubicBezTo>
                  <a:cubicBezTo>
                    <a:pt x="65" y="15"/>
                    <a:pt x="66" y="13"/>
                    <a:pt x="66" y="11"/>
                  </a:cubicBezTo>
                  <a:cubicBezTo>
                    <a:pt x="67" y="9"/>
                    <a:pt x="68" y="8"/>
                    <a:pt x="68" y="6"/>
                  </a:cubicBezTo>
                  <a:cubicBezTo>
                    <a:pt x="69" y="4"/>
                    <a:pt x="70" y="2"/>
                    <a:pt x="70" y="2"/>
                  </a:cubicBezTo>
                  <a:cubicBezTo>
                    <a:pt x="70" y="1"/>
                    <a:pt x="71" y="0"/>
                    <a:pt x="72" y="1"/>
                  </a:cubicBezTo>
                  <a:cubicBezTo>
                    <a:pt x="73" y="1"/>
                    <a:pt x="74" y="2"/>
                    <a:pt x="73" y="3"/>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5" name="işḷîḋe"/>
            <p:cNvSpPr/>
            <p:nvPr/>
          </p:nvSpPr>
          <p:spPr bwMode="auto">
            <a:xfrm>
              <a:off x="9868920" y="-1019931"/>
              <a:ext cx="23813" cy="30163"/>
            </a:xfrm>
            <a:custGeom>
              <a:avLst/>
              <a:gdLst>
                <a:gd name="T0" fmla="*/ 5 w 7"/>
                <a:gd name="T1" fmla="*/ 1 h 9"/>
                <a:gd name="T2" fmla="*/ 6 w 7"/>
                <a:gd name="T3" fmla="*/ 2 h 9"/>
                <a:gd name="T4" fmla="*/ 7 w 7"/>
                <a:gd name="T5" fmla="*/ 5 h 9"/>
                <a:gd name="T6" fmla="*/ 6 w 7"/>
                <a:gd name="T7" fmla="*/ 7 h 9"/>
                <a:gd name="T8" fmla="*/ 5 w 7"/>
                <a:gd name="T9" fmla="*/ 8 h 9"/>
                <a:gd name="T10" fmla="*/ 1 w 7"/>
                <a:gd name="T11" fmla="*/ 8 h 9"/>
                <a:gd name="T12" fmla="*/ 1 w 7"/>
                <a:gd name="T13" fmla="*/ 8 h 9"/>
                <a:gd name="T14" fmla="*/ 0 w 7"/>
                <a:gd name="T15" fmla="*/ 7 h 9"/>
                <a:gd name="T16" fmla="*/ 0 w 7"/>
                <a:gd name="T17" fmla="*/ 4 h 9"/>
                <a:gd name="T18" fmla="*/ 0 w 7"/>
                <a:gd name="T19" fmla="*/ 2 h 9"/>
                <a:gd name="T20" fmla="*/ 1 w 7"/>
                <a:gd name="T21" fmla="*/ 1 h 9"/>
                <a:gd name="T22" fmla="*/ 5 w 7"/>
                <a:gd name="T23"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9">
                  <a:moveTo>
                    <a:pt x="5" y="1"/>
                  </a:moveTo>
                  <a:cubicBezTo>
                    <a:pt x="5" y="1"/>
                    <a:pt x="6" y="2"/>
                    <a:pt x="6" y="2"/>
                  </a:cubicBezTo>
                  <a:cubicBezTo>
                    <a:pt x="6" y="3"/>
                    <a:pt x="7" y="4"/>
                    <a:pt x="7" y="5"/>
                  </a:cubicBezTo>
                  <a:cubicBezTo>
                    <a:pt x="7" y="6"/>
                    <a:pt x="6" y="6"/>
                    <a:pt x="6" y="7"/>
                  </a:cubicBezTo>
                  <a:cubicBezTo>
                    <a:pt x="6" y="8"/>
                    <a:pt x="5" y="8"/>
                    <a:pt x="5" y="8"/>
                  </a:cubicBezTo>
                  <a:cubicBezTo>
                    <a:pt x="4" y="9"/>
                    <a:pt x="2" y="9"/>
                    <a:pt x="1" y="8"/>
                  </a:cubicBezTo>
                  <a:cubicBezTo>
                    <a:pt x="1" y="8"/>
                    <a:pt x="1" y="8"/>
                    <a:pt x="1" y="8"/>
                  </a:cubicBezTo>
                  <a:cubicBezTo>
                    <a:pt x="1" y="8"/>
                    <a:pt x="0" y="8"/>
                    <a:pt x="0" y="7"/>
                  </a:cubicBezTo>
                  <a:cubicBezTo>
                    <a:pt x="0" y="6"/>
                    <a:pt x="0" y="5"/>
                    <a:pt x="0" y="4"/>
                  </a:cubicBezTo>
                  <a:cubicBezTo>
                    <a:pt x="0" y="4"/>
                    <a:pt x="0" y="3"/>
                    <a:pt x="0" y="2"/>
                  </a:cubicBezTo>
                  <a:cubicBezTo>
                    <a:pt x="1" y="1"/>
                    <a:pt x="1" y="1"/>
                    <a:pt x="1" y="1"/>
                  </a:cubicBezTo>
                  <a:cubicBezTo>
                    <a:pt x="2" y="0"/>
                    <a:pt x="4" y="0"/>
                    <a:pt x="5" y="1"/>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6" name="íšḷïḋe"/>
            <p:cNvSpPr/>
            <p:nvPr/>
          </p:nvSpPr>
          <p:spPr bwMode="auto">
            <a:xfrm>
              <a:off x="9845107" y="-1019931"/>
              <a:ext cx="23813" cy="34925"/>
            </a:xfrm>
            <a:custGeom>
              <a:avLst/>
              <a:gdLst>
                <a:gd name="T0" fmla="*/ 5 w 7"/>
                <a:gd name="T1" fmla="*/ 1 h 10"/>
                <a:gd name="T2" fmla="*/ 6 w 7"/>
                <a:gd name="T3" fmla="*/ 2 h 10"/>
                <a:gd name="T4" fmla="*/ 7 w 7"/>
                <a:gd name="T5" fmla="*/ 5 h 10"/>
                <a:gd name="T6" fmla="*/ 6 w 7"/>
                <a:gd name="T7" fmla="*/ 8 h 10"/>
                <a:gd name="T8" fmla="*/ 5 w 7"/>
                <a:gd name="T9" fmla="*/ 9 h 10"/>
                <a:gd name="T10" fmla="*/ 1 w 7"/>
                <a:gd name="T11" fmla="*/ 9 h 10"/>
                <a:gd name="T12" fmla="*/ 1 w 7"/>
                <a:gd name="T13" fmla="*/ 9 h 10"/>
                <a:gd name="T14" fmla="*/ 0 w 7"/>
                <a:gd name="T15" fmla="*/ 7 h 10"/>
                <a:gd name="T16" fmla="*/ 0 w 7"/>
                <a:gd name="T17" fmla="*/ 5 h 10"/>
                <a:gd name="T18" fmla="*/ 0 w 7"/>
                <a:gd name="T19" fmla="*/ 2 h 10"/>
                <a:gd name="T20" fmla="*/ 1 w 7"/>
                <a:gd name="T21" fmla="*/ 1 h 10"/>
                <a:gd name="T22" fmla="*/ 5 w 7"/>
                <a:gd name="T23"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10">
                  <a:moveTo>
                    <a:pt x="5" y="1"/>
                  </a:moveTo>
                  <a:cubicBezTo>
                    <a:pt x="5" y="1"/>
                    <a:pt x="6" y="1"/>
                    <a:pt x="6" y="2"/>
                  </a:cubicBezTo>
                  <a:cubicBezTo>
                    <a:pt x="6" y="3"/>
                    <a:pt x="7" y="4"/>
                    <a:pt x="7" y="5"/>
                  </a:cubicBezTo>
                  <a:cubicBezTo>
                    <a:pt x="7" y="6"/>
                    <a:pt x="6" y="7"/>
                    <a:pt x="6" y="8"/>
                  </a:cubicBezTo>
                  <a:cubicBezTo>
                    <a:pt x="6" y="8"/>
                    <a:pt x="5" y="9"/>
                    <a:pt x="5" y="9"/>
                  </a:cubicBezTo>
                  <a:cubicBezTo>
                    <a:pt x="4" y="10"/>
                    <a:pt x="2" y="10"/>
                    <a:pt x="1" y="9"/>
                  </a:cubicBezTo>
                  <a:cubicBezTo>
                    <a:pt x="1" y="9"/>
                    <a:pt x="1" y="9"/>
                    <a:pt x="1" y="9"/>
                  </a:cubicBezTo>
                  <a:cubicBezTo>
                    <a:pt x="1" y="9"/>
                    <a:pt x="0" y="8"/>
                    <a:pt x="0" y="7"/>
                  </a:cubicBezTo>
                  <a:cubicBezTo>
                    <a:pt x="0" y="7"/>
                    <a:pt x="0" y="6"/>
                    <a:pt x="0" y="5"/>
                  </a:cubicBezTo>
                  <a:cubicBezTo>
                    <a:pt x="0" y="4"/>
                    <a:pt x="0" y="3"/>
                    <a:pt x="0" y="2"/>
                  </a:cubicBezTo>
                  <a:cubicBezTo>
                    <a:pt x="1" y="1"/>
                    <a:pt x="1" y="1"/>
                    <a:pt x="1" y="1"/>
                  </a:cubicBezTo>
                  <a:cubicBezTo>
                    <a:pt x="2" y="0"/>
                    <a:pt x="4" y="0"/>
                    <a:pt x="5" y="1"/>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7" name="îṥliḓe"/>
            <p:cNvSpPr/>
            <p:nvPr/>
          </p:nvSpPr>
          <p:spPr bwMode="auto">
            <a:xfrm>
              <a:off x="10319770" y="-1262818"/>
              <a:ext cx="427038" cy="149225"/>
            </a:xfrm>
            <a:custGeom>
              <a:avLst/>
              <a:gdLst>
                <a:gd name="T0" fmla="*/ 122 w 123"/>
                <a:gd name="T1" fmla="*/ 30 h 43"/>
                <a:gd name="T2" fmla="*/ 121 w 123"/>
                <a:gd name="T3" fmla="*/ 31 h 43"/>
                <a:gd name="T4" fmla="*/ 117 w 123"/>
                <a:gd name="T5" fmla="*/ 33 h 43"/>
                <a:gd name="T6" fmla="*/ 111 w 123"/>
                <a:gd name="T7" fmla="*/ 36 h 43"/>
                <a:gd name="T8" fmla="*/ 103 w 123"/>
                <a:gd name="T9" fmla="*/ 39 h 43"/>
                <a:gd name="T10" fmla="*/ 81 w 123"/>
                <a:gd name="T11" fmla="*/ 43 h 43"/>
                <a:gd name="T12" fmla="*/ 69 w 123"/>
                <a:gd name="T13" fmla="*/ 43 h 43"/>
                <a:gd name="T14" fmla="*/ 56 w 123"/>
                <a:gd name="T15" fmla="*/ 41 h 43"/>
                <a:gd name="T16" fmla="*/ 44 w 123"/>
                <a:gd name="T17" fmla="*/ 37 h 43"/>
                <a:gd name="T18" fmla="*/ 33 w 123"/>
                <a:gd name="T19" fmla="*/ 32 h 43"/>
                <a:gd name="T20" fmla="*/ 15 w 123"/>
                <a:gd name="T21" fmla="*/ 20 h 43"/>
                <a:gd name="T22" fmla="*/ 9 w 123"/>
                <a:gd name="T23" fmla="*/ 14 h 43"/>
                <a:gd name="T24" fmla="*/ 4 w 123"/>
                <a:gd name="T25" fmla="*/ 9 h 43"/>
                <a:gd name="T26" fmla="*/ 2 w 123"/>
                <a:gd name="T27" fmla="*/ 5 h 43"/>
                <a:gd name="T28" fmla="*/ 1 w 123"/>
                <a:gd name="T29" fmla="*/ 4 h 43"/>
                <a:gd name="T30" fmla="*/ 1 w 123"/>
                <a:gd name="T31" fmla="*/ 1 h 43"/>
                <a:gd name="T32" fmla="*/ 4 w 123"/>
                <a:gd name="T33" fmla="*/ 1 h 43"/>
                <a:gd name="T34" fmla="*/ 4 w 123"/>
                <a:gd name="T35" fmla="*/ 1 h 43"/>
                <a:gd name="T36" fmla="*/ 8 w 123"/>
                <a:gd name="T37" fmla="*/ 5 h 43"/>
                <a:gd name="T38" fmla="*/ 19 w 123"/>
                <a:gd name="T39" fmla="*/ 15 h 43"/>
                <a:gd name="T40" fmla="*/ 26 w 123"/>
                <a:gd name="T41" fmla="*/ 21 h 43"/>
                <a:gd name="T42" fmla="*/ 36 w 123"/>
                <a:gd name="T43" fmla="*/ 26 h 43"/>
                <a:gd name="T44" fmla="*/ 46 w 123"/>
                <a:gd name="T45" fmla="*/ 31 h 43"/>
                <a:gd name="T46" fmla="*/ 58 w 123"/>
                <a:gd name="T47" fmla="*/ 34 h 43"/>
                <a:gd name="T48" fmla="*/ 69 w 123"/>
                <a:gd name="T49" fmla="*/ 36 h 43"/>
                <a:gd name="T50" fmla="*/ 81 w 123"/>
                <a:gd name="T51" fmla="*/ 36 h 43"/>
                <a:gd name="T52" fmla="*/ 92 w 123"/>
                <a:gd name="T53" fmla="*/ 35 h 43"/>
                <a:gd name="T54" fmla="*/ 101 w 123"/>
                <a:gd name="T55" fmla="*/ 33 h 43"/>
                <a:gd name="T56" fmla="*/ 109 w 123"/>
                <a:gd name="T57" fmla="*/ 31 h 43"/>
                <a:gd name="T58" fmla="*/ 115 w 123"/>
                <a:gd name="T59" fmla="*/ 29 h 43"/>
                <a:gd name="T60" fmla="*/ 119 w 123"/>
                <a:gd name="T61" fmla="*/ 27 h 43"/>
                <a:gd name="T62" fmla="*/ 120 w 123"/>
                <a:gd name="T63" fmla="*/ 27 h 43"/>
                <a:gd name="T64" fmla="*/ 123 w 123"/>
                <a:gd name="T65" fmla="*/ 28 h 43"/>
                <a:gd name="T66" fmla="*/ 122 w 123"/>
                <a:gd name="T67" fmla="*/ 3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3" h="43">
                  <a:moveTo>
                    <a:pt x="122" y="30"/>
                  </a:moveTo>
                  <a:cubicBezTo>
                    <a:pt x="122" y="30"/>
                    <a:pt x="121" y="30"/>
                    <a:pt x="121" y="31"/>
                  </a:cubicBezTo>
                  <a:cubicBezTo>
                    <a:pt x="120" y="31"/>
                    <a:pt x="119" y="32"/>
                    <a:pt x="117" y="33"/>
                  </a:cubicBezTo>
                  <a:cubicBezTo>
                    <a:pt x="115" y="34"/>
                    <a:pt x="113" y="35"/>
                    <a:pt x="111" y="36"/>
                  </a:cubicBezTo>
                  <a:cubicBezTo>
                    <a:pt x="108" y="37"/>
                    <a:pt x="106" y="38"/>
                    <a:pt x="103" y="39"/>
                  </a:cubicBezTo>
                  <a:cubicBezTo>
                    <a:pt x="97" y="41"/>
                    <a:pt x="89" y="42"/>
                    <a:pt x="81" y="43"/>
                  </a:cubicBezTo>
                  <a:cubicBezTo>
                    <a:pt x="77" y="43"/>
                    <a:pt x="73" y="43"/>
                    <a:pt x="69" y="43"/>
                  </a:cubicBezTo>
                  <a:cubicBezTo>
                    <a:pt x="65" y="43"/>
                    <a:pt x="60" y="42"/>
                    <a:pt x="56" y="41"/>
                  </a:cubicBezTo>
                  <a:cubicBezTo>
                    <a:pt x="52" y="40"/>
                    <a:pt x="48" y="39"/>
                    <a:pt x="44" y="37"/>
                  </a:cubicBezTo>
                  <a:cubicBezTo>
                    <a:pt x="40" y="36"/>
                    <a:pt x="36" y="34"/>
                    <a:pt x="33" y="32"/>
                  </a:cubicBezTo>
                  <a:cubicBezTo>
                    <a:pt x="25" y="29"/>
                    <a:pt x="20" y="24"/>
                    <a:pt x="15" y="20"/>
                  </a:cubicBezTo>
                  <a:cubicBezTo>
                    <a:pt x="12" y="18"/>
                    <a:pt x="10" y="16"/>
                    <a:pt x="9" y="14"/>
                  </a:cubicBezTo>
                  <a:cubicBezTo>
                    <a:pt x="7" y="12"/>
                    <a:pt x="5" y="10"/>
                    <a:pt x="4" y="9"/>
                  </a:cubicBezTo>
                  <a:cubicBezTo>
                    <a:pt x="3" y="7"/>
                    <a:pt x="2" y="6"/>
                    <a:pt x="2" y="5"/>
                  </a:cubicBezTo>
                  <a:cubicBezTo>
                    <a:pt x="1" y="4"/>
                    <a:pt x="1" y="4"/>
                    <a:pt x="1" y="4"/>
                  </a:cubicBezTo>
                  <a:cubicBezTo>
                    <a:pt x="0" y="3"/>
                    <a:pt x="0" y="1"/>
                    <a:pt x="1" y="1"/>
                  </a:cubicBezTo>
                  <a:cubicBezTo>
                    <a:pt x="2" y="0"/>
                    <a:pt x="4" y="0"/>
                    <a:pt x="4" y="1"/>
                  </a:cubicBezTo>
                  <a:cubicBezTo>
                    <a:pt x="4" y="1"/>
                    <a:pt x="4" y="1"/>
                    <a:pt x="4" y="1"/>
                  </a:cubicBezTo>
                  <a:cubicBezTo>
                    <a:pt x="4" y="1"/>
                    <a:pt x="6" y="3"/>
                    <a:pt x="8" y="5"/>
                  </a:cubicBezTo>
                  <a:cubicBezTo>
                    <a:pt x="10" y="8"/>
                    <a:pt x="14" y="11"/>
                    <a:pt x="19" y="15"/>
                  </a:cubicBezTo>
                  <a:cubicBezTo>
                    <a:pt x="21" y="17"/>
                    <a:pt x="23" y="19"/>
                    <a:pt x="26" y="21"/>
                  </a:cubicBezTo>
                  <a:cubicBezTo>
                    <a:pt x="29" y="23"/>
                    <a:pt x="32" y="25"/>
                    <a:pt x="36" y="26"/>
                  </a:cubicBezTo>
                  <a:cubicBezTo>
                    <a:pt x="39" y="28"/>
                    <a:pt x="43" y="30"/>
                    <a:pt x="46" y="31"/>
                  </a:cubicBezTo>
                  <a:cubicBezTo>
                    <a:pt x="50" y="32"/>
                    <a:pt x="54" y="33"/>
                    <a:pt x="58" y="34"/>
                  </a:cubicBezTo>
                  <a:cubicBezTo>
                    <a:pt x="61" y="35"/>
                    <a:pt x="66" y="36"/>
                    <a:pt x="69" y="36"/>
                  </a:cubicBezTo>
                  <a:cubicBezTo>
                    <a:pt x="73" y="36"/>
                    <a:pt x="77" y="36"/>
                    <a:pt x="81" y="36"/>
                  </a:cubicBezTo>
                  <a:cubicBezTo>
                    <a:pt x="85" y="36"/>
                    <a:pt x="88" y="36"/>
                    <a:pt x="92" y="35"/>
                  </a:cubicBezTo>
                  <a:cubicBezTo>
                    <a:pt x="95" y="35"/>
                    <a:pt x="98" y="34"/>
                    <a:pt x="101" y="33"/>
                  </a:cubicBezTo>
                  <a:cubicBezTo>
                    <a:pt x="104" y="33"/>
                    <a:pt x="107" y="32"/>
                    <a:pt x="109" y="31"/>
                  </a:cubicBezTo>
                  <a:cubicBezTo>
                    <a:pt x="111" y="30"/>
                    <a:pt x="113" y="30"/>
                    <a:pt x="115" y="29"/>
                  </a:cubicBezTo>
                  <a:cubicBezTo>
                    <a:pt x="117" y="28"/>
                    <a:pt x="118" y="28"/>
                    <a:pt x="119" y="27"/>
                  </a:cubicBezTo>
                  <a:cubicBezTo>
                    <a:pt x="120" y="27"/>
                    <a:pt x="120" y="27"/>
                    <a:pt x="120" y="27"/>
                  </a:cubicBezTo>
                  <a:cubicBezTo>
                    <a:pt x="121" y="26"/>
                    <a:pt x="122" y="27"/>
                    <a:pt x="123" y="28"/>
                  </a:cubicBezTo>
                  <a:cubicBezTo>
                    <a:pt x="123" y="29"/>
                    <a:pt x="123" y="30"/>
                    <a:pt x="122" y="30"/>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dirty="0">
                <a:ln>
                  <a:noFill/>
                </a:ln>
                <a:solidFill>
                  <a:srgbClr val="000000"/>
                </a:solidFill>
                <a:effectLst/>
                <a:uLnTx/>
                <a:uFillTx/>
                <a:latin typeface="zihun7hao-wennuantongzhiti" panose="020F0502020204030204"/>
                <a:cs typeface="+mn-cs"/>
              </a:endParaRPr>
            </a:p>
          </p:txBody>
        </p:sp>
        <p:sp>
          <p:nvSpPr>
            <p:cNvPr id="178" name="ï$ḷîḑé"/>
            <p:cNvSpPr/>
            <p:nvPr/>
          </p:nvSpPr>
          <p:spPr bwMode="auto">
            <a:xfrm>
              <a:off x="10281670" y="-1289806"/>
              <a:ext cx="31750" cy="30163"/>
            </a:xfrm>
            <a:custGeom>
              <a:avLst/>
              <a:gdLst>
                <a:gd name="T0" fmla="*/ 9 w 9"/>
                <a:gd name="T1" fmla="*/ 4 h 9"/>
                <a:gd name="T2" fmla="*/ 7 w 9"/>
                <a:gd name="T3" fmla="*/ 8 h 9"/>
                <a:gd name="T4" fmla="*/ 2 w 9"/>
                <a:gd name="T5" fmla="*/ 8 h 9"/>
                <a:gd name="T6" fmla="*/ 2 w 9"/>
                <a:gd name="T7" fmla="*/ 3 h 9"/>
                <a:gd name="T8" fmla="*/ 2 w 9"/>
                <a:gd name="T9" fmla="*/ 3 h 9"/>
                <a:gd name="T10" fmla="*/ 2 w 9"/>
                <a:gd name="T11" fmla="*/ 3 h 9"/>
                <a:gd name="T12" fmla="*/ 6 w 9"/>
                <a:gd name="T13" fmla="*/ 0 h 9"/>
                <a:gd name="T14" fmla="*/ 9 w 9"/>
                <a:gd name="T15" fmla="*/ 3 h 9"/>
                <a:gd name="T16" fmla="*/ 9 w 9"/>
                <a:gd name="T17" fmla="*/ 4 h 9"/>
                <a:gd name="T18" fmla="*/ 7 w 9"/>
                <a:gd name="T19" fmla="*/ 8 h 9"/>
                <a:gd name="T20" fmla="*/ 2 w 9"/>
                <a:gd name="T21" fmla="*/ 3 h 9"/>
                <a:gd name="T22" fmla="*/ 7 w 9"/>
                <a:gd name="T23" fmla="*/ 1 h 9"/>
                <a:gd name="T24" fmla="*/ 9 w 9"/>
                <a:gd name="T25" fmla="*/ 3 h 9"/>
                <a:gd name="T26" fmla="*/ 9 w 9"/>
                <a:gd name="T2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9">
                  <a:moveTo>
                    <a:pt x="9" y="4"/>
                  </a:moveTo>
                  <a:cubicBezTo>
                    <a:pt x="9" y="6"/>
                    <a:pt x="8" y="7"/>
                    <a:pt x="7" y="8"/>
                  </a:cubicBezTo>
                  <a:cubicBezTo>
                    <a:pt x="5" y="9"/>
                    <a:pt x="3" y="9"/>
                    <a:pt x="2" y="8"/>
                  </a:cubicBezTo>
                  <a:cubicBezTo>
                    <a:pt x="0" y="7"/>
                    <a:pt x="0" y="4"/>
                    <a:pt x="2" y="3"/>
                  </a:cubicBezTo>
                  <a:cubicBezTo>
                    <a:pt x="2" y="3"/>
                    <a:pt x="2" y="3"/>
                    <a:pt x="2" y="3"/>
                  </a:cubicBezTo>
                  <a:cubicBezTo>
                    <a:pt x="2" y="3"/>
                    <a:pt x="2" y="3"/>
                    <a:pt x="2" y="3"/>
                  </a:cubicBezTo>
                  <a:cubicBezTo>
                    <a:pt x="3" y="2"/>
                    <a:pt x="5" y="1"/>
                    <a:pt x="6" y="0"/>
                  </a:cubicBezTo>
                  <a:cubicBezTo>
                    <a:pt x="8" y="0"/>
                    <a:pt x="9" y="1"/>
                    <a:pt x="9" y="3"/>
                  </a:cubicBezTo>
                  <a:cubicBezTo>
                    <a:pt x="9" y="4"/>
                    <a:pt x="9" y="4"/>
                    <a:pt x="9" y="4"/>
                  </a:cubicBezTo>
                  <a:cubicBezTo>
                    <a:pt x="9" y="6"/>
                    <a:pt x="8" y="7"/>
                    <a:pt x="7" y="8"/>
                  </a:cubicBezTo>
                  <a:cubicBezTo>
                    <a:pt x="2" y="3"/>
                    <a:pt x="2" y="3"/>
                    <a:pt x="2" y="3"/>
                  </a:cubicBezTo>
                  <a:cubicBezTo>
                    <a:pt x="3" y="2"/>
                    <a:pt x="5" y="1"/>
                    <a:pt x="7" y="1"/>
                  </a:cubicBezTo>
                  <a:cubicBezTo>
                    <a:pt x="8" y="1"/>
                    <a:pt x="9" y="1"/>
                    <a:pt x="9" y="3"/>
                  </a:cubicBezTo>
                  <a:lnTo>
                    <a:pt x="9" y="4"/>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79" name="ïślîḍê"/>
            <p:cNvSpPr/>
            <p:nvPr/>
          </p:nvSpPr>
          <p:spPr bwMode="auto">
            <a:xfrm>
              <a:off x="10264207" y="-1310443"/>
              <a:ext cx="31750" cy="33338"/>
            </a:xfrm>
            <a:custGeom>
              <a:avLst/>
              <a:gdLst>
                <a:gd name="T0" fmla="*/ 9 w 9"/>
                <a:gd name="T1" fmla="*/ 3 h 10"/>
                <a:gd name="T2" fmla="*/ 9 w 9"/>
                <a:gd name="T3" fmla="*/ 4 h 10"/>
                <a:gd name="T4" fmla="*/ 7 w 9"/>
                <a:gd name="T5" fmla="*/ 7 h 10"/>
                <a:gd name="T6" fmla="*/ 5 w 9"/>
                <a:gd name="T7" fmla="*/ 9 h 10"/>
                <a:gd name="T8" fmla="*/ 3 w 9"/>
                <a:gd name="T9" fmla="*/ 9 h 10"/>
                <a:gd name="T10" fmla="*/ 0 w 9"/>
                <a:gd name="T11" fmla="*/ 7 h 10"/>
                <a:gd name="T12" fmla="*/ 0 w 9"/>
                <a:gd name="T13" fmla="*/ 6 h 10"/>
                <a:gd name="T14" fmla="*/ 0 w 9"/>
                <a:gd name="T15" fmla="*/ 5 h 10"/>
                <a:gd name="T16" fmla="*/ 2 w 9"/>
                <a:gd name="T17" fmla="*/ 2 h 10"/>
                <a:gd name="T18" fmla="*/ 4 w 9"/>
                <a:gd name="T19" fmla="*/ 0 h 10"/>
                <a:gd name="T20" fmla="*/ 6 w 9"/>
                <a:gd name="T21" fmla="*/ 0 h 10"/>
                <a:gd name="T22" fmla="*/ 9 w 9"/>
                <a:gd name="T23" fmla="*/ 2 h 10"/>
                <a:gd name="T24" fmla="*/ 9 w 9"/>
                <a:gd name="T25"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0">
                  <a:moveTo>
                    <a:pt x="9" y="3"/>
                  </a:moveTo>
                  <a:cubicBezTo>
                    <a:pt x="9" y="3"/>
                    <a:pt x="9" y="3"/>
                    <a:pt x="9" y="4"/>
                  </a:cubicBezTo>
                  <a:cubicBezTo>
                    <a:pt x="8" y="5"/>
                    <a:pt x="8" y="6"/>
                    <a:pt x="7" y="7"/>
                  </a:cubicBezTo>
                  <a:cubicBezTo>
                    <a:pt x="6" y="8"/>
                    <a:pt x="6" y="8"/>
                    <a:pt x="5" y="9"/>
                  </a:cubicBezTo>
                  <a:cubicBezTo>
                    <a:pt x="4" y="9"/>
                    <a:pt x="3" y="9"/>
                    <a:pt x="3" y="9"/>
                  </a:cubicBezTo>
                  <a:cubicBezTo>
                    <a:pt x="2" y="10"/>
                    <a:pt x="0" y="9"/>
                    <a:pt x="0" y="7"/>
                  </a:cubicBezTo>
                  <a:cubicBezTo>
                    <a:pt x="0" y="6"/>
                    <a:pt x="0" y="6"/>
                    <a:pt x="0" y="6"/>
                  </a:cubicBezTo>
                  <a:cubicBezTo>
                    <a:pt x="0" y="6"/>
                    <a:pt x="0" y="6"/>
                    <a:pt x="0" y="5"/>
                  </a:cubicBezTo>
                  <a:cubicBezTo>
                    <a:pt x="1" y="4"/>
                    <a:pt x="1" y="3"/>
                    <a:pt x="2" y="2"/>
                  </a:cubicBezTo>
                  <a:cubicBezTo>
                    <a:pt x="3" y="1"/>
                    <a:pt x="4" y="1"/>
                    <a:pt x="4" y="0"/>
                  </a:cubicBezTo>
                  <a:cubicBezTo>
                    <a:pt x="5" y="0"/>
                    <a:pt x="6" y="0"/>
                    <a:pt x="6" y="0"/>
                  </a:cubicBezTo>
                  <a:cubicBezTo>
                    <a:pt x="7" y="0"/>
                    <a:pt x="9" y="1"/>
                    <a:pt x="9" y="2"/>
                  </a:cubicBezTo>
                  <a:lnTo>
                    <a:pt x="9" y="3"/>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0" name="ïsliḑé"/>
            <p:cNvSpPr/>
            <p:nvPr/>
          </p:nvSpPr>
          <p:spPr bwMode="auto">
            <a:xfrm>
              <a:off x="9119620" y="-1581906"/>
              <a:ext cx="131763" cy="309563"/>
            </a:xfrm>
            <a:custGeom>
              <a:avLst/>
              <a:gdLst>
                <a:gd name="T0" fmla="*/ 37 w 38"/>
                <a:gd name="T1" fmla="*/ 4 h 89"/>
                <a:gd name="T2" fmla="*/ 36 w 38"/>
                <a:gd name="T3" fmla="*/ 4 h 89"/>
                <a:gd name="T4" fmla="*/ 33 w 38"/>
                <a:gd name="T5" fmla="*/ 6 h 89"/>
                <a:gd name="T6" fmla="*/ 30 w 38"/>
                <a:gd name="T7" fmla="*/ 9 h 89"/>
                <a:gd name="T8" fmla="*/ 25 w 38"/>
                <a:gd name="T9" fmla="*/ 13 h 89"/>
                <a:gd name="T10" fmla="*/ 16 w 38"/>
                <a:gd name="T11" fmla="*/ 24 h 89"/>
                <a:gd name="T12" fmla="*/ 12 w 38"/>
                <a:gd name="T13" fmla="*/ 32 h 89"/>
                <a:gd name="T14" fmla="*/ 9 w 38"/>
                <a:gd name="T15" fmla="*/ 40 h 89"/>
                <a:gd name="T16" fmla="*/ 7 w 38"/>
                <a:gd name="T17" fmla="*/ 48 h 89"/>
                <a:gd name="T18" fmla="*/ 6 w 38"/>
                <a:gd name="T19" fmla="*/ 57 h 89"/>
                <a:gd name="T20" fmla="*/ 8 w 38"/>
                <a:gd name="T21" fmla="*/ 72 h 89"/>
                <a:gd name="T22" fmla="*/ 12 w 38"/>
                <a:gd name="T23" fmla="*/ 82 h 89"/>
                <a:gd name="T24" fmla="*/ 14 w 38"/>
                <a:gd name="T25" fmla="*/ 86 h 89"/>
                <a:gd name="T26" fmla="*/ 14 w 38"/>
                <a:gd name="T27" fmla="*/ 86 h 89"/>
                <a:gd name="T28" fmla="*/ 13 w 38"/>
                <a:gd name="T29" fmla="*/ 89 h 89"/>
                <a:gd name="T30" fmla="*/ 10 w 38"/>
                <a:gd name="T31" fmla="*/ 88 h 89"/>
                <a:gd name="T32" fmla="*/ 9 w 38"/>
                <a:gd name="T33" fmla="*/ 87 h 89"/>
                <a:gd name="T34" fmla="*/ 8 w 38"/>
                <a:gd name="T35" fmla="*/ 84 h 89"/>
                <a:gd name="T36" fmla="*/ 3 w 38"/>
                <a:gd name="T37" fmla="*/ 73 h 89"/>
                <a:gd name="T38" fmla="*/ 0 w 38"/>
                <a:gd name="T39" fmla="*/ 57 h 89"/>
                <a:gd name="T40" fmla="*/ 0 w 38"/>
                <a:gd name="T41" fmla="*/ 48 h 89"/>
                <a:gd name="T42" fmla="*/ 2 w 38"/>
                <a:gd name="T43" fmla="*/ 38 h 89"/>
                <a:gd name="T44" fmla="*/ 5 w 38"/>
                <a:gd name="T45" fmla="*/ 29 h 89"/>
                <a:gd name="T46" fmla="*/ 10 w 38"/>
                <a:gd name="T47" fmla="*/ 21 h 89"/>
                <a:gd name="T48" fmla="*/ 21 w 38"/>
                <a:gd name="T49" fmla="*/ 8 h 89"/>
                <a:gd name="T50" fmla="*/ 31 w 38"/>
                <a:gd name="T51" fmla="*/ 2 h 89"/>
                <a:gd name="T52" fmla="*/ 34 w 38"/>
                <a:gd name="T53" fmla="*/ 0 h 89"/>
                <a:gd name="T54" fmla="*/ 35 w 38"/>
                <a:gd name="T55" fmla="*/ 0 h 89"/>
                <a:gd name="T56" fmla="*/ 38 w 38"/>
                <a:gd name="T57" fmla="*/ 1 h 89"/>
                <a:gd name="T58" fmla="*/ 37 w 38"/>
                <a:gd name="T59" fmla="*/ 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8" h="89">
                  <a:moveTo>
                    <a:pt x="37" y="4"/>
                  </a:moveTo>
                  <a:cubicBezTo>
                    <a:pt x="37" y="4"/>
                    <a:pt x="37" y="4"/>
                    <a:pt x="36" y="4"/>
                  </a:cubicBezTo>
                  <a:cubicBezTo>
                    <a:pt x="35" y="5"/>
                    <a:pt x="34" y="5"/>
                    <a:pt x="33" y="6"/>
                  </a:cubicBezTo>
                  <a:cubicBezTo>
                    <a:pt x="32" y="7"/>
                    <a:pt x="31" y="7"/>
                    <a:pt x="30" y="9"/>
                  </a:cubicBezTo>
                  <a:cubicBezTo>
                    <a:pt x="28" y="10"/>
                    <a:pt x="27" y="11"/>
                    <a:pt x="25" y="13"/>
                  </a:cubicBezTo>
                  <a:cubicBezTo>
                    <a:pt x="22" y="16"/>
                    <a:pt x="18" y="20"/>
                    <a:pt x="16" y="24"/>
                  </a:cubicBezTo>
                  <a:cubicBezTo>
                    <a:pt x="14" y="27"/>
                    <a:pt x="13" y="29"/>
                    <a:pt x="12" y="32"/>
                  </a:cubicBezTo>
                  <a:cubicBezTo>
                    <a:pt x="10" y="34"/>
                    <a:pt x="9" y="37"/>
                    <a:pt x="9" y="40"/>
                  </a:cubicBezTo>
                  <a:cubicBezTo>
                    <a:pt x="8" y="43"/>
                    <a:pt x="7" y="45"/>
                    <a:pt x="7" y="48"/>
                  </a:cubicBezTo>
                  <a:cubicBezTo>
                    <a:pt x="7" y="51"/>
                    <a:pt x="6" y="54"/>
                    <a:pt x="6" y="57"/>
                  </a:cubicBezTo>
                  <a:cubicBezTo>
                    <a:pt x="7" y="62"/>
                    <a:pt x="7" y="67"/>
                    <a:pt x="8" y="72"/>
                  </a:cubicBezTo>
                  <a:cubicBezTo>
                    <a:pt x="10" y="76"/>
                    <a:pt x="11" y="79"/>
                    <a:pt x="12" y="82"/>
                  </a:cubicBezTo>
                  <a:cubicBezTo>
                    <a:pt x="13" y="84"/>
                    <a:pt x="14" y="86"/>
                    <a:pt x="14" y="86"/>
                  </a:cubicBezTo>
                  <a:cubicBezTo>
                    <a:pt x="14" y="86"/>
                    <a:pt x="14" y="86"/>
                    <a:pt x="14" y="86"/>
                  </a:cubicBezTo>
                  <a:cubicBezTo>
                    <a:pt x="14" y="87"/>
                    <a:pt x="14" y="88"/>
                    <a:pt x="13" y="89"/>
                  </a:cubicBezTo>
                  <a:cubicBezTo>
                    <a:pt x="12" y="89"/>
                    <a:pt x="11" y="89"/>
                    <a:pt x="10" y="88"/>
                  </a:cubicBezTo>
                  <a:cubicBezTo>
                    <a:pt x="10" y="88"/>
                    <a:pt x="10" y="88"/>
                    <a:pt x="9" y="87"/>
                  </a:cubicBezTo>
                  <a:cubicBezTo>
                    <a:pt x="9" y="86"/>
                    <a:pt x="8" y="85"/>
                    <a:pt x="8" y="84"/>
                  </a:cubicBezTo>
                  <a:cubicBezTo>
                    <a:pt x="6" y="82"/>
                    <a:pt x="4" y="78"/>
                    <a:pt x="3" y="73"/>
                  </a:cubicBezTo>
                  <a:cubicBezTo>
                    <a:pt x="1" y="69"/>
                    <a:pt x="0" y="63"/>
                    <a:pt x="0" y="57"/>
                  </a:cubicBezTo>
                  <a:cubicBezTo>
                    <a:pt x="0" y="54"/>
                    <a:pt x="0" y="51"/>
                    <a:pt x="0" y="48"/>
                  </a:cubicBezTo>
                  <a:cubicBezTo>
                    <a:pt x="0" y="44"/>
                    <a:pt x="1" y="41"/>
                    <a:pt x="2" y="38"/>
                  </a:cubicBezTo>
                  <a:cubicBezTo>
                    <a:pt x="3" y="35"/>
                    <a:pt x="4" y="32"/>
                    <a:pt x="5" y="29"/>
                  </a:cubicBezTo>
                  <a:cubicBezTo>
                    <a:pt x="7" y="26"/>
                    <a:pt x="8" y="23"/>
                    <a:pt x="10" y="21"/>
                  </a:cubicBezTo>
                  <a:cubicBezTo>
                    <a:pt x="13" y="16"/>
                    <a:pt x="18" y="12"/>
                    <a:pt x="21" y="8"/>
                  </a:cubicBezTo>
                  <a:cubicBezTo>
                    <a:pt x="25" y="5"/>
                    <a:pt x="28" y="3"/>
                    <a:pt x="31" y="2"/>
                  </a:cubicBezTo>
                  <a:cubicBezTo>
                    <a:pt x="32" y="1"/>
                    <a:pt x="33" y="1"/>
                    <a:pt x="34" y="0"/>
                  </a:cubicBezTo>
                  <a:cubicBezTo>
                    <a:pt x="35" y="0"/>
                    <a:pt x="35" y="0"/>
                    <a:pt x="35" y="0"/>
                  </a:cubicBezTo>
                  <a:cubicBezTo>
                    <a:pt x="36" y="0"/>
                    <a:pt x="37" y="0"/>
                    <a:pt x="38" y="1"/>
                  </a:cubicBezTo>
                  <a:cubicBezTo>
                    <a:pt x="38" y="2"/>
                    <a:pt x="38" y="3"/>
                    <a:pt x="37" y="4"/>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1" name="ïṧḻïde"/>
            <p:cNvSpPr/>
            <p:nvPr/>
          </p:nvSpPr>
          <p:spPr bwMode="auto">
            <a:xfrm>
              <a:off x="9175182" y="-1269168"/>
              <a:ext cx="34925" cy="30163"/>
            </a:xfrm>
            <a:custGeom>
              <a:avLst/>
              <a:gdLst>
                <a:gd name="T0" fmla="*/ 10 w 10"/>
                <a:gd name="T1" fmla="*/ 3 h 9"/>
                <a:gd name="T2" fmla="*/ 9 w 10"/>
                <a:gd name="T3" fmla="*/ 4 h 9"/>
                <a:gd name="T4" fmla="*/ 7 w 10"/>
                <a:gd name="T5" fmla="*/ 7 h 9"/>
                <a:gd name="T6" fmla="*/ 5 w 10"/>
                <a:gd name="T7" fmla="*/ 8 h 9"/>
                <a:gd name="T8" fmla="*/ 3 w 10"/>
                <a:gd name="T9" fmla="*/ 9 h 9"/>
                <a:gd name="T10" fmla="*/ 0 w 10"/>
                <a:gd name="T11" fmla="*/ 6 h 9"/>
                <a:gd name="T12" fmla="*/ 0 w 10"/>
                <a:gd name="T13" fmla="*/ 5 h 9"/>
                <a:gd name="T14" fmla="*/ 1 w 10"/>
                <a:gd name="T15" fmla="*/ 4 h 9"/>
                <a:gd name="T16" fmla="*/ 3 w 10"/>
                <a:gd name="T17" fmla="*/ 1 h 9"/>
                <a:gd name="T18" fmla="*/ 5 w 10"/>
                <a:gd name="T19" fmla="*/ 0 h 9"/>
                <a:gd name="T20" fmla="*/ 7 w 10"/>
                <a:gd name="T21" fmla="*/ 0 h 9"/>
                <a:gd name="T22" fmla="*/ 10 w 10"/>
                <a:gd name="T23" fmla="*/ 2 h 9"/>
                <a:gd name="T24" fmla="*/ 10 w 10"/>
                <a:gd name="T25"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9">
                  <a:moveTo>
                    <a:pt x="10" y="3"/>
                  </a:moveTo>
                  <a:cubicBezTo>
                    <a:pt x="10" y="3"/>
                    <a:pt x="10" y="3"/>
                    <a:pt x="9" y="4"/>
                  </a:cubicBezTo>
                  <a:cubicBezTo>
                    <a:pt x="9" y="5"/>
                    <a:pt x="8" y="6"/>
                    <a:pt x="7" y="7"/>
                  </a:cubicBezTo>
                  <a:cubicBezTo>
                    <a:pt x="7" y="7"/>
                    <a:pt x="6" y="8"/>
                    <a:pt x="5" y="8"/>
                  </a:cubicBezTo>
                  <a:cubicBezTo>
                    <a:pt x="4" y="9"/>
                    <a:pt x="3" y="9"/>
                    <a:pt x="3" y="9"/>
                  </a:cubicBezTo>
                  <a:cubicBezTo>
                    <a:pt x="2" y="9"/>
                    <a:pt x="0" y="8"/>
                    <a:pt x="0" y="6"/>
                  </a:cubicBezTo>
                  <a:cubicBezTo>
                    <a:pt x="0" y="5"/>
                    <a:pt x="0" y="5"/>
                    <a:pt x="0" y="5"/>
                  </a:cubicBezTo>
                  <a:cubicBezTo>
                    <a:pt x="0" y="5"/>
                    <a:pt x="0" y="5"/>
                    <a:pt x="1" y="4"/>
                  </a:cubicBezTo>
                  <a:cubicBezTo>
                    <a:pt x="1" y="3"/>
                    <a:pt x="2" y="2"/>
                    <a:pt x="3" y="1"/>
                  </a:cubicBezTo>
                  <a:cubicBezTo>
                    <a:pt x="4" y="1"/>
                    <a:pt x="5" y="0"/>
                    <a:pt x="5" y="0"/>
                  </a:cubicBezTo>
                  <a:cubicBezTo>
                    <a:pt x="6" y="0"/>
                    <a:pt x="7" y="0"/>
                    <a:pt x="7" y="0"/>
                  </a:cubicBezTo>
                  <a:cubicBezTo>
                    <a:pt x="8" y="0"/>
                    <a:pt x="10" y="1"/>
                    <a:pt x="10" y="2"/>
                  </a:cubicBezTo>
                  <a:lnTo>
                    <a:pt x="10" y="3"/>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2" name="îśḻíḓé"/>
            <p:cNvSpPr/>
            <p:nvPr/>
          </p:nvSpPr>
          <p:spPr bwMode="auto">
            <a:xfrm>
              <a:off x="9195820" y="-1248531"/>
              <a:ext cx="31750" cy="34925"/>
            </a:xfrm>
            <a:custGeom>
              <a:avLst/>
              <a:gdLst>
                <a:gd name="T0" fmla="*/ 8 w 9"/>
                <a:gd name="T1" fmla="*/ 3 h 10"/>
                <a:gd name="T2" fmla="*/ 7 w 9"/>
                <a:gd name="T3" fmla="*/ 8 h 10"/>
                <a:gd name="T4" fmla="*/ 1 w 9"/>
                <a:gd name="T5" fmla="*/ 4 h 10"/>
                <a:gd name="T6" fmla="*/ 6 w 9"/>
                <a:gd name="T7" fmla="*/ 1 h 10"/>
                <a:gd name="T8" fmla="*/ 9 w 9"/>
                <a:gd name="T9" fmla="*/ 3 h 10"/>
                <a:gd name="T10" fmla="*/ 9 w 9"/>
                <a:gd name="T11" fmla="*/ 4 h 10"/>
                <a:gd name="T12" fmla="*/ 7 w 9"/>
                <a:gd name="T13" fmla="*/ 8 h 10"/>
                <a:gd name="T14" fmla="*/ 6 w 9"/>
                <a:gd name="T15" fmla="*/ 8 h 10"/>
                <a:gd name="T16" fmla="*/ 2 w 9"/>
                <a:gd name="T17" fmla="*/ 9 h 10"/>
                <a:gd name="T18" fmla="*/ 1 w 9"/>
                <a:gd name="T19" fmla="*/ 4 h 10"/>
                <a:gd name="T20" fmla="*/ 5 w 9"/>
                <a:gd name="T21" fmla="*/ 1 h 10"/>
                <a:gd name="T22" fmla="*/ 8 w 9"/>
                <a:gd name="T23"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10">
                  <a:moveTo>
                    <a:pt x="8" y="3"/>
                  </a:moveTo>
                  <a:cubicBezTo>
                    <a:pt x="8" y="5"/>
                    <a:pt x="8" y="7"/>
                    <a:pt x="7" y="8"/>
                  </a:cubicBezTo>
                  <a:cubicBezTo>
                    <a:pt x="1" y="4"/>
                    <a:pt x="1" y="4"/>
                    <a:pt x="1" y="4"/>
                  </a:cubicBezTo>
                  <a:cubicBezTo>
                    <a:pt x="2" y="2"/>
                    <a:pt x="4" y="1"/>
                    <a:pt x="6" y="1"/>
                  </a:cubicBezTo>
                  <a:cubicBezTo>
                    <a:pt x="7" y="0"/>
                    <a:pt x="9" y="1"/>
                    <a:pt x="9" y="3"/>
                  </a:cubicBezTo>
                  <a:cubicBezTo>
                    <a:pt x="9" y="4"/>
                    <a:pt x="9" y="4"/>
                    <a:pt x="9" y="4"/>
                  </a:cubicBezTo>
                  <a:cubicBezTo>
                    <a:pt x="9" y="6"/>
                    <a:pt x="8" y="7"/>
                    <a:pt x="7" y="8"/>
                  </a:cubicBezTo>
                  <a:cubicBezTo>
                    <a:pt x="6" y="8"/>
                    <a:pt x="6" y="8"/>
                    <a:pt x="6" y="8"/>
                  </a:cubicBezTo>
                  <a:cubicBezTo>
                    <a:pt x="5" y="10"/>
                    <a:pt x="3" y="10"/>
                    <a:pt x="2" y="9"/>
                  </a:cubicBezTo>
                  <a:cubicBezTo>
                    <a:pt x="0" y="7"/>
                    <a:pt x="0" y="5"/>
                    <a:pt x="1" y="4"/>
                  </a:cubicBezTo>
                  <a:cubicBezTo>
                    <a:pt x="2" y="3"/>
                    <a:pt x="3" y="2"/>
                    <a:pt x="5" y="1"/>
                  </a:cubicBezTo>
                  <a:cubicBezTo>
                    <a:pt x="7" y="1"/>
                    <a:pt x="8" y="1"/>
                    <a:pt x="8" y="3"/>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grpSp>
      <p:grpSp>
        <p:nvGrpSpPr>
          <p:cNvPr id="13" name="组合 12"/>
          <p:cNvGrpSpPr/>
          <p:nvPr/>
        </p:nvGrpSpPr>
        <p:grpSpPr>
          <a:xfrm>
            <a:off x="0" y="3812345"/>
            <a:ext cx="12192000" cy="3045655"/>
            <a:chOff x="0" y="3812345"/>
            <a:chExt cx="12192000" cy="3045655"/>
          </a:xfrm>
        </p:grpSpPr>
        <p:pic>
          <p:nvPicPr>
            <p:cNvPr id="3" name="图片 2"/>
            <p:cNvPicPr>
              <a:picLocks noChangeAspect="1"/>
            </p:cNvPicPr>
            <p:nvPr/>
          </p:nvPicPr>
          <p:blipFill rotWithShape="1">
            <a:blip r:embed="rId1" cstate="print">
              <a:extLst>
                <a:ext uri="{BEBA8EAE-BF5A-486C-A8C5-ECC9F3942E4B}">
                  <a14:imgProps xmlns:a14="http://schemas.microsoft.com/office/drawing/2010/main">
                    <a14:imgLayer r:embed="rId2">
                      <a14:imgEffect>
                        <a14:backgroundRemoval t="19700" b="100000" l="0" r="100000"/>
                      </a14:imgEffect>
                      <a14:imgEffect>
                        <a14:brightnessContrast bright="10000" contrast="25000"/>
                      </a14:imgEffect>
                      <a14:imgEffect>
                        <a14:saturation sat="69000"/>
                      </a14:imgEffect>
                    </a14:imgLayer>
                  </a14:imgProps>
                </a:ext>
                <a:ext uri="{28A0092B-C50C-407E-A947-70E740481C1C}">
                  <a14:useLocalDpi xmlns:a14="http://schemas.microsoft.com/office/drawing/2010/main" val="0"/>
                </a:ext>
              </a:extLst>
            </a:blip>
            <a:srcRect t="55590"/>
            <a:stretch>
              <a:fillRect/>
            </a:stretch>
          </p:blipFill>
          <p:spPr>
            <a:xfrm>
              <a:off x="0" y="3812345"/>
              <a:ext cx="6858000" cy="3045655"/>
            </a:xfrm>
            <a:prstGeom prst="rect">
              <a:avLst/>
            </a:prstGeom>
          </p:spPr>
        </p:pic>
        <p:pic>
          <p:nvPicPr>
            <p:cNvPr id="201" name="图片 200"/>
            <p:cNvPicPr>
              <a:picLocks noChangeAspect="1"/>
            </p:cNvPicPr>
            <p:nvPr/>
          </p:nvPicPr>
          <p:blipFill rotWithShape="1">
            <a:blip r:embed="rId1" cstate="print">
              <a:extLst>
                <a:ext uri="{BEBA8EAE-BF5A-486C-A8C5-ECC9F3942E4B}">
                  <a14:imgProps xmlns:a14="http://schemas.microsoft.com/office/drawing/2010/main">
                    <a14:imgLayer r:embed="rId2">
                      <a14:imgEffect>
                        <a14:backgroundRemoval t="19700" b="100000" l="0" r="100000"/>
                      </a14:imgEffect>
                      <a14:imgEffect>
                        <a14:brightnessContrast bright="10000" contrast="25000"/>
                      </a14:imgEffect>
                      <a14:imgEffect>
                        <a14:saturation sat="69000"/>
                      </a14:imgEffect>
                    </a14:imgLayer>
                  </a14:imgProps>
                </a:ext>
                <a:ext uri="{28A0092B-C50C-407E-A947-70E740481C1C}">
                  <a14:useLocalDpi xmlns:a14="http://schemas.microsoft.com/office/drawing/2010/main" val="0"/>
                </a:ext>
              </a:extLst>
            </a:blip>
            <a:srcRect l="22222" t="55590"/>
            <a:stretch>
              <a:fillRect/>
            </a:stretch>
          </p:blipFill>
          <p:spPr>
            <a:xfrm flipH="1">
              <a:off x="6858000" y="3812345"/>
              <a:ext cx="5334000" cy="3045655"/>
            </a:xfrm>
            <a:prstGeom prst="rect">
              <a:avLst/>
            </a:prstGeom>
          </p:spPr>
        </p:pic>
      </p:grpSp>
      <p:pic>
        <p:nvPicPr>
          <p:cNvPr id="203" name="图片 20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9577" y="4045046"/>
            <a:ext cx="1546861" cy="1546861"/>
          </a:xfrm>
          <a:prstGeom prst="rect">
            <a:avLst/>
          </a:prstGeom>
        </p:spPr>
      </p:pic>
      <p:grpSp>
        <p:nvGrpSpPr>
          <p:cNvPr id="2" name="组合 1"/>
          <p:cNvGrpSpPr/>
          <p:nvPr/>
        </p:nvGrpSpPr>
        <p:grpSpPr>
          <a:xfrm rot="1002944">
            <a:off x="863269" y="2452242"/>
            <a:ext cx="864300" cy="1155422"/>
            <a:chOff x="10890144" y="1759223"/>
            <a:chExt cx="864300" cy="1155422"/>
          </a:xfrm>
        </p:grpSpPr>
        <p:sp>
          <p:nvSpPr>
            <p:cNvPr id="209" name="íşḷíḋe"/>
            <p:cNvSpPr/>
            <p:nvPr/>
          </p:nvSpPr>
          <p:spPr bwMode="auto">
            <a:xfrm>
              <a:off x="10890144" y="1759223"/>
              <a:ext cx="864300" cy="738237"/>
            </a:xfrm>
            <a:custGeom>
              <a:avLst/>
              <a:gdLst>
                <a:gd name="T0" fmla="*/ 470 w 532"/>
                <a:gd name="T1" fmla="*/ 128 h 455"/>
                <a:gd name="T2" fmla="*/ 266 w 532"/>
                <a:gd name="T3" fmla="*/ 1 h 455"/>
                <a:gd name="T4" fmla="*/ 266 w 532"/>
                <a:gd name="T5" fmla="*/ 1 h 455"/>
                <a:gd name="T6" fmla="*/ 62 w 532"/>
                <a:gd name="T7" fmla="*/ 128 h 455"/>
                <a:gd name="T8" fmla="*/ 171 w 532"/>
                <a:gd name="T9" fmla="*/ 455 h 455"/>
                <a:gd name="T10" fmla="*/ 266 w 532"/>
                <a:gd name="T11" fmla="*/ 455 h 455"/>
                <a:gd name="T12" fmla="*/ 266 w 532"/>
                <a:gd name="T13" fmla="*/ 455 h 455"/>
                <a:gd name="T14" fmla="*/ 361 w 532"/>
                <a:gd name="T15" fmla="*/ 455 h 455"/>
                <a:gd name="T16" fmla="*/ 470 w 532"/>
                <a:gd name="T17" fmla="*/ 128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2" h="455">
                  <a:moveTo>
                    <a:pt x="470" y="128"/>
                  </a:moveTo>
                  <a:cubicBezTo>
                    <a:pt x="427" y="0"/>
                    <a:pt x="277" y="1"/>
                    <a:pt x="266" y="1"/>
                  </a:cubicBezTo>
                  <a:cubicBezTo>
                    <a:pt x="266" y="1"/>
                    <a:pt x="266" y="1"/>
                    <a:pt x="266" y="1"/>
                  </a:cubicBezTo>
                  <a:cubicBezTo>
                    <a:pt x="254" y="1"/>
                    <a:pt x="105" y="1"/>
                    <a:pt x="62" y="128"/>
                  </a:cubicBezTo>
                  <a:cubicBezTo>
                    <a:pt x="0" y="313"/>
                    <a:pt x="171" y="455"/>
                    <a:pt x="171" y="455"/>
                  </a:cubicBezTo>
                  <a:cubicBezTo>
                    <a:pt x="266" y="455"/>
                    <a:pt x="266" y="455"/>
                    <a:pt x="266" y="455"/>
                  </a:cubicBezTo>
                  <a:cubicBezTo>
                    <a:pt x="266" y="455"/>
                    <a:pt x="266" y="455"/>
                    <a:pt x="266" y="455"/>
                  </a:cubicBezTo>
                  <a:cubicBezTo>
                    <a:pt x="361" y="455"/>
                    <a:pt x="361" y="455"/>
                    <a:pt x="361" y="455"/>
                  </a:cubicBezTo>
                  <a:cubicBezTo>
                    <a:pt x="361" y="455"/>
                    <a:pt x="532" y="313"/>
                    <a:pt x="470" y="1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0" name="iŝļídê"/>
            <p:cNvSpPr/>
            <p:nvPr/>
          </p:nvSpPr>
          <p:spPr bwMode="auto">
            <a:xfrm>
              <a:off x="11164943" y="2530109"/>
              <a:ext cx="314703" cy="222197"/>
            </a:xfrm>
            <a:custGeom>
              <a:avLst/>
              <a:gdLst>
                <a:gd name="T0" fmla="*/ 194 w 194"/>
                <a:gd name="T1" fmla="*/ 2 h 137"/>
                <a:gd name="T2" fmla="*/ 191 w 194"/>
                <a:gd name="T3" fmla="*/ 0 h 137"/>
                <a:gd name="T4" fmla="*/ 3 w 194"/>
                <a:gd name="T5" fmla="*/ 0 h 137"/>
                <a:gd name="T6" fmla="*/ 0 w 194"/>
                <a:gd name="T7" fmla="*/ 2 h 137"/>
                <a:gd name="T8" fmla="*/ 0 w 194"/>
                <a:gd name="T9" fmla="*/ 4 h 137"/>
                <a:gd name="T10" fmla="*/ 25 w 194"/>
                <a:gd name="T11" fmla="*/ 137 h 137"/>
                <a:gd name="T12" fmla="*/ 32 w 194"/>
                <a:gd name="T13" fmla="*/ 136 h 137"/>
                <a:gd name="T14" fmla="*/ 14 w 194"/>
                <a:gd name="T15" fmla="*/ 42 h 137"/>
                <a:gd name="T16" fmla="*/ 180 w 194"/>
                <a:gd name="T17" fmla="*/ 42 h 137"/>
                <a:gd name="T18" fmla="*/ 161 w 194"/>
                <a:gd name="T19" fmla="*/ 136 h 137"/>
                <a:gd name="T20" fmla="*/ 168 w 194"/>
                <a:gd name="T21" fmla="*/ 137 h 137"/>
                <a:gd name="T22" fmla="*/ 194 w 194"/>
                <a:gd name="T23" fmla="*/ 4 h 137"/>
                <a:gd name="T24" fmla="*/ 194 w 194"/>
                <a:gd name="T25" fmla="*/ 2 h 137"/>
                <a:gd name="T26" fmla="*/ 183 w 194"/>
                <a:gd name="T27" fmla="*/ 7 h 137"/>
                <a:gd name="T28" fmla="*/ 159 w 194"/>
                <a:gd name="T29" fmla="*/ 33 h 137"/>
                <a:gd name="T30" fmla="*/ 135 w 194"/>
                <a:gd name="T31" fmla="*/ 7 h 137"/>
                <a:gd name="T32" fmla="*/ 183 w 194"/>
                <a:gd name="T33" fmla="*/ 7 h 137"/>
                <a:gd name="T34" fmla="*/ 185 w 194"/>
                <a:gd name="T35" fmla="*/ 15 h 137"/>
                <a:gd name="T36" fmla="*/ 181 w 194"/>
                <a:gd name="T37" fmla="*/ 35 h 137"/>
                <a:gd name="T38" fmla="*/ 167 w 194"/>
                <a:gd name="T39" fmla="*/ 35 h 137"/>
                <a:gd name="T40" fmla="*/ 185 w 194"/>
                <a:gd name="T41" fmla="*/ 15 h 137"/>
                <a:gd name="T42" fmla="*/ 105 w 194"/>
                <a:gd name="T43" fmla="*/ 35 h 137"/>
                <a:gd name="T44" fmla="*/ 128 w 194"/>
                <a:gd name="T45" fmla="*/ 9 h 137"/>
                <a:gd name="T46" fmla="*/ 151 w 194"/>
                <a:gd name="T47" fmla="*/ 35 h 137"/>
                <a:gd name="T48" fmla="*/ 105 w 194"/>
                <a:gd name="T49" fmla="*/ 35 h 137"/>
                <a:gd name="T50" fmla="*/ 121 w 194"/>
                <a:gd name="T51" fmla="*/ 7 h 137"/>
                <a:gd name="T52" fmla="*/ 97 w 194"/>
                <a:gd name="T53" fmla="*/ 33 h 137"/>
                <a:gd name="T54" fmla="*/ 73 w 194"/>
                <a:gd name="T55" fmla="*/ 7 h 137"/>
                <a:gd name="T56" fmla="*/ 121 w 194"/>
                <a:gd name="T57" fmla="*/ 7 h 137"/>
                <a:gd name="T58" fmla="*/ 43 w 194"/>
                <a:gd name="T59" fmla="*/ 35 h 137"/>
                <a:gd name="T60" fmla="*/ 66 w 194"/>
                <a:gd name="T61" fmla="*/ 9 h 137"/>
                <a:gd name="T62" fmla="*/ 89 w 194"/>
                <a:gd name="T63" fmla="*/ 35 h 137"/>
                <a:gd name="T64" fmla="*/ 43 w 194"/>
                <a:gd name="T65" fmla="*/ 35 h 137"/>
                <a:gd name="T66" fmla="*/ 27 w 194"/>
                <a:gd name="T67" fmla="*/ 35 h 137"/>
                <a:gd name="T68" fmla="*/ 13 w 194"/>
                <a:gd name="T69" fmla="*/ 35 h 137"/>
                <a:gd name="T70" fmla="*/ 9 w 194"/>
                <a:gd name="T71" fmla="*/ 15 h 137"/>
                <a:gd name="T72" fmla="*/ 27 w 194"/>
                <a:gd name="T73" fmla="*/ 35 h 137"/>
                <a:gd name="T74" fmla="*/ 59 w 194"/>
                <a:gd name="T75" fmla="*/ 7 h 137"/>
                <a:gd name="T76" fmla="*/ 35 w 194"/>
                <a:gd name="T77" fmla="*/ 33 h 137"/>
                <a:gd name="T78" fmla="*/ 11 w 194"/>
                <a:gd name="T79" fmla="*/ 7 h 137"/>
                <a:gd name="T80" fmla="*/ 59 w 194"/>
                <a:gd name="T81" fmla="*/ 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4" h="137">
                  <a:moveTo>
                    <a:pt x="194" y="2"/>
                  </a:moveTo>
                  <a:cubicBezTo>
                    <a:pt x="193" y="1"/>
                    <a:pt x="192" y="0"/>
                    <a:pt x="191" y="0"/>
                  </a:cubicBezTo>
                  <a:cubicBezTo>
                    <a:pt x="3" y="0"/>
                    <a:pt x="3" y="0"/>
                    <a:pt x="3" y="0"/>
                  </a:cubicBezTo>
                  <a:cubicBezTo>
                    <a:pt x="2" y="0"/>
                    <a:pt x="1" y="1"/>
                    <a:pt x="0" y="2"/>
                  </a:cubicBezTo>
                  <a:cubicBezTo>
                    <a:pt x="0" y="3"/>
                    <a:pt x="0" y="3"/>
                    <a:pt x="0" y="4"/>
                  </a:cubicBezTo>
                  <a:cubicBezTo>
                    <a:pt x="25" y="137"/>
                    <a:pt x="25" y="137"/>
                    <a:pt x="25" y="137"/>
                  </a:cubicBezTo>
                  <a:cubicBezTo>
                    <a:pt x="32" y="136"/>
                    <a:pt x="32" y="136"/>
                    <a:pt x="32" y="136"/>
                  </a:cubicBezTo>
                  <a:cubicBezTo>
                    <a:pt x="14" y="42"/>
                    <a:pt x="14" y="42"/>
                    <a:pt x="14" y="42"/>
                  </a:cubicBezTo>
                  <a:cubicBezTo>
                    <a:pt x="180" y="42"/>
                    <a:pt x="180" y="42"/>
                    <a:pt x="180" y="42"/>
                  </a:cubicBezTo>
                  <a:cubicBezTo>
                    <a:pt x="161" y="136"/>
                    <a:pt x="161" y="136"/>
                    <a:pt x="161" y="136"/>
                  </a:cubicBezTo>
                  <a:cubicBezTo>
                    <a:pt x="168" y="137"/>
                    <a:pt x="168" y="137"/>
                    <a:pt x="168" y="137"/>
                  </a:cubicBezTo>
                  <a:cubicBezTo>
                    <a:pt x="194" y="4"/>
                    <a:pt x="194" y="4"/>
                    <a:pt x="194" y="4"/>
                  </a:cubicBezTo>
                  <a:cubicBezTo>
                    <a:pt x="194" y="3"/>
                    <a:pt x="194" y="3"/>
                    <a:pt x="194" y="2"/>
                  </a:cubicBezTo>
                  <a:close/>
                  <a:moveTo>
                    <a:pt x="183" y="7"/>
                  </a:moveTo>
                  <a:cubicBezTo>
                    <a:pt x="159" y="33"/>
                    <a:pt x="159" y="33"/>
                    <a:pt x="159" y="33"/>
                  </a:cubicBezTo>
                  <a:cubicBezTo>
                    <a:pt x="135" y="7"/>
                    <a:pt x="135" y="7"/>
                    <a:pt x="135" y="7"/>
                  </a:cubicBezTo>
                  <a:lnTo>
                    <a:pt x="183" y="7"/>
                  </a:lnTo>
                  <a:close/>
                  <a:moveTo>
                    <a:pt x="185" y="15"/>
                  </a:moveTo>
                  <a:cubicBezTo>
                    <a:pt x="181" y="35"/>
                    <a:pt x="181" y="35"/>
                    <a:pt x="181" y="35"/>
                  </a:cubicBezTo>
                  <a:cubicBezTo>
                    <a:pt x="167" y="35"/>
                    <a:pt x="167" y="35"/>
                    <a:pt x="167" y="35"/>
                  </a:cubicBezTo>
                  <a:lnTo>
                    <a:pt x="185" y="15"/>
                  </a:lnTo>
                  <a:close/>
                  <a:moveTo>
                    <a:pt x="105" y="35"/>
                  </a:moveTo>
                  <a:cubicBezTo>
                    <a:pt x="128" y="9"/>
                    <a:pt x="128" y="9"/>
                    <a:pt x="128" y="9"/>
                  </a:cubicBezTo>
                  <a:cubicBezTo>
                    <a:pt x="151" y="35"/>
                    <a:pt x="151" y="35"/>
                    <a:pt x="151" y="35"/>
                  </a:cubicBezTo>
                  <a:lnTo>
                    <a:pt x="105" y="35"/>
                  </a:lnTo>
                  <a:close/>
                  <a:moveTo>
                    <a:pt x="121" y="7"/>
                  </a:moveTo>
                  <a:cubicBezTo>
                    <a:pt x="97" y="33"/>
                    <a:pt x="97" y="33"/>
                    <a:pt x="97" y="33"/>
                  </a:cubicBezTo>
                  <a:cubicBezTo>
                    <a:pt x="73" y="7"/>
                    <a:pt x="73" y="7"/>
                    <a:pt x="73" y="7"/>
                  </a:cubicBezTo>
                  <a:lnTo>
                    <a:pt x="121" y="7"/>
                  </a:lnTo>
                  <a:close/>
                  <a:moveTo>
                    <a:pt x="43" y="35"/>
                  </a:moveTo>
                  <a:cubicBezTo>
                    <a:pt x="66" y="9"/>
                    <a:pt x="66" y="9"/>
                    <a:pt x="66" y="9"/>
                  </a:cubicBezTo>
                  <a:cubicBezTo>
                    <a:pt x="89" y="35"/>
                    <a:pt x="89" y="35"/>
                    <a:pt x="89" y="35"/>
                  </a:cubicBezTo>
                  <a:lnTo>
                    <a:pt x="43" y="35"/>
                  </a:lnTo>
                  <a:close/>
                  <a:moveTo>
                    <a:pt x="27" y="35"/>
                  </a:moveTo>
                  <a:cubicBezTo>
                    <a:pt x="13" y="35"/>
                    <a:pt x="13" y="35"/>
                    <a:pt x="13" y="35"/>
                  </a:cubicBezTo>
                  <a:cubicBezTo>
                    <a:pt x="9" y="15"/>
                    <a:pt x="9" y="15"/>
                    <a:pt x="9" y="15"/>
                  </a:cubicBezTo>
                  <a:lnTo>
                    <a:pt x="27" y="35"/>
                  </a:lnTo>
                  <a:close/>
                  <a:moveTo>
                    <a:pt x="59" y="7"/>
                  </a:moveTo>
                  <a:cubicBezTo>
                    <a:pt x="35" y="33"/>
                    <a:pt x="35" y="33"/>
                    <a:pt x="35" y="33"/>
                  </a:cubicBezTo>
                  <a:cubicBezTo>
                    <a:pt x="11" y="7"/>
                    <a:pt x="11" y="7"/>
                    <a:pt x="11" y="7"/>
                  </a:cubicBezTo>
                  <a:lnTo>
                    <a:pt x="59"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1" name="íṥlïḋè"/>
            <p:cNvSpPr/>
            <p:nvPr/>
          </p:nvSpPr>
          <p:spPr bwMode="auto">
            <a:xfrm>
              <a:off x="11206661" y="2757747"/>
              <a:ext cx="231266" cy="156898"/>
            </a:xfrm>
            <a:custGeom>
              <a:avLst/>
              <a:gdLst>
                <a:gd name="T0" fmla="*/ 0 w 142"/>
                <a:gd name="T1" fmla="*/ 0 h 97"/>
                <a:gd name="T2" fmla="*/ 14 w 142"/>
                <a:gd name="T3" fmla="*/ 93 h 97"/>
                <a:gd name="T4" fmla="*/ 19 w 142"/>
                <a:gd name="T5" fmla="*/ 97 h 97"/>
                <a:gd name="T6" fmla="*/ 123 w 142"/>
                <a:gd name="T7" fmla="*/ 97 h 97"/>
                <a:gd name="T8" fmla="*/ 128 w 142"/>
                <a:gd name="T9" fmla="*/ 93 h 97"/>
                <a:gd name="T10" fmla="*/ 142 w 142"/>
                <a:gd name="T11" fmla="*/ 0 h 97"/>
                <a:gd name="T12" fmla="*/ 0 w 14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42" h="97">
                  <a:moveTo>
                    <a:pt x="0" y="0"/>
                  </a:moveTo>
                  <a:cubicBezTo>
                    <a:pt x="14" y="93"/>
                    <a:pt x="14" y="93"/>
                    <a:pt x="14" y="93"/>
                  </a:cubicBezTo>
                  <a:cubicBezTo>
                    <a:pt x="15" y="95"/>
                    <a:pt x="17" y="97"/>
                    <a:pt x="19" y="97"/>
                  </a:cubicBezTo>
                  <a:cubicBezTo>
                    <a:pt x="123" y="97"/>
                    <a:pt x="123" y="97"/>
                    <a:pt x="123" y="97"/>
                  </a:cubicBezTo>
                  <a:cubicBezTo>
                    <a:pt x="125" y="97"/>
                    <a:pt x="127" y="95"/>
                    <a:pt x="128" y="93"/>
                  </a:cubicBezTo>
                  <a:cubicBezTo>
                    <a:pt x="142" y="0"/>
                    <a:pt x="142" y="0"/>
                    <a:pt x="142" y="0"/>
                  </a:cubicBezTo>
                  <a:lnTo>
                    <a:pt x="0" y="0"/>
                  </a:lnTo>
                  <a:close/>
                </a:path>
              </a:pathLst>
            </a:custGeom>
            <a:solidFill>
              <a:srgbClr val="9E5A4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2" name="íṩlidé"/>
            <p:cNvSpPr/>
            <p:nvPr/>
          </p:nvSpPr>
          <p:spPr bwMode="auto">
            <a:xfrm>
              <a:off x="11322748" y="2757747"/>
              <a:ext cx="115180" cy="156898"/>
            </a:xfrm>
            <a:custGeom>
              <a:avLst/>
              <a:gdLst>
                <a:gd name="T0" fmla="*/ 0 w 71"/>
                <a:gd name="T1" fmla="*/ 0 h 97"/>
                <a:gd name="T2" fmla="*/ 0 w 71"/>
                <a:gd name="T3" fmla="*/ 97 h 97"/>
                <a:gd name="T4" fmla="*/ 52 w 71"/>
                <a:gd name="T5" fmla="*/ 97 h 97"/>
                <a:gd name="T6" fmla="*/ 57 w 71"/>
                <a:gd name="T7" fmla="*/ 93 h 97"/>
                <a:gd name="T8" fmla="*/ 71 w 71"/>
                <a:gd name="T9" fmla="*/ 0 h 97"/>
                <a:gd name="T10" fmla="*/ 0 w 71"/>
                <a:gd name="T11" fmla="*/ 0 h 97"/>
              </a:gdLst>
              <a:ahLst/>
              <a:cxnLst>
                <a:cxn ang="0">
                  <a:pos x="T0" y="T1"/>
                </a:cxn>
                <a:cxn ang="0">
                  <a:pos x="T2" y="T3"/>
                </a:cxn>
                <a:cxn ang="0">
                  <a:pos x="T4" y="T5"/>
                </a:cxn>
                <a:cxn ang="0">
                  <a:pos x="T6" y="T7"/>
                </a:cxn>
                <a:cxn ang="0">
                  <a:pos x="T8" y="T9"/>
                </a:cxn>
                <a:cxn ang="0">
                  <a:pos x="T10" y="T11"/>
                </a:cxn>
              </a:cxnLst>
              <a:rect l="0" t="0" r="r" b="b"/>
              <a:pathLst>
                <a:path w="71" h="97">
                  <a:moveTo>
                    <a:pt x="0" y="0"/>
                  </a:moveTo>
                  <a:cubicBezTo>
                    <a:pt x="0" y="97"/>
                    <a:pt x="0" y="97"/>
                    <a:pt x="0" y="97"/>
                  </a:cubicBezTo>
                  <a:cubicBezTo>
                    <a:pt x="52" y="97"/>
                    <a:pt x="52" y="97"/>
                    <a:pt x="52" y="97"/>
                  </a:cubicBezTo>
                  <a:cubicBezTo>
                    <a:pt x="54" y="97"/>
                    <a:pt x="56" y="95"/>
                    <a:pt x="57" y="93"/>
                  </a:cubicBezTo>
                  <a:cubicBezTo>
                    <a:pt x="71" y="0"/>
                    <a:pt x="71" y="0"/>
                    <a:pt x="71" y="0"/>
                  </a:cubicBezTo>
                  <a:lnTo>
                    <a:pt x="0" y="0"/>
                  </a:lnTo>
                  <a:close/>
                </a:path>
              </a:pathLst>
            </a:custGeom>
            <a:solidFill>
              <a:srgbClr val="954A3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3" name="íśḻîḋe"/>
            <p:cNvSpPr/>
            <p:nvPr/>
          </p:nvSpPr>
          <p:spPr bwMode="auto">
            <a:xfrm>
              <a:off x="11195778" y="2735074"/>
              <a:ext cx="253032" cy="27208"/>
            </a:xfrm>
            <a:custGeom>
              <a:avLst/>
              <a:gdLst>
                <a:gd name="T0" fmla="*/ 147 w 156"/>
                <a:gd name="T1" fmla="*/ 17 h 17"/>
                <a:gd name="T2" fmla="*/ 9 w 156"/>
                <a:gd name="T3" fmla="*/ 17 h 17"/>
                <a:gd name="T4" fmla="*/ 0 w 156"/>
                <a:gd name="T5" fmla="*/ 8 h 17"/>
                <a:gd name="T6" fmla="*/ 0 w 156"/>
                <a:gd name="T7" fmla="*/ 8 h 17"/>
                <a:gd name="T8" fmla="*/ 9 w 156"/>
                <a:gd name="T9" fmla="*/ 0 h 17"/>
                <a:gd name="T10" fmla="*/ 147 w 156"/>
                <a:gd name="T11" fmla="*/ 0 h 17"/>
                <a:gd name="T12" fmla="*/ 156 w 156"/>
                <a:gd name="T13" fmla="*/ 8 h 17"/>
                <a:gd name="T14" fmla="*/ 156 w 156"/>
                <a:gd name="T15" fmla="*/ 8 h 17"/>
                <a:gd name="T16" fmla="*/ 147 w 156"/>
                <a:gd name="T1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7">
                  <a:moveTo>
                    <a:pt x="147" y="17"/>
                  </a:moveTo>
                  <a:cubicBezTo>
                    <a:pt x="9" y="17"/>
                    <a:pt x="9" y="17"/>
                    <a:pt x="9" y="17"/>
                  </a:cubicBezTo>
                  <a:cubicBezTo>
                    <a:pt x="4" y="17"/>
                    <a:pt x="0" y="13"/>
                    <a:pt x="0" y="8"/>
                  </a:cubicBezTo>
                  <a:cubicBezTo>
                    <a:pt x="0" y="8"/>
                    <a:pt x="0" y="8"/>
                    <a:pt x="0" y="8"/>
                  </a:cubicBezTo>
                  <a:cubicBezTo>
                    <a:pt x="0" y="4"/>
                    <a:pt x="4" y="0"/>
                    <a:pt x="9" y="0"/>
                  </a:cubicBezTo>
                  <a:cubicBezTo>
                    <a:pt x="147" y="0"/>
                    <a:pt x="147" y="0"/>
                    <a:pt x="147" y="0"/>
                  </a:cubicBezTo>
                  <a:cubicBezTo>
                    <a:pt x="152" y="0"/>
                    <a:pt x="156" y="4"/>
                    <a:pt x="156" y="8"/>
                  </a:cubicBezTo>
                  <a:cubicBezTo>
                    <a:pt x="156" y="8"/>
                    <a:pt x="156" y="8"/>
                    <a:pt x="156" y="8"/>
                  </a:cubicBezTo>
                  <a:cubicBezTo>
                    <a:pt x="156" y="13"/>
                    <a:pt x="152" y="17"/>
                    <a:pt x="147" y="17"/>
                  </a:cubicBezTo>
                  <a:close/>
                </a:path>
              </a:pathLst>
            </a:custGeom>
            <a:solidFill>
              <a:srgbClr val="77392D"/>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4" name="íṧḻíḋé"/>
            <p:cNvSpPr/>
            <p:nvPr/>
          </p:nvSpPr>
          <p:spPr bwMode="auto">
            <a:xfrm>
              <a:off x="11368094" y="2735981"/>
              <a:ext cx="45346" cy="67112"/>
            </a:xfrm>
            <a:custGeom>
              <a:avLst/>
              <a:gdLst>
                <a:gd name="T0" fmla="*/ 28 w 28"/>
                <a:gd name="T1" fmla="*/ 28 h 41"/>
                <a:gd name="T2" fmla="*/ 14 w 28"/>
                <a:gd name="T3" fmla="*/ 41 h 41"/>
                <a:gd name="T4" fmla="*/ 0 w 28"/>
                <a:gd name="T5" fmla="*/ 28 h 41"/>
                <a:gd name="T6" fmla="*/ 14 w 28"/>
                <a:gd name="T7" fmla="*/ 0 h 41"/>
                <a:gd name="T8" fmla="*/ 28 w 28"/>
                <a:gd name="T9" fmla="*/ 28 h 41"/>
              </a:gdLst>
              <a:ahLst/>
              <a:cxnLst>
                <a:cxn ang="0">
                  <a:pos x="T0" y="T1"/>
                </a:cxn>
                <a:cxn ang="0">
                  <a:pos x="T2" y="T3"/>
                </a:cxn>
                <a:cxn ang="0">
                  <a:pos x="T4" y="T5"/>
                </a:cxn>
                <a:cxn ang="0">
                  <a:pos x="T6" y="T7"/>
                </a:cxn>
                <a:cxn ang="0">
                  <a:pos x="T8" y="T9"/>
                </a:cxn>
              </a:cxnLst>
              <a:rect l="0" t="0" r="r" b="b"/>
              <a:pathLst>
                <a:path w="28" h="41">
                  <a:moveTo>
                    <a:pt x="28" y="28"/>
                  </a:moveTo>
                  <a:cubicBezTo>
                    <a:pt x="28" y="35"/>
                    <a:pt x="22" y="41"/>
                    <a:pt x="14" y="41"/>
                  </a:cubicBezTo>
                  <a:cubicBezTo>
                    <a:pt x="7" y="41"/>
                    <a:pt x="0" y="35"/>
                    <a:pt x="0" y="28"/>
                  </a:cubicBezTo>
                  <a:cubicBezTo>
                    <a:pt x="0" y="20"/>
                    <a:pt x="14" y="0"/>
                    <a:pt x="14" y="0"/>
                  </a:cubicBezTo>
                  <a:cubicBezTo>
                    <a:pt x="14" y="0"/>
                    <a:pt x="28" y="20"/>
                    <a:pt x="28"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5" name="ïšlîḍè"/>
            <p:cNvSpPr/>
            <p:nvPr/>
          </p:nvSpPr>
          <p:spPr bwMode="auto">
            <a:xfrm>
              <a:off x="11300074" y="2735981"/>
              <a:ext cx="45346" cy="67112"/>
            </a:xfrm>
            <a:custGeom>
              <a:avLst/>
              <a:gdLst>
                <a:gd name="T0" fmla="*/ 28 w 28"/>
                <a:gd name="T1" fmla="*/ 28 h 41"/>
                <a:gd name="T2" fmla="*/ 14 w 28"/>
                <a:gd name="T3" fmla="*/ 41 h 41"/>
                <a:gd name="T4" fmla="*/ 0 w 28"/>
                <a:gd name="T5" fmla="*/ 28 h 41"/>
                <a:gd name="T6" fmla="*/ 14 w 28"/>
                <a:gd name="T7" fmla="*/ 0 h 41"/>
                <a:gd name="T8" fmla="*/ 28 w 28"/>
                <a:gd name="T9" fmla="*/ 28 h 41"/>
              </a:gdLst>
              <a:ahLst/>
              <a:cxnLst>
                <a:cxn ang="0">
                  <a:pos x="T0" y="T1"/>
                </a:cxn>
                <a:cxn ang="0">
                  <a:pos x="T2" y="T3"/>
                </a:cxn>
                <a:cxn ang="0">
                  <a:pos x="T4" y="T5"/>
                </a:cxn>
                <a:cxn ang="0">
                  <a:pos x="T6" y="T7"/>
                </a:cxn>
                <a:cxn ang="0">
                  <a:pos x="T8" y="T9"/>
                </a:cxn>
              </a:cxnLst>
              <a:rect l="0" t="0" r="r" b="b"/>
              <a:pathLst>
                <a:path w="28" h="41">
                  <a:moveTo>
                    <a:pt x="28" y="28"/>
                  </a:moveTo>
                  <a:cubicBezTo>
                    <a:pt x="28" y="35"/>
                    <a:pt x="21" y="41"/>
                    <a:pt x="14" y="41"/>
                  </a:cubicBezTo>
                  <a:cubicBezTo>
                    <a:pt x="6" y="41"/>
                    <a:pt x="0" y="35"/>
                    <a:pt x="0" y="28"/>
                  </a:cubicBezTo>
                  <a:cubicBezTo>
                    <a:pt x="0" y="20"/>
                    <a:pt x="14" y="0"/>
                    <a:pt x="14" y="0"/>
                  </a:cubicBezTo>
                  <a:cubicBezTo>
                    <a:pt x="14" y="0"/>
                    <a:pt x="28" y="20"/>
                    <a:pt x="28"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6" name="îṧḻîḓe"/>
            <p:cNvSpPr/>
            <p:nvPr/>
          </p:nvSpPr>
          <p:spPr bwMode="auto">
            <a:xfrm>
              <a:off x="11231148" y="2735981"/>
              <a:ext cx="44440" cy="67112"/>
            </a:xfrm>
            <a:custGeom>
              <a:avLst/>
              <a:gdLst>
                <a:gd name="T0" fmla="*/ 27 w 27"/>
                <a:gd name="T1" fmla="*/ 28 h 41"/>
                <a:gd name="T2" fmla="*/ 14 w 27"/>
                <a:gd name="T3" fmla="*/ 41 h 41"/>
                <a:gd name="T4" fmla="*/ 0 w 27"/>
                <a:gd name="T5" fmla="*/ 28 h 41"/>
                <a:gd name="T6" fmla="*/ 14 w 27"/>
                <a:gd name="T7" fmla="*/ 0 h 41"/>
                <a:gd name="T8" fmla="*/ 27 w 27"/>
                <a:gd name="T9" fmla="*/ 28 h 41"/>
              </a:gdLst>
              <a:ahLst/>
              <a:cxnLst>
                <a:cxn ang="0">
                  <a:pos x="T0" y="T1"/>
                </a:cxn>
                <a:cxn ang="0">
                  <a:pos x="T2" y="T3"/>
                </a:cxn>
                <a:cxn ang="0">
                  <a:pos x="T4" y="T5"/>
                </a:cxn>
                <a:cxn ang="0">
                  <a:pos x="T6" y="T7"/>
                </a:cxn>
                <a:cxn ang="0">
                  <a:pos x="T8" y="T9"/>
                </a:cxn>
              </a:cxnLst>
              <a:rect l="0" t="0" r="r" b="b"/>
              <a:pathLst>
                <a:path w="27" h="41">
                  <a:moveTo>
                    <a:pt x="27" y="28"/>
                  </a:moveTo>
                  <a:cubicBezTo>
                    <a:pt x="27" y="35"/>
                    <a:pt x="21" y="41"/>
                    <a:pt x="14" y="41"/>
                  </a:cubicBezTo>
                  <a:cubicBezTo>
                    <a:pt x="6" y="41"/>
                    <a:pt x="0" y="35"/>
                    <a:pt x="0" y="28"/>
                  </a:cubicBezTo>
                  <a:cubicBezTo>
                    <a:pt x="0" y="20"/>
                    <a:pt x="14" y="0"/>
                    <a:pt x="14" y="0"/>
                  </a:cubicBezTo>
                  <a:cubicBezTo>
                    <a:pt x="14" y="0"/>
                    <a:pt x="27" y="20"/>
                    <a:pt x="27"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7" name="iŝlïḍé"/>
            <p:cNvSpPr/>
            <p:nvPr/>
          </p:nvSpPr>
          <p:spPr bwMode="auto">
            <a:xfrm>
              <a:off x="11322748" y="2735981"/>
              <a:ext cx="22673" cy="67112"/>
            </a:xfrm>
            <a:custGeom>
              <a:avLst/>
              <a:gdLst>
                <a:gd name="T0" fmla="*/ 0 w 14"/>
                <a:gd name="T1" fmla="*/ 0 h 41"/>
                <a:gd name="T2" fmla="*/ 0 w 14"/>
                <a:gd name="T3" fmla="*/ 41 h 41"/>
                <a:gd name="T4" fmla="*/ 14 w 14"/>
                <a:gd name="T5" fmla="*/ 28 h 41"/>
                <a:gd name="T6" fmla="*/ 0 w 14"/>
                <a:gd name="T7" fmla="*/ 0 h 41"/>
              </a:gdLst>
              <a:ahLst/>
              <a:cxnLst>
                <a:cxn ang="0">
                  <a:pos x="T0" y="T1"/>
                </a:cxn>
                <a:cxn ang="0">
                  <a:pos x="T2" y="T3"/>
                </a:cxn>
                <a:cxn ang="0">
                  <a:pos x="T4" y="T5"/>
                </a:cxn>
                <a:cxn ang="0">
                  <a:pos x="T6" y="T7"/>
                </a:cxn>
              </a:cxnLst>
              <a:rect l="0" t="0" r="r" b="b"/>
              <a:pathLst>
                <a:path w="14" h="41">
                  <a:moveTo>
                    <a:pt x="0" y="0"/>
                  </a:moveTo>
                  <a:cubicBezTo>
                    <a:pt x="0" y="41"/>
                    <a:pt x="0" y="41"/>
                    <a:pt x="0" y="41"/>
                  </a:cubicBezTo>
                  <a:cubicBezTo>
                    <a:pt x="7" y="41"/>
                    <a:pt x="14" y="35"/>
                    <a:pt x="14" y="28"/>
                  </a:cubicBezTo>
                  <a:cubicBezTo>
                    <a:pt x="14" y="20"/>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8" name="isḻidê"/>
            <p:cNvSpPr/>
            <p:nvPr/>
          </p:nvSpPr>
          <p:spPr bwMode="auto">
            <a:xfrm>
              <a:off x="11390767" y="2735981"/>
              <a:ext cx="22673" cy="67112"/>
            </a:xfrm>
            <a:custGeom>
              <a:avLst/>
              <a:gdLst>
                <a:gd name="T0" fmla="*/ 0 w 14"/>
                <a:gd name="T1" fmla="*/ 0 h 41"/>
                <a:gd name="T2" fmla="*/ 0 w 14"/>
                <a:gd name="T3" fmla="*/ 41 h 41"/>
                <a:gd name="T4" fmla="*/ 14 w 14"/>
                <a:gd name="T5" fmla="*/ 28 h 41"/>
                <a:gd name="T6" fmla="*/ 0 w 14"/>
                <a:gd name="T7" fmla="*/ 0 h 41"/>
              </a:gdLst>
              <a:ahLst/>
              <a:cxnLst>
                <a:cxn ang="0">
                  <a:pos x="T0" y="T1"/>
                </a:cxn>
                <a:cxn ang="0">
                  <a:pos x="T2" y="T3"/>
                </a:cxn>
                <a:cxn ang="0">
                  <a:pos x="T4" y="T5"/>
                </a:cxn>
                <a:cxn ang="0">
                  <a:pos x="T6" y="T7"/>
                </a:cxn>
              </a:cxnLst>
              <a:rect l="0" t="0" r="r" b="b"/>
              <a:pathLst>
                <a:path w="14" h="41">
                  <a:moveTo>
                    <a:pt x="0" y="0"/>
                  </a:moveTo>
                  <a:cubicBezTo>
                    <a:pt x="0" y="41"/>
                    <a:pt x="0" y="41"/>
                    <a:pt x="0" y="41"/>
                  </a:cubicBezTo>
                  <a:cubicBezTo>
                    <a:pt x="8" y="41"/>
                    <a:pt x="14" y="35"/>
                    <a:pt x="14" y="28"/>
                  </a:cubicBezTo>
                  <a:cubicBezTo>
                    <a:pt x="14" y="20"/>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19" name="iṩļíḋe"/>
            <p:cNvSpPr/>
            <p:nvPr/>
          </p:nvSpPr>
          <p:spPr bwMode="auto">
            <a:xfrm>
              <a:off x="11253822" y="2735981"/>
              <a:ext cx="21766" cy="67112"/>
            </a:xfrm>
            <a:custGeom>
              <a:avLst/>
              <a:gdLst>
                <a:gd name="T0" fmla="*/ 0 w 13"/>
                <a:gd name="T1" fmla="*/ 0 h 41"/>
                <a:gd name="T2" fmla="*/ 0 w 13"/>
                <a:gd name="T3" fmla="*/ 41 h 41"/>
                <a:gd name="T4" fmla="*/ 13 w 13"/>
                <a:gd name="T5" fmla="*/ 28 h 41"/>
                <a:gd name="T6" fmla="*/ 0 w 13"/>
                <a:gd name="T7" fmla="*/ 0 h 41"/>
              </a:gdLst>
              <a:ahLst/>
              <a:cxnLst>
                <a:cxn ang="0">
                  <a:pos x="T0" y="T1"/>
                </a:cxn>
                <a:cxn ang="0">
                  <a:pos x="T2" y="T3"/>
                </a:cxn>
                <a:cxn ang="0">
                  <a:pos x="T4" y="T5"/>
                </a:cxn>
                <a:cxn ang="0">
                  <a:pos x="T6" y="T7"/>
                </a:cxn>
              </a:cxnLst>
              <a:rect l="0" t="0" r="r" b="b"/>
              <a:pathLst>
                <a:path w="13" h="41">
                  <a:moveTo>
                    <a:pt x="0" y="0"/>
                  </a:moveTo>
                  <a:cubicBezTo>
                    <a:pt x="0" y="41"/>
                    <a:pt x="0" y="41"/>
                    <a:pt x="0" y="41"/>
                  </a:cubicBezTo>
                  <a:cubicBezTo>
                    <a:pt x="7" y="41"/>
                    <a:pt x="13" y="35"/>
                    <a:pt x="13" y="28"/>
                  </a:cubicBezTo>
                  <a:cubicBezTo>
                    <a:pt x="13" y="20"/>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0" name="iSlïďè"/>
            <p:cNvSpPr/>
            <p:nvPr/>
          </p:nvSpPr>
          <p:spPr bwMode="auto">
            <a:xfrm>
              <a:off x="11382605" y="2726912"/>
              <a:ext cx="18138" cy="1723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1" name="iŝḻïḑè"/>
            <p:cNvSpPr/>
            <p:nvPr/>
          </p:nvSpPr>
          <p:spPr bwMode="auto">
            <a:xfrm>
              <a:off x="11312771" y="2726912"/>
              <a:ext cx="19046" cy="1723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2" name="ïṣľîḍè"/>
            <p:cNvSpPr/>
            <p:nvPr/>
          </p:nvSpPr>
          <p:spPr bwMode="auto">
            <a:xfrm>
              <a:off x="11244752" y="2726912"/>
              <a:ext cx="17232" cy="1723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3" name="ïṡľiḋe"/>
            <p:cNvSpPr/>
            <p:nvPr/>
          </p:nvSpPr>
          <p:spPr bwMode="auto">
            <a:xfrm>
              <a:off x="11218451" y="2827580"/>
              <a:ext cx="207686" cy="27208"/>
            </a:xfrm>
            <a:custGeom>
              <a:avLst/>
              <a:gdLst>
                <a:gd name="T0" fmla="*/ 226 w 229"/>
                <a:gd name="T1" fmla="*/ 30 h 30"/>
                <a:gd name="T2" fmla="*/ 229 w 229"/>
                <a:gd name="T3" fmla="*/ 0 h 30"/>
                <a:gd name="T4" fmla="*/ 0 w 229"/>
                <a:gd name="T5" fmla="*/ 0 h 30"/>
                <a:gd name="T6" fmla="*/ 4 w 229"/>
                <a:gd name="T7" fmla="*/ 30 h 30"/>
                <a:gd name="T8" fmla="*/ 226 w 229"/>
                <a:gd name="T9" fmla="*/ 30 h 30"/>
              </a:gdLst>
              <a:ahLst/>
              <a:cxnLst>
                <a:cxn ang="0">
                  <a:pos x="T0" y="T1"/>
                </a:cxn>
                <a:cxn ang="0">
                  <a:pos x="T2" y="T3"/>
                </a:cxn>
                <a:cxn ang="0">
                  <a:pos x="T4" y="T5"/>
                </a:cxn>
                <a:cxn ang="0">
                  <a:pos x="T6" y="T7"/>
                </a:cxn>
                <a:cxn ang="0">
                  <a:pos x="T8" y="T9"/>
                </a:cxn>
              </a:cxnLst>
              <a:rect l="0" t="0" r="r" b="b"/>
              <a:pathLst>
                <a:path w="229" h="30">
                  <a:moveTo>
                    <a:pt x="226" y="30"/>
                  </a:moveTo>
                  <a:lnTo>
                    <a:pt x="229" y="0"/>
                  </a:lnTo>
                  <a:lnTo>
                    <a:pt x="0" y="0"/>
                  </a:lnTo>
                  <a:lnTo>
                    <a:pt x="4" y="30"/>
                  </a:lnTo>
                  <a:lnTo>
                    <a:pt x="226" y="30"/>
                  </a:lnTo>
                  <a:close/>
                </a:path>
              </a:pathLst>
            </a:custGeom>
            <a:solidFill>
              <a:srgbClr val="5B97F9"/>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4" name="îŝḷíḍê"/>
            <p:cNvSpPr/>
            <p:nvPr/>
          </p:nvSpPr>
          <p:spPr bwMode="auto">
            <a:xfrm>
              <a:off x="11322748" y="2827580"/>
              <a:ext cx="103389" cy="27208"/>
            </a:xfrm>
            <a:custGeom>
              <a:avLst/>
              <a:gdLst>
                <a:gd name="T0" fmla="*/ 0 w 114"/>
                <a:gd name="T1" fmla="*/ 30 h 30"/>
                <a:gd name="T2" fmla="*/ 111 w 114"/>
                <a:gd name="T3" fmla="*/ 30 h 30"/>
                <a:gd name="T4" fmla="*/ 114 w 114"/>
                <a:gd name="T5" fmla="*/ 0 h 30"/>
                <a:gd name="T6" fmla="*/ 0 w 114"/>
                <a:gd name="T7" fmla="*/ 0 h 30"/>
                <a:gd name="T8" fmla="*/ 0 w 114"/>
                <a:gd name="T9" fmla="*/ 30 h 30"/>
              </a:gdLst>
              <a:ahLst/>
              <a:cxnLst>
                <a:cxn ang="0">
                  <a:pos x="T0" y="T1"/>
                </a:cxn>
                <a:cxn ang="0">
                  <a:pos x="T2" y="T3"/>
                </a:cxn>
                <a:cxn ang="0">
                  <a:pos x="T4" y="T5"/>
                </a:cxn>
                <a:cxn ang="0">
                  <a:pos x="T6" y="T7"/>
                </a:cxn>
                <a:cxn ang="0">
                  <a:pos x="T8" y="T9"/>
                </a:cxn>
              </a:cxnLst>
              <a:rect l="0" t="0" r="r" b="b"/>
              <a:pathLst>
                <a:path w="114" h="30">
                  <a:moveTo>
                    <a:pt x="0" y="30"/>
                  </a:moveTo>
                  <a:lnTo>
                    <a:pt x="111" y="30"/>
                  </a:lnTo>
                  <a:lnTo>
                    <a:pt x="114" y="0"/>
                  </a:lnTo>
                  <a:lnTo>
                    <a:pt x="0" y="0"/>
                  </a:lnTo>
                  <a:lnTo>
                    <a:pt x="0" y="30"/>
                  </a:lnTo>
                  <a:close/>
                </a:path>
              </a:pathLst>
            </a:custGeom>
            <a:solidFill>
              <a:srgbClr val="1C66F4"/>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5" name="ïśļîḑê"/>
            <p:cNvSpPr/>
            <p:nvPr/>
          </p:nvSpPr>
          <p:spPr bwMode="auto">
            <a:xfrm>
              <a:off x="11222079" y="2854788"/>
              <a:ext cx="201337" cy="11790"/>
            </a:xfrm>
            <a:custGeom>
              <a:avLst/>
              <a:gdLst>
                <a:gd name="T0" fmla="*/ 222 w 222"/>
                <a:gd name="T1" fmla="*/ 0 h 13"/>
                <a:gd name="T2" fmla="*/ 0 w 222"/>
                <a:gd name="T3" fmla="*/ 0 h 13"/>
                <a:gd name="T4" fmla="*/ 1 w 222"/>
                <a:gd name="T5" fmla="*/ 13 h 13"/>
                <a:gd name="T6" fmla="*/ 220 w 222"/>
                <a:gd name="T7" fmla="*/ 13 h 13"/>
                <a:gd name="T8" fmla="*/ 222 w 222"/>
                <a:gd name="T9" fmla="*/ 0 h 13"/>
              </a:gdLst>
              <a:ahLst/>
              <a:cxnLst>
                <a:cxn ang="0">
                  <a:pos x="T0" y="T1"/>
                </a:cxn>
                <a:cxn ang="0">
                  <a:pos x="T2" y="T3"/>
                </a:cxn>
                <a:cxn ang="0">
                  <a:pos x="T4" y="T5"/>
                </a:cxn>
                <a:cxn ang="0">
                  <a:pos x="T6" y="T7"/>
                </a:cxn>
                <a:cxn ang="0">
                  <a:pos x="T8" y="T9"/>
                </a:cxn>
              </a:cxnLst>
              <a:rect l="0" t="0" r="r" b="b"/>
              <a:pathLst>
                <a:path w="222" h="13">
                  <a:moveTo>
                    <a:pt x="222" y="0"/>
                  </a:moveTo>
                  <a:lnTo>
                    <a:pt x="0" y="0"/>
                  </a:lnTo>
                  <a:lnTo>
                    <a:pt x="1" y="13"/>
                  </a:lnTo>
                  <a:lnTo>
                    <a:pt x="220" y="13"/>
                  </a:lnTo>
                  <a:lnTo>
                    <a:pt x="222" y="0"/>
                  </a:lnTo>
                  <a:close/>
                </a:path>
              </a:pathLst>
            </a:custGeom>
            <a:solidFill>
              <a:srgbClr val="93B5FE"/>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6" name="ïṡḷïḓé"/>
            <p:cNvSpPr/>
            <p:nvPr/>
          </p:nvSpPr>
          <p:spPr bwMode="auto">
            <a:xfrm>
              <a:off x="11322748" y="2854788"/>
              <a:ext cx="100669" cy="11790"/>
            </a:xfrm>
            <a:custGeom>
              <a:avLst/>
              <a:gdLst>
                <a:gd name="T0" fmla="*/ 0 w 111"/>
                <a:gd name="T1" fmla="*/ 13 h 13"/>
                <a:gd name="T2" fmla="*/ 109 w 111"/>
                <a:gd name="T3" fmla="*/ 13 h 13"/>
                <a:gd name="T4" fmla="*/ 111 w 111"/>
                <a:gd name="T5" fmla="*/ 0 h 13"/>
                <a:gd name="T6" fmla="*/ 0 w 111"/>
                <a:gd name="T7" fmla="*/ 0 h 13"/>
                <a:gd name="T8" fmla="*/ 0 w 111"/>
                <a:gd name="T9" fmla="*/ 13 h 13"/>
              </a:gdLst>
              <a:ahLst/>
              <a:cxnLst>
                <a:cxn ang="0">
                  <a:pos x="T0" y="T1"/>
                </a:cxn>
                <a:cxn ang="0">
                  <a:pos x="T2" y="T3"/>
                </a:cxn>
                <a:cxn ang="0">
                  <a:pos x="T4" y="T5"/>
                </a:cxn>
                <a:cxn ang="0">
                  <a:pos x="T6" y="T7"/>
                </a:cxn>
                <a:cxn ang="0">
                  <a:pos x="T8" y="T9"/>
                </a:cxn>
              </a:cxnLst>
              <a:rect l="0" t="0" r="r" b="b"/>
              <a:pathLst>
                <a:path w="111" h="13">
                  <a:moveTo>
                    <a:pt x="0" y="13"/>
                  </a:moveTo>
                  <a:lnTo>
                    <a:pt x="109" y="13"/>
                  </a:lnTo>
                  <a:lnTo>
                    <a:pt x="111" y="0"/>
                  </a:lnTo>
                  <a:lnTo>
                    <a:pt x="0" y="0"/>
                  </a:lnTo>
                  <a:lnTo>
                    <a:pt x="0" y="13"/>
                  </a:lnTo>
                  <a:close/>
                </a:path>
              </a:pathLst>
            </a:custGeom>
            <a:solidFill>
              <a:srgbClr val="5B97F9"/>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7" name="î$ļíḍè"/>
            <p:cNvSpPr/>
            <p:nvPr/>
          </p:nvSpPr>
          <p:spPr bwMode="auto">
            <a:xfrm>
              <a:off x="11164943" y="1761036"/>
              <a:ext cx="314703" cy="736423"/>
            </a:xfrm>
            <a:custGeom>
              <a:avLst/>
              <a:gdLst>
                <a:gd name="T0" fmla="*/ 127 w 194"/>
                <a:gd name="T1" fmla="*/ 3 h 454"/>
                <a:gd name="T2" fmla="*/ 97 w 194"/>
                <a:gd name="T3" fmla="*/ 0 h 454"/>
                <a:gd name="T4" fmla="*/ 67 w 194"/>
                <a:gd name="T5" fmla="*/ 3 h 454"/>
                <a:gd name="T6" fmla="*/ 76 w 194"/>
                <a:gd name="T7" fmla="*/ 454 h 454"/>
                <a:gd name="T8" fmla="*/ 97 w 194"/>
                <a:gd name="T9" fmla="*/ 454 h 454"/>
                <a:gd name="T10" fmla="*/ 97 w 194"/>
                <a:gd name="T11" fmla="*/ 454 h 454"/>
                <a:gd name="T12" fmla="*/ 118 w 194"/>
                <a:gd name="T13" fmla="*/ 454 h 454"/>
                <a:gd name="T14" fmla="*/ 127 w 194"/>
                <a:gd name="T15" fmla="*/ 3 h 4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 h="454">
                  <a:moveTo>
                    <a:pt x="127" y="3"/>
                  </a:moveTo>
                  <a:cubicBezTo>
                    <a:pt x="111" y="0"/>
                    <a:pt x="100" y="0"/>
                    <a:pt x="97" y="0"/>
                  </a:cubicBezTo>
                  <a:cubicBezTo>
                    <a:pt x="94" y="0"/>
                    <a:pt x="83" y="0"/>
                    <a:pt x="67" y="3"/>
                  </a:cubicBezTo>
                  <a:cubicBezTo>
                    <a:pt x="45" y="47"/>
                    <a:pt x="0" y="180"/>
                    <a:pt x="76" y="454"/>
                  </a:cubicBezTo>
                  <a:cubicBezTo>
                    <a:pt x="97" y="454"/>
                    <a:pt x="97" y="454"/>
                    <a:pt x="97" y="454"/>
                  </a:cubicBezTo>
                  <a:cubicBezTo>
                    <a:pt x="97" y="454"/>
                    <a:pt x="97" y="454"/>
                    <a:pt x="97" y="454"/>
                  </a:cubicBezTo>
                  <a:cubicBezTo>
                    <a:pt x="118" y="454"/>
                    <a:pt x="118" y="454"/>
                    <a:pt x="118" y="454"/>
                  </a:cubicBezTo>
                  <a:cubicBezTo>
                    <a:pt x="194" y="180"/>
                    <a:pt x="149" y="47"/>
                    <a:pt x="127" y="3"/>
                  </a:cubicBezTo>
                  <a:close/>
                </a:path>
              </a:pathLst>
            </a:custGeom>
            <a:solidFill>
              <a:srgbClr val="93B5FE"/>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8" name="íṥ1iḍê"/>
            <p:cNvSpPr/>
            <p:nvPr/>
          </p:nvSpPr>
          <p:spPr bwMode="auto">
            <a:xfrm>
              <a:off x="11392581" y="1789151"/>
              <a:ext cx="326493" cy="708309"/>
            </a:xfrm>
            <a:custGeom>
              <a:avLst/>
              <a:gdLst>
                <a:gd name="T0" fmla="*/ 106 w 201"/>
                <a:gd name="T1" fmla="*/ 30 h 437"/>
                <a:gd name="T2" fmla="*/ 50 w 201"/>
                <a:gd name="T3" fmla="*/ 0 h 437"/>
                <a:gd name="T4" fmla="*/ 0 w 201"/>
                <a:gd name="T5" fmla="*/ 437 h 437"/>
                <a:gd name="T6" fmla="*/ 27 w 201"/>
                <a:gd name="T7" fmla="*/ 437 h 437"/>
                <a:gd name="T8" fmla="*/ 106 w 201"/>
                <a:gd name="T9" fmla="*/ 30 h 437"/>
              </a:gdLst>
              <a:ahLst/>
              <a:cxnLst>
                <a:cxn ang="0">
                  <a:pos x="T0" y="T1"/>
                </a:cxn>
                <a:cxn ang="0">
                  <a:pos x="T2" y="T3"/>
                </a:cxn>
                <a:cxn ang="0">
                  <a:pos x="T4" y="T5"/>
                </a:cxn>
                <a:cxn ang="0">
                  <a:pos x="T6" y="T7"/>
                </a:cxn>
                <a:cxn ang="0">
                  <a:pos x="T8" y="T9"/>
                </a:cxn>
              </a:cxnLst>
              <a:rect l="0" t="0" r="r" b="b"/>
              <a:pathLst>
                <a:path w="201" h="437">
                  <a:moveTo>
                    <a:pt x="106" y="30"/>
                  </a:moveTo>
                  <a:cubicBezTo>
                    <a:pt x="88" y="16"/>
                    <a:pt x="69" y="6"/>
                    <a:pt x="50" y="0"/>
                  </a:cubicBezTo>
                  <a:cubicBezTo>
                    <a:pt x="70" y="72"/>
                    <a:pt x="106" y="259"/>
                    <a:pt x="0" y="437"/>
                  </a:cubicBezTo>
                  <a:cubicBezTo>
                    <a:pt x="27" y="437"/>
                    <a:pt x="27" y="437"/>
                    <a:pt x="27" y="437"/>
                  </a:cubicBezTo>
                  <a:cubicBezTo>
                    <a:pt x="27" y="437"/>
                    <a:pt x="201" y="244"/>
                    <a:pt x="106" y="30"/>
                  </a:cubicBezTo>
                  <a:close/>
                </a:path>
              </a:pathLst>
            </a:custGeom>
            <a:solidFill>
              <a:srgbClr val="5B97F9"/>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29" name="ïšḷide"/>
            <p:cNvSpPr/>
            <p:nvPr/>
          </p:nvSpPr>
          <p:spPr bwMode="auto">
            <a:xfrm>
              <a:off x="10927329" y="1789151"/>
              <a:ext cx="325586" cy="708309"/>
            </a:xfrm>
            <a:custGeom>
              <a:avLst/>
              <a:gdLst>
                <a:gd name="T0" fmla="*/ 95 w 200"/>
                <a:gd name="T1" fmla="*/ 30 h 437"/>
                <a:gd name="T2" fmla="*/ 150 w 200"/>
                <a:gd name="T3" fmla="*/ 0 h 437"/>
                <a:gd name="T4" fmla="*/ 200 w 200"/>
                <a:gd name="T5" fmla="*/ 437 h 437"/>
                <a:gd name="T6" fmla="*/ 173 w 200"/>
                <a:gd name="T7" fmla="*/ 437 h 437"/>
                <a:gd name="T8" fmla="*/ 95 w 200"/>
                <a:gd name="T9" fmla="*/ 30 h 437"/>
              </a:gdLst>
              <a:ahLst/>
              <a:cxnLst>
                <a:cxn ang="0">
                  <a:pos x="T0" y="T1"/>
                </a:cxn>
                <a:cxn ang="0">
                  <a:pos x="T2" y="T3"/>
                </a:cxn>
                <a:cxn ang="0">
                  <a:pos x="T4" y="T5"/>
                </a:cxn>
                <a:cxn ang="0">
                  <a:pos x="T6" y="T7"/>
                </a:cxn>
                <a:cxn ang="0">
                  <a:pos x="T8" y="T9"/>
                </a:cxn>
              </a:cxnLst>
              <a:rect l="0" t="0" r="r" b="b"/>
              <a:pathLst>
                <a:path w="200" h="437">
                  <a:moveTo>
                    <a:pt x="95" y="30"/>
                  </a:moveTo>
                  <a:cubicBezTo>
                    <a:pt x="112" y="16"/>
                    <a:pt x="131" y="6"/>
                    <a:pt x="150" y="0"/>
                  </a:cubicBezTo>
                  <a:cubicBezTo>
                    <a:pt x="130" y="72"/>
                    <a:pt x="94" y="259"/>
                    <a:pt x="200" y="437"/>
                  </a:cubicBezTo>
                  <a:cubicBezTo>
                    <a:pt x="173" y="437"/>
                    <a:pt x="173" y="437"/>
                    <a:pt x="173" y="437"/>
                  </a:cubicBezTo>
                  <a:cubicBezTo>
                    <a:pt x="173" y="437"/>
                    <a:pt x="0" y="244"/>
                    <a:pt x="95" y="30"/>
                  </a:cubicBezTo>
                  <a:close/>
                </a:path>
              </a:pathLst>
            </a:custGeom>
            <a:solidFill>
              <a:srgbClr val="93B5FE"/>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0" name="îšlïde"/>
            <p:cNvSpPr/>
            <p:nvPr/>
          </p:nvSpPr>
          <p:spPr bwMode="auto">
            <a:xfrm>
              <a:off x="11164943" y="2496553"/>
              <a:ext cx="314703" cy="45346"/>
            </a:xfrm>
            <a:custGeom>
              <a:avLst/>
              <a:gdLst>
                <a:gd name="T0" fmla="*/ 0 w 194"/>
                <a:gd name="T1" fmla="*/ 0 h 28"/>
                <a:gd name="T2" fmla="*/ 194 w 194"/>
                <a:gd name="T3" fmla="*/ 0 h 28"/>
                <a:gd name="T4" fmla="*/ 194 w 194"/>
                <a:gd name="T5" fmla="*/ 0 h 28"/>
                <a:gd name="T6" fmla="*/ 194 w 194"/>
                <a:gd name="T7" fmla="*/ 28 h 28"/>
                <a:gd name="T8" fmla="*/ 194 w 194"/>
                <a:gd name="T9" fmla="*/ 28 h 28"/>
                <a:gd name="T10" fmla="*/ 0 w 194"/>
                <a:gd name="T11" fmla="*/ 28 h 28"/>
                <a:gd name="T12" fmla="*/ 0 w 194"/>
                <a:gd name="T13" fmla="*/ 28 h 28"/>
                <a:gd name="T14" fmla="*/ 0 w 194"/>
                <a:gd name="T15" fmla="*/ 0 h 28"/>
                <a:gd name="T16" fmla="*/ 0 w 19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28">
                  <a:moveTo>
                    <a:pt x="0" y="0"/>
                  </a:moveTo>
                  <a:cubicBezTo>
                    <a:pt x="194" y="0"/>
                    <a:pt x="194" y="0"/>
                    <a:pt x="194" y="0"/>
                  </a:cubicBezTo>
                  <a:cubicBezTo>
                    <a:pt x="194" y="0"/>
                    <a:pt x="194" y="0"/>
                    <a:pt x="194" y="0"/>
                  </a:cubicBezTo>
                  <a:cubicBezTo>
                    <a:pt x="194" y="28"/>
                    <a:pt x="194" y="28"/>
                    <a:pt x="194" y="28"/>
                  </a:cubicBezTo>
                  <a:cubicBezTo>
                    <a:pt x="194" y="28"/>
                    <a:pt x="194" y="28"/>
                    <a:pt x="194" y="28"/>
                  </a:cubicBezTo>
                  <a:cubicBezTo>
                    <a:pt x="0" y="28"/>
                    <a:pt x="0" y="28"/>
                    <a:pt x="0" y="28"/>
                  </a:cubicBezTo>
                  <a:cubicBezTo>
                    <a:pt x="0" y="28"/>
                    <a:pt x="0" y="28"/>
                    <a:pt x="0" y="28"/>
                  </a:cubicBezTo>
                  <a:cubicBezTo>
                    <a:pt x="0" y="0"/>
                    <a:pt x="0" y="0"/>
                    <a:pt x="0" y="0"/>
                  </a:cubicBezTo>
                  <a:cubicBezTo>
                    <a:pt x="0" y="0"/>
                    <a:pt x="0" y="0"/>
                    <a:pt x="0" y="0"/>
                  </a:cubicBezTo>
                  <a:close/>
                </a:path>
              </a:pathLst>
            </a:custGeom>
            <a:solidFill>
              <a:srgbClr val="5B97F9"/>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1" name="ïs1îḓe"/>
            <p:cNvSpPr/>
            <p:nvPr/>
          </p:nvSpPr>
          <p:spPr bwMode="auto">
            <a:xfrm>
              <a:off x="11323654" y="2496553"/>
              <a:ext cx="155991" cy="45346"/>
            </a:xfrm>
            <a:custGeom>
              <a:avLst/>
              <a:gdLst>
                <a:gd name="T0" fmla="*/ 96 w 96"/>
                <a:gd name="T1" fmla="*/ 0 h 28"/>
                <a:gd name="T2" fmla="*/ 0 w 96"/>
                <a:gd name="T3" fmla="*/ 0 h 28"/>
                <a:gd name="T4" fmla="*/ 0 w 96"/>
                <a:gd name="T5" fmla="*/ 28 h 28"/>
                <a:gd name="T6" fmla="*/ 96 w 96"/>
                <a:gd name="T7" fmla="*/ 28 h 28"/>
                <a:gd name="T8" fmla="*/ 96 w 96"/>
                <a:gd name="T9" fmla="*/ 28 h 28"/>
                <a:gd name="T10" fmla="*/ 96 w 96"/>
                <a:gd name="T11" fmla="*/ 0 h 28"/>
                <a:gd name="T12" fmla="*/ 96 w 96"/>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96" h="28">
                  <a:moveTo>
                    <a:pt x="96" y="0"/>
                  </a:moveTo>
                  <a:cubicBezTo>
                    <a:pt x="0" y="0"/>
                    <a:pt x="0" y="0"/>
                    <a:pt x="0" y="0"/>
                  </a:cubicBezTo>
                  <a:cubicBezTo>
                    <a:pt x="0" y="28"/>
                    <a:pt x="0" y="28"/>
                    <a:pt x="0" y="28"/>
                  </a:cubicBezTo>
                  <a:cubicBezTo>
                    <a:pt x="96" y="28"/>
                    <a:pt x="96" y="28"/>
                    <a:pt x="96" y="28"/>
                  </a:cubicBezTo>
                  <a:cubicBezTo>
                    <a:pt x="96" y="28"/>
                    <a:pt x="96" y="28"/>
                    <a:pt x="96" y="28"/>
                  </a:cubicBezTo>
                  <a:cubicBezTo>
                    <a:pt x="96" y="0"/>
                    <a:pt x="96" y="0"/>
                    <a:pt x="96" y="0"/>
                  </a:cubicBezTo>
                  <a:cubicBezTo>
                    <a:pt x="96" y="0"/>
                    <a:pt x="96" y="0"/>
                    <a:pt x="96" y="0"/>
                  </a:cubicBezTo>
                  <a:close/>
                </a:path>
              </a:pathLst>
            </a:custGeom>
            <a:solidFill>
              <a:srgbClr val="1C66F4"/>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2" name="îSļîḍe"/>
            <p:cNvSpPr/>
            <p:nvPr/>
          </p:nvSpPr>
          <p:spPr bwMode="auto">
            <a:xfrm>
              <a:off x="11322748" y="1761036"/>
              <a:ext cx="156898" cy="736423"/>
            </a:xfrm>
            <a:custGeom>
              <a:avLst/>
              <a:gdLst>
                <a:gd name="T0" fmla="*/ 30 w 97"/>
                <a:gd name="T1" fmla="*/ 3 h 454"/>
                <a:gd name="T2" fmla="*/ 0 w 97"/>
                <a:gd name="T3" fmla="*/ 0 h 454"/>
                <a:gd name="T4" fmla="*/ 0 w 97"/>
                <a:gd name="T5" fmla="*/ 454 h 454"/>
                <a:gd name="T6" fmla="*/ 0 w 97"/>
                <a:gd name="T7" fmla="*/ 454 h 454"/>
                <a:gd name="T8" fmla="*/ 0 w 97"/>
                <a:gd name="T9" fmla="*/ 454 h 454"/>
                <a:gd name="T10" fmla="*/ 21 w 97"/>
                <a:gd name="T11" fmla="*/ 454 h 454"/>
                <a:gd name="T12" fmla="*/ 30 w 97"/>
                <a:gd name="T13" fmla="*/ 3 h 454"/>
              </a:gdLst>
              <a:ahLst/>
              <a:cxnLst>
                <a:cxn ang="0">
                  <a:pos x="T0" y="T1"/>
                </a:cxn>
                <a:cxn ang="0">
                  <a:pos x="T2" y="T3"/>
                </a:cxn>
                <a:cxn ang="0">
                  <a:pos x="T4" y="T5"/>
                </a:cxn>
                <a:cxn ang="0">
                  <a:pos x="T6" y="T7"/>
                </a:cxn>
                <a:cxn ang="0">
                  <a:pos x="T8" y="T9"/>
                </a:cxn>
                <a:cxn ang="0">
                  <a:pos x="T10" y="T11"/>
                </a:cxn>
                <a:cxn ang="0">
                  <a:pos x="T12" y="T13"/>
                </a:cxn>
              </a:cxnLst>
              <a:rect l="0" t="0" r="r" b="b"/>
              <a:pathLst>
                <a:path w="97" h="454">
                  <a:moveTo>
                    <a:pt x="30" y="3"/>
                  </a:moveTo>
                  <a:cubicBezTo>
                    <a:pt x="14" y="0"/>
                    <a:pt x="3" y="0"/>
                    <a:pt x="0" y="0"/>
                  </a:cubicBezTo>
                  <a:cubicBezTo>
                    <a:pt x="0" y="454"/>
                    <a:pt x="0" y="454"/>
                    <a:pt x="0" y="454"/>
                  </a:cubicBezTo>
                  <a:cubicBezTo>
                    <a:pt x="0" y="454"/>
                    <a:pt x="0" y="454"/>
                    <a:pt x="0" y="454"/>
                  </a:cubicBezTo>
                  <a:cubicBezTo>
                    <a:pt x="0" y="454"/>
                    <a:pt x="0" y="454"/>
                    <a:pt x="0" y="454"/>
                  </a:cubicBezTo>
                  <a:cubicBezTo>
                    <a:pt x="21" y="454"/>
                    <a:pt x="21" y="454"/>
                    <a:pt x="21" y="454"/>
                  </a:cubicBezTo>
                  <a:cubicBezTo>
                    <a:pt x="97" y="180"/>
                    <a:pt x="52" y="47"/>
                    <a:pt x="30" y="3"/>
                  </a:cubicBezTo>
                  <a:close/>
                </a:path>
              </a:pathLst>
            </a:custGeom>
            <a:solidFill>
              <a:srgbClr val="5B97F9"/>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grpSp>
      <p:grpSp>
        <p:nvGrpSpPr>
          <p:cNvPr id="7" name="组合 6"/>
          <p:cNvGrpSpPr/>
          <p:nvPr/>
        </p:nvGrpSpPr>
        <p:grpSpPr>
          <a:xfrm rot="714936">
            <a:off x="5565725" y="4125596"/>
            <a:ext cx="304850" cy="407533"/>
            <a:chOff x="8771568" y="1759223"/>
            <a:chExt cx="864300" cy="1155422"/>
          </a:xfrm>
        </p:grpSpPr>
        <p:sp>
          <p:nvSpPr>
            <p:cNvPr id="233" name="î$ľíďê"/>
            <p:cNvSpPr/>
            <p:nvPr/>
          </p:nvSpPr>
          <p:spPr bwMode="auto">
            <a:xfrm>
              <a:off x="8771568" y="1759223"/>
              <a:ext cx="864300" cy="738237"/>
            </a:xfrm>
            <a:custGeom>
              <a:avLst/>
              <a:gdLst>
                <a:gd name="T0" fmla="*/ 470 w 532"/>
                <a:gd name="T1" fmla="*/ 128 h 455"/>
                <a:gd name="T2" fmla="*/ 266 w 532"/>
                <a:gd name="T3" fmla="*/ 1 h 455"/>
                <a:gd name="T4" fmla="*/ 266 w 532"/>
                <a:gd name="T5" fmla="*/ 1 h 455"/>
                <a:gd name="T6" fmla="*/ 62 w 532"/>
                <a:gd name="T7" fmla="*/ 128 h 455"/>
                <a:gd name="T8" fmla="*/ 171 w 532"/>
                <a:gd name="T9" fmla="*/ 455 h 455"/>
                <a:gd name="T10" fmla="*/ 266 w 532"/>
                <a:gd name="T11" fmla="*/ 455 h 455"/>
                <a:gd name="T12" fmla="*/ 266 w 532"/>
                <a:gd name="T13" fmla="*/ 455 h 455"/>
                <a:gd name="T14" fmla="*/ 361 w 532"/>
                <a:gd name="T15" fmla="*/ 455 h 455"/>
                <a:gd name="T16" fmla="*/ 470 w 532"/>
                <a:gd name="T17" fmla="*/ 128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2" h="455">
                  <a:moveTo>
                    <a:pt x="470" y="128"/>
                  </a:moveTo>
                  <a:cubicBezTo>
                    <a:pt x="427" y="0"/>
                    <a:pt x="277" y="1"/>
                    <a:pt x="266" y="1"/>
                  </a:cubicBezTo>
                  <a:cubicBezTo>
                    <a:pt x="266" y="1"/>
                    <a:pt x="266" y="1"/>
                    <a:pt x="266" y="1"/>
                  </a:cubicBezTo>
                  <a:cubicBezTo>
                    <a:pt x="254" y="1"/>
                    <a:pt x="105" y="1"/>
                    <a:pt x="62" y="128"/>
                  </a:cubicBezTo>
                  <a:cubicBezTo>
                    <a:pt x="0" y="313"/>
                    <a:pt x="171" y="455"/>
                    <a:pt x="171" y="455"/>
                  </a:cubicBezTo>
                  <a:cubicBezTo>
                    <a:pt x="266" y="455"/>
                    <a:pt x="266" y="455"/>
                    <a:pt x="266" y="455"/>
                  </a:cubicBezTo>
                  <a:cubicBezTo>
                    <a:pt x="266" y="455"/>
                    <a:pt x="266" y="455"/>
                    <a:pt x="266" y="455"/>
                  </a:cubicBezTo>
                  <a:cubicBezTo>
                    <a:pt x="361" y="455"/>
                    <a:pt x="361" y="455"/>
                    <a:pt x="361" y="455"/>
                  </a:cubicBezTo>
                  <a:cubicBezTo>
                    <a:pt x="361" y="455"/>
                    <a:pt x="532" y="313"/>
                    <a:pt x="470" y="1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4" name="ïŝḻîḓé"/>
            <p:cNvSpPr/>
            <p:nvPr/>
          </p:nvSpPr>
          <p:spPr bwMode="auto">
            <a:xfrm>
              <a:off x="9049087" y="2533737"/>
              <a:ext cx="309262" cy="215848"/>
            </a:xfrm>
            <a:custGeom>
              <a:avLst/>
              <a:gdLst>
                <a:gd name="T0" fmla="*/ 190 w 190"/>
                <a:gd name="T1" fmla="*/ 1 h 133"/>
                <a:gd name="T2" fmla="*/ 189 w 190"/>
                <a:gd name="T3" fmla="*/ 0 h 133"/>
                <a:gd name="T4" fmla="*/ 127 w 190"/>
                <a:gd name="T5" fmla="*/ 0 h 133"/>
                <a:gd name="T6" fmla="*/ 125 w 190"/>
                <a:gd name="T7" fmla="*/ 0 h 133"/>
                <a:gd name="T8" fmla="*/ 65 w 190"/>
                <a:gd name="T9" fmla="*/ 0 h 133"/>
                <a:gd name="T10" fmla="*/ 63 w 190"/>
                <a:gd name="T11" fmla="*/ 0 h 133"/>
                <a:gd name="T12" fmla="*/ 1 w 190"/>
                <a:gd name="T13" fmla="*/ 0 h 133"/>
                <a:gd name="T14" fmla="*/ 0 w 190"/>
                <a:gd name="T15" fmla="*/ 1 h 133"/>
                <a:gd name="T16" fmla="*/ 0 w 190"/>
                <a:gd name="T17" fmla="*/ 2 h 133"/>
                <a:gd name="T18" fmla="*/ 0 w 190"/>
                <a:gd name="T19" fmla="*/ 2 h 133"/>
                <a:gd name="T20" fmla="*/ 25 w 190"/>
                <a:gd name="T21" fmla="*/ 133 h 133"/>
                <a:gd name="T22" fmla="*/ 28 w 190"/>
                <a:gd name="T23" fmla="*/ 132 h 133"/>
                <a:gd name="T24" fmla="*/ 10 w 190"/>
                <a:gd name="T25" fmla="*/ 38 h 133"/>
                <a:gd name="T26" fmla="*/ 180 w 190"/>
                <a:gd name="T27" fmla="*/ 38 h 133"/>
                <a:gd name="T28" fmla="*/ 162 w 190"/>
                <a:gd name="T29" fmla="*/ 132 h 133"/>
                <a:gd name="T30" fmla="*/ 165 w 190"/>
                <a:gd name="T31" fmla="*/ 133 h 133"/>
                <a:gd name="T32" fmla="*/ 190 w 190"/>
                <a:gd name="T33" fmla="*/ 2 h 133"/>
                <a:gd name="T34" fmla="*/ 190 w 190"/>
                <a:gd name="T35" fmla="*/ 2 h 133"/>
                <a:gd name="T36" fmla="*/ 190 w 190"/>
                <a:gd name="T37" fmla="*/ 1 h 133"/>
                <a:gd name="T38" fmla="*/ 185 w 190"/>
                <a:gd name="T39" fmla="*/ 3 h 133"/>
                <a:gd name="T40" fmla="*/ 157 w 190"/>
                <a:gd name="T41" fmla="*/ 34 h 133"/>
                <a:gd name="T42" fmla="*/ 129 w 190"/>
                <a:gd name="T43" fmla="*/ 3 h 133"/>
                <a:gd name="T44" fmla="*/ 185 w 190"/>
                <a:gd name="T45" fmla="*/ 3 h 133"/>
                <a:gd name="T46" fmla="*/ 154 w 190"/>
                <a:gd name="T47" fmla="*/ 35 h 133"/>
                <a:gd name="T48" fmla="*/ 98 w 190"/>
                <a:gd name="T49" fmla="*/ 35 h 133"/>
                <a:gd name="T50" fmla="*/ 126 w 190"/>
                <a:gd name="T51" fmla="*/ 4 h 133"/>
                <a:gd name="T52" fmla="*/ 154 w 190"/>
                <a:gd name="T53" fmla="*/ 35 h 133"/>
                <a:gd name="T54" fmla="*/ 123 w 190"/>
                <a:gd name="T55" fmla="*/ 3 h 133"/>
                <a:gd name="T56" fmla="*/ 95 w 190"/>
                <a:gd name="T57" fmla="*/ 34 h 133"/>
                <a:gd name="T58" fmla="*/ 67 w 190"/>
                <a:gd name="T59" fmla="*/ 3 h 133"/>
                <a:gd name="T60" fmla="*/ 123 w 190"/>
                <a:gd name="T61" fmla="*/ 3 h 133"/>
                <a:gd name="T62" fmla="*/ 92 w 190"/>
                <a:gd name="T63" fmla="*/ 35 h 133"/>
                <a:gd name="T64" fmla="*/ 36 w 190"/>
                <a:gd name="T65" fmla="*/ 35 h 133"/>
                <a:gd name="T66" fmla="*/ 64 w 190"/>
                <a:gd name="T67" fmla="*/ 4 h 133"/>
                <a:gd name="T68" fmla="*/ 92 w 190"/>
                <a:gd name="T69" fmla="*/ 35 h 133"/>
                <a:gd name="T70" fmla="*/ 61 w 190"/>
                <a:gd name="T71" fmla="*/ 3 h 133"/>
                <a:gd name="T72" fmla="*/ 33 w 190"/>
                <a:gd name="T73" fmla="*/ 34 h 133"/>
                <a:gd name="T74" fmla="*/ 5 w 190"/>
                <a:gd name="T75" fmla="*/ 3 h 133"/>
                <a:gd name="T76" fmla="*/ 61 w 190"/>
                <a:gd name="T77" fmla="*/ 3 h 133"/>
                <a:gd name="T78" fmla="*/ 4 w 190"/>
                <a:gd name="T79" fmla="*/ 6 h 133"/>
                <a:gd name="T80" fmla="*/ 30 w 190"/>
                <a:gd name="T81" fmla="*/ 35 h 133"/>
                <a:gd name="T82" fmla="*/ 9 w 190"/>
                <a:gd name="T83" fmla="*/ 35 h 133"/>
                <a:gd name="T84" fmla="*/ 4 w 190"/>
                <a:gd name="T85" fmla="*/ 6 h 133"/>
                <a:gd name="T86" fmla="*/ 160 w 190"/>
                <a:gd name="T87" fmla="*/ 35 h 133"/>
                <a:gd name="T88" fmla="*/ 186 w 190"/>
                <a:gd name="T89" fmla="*/ 6 h 133"/>
                <a:gd name="T90" fmla="*/ 181 w 190"/>
                <a:gd name="T91" fmla="*/ 35 h 133"/>
                <a:gd name="T92" fmla="*/ 160 w 190"/>
                <a:gd name="T93" fmla="*/ 3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0" h="133">
                  <a:moveTo>
                    <a:pt x="190" y="1"/>
                  </a:moveTo>
                  <a:cubicBezTo>
                    <a:pt x="190" y="0"/>
                    <a:pt x="189" y="0"/>
                    <a:pt x="189" y="0"/>
                  </a:cubicBezTo>
                  <a:cubicBezTo>
                    <a:pt x="127" y="0"/>
                    <a:pt x="127" y="0"/>
                    <a:pt x="127" y="0"/>
                  </a:cubicBezTo>
                  <a:cubicBezTo>
                    <a:pt x="125" y="0"/>
                    <a:pt x="125" y="0"/>
                    <a:pt x="125" y="0"/>
                  </a:cubicBezTo>
                  <a:cubicBezTo>
                    <a:pt x="65" y="0"/>
                    <a:pt x="65" y="0"/>
                    <a:pt x="65" y="0"/>
                  </a:cubicBezTo>
                  <a:cubicBezTo>
                    <a:pt x="63" y="0"/>
                    <a:pt x="63" y="0"/>
                    <a:pt x="63" y="0"/>
                  </a:cubicBezTo>
                  <a:cubicBezTo>
                    <a:pt x="1" y="0"/>
                    <a:pt x="1" y="0"/>
                    <a:pt x="1" y="0"/>
                  </a:cubicBezTo>
                  <a:cubicBezTo>
                    <a:pt x="1" y="0"/>
                    <a:pt x="0" y="0"/>
                    <a:pt x="0" y="1"/>
                  </a:cubicBezTo>
                  <a:cubicBezTo>
                    <a:pt x="0" y="1"/>
                    <a:pt x="0" y="1"/>
                    <a:pt x="0" y="2"/>
                  </a:cubicBezTo>
                  <a:cubicBezTo>
                    <a:pt x="0" y="2"/>
                    <a:pt x="0" y="2"/>
                    <a:pt x="0" y="2"/>
                  </a:cubicBezTo>
                  <a:cubicBezTo>
                    <a:pt x="25" y="133"/>
                    <a:pt x="25" y="133"/>
                    <a:pt x="25" y="133"/>
                  </a:cubicBezTo>
                  <a:cubicBezTo>
                    <a:pt x="28" y="132"/>
                    <a:pt x="28" y="132"/>
                    <a:pt x="28" y="132"/>
                  </a:cubicBezTo>
                  <a:cubicBezTo>
                    <a:pt x="10" y="38"/>
                    <a:pt x="10" y="38"/>
                    <a:pt x="10" y="38"/>
                  </a:cubicBezTo>
                  <a:cubicBezTo>
                    <a:pt x="180" y="38"/>
                    <a:pt x="180" y="38"/>
                    <a:pt x="180" y="38"/>
                  </a:cubicBezTo>
                  <a:cubicBezTo>
                    <a:pt x="162" y="132"/>
                    <a:pt x="162" y="132"/>
                    <a:pt x="162" y="132"/>
                  </a:cubicBezTo>
                  <a:cubicBezTo>
                    <a:pt x="165" y="133"/>
                    <a:pt x="165" y="133"/>
                    <a:pt x="165" y="133"/>
                  </a:cubicBezTo>
                  <a:cubicBezTo>
                    <a:pt x="190" y="2"/>
                    <a:pt x="190" y="2"/>
                    <a:pt x="190" y="2"/>
                  </a:cubicBezTo>
                  <a:cubicBezTo>
                    <a:pt x="190" y="2"/>
                    <a:pt x="190" y="2"/>
                    <a:pt x="190" y="2"/>
                  </a:cubicBezTo>
                  <a:cubicBezTo>
                    <a:pt x="190" y="1"/>
                    <a:pt x="190" y="1"/>
                    <a:pt x="190" y="1"/>
                  </a:cubicBezTo>
                  <a:close/>
                  <a:moveTo>
                    <a:pt x="185" y="3"/>
                  </a:moveTo>
                  <a:cubicBezTo>
                    <a:pt x="157" y="34"/>
                    <a:pt x="157" y="34"/>
                    <a:pt x="157" y="34"/>
                  </a:cubicBezTo>
                  <a:cubicBezTo>
                    <a:pt x="129" y="3"/>
                    <a:pt x="129" y="3"/>
                    <a:pt x="129" y="3"/>
                  </a:cubicBezTo>
                  <a:lnTo>
                    <a:pt x="185" y="3"/>
                  </a:lnTo>
                  <a:close/>
                  <a:moveTo>
                    <a:pt x="154" y="35"/>
                  </a:moveTo>
                  <a:cubicBezTo>
                    <a:pt x="98" y="35"/>
                    <a:pt x="98" y="35"/>
                    <a:pt x="98" y="35"/>
                  </a:cubicBezTo>
                  <a:cubicBezTo>
                    <a:pt x="126" y="4"/>
                    <a:pt x="126" y="4"/>
                    <a:pt x="126" y="4"/>
                  </a:cubicBezTo>
                  <a:lnTo>
                    <a:pt x="154" y="35"/>
                  </a:lnTo>
                  <a:close/>
                  <a:moveTo>
                    <a:pt x="123" y="3"/>
                  </a:moveTo>
                  <a:cubicBezTo>
                    <a:pt x="95" y="34"/>
                    <a:pt x="95" y="34"/>
                    <a:pt x="95" y="34"/>
                  </a:cubicBezTo>
                  <a:cubicBezTo>
                    <a:pt x="67" y="3"/>
                    <a:pt x="67" y="3"/>
                    <a:pt x="67" y="3"/>
                  </a:cubicBezTo>
                  <a:lnTo>
                    <a:pt x="123" y="3"/>
                  </a:lnTo>
                  <a:close/>
                  <a:moveTo>
                    <a:pt x="92" y="35"/>
                  </a:moveTo>
                  <a:cubicBezTo>
                    <a:pt x="36" y="35"/>
                    <a:pt x="36" y="35"/>
                    <a:pt x="36" y="35"/>
                  </a:cubicBezTo>
                  <a:cubicBezTo>
                    <a:pt x="64" y="4"/>
                    <a:pt x="64" y="4"/>
                    <a:pt x="64" y="4"/>
                  </a:cubicBezTo>
                  <a:lnTo>
                    <a:pt x="92" y="35"/>
                  </a:lnTo>
                  <a:close/>
                  <a:moveTo>
                    <a:pt x="61" y="3"/>
                  </a:moveTo>
                  <a:cubicBezTo>
                    <a:pt x="33" y="34"/>
                    <a:pt x="33" y="34"/>
                    <a:pt x="33" y="34"/>
                  </a:cubicBezTo>
                  <a:cubicBezTo>
                    <a:pt x="5" y="3"/>
                    <a:pt x="5" y="3"/>
                    <a:pt x="5" y="3"/>
                  </a:cubicBezTo>
                  <a:lnTo>
                    <a:pt x="61" y="3"/>
                  </a:lnTo>
                  <a:close/>
                  <a:moveTo>
                    <a:pt x="4" y="6"/>
                  </a:moveTo>
                  <a:cubicBezTo>
                    <a:pt x="30" y="35"/>
                    <a:pt x="30" y="35"/>
                    <a:pt x="30" y="35"/>
                  </a:cubicBezTo>
                  <a:cubicBezTo>
                    <a:pt x="9" y="35"/>
                    <a:pt x="9" y="35"/>
                    <a:pt x="9" y="35"/>
                  </a:cubicBezTo>
                  <a:lnTo>
                    <a:pt x="4" y="6"/>
                  </a:lnTo>
                  <a:close/>
                  <a:moveTo>
                    <a:pt x="160" y="35"/>
                  </a:moveTo>
                  <a:cubicBezTo>
                    <a:pt x="186" y="6"/>
                    <a:pt x="186" y="6"/>
                    <a:pt x="186" y="6"/>
                  </a:cubicBezTo>
                  <a:cubicBezTo>
                    <a:pt x="181" y="35"/>
                    <a:pt x="181" y="35"/>
                    <a:pt x="181" y="35"/>
                  </a:cubicBezTo>
                  <a:lnTo>
                    <a:pt x="160" y="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5" name="išlîḋê"/>
            <p:cNvSpPr/>
            <p:nvPr/>
          </p:nvSpPr>
          <p:spPr bwMode="auto">
            <a:xfrm>
              <a:off x="9049087" y="2533737"/>
              <a:ext cx="309262" cy="215848"/>
            </a:xfrm>
            <a:custGeom>
              <a:avLst/>
              <a:gdLst>
                <a:gd name="T0" fmla="*/ 190 w 190"/>
                <a:gd name="T1" fmla="*/ 1 h 133"/>
                <a:gd name="T2" fmla="*/ 189 w 190"/>
                <a:gd name="T3" fmla="*/ 0 h 133"/>
                <a:gd name="T4" fmla="*/ 127 w 190"/>
                <a:gd name="T5" fmla="*/ 0 h 133"/>
                <a:gd name="T6" fmla="*/ 125 w 190"/>
                <a:gd name="T7" fmla="*/ 0 h 133"/>
                <a:gd name="T8" fmla="*/ 65 w 190"/>
                <a:gd name="T9" fmla="*/ 0 h 133"/>
                <a:gd name="T10" fmla="*/ 63 w 190"/>
                <a:gd name="T11" fmla="*/ 0 h 133"/>
                <a:gd name="T12" fmla="*/ 1 w 190"/>
                <a:gd name="T13" fmla="*/ 0 h 133"/>
                <a:gd name="T14" fmla="*/ 0 w 190"/>
                <a:gd name="T15" fmla="*/ 1 h 133"/>
                <a:gd name="T16" fmla="*/ 0 w 190"/>
                <a:gd name="T17" fmla="*/ 2 h 133"/>
                <a:gd name="T18" fmla="*/ 0 w 190"/>
                <a:gd name="T19" fmla="*/ 2 h 133"/>
                <a:gd name="T20" fmla="*/ 25 w 190"/>
                <a:gd name="T21" fmla="*/ 133 h 133"/>
                <a:gd name="T22" fmla="*/ 28 w 190"/>
                <a:gd name="T23" fmla="*/ 132 h 133"/>
                <a:gd name="T24" fmla="*/ 10 w 190"/>
                <a:gd name="T25" fmla="*/ 38 h 133"/>
                <a:gd name="T26" fmla="*/ 180 w 190"/>
                <a:gd name="T27" fmla="*/ 38 h 133"/>
                <a:gd name="T28" fmla="*/ 162 w 190"/>
                <a:gd name="T29" fmla="*/ 132 h 133"/>
                <a:gd name="T30" fmla="*/ 165 w 190"/>
                <a:gd name="T31" fmla="*/ 133 h 133"/>
                <a:gd name="T32" fmla="*/ 190 w 190"/>
                <a:gd name="T33" fmla="*/ 2 h 133"/>
                <a:gd name="T34" fmla="*/ 190 w 190"/>
                <a:gd name="T35" fmla="*/ 2 h 133"/>
                <a:gd name="T36" fmla="*/ 190 w 190"/>
                <a:gd name="T37" fmla="*/ 1 h 133"/>
                <a:gd name="T38" fmla="*/ 185 w 190"/>
                <a:gd name="T39" fmla="*/ 3 h 133"/>
                <a:gd name="T40" fmla="*/ 157 w 190"/>
                <a:gd name="T41" fmla="*/ 34 h 133"/>
                <a:gd name="T42" fmla="*/ 129 w 190"/>
                <a:gd name="T43" fmla="*/ 3 h 133"/>
                <a:gd name="T44" fmla="*/ 185 w 190"/>
                <a:gd name="T45" fmla="*/ 3 h 133"/>
                <a:gd name="T46" fmla="*/ 154 w 190"/>
                <a:gd name="T47" fmla="*/ 35 h 133"/>
                <a:gd name="T48" fmla="*/ 98 w 190"/>
                <a:gd name="T49" fmla="*/ 35 h 133"/>
                <a:gd name="T50" fmla="*/ 126 w 190"/>
                <a:gd name="T51" fmla="*/ 4 h 133"/>
                <a:gd name="T52" fmla="*/ 154 w 190"/>
                <a:gd name="T53" fmla="*/ 35 h 133"/>
                <a:gd name="T54" fmla="*/ 123 w 190"/>
                <a:gd name="T55" fmla="*/ 3 h 133"/>
                <a:gd name="T56" fmla="*/ 95 w 190"/>
                <a:gd name="T57" fmla="*/ 34 h 133"/>
                <a:gd name="T58" fmla="*/ 67 w 190"/>
                <a:gd name="T59" fmla="*/ 3 h 133"/>
                <a:gd name="T60" fmla="*/ 123 w 190"/>
                <a:gd name="T61" fmla="*/ 3 h 133"/>
                <a:gd name="T62" fmla="*/ 92 w 190"/>
                <a:gd name="T63" fmla="*/ 35 h 133"/>
                <a:gd name="T64" fmla="*/ 36 w 190"/>
                <a:gd name="T65" fmla="*/ 35 h 133"/>
                <a:gd name="T66" fmla="*/ 64 w 190"/>
                <a:gd name="T67" fmla="*/ 4 h 133"/>
                <a:gd name="T68" fmla="*/ 92 w 190"/>
                <a:gd name="T69" fmla="*/ 35 h 133"/>
                <a:gd name="T70" fmla="*/ 61 w 190"/>
                <a:gd name="T71" fmla="*/ 3 h 133"/>
                <a:gd name="T72" fmla="*/ 33 w 190"/>
                <a:gd name="T73" fmla="*/ 34 h 133"/>
                <a:gd name="T74" fmla="*/ 5 w 190"/>
                <a:gd name="T75" fmla="*/ 3 h 133"/>
                <a:gd name="T76" fmla="*/ 61 w 190"/>
                <a:gd name="T77" fmla="*/ 3 h 133"/>
                <a:gd name="T78" fmla="*/ 4 w 190"/>
                <a:gd name="T79" fmla="*/ 6 h 133"/>
                <a:gd name="T80" fmla="*/ 30 w 190"/>
                <a:gd name="T81" fmla="*/ 35 h 133"/>
                <a:gd name="T82" fmla="*/ 9 w 190"/>
                <a:gd name="T83" fmla="*/ 35 h 133"/>
                <a:gd name="T84" fmla="*/ 4 w 190"/>
                <a:gd name="T85" fmla="*/ 6 h 133"/>
                <a:gd name="T86" fmla="*/ 160 w 190"/>
                <a:gd name="T87" fmla="*/ 35 h 133"/>
                <a:gd name="T88" fmla="*/ 186 w 190"/>
                <a:gd name="T89" fmla="*/ 6 h 133"/>
                <a:gd name="T90" fmla="*/ 181 w 190"/>
                <a:gd name="T91" fmla="*/ 35 h 133"/>
                <a:gd name="T92" fmla="*/ 160 w 190"/>
                <a:gd name="T93" fmla="*/ 3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0" h="133">
                  <a:moveTo>
                    <a:pt x="190" y="1"/>
                  </a:moveTo>
                  <a:cubicBezTo>
                    <a:pt x="190" y="0"/>
                    <a:pt x="189" y="0"/>
                    <a:pt x="189" y="0"/>
                  </a:cubicBezTo>
                  <a:cubicBezTo>
                    <a:pt x="127" y="0"/>
                    <a:pt x="127" y="0"/>
                    <a:pt x="127" y="0"/>
                  </a:cubicBezTo>
                  <a:cubicBezTo>
                    <a:pt x="125" y="0"/>
                    <a:pt x="125" y="0"/>
                    <a:pt x="125" y="0"/>
                  </a:cubicBezTo>
                  <a:cubicBezTo>
                    <a:pt x="65" y="0"/>
                    <a:pt x="65" y="0"/>
                    <a:pt x="65" y="0"/>
                  </a:cubicBezTo>
                  <a:cubicBezTo>
                    <a:pt x="63" y="0"/>
                    <a:pt x="63" y="0"/>
                    <a:pt x="63" y="0"/>
                  </a:cubicBezTo>
                  <a:cubicBezTo>
                    <a:pt x="1" y="0"/>
                    <a:pt x="1" y="0"/>
                    <a:pt x="1" y="0"/>
                  </a:cubicBezTo>
                  <a:cubicBezTo>
                    <a:pt x="1" y="0"/>
                    <a:pt x="0" y="0"/>
                    <a:pt x="0" y="1"/>
                  </a:cubicBezTo>
                  <a:cubicBezTo>
                    <a:pt x="0" y="1"/>
                    <a:pt x="0" y="1"/>
                    <a:pt x="0" y="2"/>
                  </a:cubicBezTo>
                  <a:cubicBezTo>
                    <a:pt x="0" y="2"/>
                    <a:pt x="0" y="2"/>
                    <a:pt x="0" y="2"/>
                  </a:cubicBezTo>
                  <a:cubicBezTo>
                    <a:pt x="25" y="133"/>
                    <a:pt x="25" y="133"/>
                    <a:pt x="25" y="133"/>
                  </a:cubicBezTo>
                  <a:cubicBezTo>
                    <a:pt x="28" y="132"/>
                    <a:pt x="28" y="132"/>
                    <a:pt x="28" y="132"/>
                  </a:cubicBezTo>
                  <a:cubicBezTo>
                    <a:pt x="10" y="38"/>
                    <a:pt x="10" y="38"/>
                    <a:pt x="10" y="38"/>
                  </a:cubicBezTo>
                  <a:cubicBezTo>
                    <a:pt x="180" y="38"/>
                    <a:pt x="180" y="38"/>
                    <a:pt x="180" y="38"/>
                  </a:cubicBezTo>
                  <a:cubicBezTo>
                    <a:pt x="162" y="132"/>
                    <a:pt x="162" y="132"/>
                    <a:pt x="162" y="132"/>
                  </a:cubicBezTo>
                  <a:cubicBezTo>
                    <a:pt x="165" y="133"/>
                    <a:pt x="165" y="133"/>
                    <a:pt x="165" y="133"/>
                  </a:cubicBezTo>
                  <a:cubicBezTo>
                    <a:pt x="190" y="2"/>
                    <a:pt x="190" y="2"/>
                    <a:pt x="190" y="2"/>
                  </a:cubicBezTo>
                  <a:cubicBezTo>
                    <a:pt x="190" y="2"/>
                    <a:pt x="190" y="2"/>
                    <a:pt x="190" y="2"/>
                  </a:cubicBezTo>
                  <a:cubicBezTo>
                    <a:pt x="190" y="1"/>
                    <a:pt x="190" y="1"/>
                    <a:pt x="190" y="1"/>
                  </a:cubicBezTo>
                  <a:close/>
                  <a:moveTo>
                    <a:pt x="185" y="3"/>
                  </a:moveTo>
                  <a:cubicBezTo>
                    <a:pt x="157" y="34"/>
                    <a:pt x="157" y="34"/>
                    <a:pt x="157" y="34"/>
                  </a:cubicBezTo>
                  <a:cubicBezTo>
                    <a:pt x="129" y="3"/>
                    <a:pt x="129" y="3"/>
                    <a:pt x="129" y="3"/>
                  </a:cubicBezTo>
                  <a:lnTo>
                    <a:pt x="185" y="3"/>
                  </a:lnTo>
                  <a:close/>
                  <a:moveTo>
                    <a:pt x="154" y="35"/>
                  </a:moveTo>
                  <a:cubicBezTo>
                    <a:pt x="98" y="35"/>
                    <a:pt x="98" y="35"/>
                    <a:pt x="98" y="35"/>
                  </a:cubicBezTo>
                  <a:cubicBezTo>
                    <a:pt x="126" y="4"/>
                    <a:pt x="126" y="4"/>
                    <a:pt x="126" y="4"/>
                  </a:cubicBezTo>
                  <a:lnTo>
                    <a:pt x="154" y="35"/>
                  </a:lnTo>
                  <a:close/>
                  <a:moveTo>
                    <a:pt x="123" y="3"/>
                  </a:moveTo>
                  <a:cubicBezTo>
                    <a:pt x="95" y="34"/>
                    <a:pt x="95" y="34"/>
                    <a:pt x="95" y="34"/>
                  </a:cubicBezTo>
                  <a:cubicBezTo>
                    <a:pt x="67" y="3"/>
                    <a:pt x="67" y="3"/>
                    <a:pt x="67" y="3"/>
                  </a:cubicBezTo>
                  <a:lnTo>
                    <a:pt x="123" y="3"/>
                  </a:lnTo>
                  <a:close/>
                  <a:moveTo>
                    <a:pt x="92" y="35"/>
                  </a:moveTo>
                  <a:cubicBezTo>
                    <a:pt x="36" y="35"/>
                    <a:pt x="36" y="35"/>
                    <a:pt x="36" y="35"/>
                  </a:cubicBezTo>
                  <a:cubicBezTo>
                    <a:pt x="64" y="4"/>
                    <a:pt x="64" y="4"/>
                    <a:pt x="64" y="4"/>
                  </a:cubicBezTo>
                  <a:lnTo>
                    <a:pt x="92" y="35"/>
                  </a:lnTo>
                  <a:close/>
                  <a:moveTo>
                    <a:pt x="61" y="3"/>
                  </a:moveTo>
                  <a:cubicBezTo>
                    <a:pt x="33" y="34"/>
                    <a:pt x="33" y="34"/>
                    <a:pt x="33" y="34"/>
                  </a:cubicBezTo>
                  <a:cubicBezTo>
                    <a:pt x="5" y="3"/>
                    <a:pt x="5" y="3"/>
                    <a:pt x="5" y="3"/>
                  </a:cubicBezTo>
                  <a:lnTo>
                    <a:pt x="61" y="3"/>
                  </a:lnTo>
                  <a:close/>
                  <a:moveTo>
                    <a:pt x="4" y="6"/>
                  </a:moveTo>
                  <a:cubicBezTo>
                    <a:pt x="30" y="35"/>
                    <a:pt x="30" y="35"/>
                    <a:pt x="30" y="35"/>
                  </a:cubicBezTo>
                  <a:cubicBezTo>
                    <a:pt x="9" y="35"/>
                    <a:pt x="9" y="35"/>
                    <a:pt x="9" y="35"/>
                  </a:cubicBezTo>
                  <a:lnTo>
                    <a:pt x="4" y="6"/>
                  </a:lnTo>
                  <a:close/>
                  <a:moveTo>
                    <a:pt x="160" y="35"/>
                  </a:moveTo>
                  <a:cubicBezTo>
                    <a:pt x="186" y="6"/>
                    <a:pt x="186" y="6"/>
                    <a:pt x="186" y="6"/>
                  </a:cubicBezTo>
                  <a:cubicBezTo>
                    <a:pt x="181" y="35"/>
                    <a:pt x="181" y="35"/>
                    <a:pt x="181" y="35"/>
                  </a:cubicBezTo>
                  <a:lnTo>
                    <a:pt x="160" y="35"/>
                  </a:lnTo>
                  <a:close/>
                </a:path>
              </a:pathLst>
            </a:custGeom>
            <a:noFill/>
            <a:ln w="11113" cap="flat">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6" name="íŝ1íḓe"/>
            <p:cNvSpPr/>
            <p:nvPr/>
          </p:nvSpPr>
          <p:spPr bwMode="auto">
            <a:xfrm>
              <a:off x="9088085" y="2757747"/>
              <a:ext cx="231266" cy="156898"/>
            </a:xfrm>
            <a:custGeom>
              <a:avLst/>
              <a:gdLst>
                <a:gd name="T0" fmla="*/ 0 w 142"/>
                <a:gd name="T1" fmla="*/ 0 h 97"/>
                <a:gd name="T2" fmla="*/ 14 w 142"/>
                <a:gd name="T3" fmla="*/ 93 h 97"/>
                <a:gd name="T4" fmla="*/ 19 w 142"/>
                <a:gd name="T5" fmla="*/ 97 h 97"/>
                <a:gd name="T6" fmla="*/ 123 w 142"/>
                <a:gd name="T7" fmla="*/ 97 h 97"/>
                <a:gd name="T8" fmla="*/ 128 w 142"/>
                <a:gd name="T9" fmla="*/ 93 h 97"/>
                <a:gd name="T10" fmla="*/ 142 w 142"/>
                <a:gd name="T11" fmla="*/ 0 h 97"/>
                <a:gd name="T12" fmla="*/ 0 w 14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42" h="97">
                  <a:moveTo>
                    <a:pt x="0" y="0"/>
                  </a:moveTo>
                  <a:cubicBezTo>
                    <a:pt x="14" y="93"/>
                    <a:pt x="14" y="93"/>
                    <a:pt x="14" y="93"/>
                  </a:cubicBezTo>
                  <a:cubicBezTo>
                    <a:pt x="15" y="95"/>
                    <a:pt x="17" y="97"/>
                    <a:pt x="19" y="97"/>
                  </a:cubicBezTo>
                  <a:cubicBezTo>
                    <a:pt x="123" y="97"/>
                    <a:pt x="123" y="97"/>
                    <a:pt x="123" y="97"/>
                  </a:cubicBezTo>
                  <a:cubicBezTo>
                    <a:pt x="125" y="97"/>
                    <a:pt x="127" y="95"/>
                    <a:pt x="128" y="93"/>
                  </a:cubicBezTo>
                  <a:cubicBezTo>
                    <a:pt x="142" y="0"/>
                    <a:pt x="142" y="0"/>
                    <a:pt x="142" y="0"/>
                  </a:cubicBezTo>
                  <a:lnTo>
                    <a:pt x="0" y="0"/>
                  </a:lnTo>
                  <a:close/>
                </a:path>
              </a:pathLst>
            </a:custGeom>
            <a:solidFill>
              <a:srgbClr val="9E5A4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7" name="íŝḷiḍè"/>
            <p:cNvSpPr/>
            <p:nvPr/>
          </p:nvSpPr>
          <p:spPr bwMode="auto">
            <a:xfrm>
              <a:off x="9204171" y="2757747"/>
              <a:ext cx="115180" cy="156898"/>
            </a:xfrm>
            <a:custGeom>
              <a:avLst/>
              <a:gdLst>
                <a:gd name="T0" fmla="*/ 0 w 71"/>
                <a:gd name="T1" fmla="*/ 0 h 97"/>
                <a:gd name="T2" fmla="*/ 0 w 71"/>
                <a:gd name="T3" fmla="*/ 97 h 97"/>
                <a:gd name="T4" fmla="*/ 52 w 71"/>
                <a:gd name="T5" fmla="*/ 97 h 97"/>
                <a:gd name="T6" fmla="*/ 57 w 71"/>
                <a:gd name="T7" fmla="*/ 93 h 97"/>
                <a:gd name="T8" fmla="*/ 71 w 71"/>
                <a:gd name="T9" fmla="*/ 0 h 97"/>
                <a:gd name="T10" fmla="*/ 0 w 71"/>
                <a:gd name="T11" fmla="*/ 0 h 97"/>
              </a:gdLst>
              <a:ahLst/>
              <a:cxnLst>
                <a:cxn ang="0">
                  <a:pos x="T0" y="T1"/>
                </a:cxn>
                <a:cxn ang="0">
                  <a:pos x="T2" y="T3"/>
                </a:cxn>
                <a:cxn ang="0">
                  <a:pos x="T4" y="T5"/>
                </a:cxn>
                <a:cxn ang="0">
                  <a:pos x="T6" y="T7"/>
                </a:cxn>
                <a:cxn ang="0">
                  <a:pos x="T8" y="T9"/>
                </a:cxn>
                <a:cxn ang="0">
                  <a:pos x="T10" y="T11"/>
                </a:cxn>
              </a:cxnLst>
              <a:rect l="0" t="0" r="r" b="b"/>
              <a:pathLst>
                <a:path w="71" h="97">
                  <a:moveTo>
                    <a:pt x="0" y="0"/>
                  </a:moveTo>
                  <a:cubicBezTo>
                    <a:pt x="0" y="97"/>
                    <a:pt x="0" y="97"/>
                    <a:pt x="0" y="97"/>
                  </a:cubicBezTo>
                  <a:cubicBezTo>
                    <a:pt x="52" y="97"/>
                    <a:pt x="52" y="97"/>
                    <a:pt x="52" y="97"/>
                  </a:cubicBezTo>
                  <a:cubicBezTo>
                    <a:pt x="54" y="97"/>
                    <a:pt x="56" y="95"/>
                    <a:pt x="57" y="93"/>
                  </a:cubicBezTo>
                  <a:cubicBezTo>
                    <a:pt x="71" y="0"/>
                    <a:pt x="71" y="0"/>
                    <a:pt x="71" y="0"/>
                  </a:cubicBezTo>
                  <a:lnTo>
                    <a:pt x="0" y="0"/>
                  </a:lnTo>
                  <a:close/>
                </a:path>
              </a:pathLst>
            </a:custGeom>
            <a:solidFill>
              <a:srgbClr val="954A3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8" name="ísľîḑê"/>
            <p:cNvSpPr/>
            <p:nvPr/>
          </p:nvSpPr>
          <p:spPr bwMode="auto">
            <a:xfrm>
              <a:off x="9077202" y="2735074"/>
              <a:ext cx="253032" cy="27208"/>
            </a:xfrm>
            <a:custGeom>
              <a:avLst/>
              <a:gdLst>
                <a:gd name="T0" fmla="*/ 147 w 156"/>
                <a:gd name="T1" fmla="*/ 17 h 17"/>
                <a:gd name="T2" fmla="*/ 9 w 156"/>
                <a:gd name="T3" fmla="*/ 17 h 17"/>
                <a:gd name="T4" fmla="*/ 0 w 156"/>
                <a:gd name="T5" fmla="*/ 8 h 17"/>
                <a:gd name="T6" fmla="*/ 0 w 156"/>
                <a:gd name="T7" fmla="*/ 8 h 17"/>
                <a:gd name="T8" fmla="*/ 9 w 156"/>
                <a:gd name="T9" fmla="*/ 0 h 17"/>
                <a:gd name="T10" fmla="*/ 147 w 156"/>
                <a:gd name="T11" fmla="*/ 0 h 17"/>
                <a:gd name="T12" fmla="*/ 156 w 156"/>
                <a:gd name="T13" fmla="*/ 8 h 17"/>
                <a:gd name="T14" fmla="*/ 156 w 156"/>
                <a:gd name="T15" fmla="*/ 8 h 17"/>
                <a:gd name="T16" fmla="*/ 147 w 156"/>
                <a:gd name="T1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7">
                  <a:moveTo>
                    <a:pt x="147" y="17"/>
                  </a:moveTo>
                  <a:cubicBezTo>
                    <a:pt x="9" y="17"/>
                    <a:pt x="9" y="17"/>
                    <a:pt x="9" y="17"/>
                  </a:cubicBezTo>
                  <a:cubicBezTo>
                    <a:pt x="4" y="17"/>
                    <a:pt x="0" y="13"/>
                    <a:pt x="0" y="8"/>
                  </a:cubicBezTo>
                  <a:cubicBezTo>
                    <a:pt x="0" y="8"/>
                    <a:pt x="0" y="8"/>
                    <a:pt x="0" y="8"/>
                  </a:cubicBezTo>
                  <a:cubicBezTo>
                    <a:pt x="0" y="4"/>
                    <a:pt x="4" y="0"/>
                    <a:pt x="9" y="0"/>
                  </a:cubicBezTo>
                  <a:cubicBezTo>
                    <a:pt x="147" y="0"/>
                    <a:pt x="147" y="0"/>
                    <a:pt x="147" y="0"/>
                  </a:cubicBezTo>
                  <a:cubicBezTo>
                    <a:pt x="152" y="0"/>
                    <a:pt x="156" y="4"/>
                    <a:pt x="156" y="8"/>
                  </a:cubicBezTo>
                  <a:cubicBezTo>
                    <a:pt x="156" y="8"/>
                    <a:pt x="156" y="8"/>
                    <a:pt x="156" y="8"/>
                  </a:cubicBezTo>
                  <a:cubicBezTo>
                    <a:pt x="156" y="13"/>
                    <a:pt x="152" y="17"/>
                    <a:pt x="147" y="17"/>
                  </a:cubicBezTo>
                  <a:close/>
                </a:path>
              </a:pathLst>
            </a:custGeom>
            <a:solidFill>
              <a:srgbClr val="77392D"/>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39" name="ïṡḻídè"/>
            <p:cNvSpPr/>
            <p:nvPr/>
          </p:nvSpPr>
          <p:spPr bwMode="auto">
            <a:xfrm>
              <a:off x="9249518" y="2735981"/>
              <a:ext cx="45346" cy="67112"/>
            </a:xfrm>
            <a:custGeom>
              <a:avLst/>
              <a:gdLst>
                <a:gd name="T0" fmla="*/ 28 w 28"/>
                <a:gd name="T1" fmla="*/ 28 h 41"/>
                <a:gd name="T2" fmla="*/ 14 w 28"/>
                <a:gd name="T3" fmla="*/ 41 h 41"/>
                <a:gd name="T4" fmla="*/ 0 w 28"/>
                <a:gd name="T5" fmla="*/ 28 h 41"/>
                <a:gd name="T6" fmla="*/ 14 w 28"/>
                <a:gd name="T7" fmla="*/ 0 h 41"/>
                <a:gd name="T8" fmla="*/ 28 w 28"/>
                <a:gd name="T9" fmla="*/ 28 h 41"/>
              </a:gdLst>
              <a:ahLst/>
              <a:cxnLst>
                <a:cxn ang="0">
                  <a:pos x="T0" y="T1"/>
                </a:cxn>
                <a:cxn ang="0">
                  <a:pos x="T2" y="T3"/>
                </a:cxn>
                <a:cxn ang="0">
                  <a:pos x="T4" y="T5"/>
                </a:cxn>
                <a:cxn ang="0">
                  <a:pos x="T6" y="T7"/>
                </a:cxn>
                <a:cxn ang="0">
                  <a:pos x="T8" y="T9"/>
                </a:cxn>
              </a:cxnLst>
              <a:rect l="0" t="0" r="r" b="b"/>
              <a:pathLst>
                <a:path w="28" h="41">
                  <a:moveTo>
                    <a:pt x="28" y="28"/>
                  </a:moveTo>
                  <a:cubicBezTo>
                    <a:pt x="28" y="35"/>
                    <a:pt x="22" y="41"/>
                    <a:pt x="14" y="41"/>
                  </a:cubicBezTo>
                  <a:cubicBezTo>
                    <a:pt x="7" y="41"/>
                    <a:pt x="0" y="35"/>
                    <a:pt x="0" y="28"/>
                  </a:cubicBezTo>
                  <a:cubicBezTo>
                    <a:pt x="0" y="20"/>
                    <a:pt x="14" y="0"/>
                    <a:pt x="14" y="0"/>
                  </a:cubicBezTo>
                  <a:cubicBezTo>
                    <a:pt x="14" y="0"/>
                    <a:pt x="28" y="20"/>
                    <a:pt x="28"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0" name="íSľíḑê"/>
            <p:cNvSpPr/>
            <p:nvPr/>
          </p:nvSpPr>
          <p:spPr bwMode="auto">
            <a:xfrm>
              <a:off x="9180591" y="2735981"/>
              <a:ext cx="46253" cy="67112"/>
            </a:xfrm>
            <a:custGeom>
              <a:avLst/>
              <a:gdLst>
                <a:gd name="T0" fmla="*/ 28 w 28"/>
                <a:gd name="T1" fmla="*/ 28 h 41"/>
                <a:gd name="T2" fmla="*/ 14 w 28"/>
                <a:gd name="T3" fmla="*/ 41 h 41"/>
                <a:gd name="T4" fmla="*/ 0 w 28"/>
                <a:gd name="T5" fmla="*/ 28 h 41"/>
                <a:gd name="T6" fmla="*/ 14 w 28"/>
                <a:gd name="T7" fmla="*/ 0 h 41"/>
                <a:gd name="T8" fmla="*/ 28 w 28"/>
                <a:gd name="T9" fmla="*/ 28 h 41"/>
              </a:gdLst>
              <a:ahLst/>
              <a:cxnLst>
                <a:cxn ang="0">
                  <a:pos x="T0" y="T1"/>
                </a:cxn>
                <a:cxn ang="0">
                  <a:pos x="T2" y="T3"/>
                </a:cxn>
                <a:cxn ang="0">
                  <a:pos x="T4" y="T5"/>
                </a:cxn>
                <a:cxn ang="0">
                  <a:pos x="T6" y="T7"/>
                </a:cxn>
                <a:cxn ang="0">
                  <a:pos x="T8" y="T9"/>
                </a:cxn>
              </a:cxnLst>
              <a:rect l="0" t="0" r="r" b="b"/>
              <a:pathLst>
                <a:path w="28" h="41">
                  <a:moveTo>
                    <a:pt x="28" y="28"/>
                  </a:moveTo>
                  <a:cubicBezTo>
                    <a:pt x="28" y="35"/>
                    <a:pt x="21" y="41"/>
                    <a:pt x="14" y="41"/>
                  </a:cubicBezTo>
                  <a:cubicBezTo>
                    <a:pt x="6" y="41"/>
                    <a:pt x="0" y="35"/>
                    <a:pt x="0" y="28"/>
                  </a:cubicBezTo>
                  <a:cubicBezTo>
                    <a:pt x="0" y="20"/>
                    <a:pt x="14" y="0"/>
                    <a:pt x="14" y="0"/>
                  </a:cubicBezTo>
                  <a:cubicBezTo>
                    <a:pt x="14" y="0"/>
                    <a:pt x="28" y="20"/>
                    <a:pt x="28"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1" name="îşḷîḋê"/>
            <p:cNvSpPr/>
            <p:nvPr/>
          </p:nvSpPr>
          <p:spPr bwMode="auto">
            <a:xfrm>
              <a:off x="9112572" y="2735981"/>
              <a:ext cx="44440" cy="67112"/>
            </a:xfrm>
            <a:custGeom>
              <a:avLst/>
              <a:gdLst>
                <a:gd name="T0" fmla="*/ 27 w 27"/>
                <a:gd name="T1" fmla="*/ 28 h 41"/>
                <a:gd name="T2" fmla="*/ 14 w 27"/>
                <a:gd name="T3" fmla="*/ 41 h 41"/>
                <a:gd name="T4" fmla="*/ 0 w 27"/>
                <a:gd name="T5" fmla="*/ 28 h 41"/>
                <a:gd name="T6" fmla="*/ 14 w 27"/>
                <a:gd name="T7" fmla="*/ 0 h 41"/>
                <a:gd name="T8" fmla="*/ 27 w 27"/>
                <a:gd name="T9" fmla="*/ 28 h 41"/>
              </a:gdLst>
              <a:ahLst/>
              <a:cxnLst>
                <a:cxn ang="0">
                  <a:pos x="T0" y="T1"/>
                </a:cxn>
                <a:cxn ang="0">
                  <a:pos x="T2" y="T3"/>
                </a:cxn>
                <a:cxn ang="0">
                  <a:pos x="T4" y="T5"/>
                </a:cxn>
                <a:cxn ang="0">
                  <a:pos x="T6" y="T7"/>
                </a:cxn>
                <a:cxn ang="0">
                  <a:pos x="T8" y="T9"/>
                </a:cxn>
              </a:cxnLst>
              <a:rect l="0" t="0" r="r" b="b"/>
              <a:pathLst>
                <a:path w="27" h="41">
                  <a:moveTo>
                    <a:pt x="27" y="28"/>
                  </a:moveTo>
                  <a:cubicBezTo>
                    <a:pt x="27" y="35"/>
                    <a:pt x="21" y="41"/>
                    <a:pt x="14" y="41"/>
                  </a:cubicBezTo>
                  <a:cubicBezTo>
                    <a:pt x="6" y="41"/>
                    <a:pt x="0" y="35"/>
                    <a:pt x="0" y="28"/>
                  </a:cubicBezTo>
                  <a:cubicBezTo>
                    <a:pt x="0" y="20"/>
                    <a:pt x="14" y="0"/>
                    <a:pt x="14" y="0"/>
                  </a:cubicBezTo>
                  <a:cubicBezTo>
                    <a:pt x="14" y="0"/>
                    <a:pt x="27" y="20"/>
                    <a:pt x="27"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2" name="isľiḓe"/>
            <p:cNvSpPr/>
            <p:nvPr/>
          </p:nvSpPr>
          <p:spPr bwMode="auto">
            <a:xfrm>
              <a:off x="9204171" y="2735981"/>
              <a:ext cx="22673" cy="67112"/>
            </a:xfrm>
            <a:custGeom>
              <a:avLst/>
              <a:gdLst>
                <a:gd name="T0" fmla="*/ 0 w 14"/>
                <a:gd name="T1" fmla="*/ 0 h 41"/>
                <a:gd name="T2" fmla="*/ 0 w 14"/>
                <a:gd name="T3" fmla="*/ 41 h 41"/>
                <a:gd name="T4" fmla="*/ 14 w 14"/>
                <a:gd name="T5" fmla="*/ 28 h 41"/>
                <a:gd name="T6" fmla="*/ 0 w 14"/>
                <a:gd name="T7" fmla="*/ 0 h 41"/>
              </a:gdLst>
              <a:ahLst/>
              <a:cxnLst>
                <a:cxn ang="0">
                  <a:pos x="T0" y="T1"/>
                </a:cxn>
                <a:cxn ang="0">
                  <a:pos x="T2" y="T3"/>
                </a:cxn>
                <a:cxn ang="0">
                  <a:pos x="T4" y="T5"/>
                </a:cxn>
                <a:cxn ang="0">
                  <a:pos x="T6" y="T7"/>
                </a:cxn>
              </a:cxnLst>
              <a:rect l="0" t="0" r="r" b="b"/>
              <a:pathLst>
                <a:path w="14" h="41">
                  <a:moveTo>
                    <a:pt x="0" y="0"/>
                  </a:moveTo>
                  <a:cubicBezTo>
                    <a:pt x="0" y="41"/>
                    <a:pt x="0" y="41"/>
                    <a:pt x="0" y="41"/>
                  </a:cubicBezTo>
                  <a:cubicBezTo>
                    <a:pt x="7" y="41"/>
                    <a:pt x="14" y="35"/>
                    <a:pt x="14" y="28"/>
                  </a:cubicBezTo>
                  <a:cubicBezTo>
                    <a:pt x="14" y="20"/>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3" name="iṧlîḍé"/>
            <p:cNvSpPr/>
            <p:nvPr/>
          </p:nvSpPr>
          <p:spPr bwMode="auto">
            <a:xfrm>
              <a:off x="9272190" y="2735981"/>
              <a:ext cx="22673" cy="67112"/>
            </a:xfrm>
            <a:custGeom>
              <a:avLst/>
              <a:gdLst>
                <a:gd name="T0" fmla="*/ 0 w 14"/>
                <a:gd name="T1" fmla="*/ 0 h 41"/>
                <a:gd name="T2" fmla="*/ 0 w 14"/>
                <a:gd name="T3" fmla="*/ 41 h 41"/>
                <a:gd name="T4" fmla="*/ 14 w 14"/>
                <a:gd name="T5" fmla="*/ 28 h 41"/>
                <a:gd name="T6" fmla="*/ 0 w 14"/>
                <a:gd name="T7" fmla="*/ 0 h 41"/>
              </a:gdLst>
              <a:ahLst/>
              <a:cxnLst>
                <a:cxn ang="0">
                  <a:pos x="T0" y="T1"/>
                </a:cxn>
                <a:cxn ang="0">
                  <a:pos x="T2" y="T3"/>
                </a:cxn>
                <a:cxn ang="0">
                  <a:pos x="T4" y="T5"/>
                </a:cxn>
                <a:cxn ang="0">
                  <a:pos x="T6" y="T7"/>
                </a:cxn>
              </a:cxnLst>
              <a:rect l="0" t="0" r="r" b="b"/>
              <a:pathLst>
                <a:path w="14" h="41">
                  <a:moveTo>
                    <a:pt x="0" y="0"/>
                  </a:moveTo>
                  <a:cubicBezTo>
                    <a:pt x="0" y="41"/>
                    <a:pt x="0" y="41"/>
                    <a:pt x="0" y="41"/>
                  </a:cubicBezTo>
                  <a:cubicBezTo>
                    <a:pt x="8" y="41"/>
                    <a:pt x="14" y="35"/>
                    <a:pt x="14" y="28"/>
                  </a:cubicBezTo>
                  <a:cubicBezTo>
                    <a:pt x="14" y="20"/>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4" name="íṩlíďê"/>
            <p:cNvSpPr/>
            <p:nvPr/>
          </p:nvSpPr>
          <p:spPr bwMode="auto">
            <a:xfrm>
              <a:off x="9135245" y="2735981"/>
              <a:ext cx="21766" cy="67112"/>
            </a:xfrm>
            <a:custGeom>
              <a:avLst/>
              <a:gdLst>
                <a:gd name="T0" fmla="*/ 0 w 13"/>
                <a:gd name="T1" fmla="*/ 0 h 41"/>
                <a:gd name="T2" fmla="*/ 0 w 13"/>
                <a:gd name="T3" fmla="*/ 41 h 41"/>
                <a:gd name="T4" fmla="*/ 13 w 13"/>
                <a:gd name="T5" fmla="*/ 28 h 41"/>
                <a:gd name="T6" fmla="*/ 0 w 13"/>
                <a:gd name="T7" fmla="*/ 0 h 41"/>
              </a:gdLst>
              <a:ahLst/>
              <a:cxnLst>
                <a:cxn ang="0">
                  <a:pos x="T0" y="T1"/>
                </a:cxn>
                <a:cxn ang="0">
                  <a:pos x="T2" y="T3"/>
                </a:cxn>
                <a:cxn ang="0">
                  <a:pos x="T4" y="T5"/>
                </a:cxn>
                <a:cxn ang="0">
                  <a:pos x="T6" y="T7"/>
                </a:cxn>
              </a:cxnLst>
              <a:rect l="0" t="0" r="r" b="b"/>
              <a:pathLst>
                <a:path w="13" h="41">
                  <a:moveTo>
                    <a:pt x="0" y="0"/>
                  </a:moveTo>
                  <a:cubicBezTo>
                    <a:pt x="0" y="41"/>
                    <a:pt x="0" y="41"/>
                    <a:pt x="0" y="41"/>
                  </a:cubicBezTo>
                  <a:cubicBezTo>
                    <a:pt x="7" y="41"/>
                    <a:pt x="13" y="35"/>
                    <a:pt x="13" y="28"/>
                  </a:cubicBezTo>
                  <a:cubicBezTo>
                    <a:pt x="13" y="20"/>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5" name="ïSļîdé"/>
            <p:cNvSpPr/>
            <p:nvPr/>
          </p:nvSpPr>
          <p:spPr bwMode="auto">
            <a:xfrm>
              <a:off x="9264028" y="2726912"/>
              <a:ext cx="18138" cy="1723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6" name="ïs1ïḍè"/>
            <p:cNvSpPr/>
            <p:nvPr/>
          </p:nvSpPr>
          <p:spPr bwMode="auto">
            <a:xfrm>
              <a:off x="9194195" y="2726912"/>
              <a:ext cx="19046" cy="1723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7" name="îṥḻîḍè"/>
            <p:cNvSpPr/>
            <p:nvPr/>
          </p:nvSpPr>
          <p:spPr bwMode="auto">
            <a:xfrm>
              <a:off x="9126176" y="2726912"/>
              <a:ext cx="17232" cy="1723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8" name="íŝļïḋe"/>
            <p:cNvSpPr/>
            <p:nvPr/>
          </p:nvSpPr>
          <p:spPr bwMode="auto">
            <a:xfrm>
              <a:off x="9099875" y="2827580"/>
              <a:ext cx="207686" cy="27208"/>
            </a:xfrm>
            <a:custGeom>
              <a:avLst/>
              <a:gdLst>
                <a:gd name="T0" fmla="*/ 226 w 229"/>
                <a:gd name="T1" fmla="*/ 30 h 30"/>
                <a:gd name="T2" fmla="*/ 229 w 229"/>
                <a:gd name="T3" fmla="*/ 0 h 30"/>
                <a:gd name="T4" fmla="*/ 0 w 229"/>
                <a:gd name="T5" fmla="*/ 0 h 30"/>
                <a:gd name="T6" fmla="*/ 3 w 229"/>
                <a:gd name="T7" fmla="*/ 30 h 30"/>
                <a:gd name="T8" fmla="*/ 226 w 229"/>
                <a:gd name="T9" fmla="*/ 30 h 30"/>
              </a:gdLst>
              <a:ahLst/>
              <a:cxnLst>
                <a:cxn ang="0">
                  <a:pos x="T0" y="T1"/>
                </a:cxn>
                <a:cxn ang="0">
                  <a:pos x="T2" y="T3"/>
                </a:cxn>
                <a:cxn ang="0">
                  <a:pos x="T4" y="T5"/>
                </a:cxn>
                <a:cxn ang="0">
                  <a:pos x="T6" y="T7"/>
                </a:cxn>
                <a:cxn ang="0">
                  <a:pos x="T8" y="T9"/>
                </a:cxn>
              </a:cxnLst>
              <a:rect l="0" t="0" r="r" b="b"/>
              <a:pathLst>
                <a:path w="229" h="30">
                  <a:moveTo>
                    <a:pt x="226" y="30"/>
                  </a:moveTo>
                  <a:lnTo>
                    <a:pt x="229" y="0"/>
                  </a:lnTo>
                  <a:lnTo>
                    <a:pt x="0" y="0"/>
                  </a:lnTo>
                  <a:lnTo>
                    <a:pt x="3" y="30"/>
                  </a:lnTo>
                  <a:lnTo>
                    <a:pt x="226" y="30"/>
                  </a:lnTo>
                  <a:close/>
                </a:path>
              </a:pathLst>
            </a:custGeom>
            <a:solidFill>
              <a:srgbClr val="41B792"/>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49" name="iŝļîde"/>
            <p:cNvSpPr/>
            <p:nvPr/>
          </p:nvSpPr>
          <p:spPr bwMode="auto">
            <a:xfrm>
              <a:off x="9204171" y="2827580"/>
              <a:ext cx="103389" cy="27208"/>
            </a:xfrm>
            <a:custGeom>
              <a:avLst/>
              <a:gdLst>
                <a:gd name="T0" fmla="*/ 0 w 114"/>
                <a:gd name="T1" fmla="*/ 30 h 30"/>
                <a:gd name="T2" fmla="*/ 111 w 114"/>
                <a:gd name="T3" fmla="*/ 30 h 30"/>
                <a:gd name="T4" fmla="*/ 114 w 114"/>
                <a:gd name="T5" fmla="*/ 0 h 30"/>
                <a:gd name="T6" fmla="*/ 0 w 114"/>
                <a:gd name="T7" fmla="*/ 0 h 30"/>
                <a:gd name="T8" fmla="*/ 0 w 114"/>
                <a:gd name="T9" fmla="*/ 30 h 30"/>
              </a:gdLst>
              <a:ahLst/>
              <a:cxnLst>
                <a:cxn ang="0">
                  <a:pos x="T0" y="T1"/>
                </a:cxn>
                <a:cxn ang="0">
                  <a:pos x="T2" y="T3"/>
                </a:cxn>
                <a:cxn ang="0">
                  <a:pos x="T4" y="T5"/>
                </a:cxn>
                <a:cxn ang="0">
                  <a:pos x="T6" y="T7"/>
                </a:cxn>
                <a:cxn ang="0">
                  <a:pos x="T8" y="T9"/>
                </a:cxn>
              </a:cxnLst>
              <a:rect l="0" t="0" r="r" b="b"/>
              <a:pathLst>
                <a:path w="114" h="30">
                  <a:moveTo>
                    <a:pt x="0" y="30"/>
                  </a:moveTo>
                  <a:lnTo>
                    <a:pt x="111" y="30"/>
                  </a:lnTo>
                  <a:lnTo>
                    <a:pt x="114" y="0"/>
                  </a:lnTo>
                  <a:lnTo>
                    <a:pt x="0" y="0"/>
                  </a:lnTo>
                  <a:lnTo>
                    <a:pt x="0" y="30"/>
                  </a:lnTo>
                  <a:close/>
                </a:path>
              </a:pathLst>
            </a:custGeom>
            <a:solidFill>
              <a:srgbClr val="22996E"/>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0" name="îś1ïḓe"/>
            <p:cNvSpPr/>
            <p:nvPr/>
          </p:nvSpPr>
          <p:spPr bwMode="auto">
            <a:xfrm>
              <a:off x="9102596" y="2854788"/>
              <a:ext cx="202245" cy="11790"/>
            </a:xfrm>
            <a:custGeom>
              <a:avLst/>
              <a:gdLst>
                <a:gd name="T0" fmla="*/ 223 w 223"/>
                <a:gd name="T1" fmla="*/ 0 h 13"/>
                <a:gd name="T2" fmla="*/ 0 w 223"/>
                <a:gd name="T3" fmla="*/ 0 h 13"/>
                <a:gd name="T4" fmla="*/ 2 w 223"/>
                <a:gd name="T5" fmla="*/ 13 h 13"/>
                <a:gd name="T6" fmla="*/ 221 w 223"/>
                <a:gd name="T7" fmla="*/ 13 h 13"/>
                <a:gd name="T8" fmla="*/ 223 w 223"/>
                <a:gd name="T9" fmla="*/ 0 h 13"/>
              </a:gdLst>
              <a:ahLst/>
              <a:cxnLst>
                <a:cxn ang="0">
                  <a:pos x="T0" y="T1"/>
                </a:cxn>
                <a:cxn ang="0">
                  <a:pos x="T2" y="T3"/>
                </a:cxn>
                <a:cxn ang="0">
                  <a:pos x="T4" y="T5"/>
                </a:cxn>
                <a:cxn ang="0">
                  <a:pos x="T6" y="T7"/>
                </a:cxn>
                <a:cxn ang="0">
                  <a:pos x="T8" y="T9"/>
                </a:cxn>
              </a:cxnLst>
              <a:rect l="0" t="0" r="r" b="b"/>
              <a:pathLst>
                <a:path w="223" h="13">
                  <a:moveTo>
                    <a:pt x="223" y="0"/>
                  </a:moveTo>
                  <a:lnTo>
                    <a:pt x="0" y="0"/>
                  </a:lnTo>
                  <a:lnTo>
                    <a:pt x="2" y="13"/>
                  </a:lnTo>
                  <a:lnTo>
                    <a:pt x="221" y="13"/>
                  </a:lnTo>
                  <a:lnTo>
                    <a:pt x="223" y="0"/>
                  </a:lnTo>
                  <a:close/>
                </a:path>
              </a:pathLst>
            </a:custGeom>
            <a:solidFill>
              <a:srgbClr val="56CCA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1" name="iṡḻîḋé"/>
            <p:cNvSpPr/>
            <p:nvPr/>
          </p:nvSpPr>
          <p:spPr bwMode="auto">
            <a:xfrm>
              <a:off x="9204171" y="2854788"/>
              <a:ext cx="100669" cy="11790"/>
            </a:xfrm>
            <a:custGeom>
              <a:avLst/>
              <a:gdLst>
                <a:gd name="T0" fmla="*/ 0 w 111"/>
                <a:gd name="T1" fmla="*/ 13 h 13"/>
                <a:gd name="T2" fmla="*/ 109 w 111"/>
                <a:gd name="T3" fmla="*/ 13 h 13"/>
                <a:gd name="T4" fmla="*/ 111 w 111"/>
                <a:gd name="T5" fmla="*/ 0 h 13"/>
                <a:gd name="T6" fmla="*/ 0 w 111"/>
                <a:gd name="T7" fmla="*/ 0 h 13"/>
                <a:gd name="T8" fmla="*/ 0 w 111"/>
                <a:gd name="T9" fmla="*/ 13 h 13"/>
              </a:gdLst>
              <a:ahLst/>
              <a:cxnLst>
                <a:cxn ang="0">
                  <a:pos x="T0" y="T1"/>
                </a:cxn>
                <a:cxn ang="0">
                  <a:pos x="T2" y="T3"/>
                </a:cxn>
                <a:cxn ang="0">
                  <a:pos x="T4" y="T5"/>
                </a:cxn>
                <a:cxn ang="0">
                  <a:pos x="T6" y="T7"/>
                </a:cxn>
                <a:cxn ang="0">
                  <a:pos x="T8" y="T9"/>
                </a:cxn>
              </a:cxnLst>
              <a:rect l="0" t="0" r="r" b="b"/>
              <a:pathLst>
                <a:path w="111" h="13">
                  <a:moveTo>
                    <a:pt x="0" y="13"/>
                  </a:moveTo>
                  <a:lnTo>
                    <a:pt x="109" y="13"/>
                  </a:lnTo>
                  <a:lnTo>
                    <a:pt x="111" y="0"/>
                  </a:lnTo>
                  <a:lnTo>
                    <a:pt x="0" y="0"/>
                  </a:lnTo>
                  <a:lnTo>
                    <a:pt x="0" y="13"/>
                  </a:lnTo>
                  <a:close/>
                </a:path>
              </a:pathLst>
            </a:custGeom>
            <a:solidFill>
              <a:srgbClr val="41B792"/>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2" name="i$ľïdê"/>
            <p:cNvSpPr/>
            <p:nvPr/>
          </p:nvSpPr>
          <p:spPr bwMode="auto">
            <a:xfrm>
              <a:off x="9046367" y="1761036"/>
              <a:ext cx="314703" cy="736423"/>
            </a:xfrm>
            <a:custGeom>
              <a:avLst/>
              <a:gdLst>
                <a:gd name="T0" fmla="*/ 127 w 194"/>
                <a:gd name="T1" fmla="*/ 3 h 454"/>
                <a:gd name="T2" fmla="*/ 97 w 194"/>
                <a:gd name="T3" fmla="*/ 0 h 454"/>
                <a:gd name="T4" fmla="*/ 67 w 194"/>
                <a:gd name="T5" fmla="*/ 3 h 454"/>
                <a:gd name="T6" fmla="*/ 76 w 194"/>
                <a:gd name="T7" fmla="*/ 454 h 454"/>
                <a:gd name="T8" fmla="*/ 97 w 194"/>
                <a:gd name="T9" fmla="*/ 454 h 454"/>
                <a:gd name="T10" fmla="*/ 97 w 194"/>
                <a:gd name="T11" fmla="*/ 454 h 454"/>
                <a:gd name="T12" fmla="*/ 118 w 194"/>
                <a:gd name="T13" fmla="*/ 454 h 454"/>
                <a:gd name="T14" fmla="*/ 127 w 194"/>
                <a:gd name="T15" fmla="*/ 3 h 4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 h="454">
                  <a:moveTo>
                    <a:pt x="127" y="3"/>
                  </a:moveTo>
                  <a:cubicBezTo>
                    <a:pt x="111" y="0"/>
                    <a:pt x="100" y="0"/>
                    <a:pt x="97" y="0"/>
                  </a:cubicBezTo>
                  <a:cubicBezTo>
                    <a:pt x="94" y="0"/>
                    <a:pt x="83" y="0"/>
                    <a:pt x="67" y="3"/>
                  </a:cubicBezTo>
                  <a:cubicBezTo>
                    <a:pt x="45" y="47"/>
                    <a:pt x="0" y="180"/>
                    <a:pt x="76" y="454"/>
                  </a:cubicBezTo>
                  <a:cubicBezTo>
                    <a:pt x="97" y="454"/>
                    <a:pt x="97" y="454"/>
                    <a:pt x="97" y="454"/>
                  </a:cubicBezTo>
                  <a:cubicBezTo>
                    <a:pt x="97" y="454"/>
                    <a:pt x="97" y="454"/>
                    <a:pt x="97" y="454"/>
                  </a:cubicBezTo>
                  <a:cubicBezTo>
                    <a:pt x="118" y="454"/>
                    <a:pt x="118" y="454"/>
                    <a:pt x="118" y="454"/>
                  </a:cubicBezTo>
                  <a:cubicBezTo>
                    <a:pt x="194" y="180"/>
                    <a:pt x="149" y="47"/>
                    <a:pt x="127" y="3"/>
                  </a:cubicBezTo>
                  <a:close/>
                </a:path>
              </a:pathLst>
            </a:custGeom>
            <a:solidFill>
              <a:srgbClr val="56CCA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3" name="îṣḻïďe"/>
            <p:cNvSpPr/>
            <p:nvPr/>
          </p:nvSpPr>
          <p:spPr bwMode="auto">
            <a:xfrm>
              <a:off x="9274004" y="1789151"/>
              <a:ext cx="326493" cy="708309"/>
            </a:xfrm>
            <a:custGeom>
              <a:avLst/>
              <a:gdLst>
                <a:gd name="T0" fmla="*/ 106 w 201"/>
                <a:gd name="T1" fmla="*/ 30 h 437"/>
                <a:gd name="T2" fmla="*/ 50 w 201"/>
                <a:gd name="T3" fmla="*/ 0 h 437"/>
                <a:gd name="T4" fmla="*/ 0 w 201"/>
                <a:gd name="T5" fmla="*/ 437 h 437"/>
                <a:gd name="T6" fmla="*/ 27 w 201"/>
                <a:gd name="T7" fmla="*/ 437 h 437"/>
                <a:gd name="T8" fmla="*/ 106 w 201"/>
                <a:gd name="T9" fmla="*/ 30 h 437"/>
              </a:gdLst>
              <a:ahLst/>
              <a:cxnLst>
                <a:cxn ang="0">
                  <a:pos x="T0" y="T1"/>
                </a:cxn>
                <a:cxn ang="0">
                  <a:pos x="T2" y="T3"/>
                </a:cxn>
                <a:cxn ang="0">
                  <a:pos x="T4" y="T5"/>
                </a:cxn>
                <a:cxn ang="0">
                  <a:pos x="T6" y="T7"/>
                </a:cxn>
                <a:cxn ang="0">
                  <a:pos x="T8" y="T9"/>
                </a:cxn>
              </a:cxnLst>
              <a:rect l="0" t="0" r="r" b="b"/>
              <a:pathLst>
                <a:path w="201" h="437">
                  <a:moveTo>
                    <a:pt x="106" y="30"/>
                  </a:moveTo>
                  <a:cubicBezTo>
                    <a:pt x="88" y="16"/>
                    <a:pt x="69" y="6"/>
                    <a:pt x="50" y="0"/>
                  </a:cubicBezTo>
                  <a:cubicBezTo>
                    <a:pt x="70" y="72"/>
                    <a:pt x="106" y="259"/>
                    <a:pt x="0" y="437"/>
                  </a:cubicBezTo>
                  <a:cubicBezTo>
                    <a:pt x="27" y="437"/>
                    <a:pt x="27" y="437"/>
                    <a:pt x="27" y="437"/>
                  </a:cubicBezTo>
                  <a:cubicBezTo>
                    <a:pt x="27" y="437"/>
                    <a:pt x="201" y="244"/>
                    <a:pt x="106" y="30"/>
                  </a:cubicBezTo>
                  <a:close/>
                </a:path>
              </a:pathLst>
            </a:custGeom>
            <a:solidFill>
              <a:srgbClr val="56CCA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4" name="íSḷíḑè"/>
            <p:cNvSpPr/>
            <p:nvPr/>
          </p:nvSpPr>
          <p:spPr bwMode="auto">
            <a:xfrm>
              <a:off x="8808752" y="1789151"/>
              <a:ext cx="324679" cy="708309"/>
            </a:xfrm>
            <a:custGeom>
              <a:avLst/>
              <a:gdLst>
                <a:gd name="T0" fmla="*/ 95 w 200"/>
                <a:gd name="T1" fmla="*/ 30 h 437"/>
                <a:gd name="T2" fmla="*/ 150 w 200"/>
                <a:gd name="T3" fmla="*/ 0 h 437"/>
                <a:gd name="T4" fmla="*/ 200 w 200"/>
                <a:gd name="T5" fmla="*/ 437 h 437"/>
                <a:gd name="T6" fmla="*/ 173 w 200"/>
                <a:gd name="T7" fmla="*/ 437 h 437"/>
                <a:gd name="T8" fmla="*/ 95 w 200"/>
                <a:gd name="T9" fmla="*/ 30 h 437"/>
              </a:gdLst>
              <a:ahLst/>
              <a:cxnLst>
                <a:cxn ang="0">
                  <a:pos x="T0" y="T1"/>
                </a:cxn>
                <a:cxn ang="0">
                  <a:pos x="T2" y="T3"/>
                </a:cxn>
                <a:cxn ang="0">
                  <a:pos x="T4" y="T5"/>
                </a:cxn>
                <a:cxn ang="0">
                  <a:pos x="T6" y="T7"/>
                </a:cxn>
                <a:cxn ang="0">
                  <a:pos x="T8" y="T9"/>
                </a:cxn>
              </a:cxnLst>
              <a:rect l="0" t="0" r="r" b="b"/>
              <a:pathLst>
                <a:path w="200" h="437">
                  <a:moveTo>
                    <a:pt x="95" y="30"/>
                  </a:moveTo>
                  <a:cubicBezTo>
                    <a:pt x="112" y="16"/>
                    <a:pt x="131" y="6"/>
                    <a:pt x="150" y="0"/>
                  </a:cubicBezTo>
                  <a:cubicBezTo>
                    <a:pt x="130" y="72"/>
                    <a:pt x="94" y="259"/>
                    <a:pt x="200" y="437"/>
                  </a:cubicBezTo>
                  <a:cubicBezTo>
                    <a:pt x="173" y="437"/>
                    <a:pt x="173" y="437"/>
                    <a:pt x="173" y="437"/>
                  </a:cubicBezTo>
                  <a:cubicBezTo>
                    <a:pt x="173" y="437"/>
                    <a:pt x="0" y="244"/>
                    <a:pt x="95" y="30"/>
                  </a:cubicBezTo>
                  <a:close/>
                </a:path>
              </a:pathLst>
            </a:custGeom>
            <a:solidFill>
              <a:srgbClr val="56CCA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5" name="i$1ïḍe"/>
            <p:cNvSpPr/>
            <p:nvPr/>
          </p:nvSpPr>
          <p:spPr bwMode="auto">
            <a:xfrm>
              <a:off x="9044553" y="2496553"/>
              <a:ext cx="316517" cy="45346"/>
            </a:xfrm>
            <a:custGeom>
              <a:avLst/>
              <a:gdLst>
                <a:gd name="T0" fmla="*/ 1 w 195"/>
                <a:gd name="T1" fmla="*/ 0 h 28"/>
                <a:gd name="T2" fmla="*/ 195 w 195"/>
                <a:gd name="T3" fmla="*/ 0 h 28"/>
                <a:gd name="T4" fmla="*/ 195 w 195"/>
                <a:gd name="T5" fmla="*/ 0 h 28"/>
                <a:gd name="T6" fmla="*/ 195 w 195"/>
                <a:gd name="T7" fmla="*/ 28 h 28"/>
                <a:gd name="T8" fmla="*/ 195 w 195"/>
                <a:gd name="T9" fmla="*/ 28 h 28"/>
                <a:gd name="T10" fmla="*/ 1 w 195"/>
                <a:gd name="T11" fmla="*/ 28 h 28"/>
                <a:gd name="T12" fmla="*/ 0 w 195"/>
                <a:gd name="T13" fmla="*/ 28 h 28"/>
                <a:gd name="T14" fmla="*/ 0 w 195"/>
                <a:gd name="T15" fmla="*/ 0 h 28"/>
                <a:gd name="T16" fmla="*/ 1 w 195"/>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28">
                  <a:moveTo>
                    <a:pt x="1" y="0"/>
                  </a:moveTo>
                  <a:cubicBezTo>
                    <a:pt x="195" y="0"/>
                    <a:pt x="195" y="0"/>
                    <a:pt x="195" y="0"/>
                  </a:cubicBezTo>
                  <a:cubicBezTo>
                    <a:pt x="195" y="0"/>
                    <a:pt x="195" y="0"/>
                    <a:pt x="195" y="0"/>
                  </a:cubicBezTo>
                  <a:cubicBezTo>
                    <a:pt x="195" y="28"/>
                    <a:pt x="195" y="28"/>
                    <a:pt x="195" y="28"/>
                  </a:cubicBezTo>
                  <a:cubicBezTo>
                    <a:pt x="195" y="28"/>
                    <a:pt x="195" y="28"/>
                    <a:pt x="195" y="28"/>
                  </a:cubicBezTo>
                  <a:cubicBezTo>
                    <a:pt x="1" y="28"/>
                    <a:pt x="1" y="28"/>
                    <a:pt x="1" y="28"/>
                  </a:cubicBezTo>
                  <a:cubicBezTo>
                    <a:pt x="0" y="28"/>
                    <a:pt x="0" y="28"/>
                    <a:pt x="0" y="28"/>
                  </a:cubicBezTo>
                  <a:cubicBezTo>
                    <a:pt x="0" y="0"/>
                    <a:pt x="0" y="0"/>
                    <a:pt x="0" y="0"/>
                  </a:cubicBezTo>
                  <a:cubicBezTo>
                    <a:pt x="0" y="0"/>
                    <a:pt x="0" y="0"/>
                    <a:pt x="1" y="0"/>
                  </a:cubicBezTo>
                  <a:close/>
                </a:path>
              </a:pathLst>
            </a:custGeom>
            <a:solidFill>
              <a:srgbClr val="41B792"/>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6" name="íṣḷïḑe"/>
            <p:cNvSpPr/>
            <p:nvPr/>
          </p:nvSpPr>
          <p:spPr bwMode="auto">
            <a:xfrm>
              <a:off x="9204171" y="2496553"/>
              <a:ext cx="156898" cy="45346"/>
            </a:xfrm>
            <a:custGeom>
              <a:avLst/>
              <a:gdLst>
                <a:gd name="T0" fmla="*/ 97 w 97"/>
                <a:gd name="T1" fmla="*/ 0 h 28"/>
                <a:gd name="T2" fmla="*/ 0 w 97"/>
                <a:gd name="T3" fmla="*/ 0 h 28"/>
                <a:gd name="T4" fmla="*/ 0 w 97"/>
                <a:gd name="T5" fmla="*/ 28 h 28"/>
                <a:gd name="T6" fmla="*/ 97 w 97"/>
                <a:gd name="T7" fmla="*/ 28 h 28"/>
                <a:gd name="T8" fmla="*/ 97 w 97"/>
                <a:gd name="T9" fmla="*/ 28 h 28"/>
                <a:gd name="T10" fmla="*/ 97 w 97"/>
                <a:gd name="T11" fmla="*/ 0 h 28"/>
                <a:gd name="T12" fmla="*/ 97 w 97"/>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97" h="28">
                  <a:moveTo>
                    <a:pt x="97" y="0"/>
                  </a:moveTo>
                  <a:cubicBezTo>
                    <a:pt x="0" y="0"/>
                    <a:pt x="0" y="0"/>
                    <a:pt x="0" y="0"/>
                  </a:cubicBezTo>
                  <a:cubicBezTo>
                    <a:pt x="0" y="28"/>
                    <a:pt x="0" y="28"/>
                    <a:pt x="0" y="28"/>
                  </a:cubicBezTo>
                  <a:cubicBezTo>
                    <a:pt x="97" y="28"/>
                    <a:pt x="97" y="28"/>
                    <a:pt x="97" y="28"/>
                  </a:cubicBezTo>
                  <a:cubicBezTo>
                    <a:pt x="97" y="28"/>
                    <a:pt x="97" y="28"/>
                    <a:pt x="97" y="28"/>
                  </a:cubicBezTo>
                  <a:cubicBezTo>
                    <a:pt x="97" y="0"/>
                    <a:pt x="97" y="0"/>
                    <a:pt x="97" y="0"/>
                  </a:cubicBezTo>
                  <a:cubicBezTo>
                    <a:pt x="97" y="0"/>
                    <a:pt x="97" y="0"/>
                    <a:pt x="97" y="0"/>
                  </a:cubicBezTo>
                  <a:close/>
                </a:path>
              </a:pathLst>
            </a:custGeom>
            <a:solidFill>
              <a:srgbClr val="22996E"/>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7" name="íŝļïḓe"/>
            <p:cNvSpPr/>
            <p:nvPr/>
          </p:nvSpPr>
          <p:spPr bwMode="auto">
            <a:xfrm>
              <a:off x="9204171" y="1761036"/>
              <a:ext cx="156898" cy="736423"/>
            </a:xfrm>
            <a:custGeom>
              <a:avLst/>
              <a:gdLst>
                <a:gd name="T0" fmla="*/ 30 w 97"/>
                <a:gd name="T1" fmla="*/ 3 h 454"/>
                <a:gd name="T2" fmla="*/ 0 w 97"/>
                <a:gd name="T3" fmla="*/ 0 h 454"/>
                <a:gd name="T4" fmla="*/ 0 w 97"/>
                <a:gd name="T5" fmla="*/ 454 h 454"/>
                <a:gd name="T6" fmla="*/ 0 w 97"/>
                <a:gd name="T7" fmla="*/ 454 h 454"/>
                <a:gd name="T8" fmla="*/ 0 w 97"/>
                <a:gd name="T9" fmla="*/ 454 h 454"/>
                <a:gd name="T10" fmla="*/ 21 w 97"/>
                <a:gd name="T11" fmla="*/ 454 h 454"/>
                <a:gd name="T12" fmla="*/ 30 w 97"/>
                <a:gd name="T13" fmla="*/ 3 h 454"/>
              </a:gdLst>
              <a:ahLst/>
              <a:cxnLst>
                <a:cxn ang="0">
                  <a:pos x="T0" y="T1"/>
                </a:cxn>
                <a:cxn ang="0">
                  <a:pos x="T2" y="T3"/>
                </a:cxn>
                <a:cxn ang="0">
                  <a:pos x="T4" y="T5"/>
                </a:cxn>
                <a:cxn ang="0">
                  <a:pos x="T6" y="T7"/>
                </a:cxn>
                <a:cxn ang="0">
                  <a:pos x="T8" y="T9"/>
                </a:cxn>
                <a:cxn ang="0">
                  <a:pos x="T10" y="T11"/>
                </a:cxn>
                <a:cxn ang="0">
                  <a:pos x="T12" y="T13"/>
                </a:cxn>
              </a:cxnLst>
              <a:rect l="0" t="0" r="r" b="b"/>
              <a:pathLst>
                <a:path w="97" h="454">
                  <a:moveTo>
                    <a:pt x="30" y="3"/>
                  </a:moveTo>
                  <a:cubicBezTo>
                    <a:pt x="14" y="0"/>
                    <a:pt x="3" y="0"/>
                    <a:pt x="0" y="0"/>
                  </a:cubicBezTo>
                  <a:cubicBezTo>
                    <a:pt x="0" y="454"/>
                    <a:pt x="0" y="454"/>
                    <a:pt x="0" y="454"/>
                  </a:cubicBezTo>
                  <a:cubicBezTo>
                    <a:pt x="0" y="454"/>
                    <a:pt x="0" y="454"/>
                    <a:pt x="0" y="454"/>
                  </a:cubicBezTo>
                  <a:cubicBezTo>
                    <a:pt x="0" y="454"/>
                    <a:pt x="0" y="454"/>
                    <a:pt x="0" y="454"/>
                  </a:cubicBezTo>
                  <a:cubicBezTo>
                    <a:pt x="21" y="454"/>
                    <a:pt x="21" y="454"/>
                    <a:pt x="21" y="454"/>
                  </a:cubicBezTo>
                  <a:cubicBezTo>
                    <a:pt x="97" y="180"/>
                    <a:pt x="52" y="47"/>
                    <a:pt x="30" y="3"/>
                  </a:cubicBezTo>
                  <a:close/>
                </a:path>
              </a:pathLst>
            </a:custGeom>
            <a:solidFill>
              <a:srgbClr val="41B792"/>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grpSp>
      <p:grpSp>
        <p:nvGrpSpPr>
          <p:cNvPr id="8" name="组合 7"/>
          <p:cNvGrpSpPr/>
          <p:nvPr/>
        </p:nvGrpSpPr>
        <p:grpSpPr>
          <a:xfrm rot="20824182">
            <a:off x="9386960" y="2528056"/>
            <a:ext cx="1494413" cy="2012556"/>
            <a:chOff x="9249518" y="409718"/>
            <a:chExt cx="2032419" cy="2737100"/>
          </a:xfrm>
        </p:grpSpPr>
        <p:sp>
          <p:nvSpPr>
            <p:cNvPr id="258" name="ï$ḷîdè"/>
            <p:cNvSpPr/>
            <p:nvPr/>
          </p:nvSpPr>
          <p:spPr bwMode="auto">
            <a:xfrm>
              <a:off x="9249518" y="409718"/>
              <a:ext cx="2032419" cy="1734041"/>
            </a:xfrm>
            <a:custGeom>
              <a:avLst/>
              <a:gdLst>
                <a:gd name="T0" fmla="*/ 1104 w 1251"/>
                <a:gd name="T1" fmla="*/ 299 h 1069"/>
                <a:gd name="T2" fmla="*/ 625 w 1251"/>
                <a:gd name="T3" fmla="*/ 3 h 1069"/>
                <a:gd name="T4" fmla="*/ 625 w 1251"/>
                <a:gd name="T5" fmla="*/ 3 h 1069"/>
                <a:gd name="T6" fmla="*/ 146 w 1251"/>
                <a:gd name="T7" fmla="*/ 300 h 1069"/>
                <a:gd name="T8" fmla="*/ 402 w 1251"/>
                <a:gd name="T9" fmla="*/ 1069 h 1069"/>
                <a:gd name="T10" fmla="*/ 626 w 1251"/>
                <a:gd name="T11" fmla="*/ 1069 h 1069"/>
                <a:gd name="T12" fmla="*/ 626 w 1251"/>
                <a:gd name="T13" fmla="*/ 1068 h 1069"/>
                <a:gd name="T14" fmla="*/ 849 w 1251"/>
                <a:gd name="T15" fmla="*/ 1068 h 1069"/>
                <a:gd name="T16" fmla="*/ 1104 w 1251"/>
                <a:gd name="T17" fmla="*/ 29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1" h="1069">
                  <a:moveTo>
                    <a:pt x="1104" y="299"/>
                  </a:moveTo>
                  <a:cubicBezTo>
                    <a:pt x="1004" y="0"/>
                    <a:pt x="651" y="3"/>
                    <a:pt x="625" y="3"/>
                  </a:cubicBezTo>
                  <a:cubicBezTo>
                    <a:pt x="625" y="3"/>
                    <a:pt x="625" y="3"/>
                    <a:pt x="625" y="3"/>
                  </a:cubicBezTo>
                  <a:cubicBezTo>
                    <a:pt x="597" y="3"/>
                    <a:pt x="247" y="2"/>
                    <a:pt x="146" y="300"/>
                  </a:cubicBezTo>
                  <a:cubicBezTo>
                    <a:pt x="0" y="735"/>
                    <a:pt x="402" y="1069"/>
                    <a:pt x="402" y="1069"/>
                  </a:cubicBezTo>
                  <a:cubicBezTo>
                    <a:pt x="626" y="1069"/>
                    <a:pt x="626" y="1069"/>
                    <a:pt x="626" y="1069"/>
                  </a:cubicBezTo>
                  <a:cubicBezTo>
                    <a:pt x="626" y="1068"/>
                    <a:pt x="626" y="1068"/>
                    <a:pt x="626" y="1068"/>
                  </a:cubicBezTo>
                  <a:cubicBezTo>
                    <a:pt x="849" y="1068"/>
                    <a:pt x="849" y="1068"/>
                    <a:pt x="849" y="1068"/>
                  </a:cubicBezTo>
                  <a:cubicBezTo>
                    <a:pt x="849" y="1068"/>
                    <a:pt x="1251" y="735"/>
                    <a:pt x="1104" y="29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59" name="iŝľiḑê"/>
            <p:cNvSpPr/>
            <p:nvPr/>
          </p:nvSpPr>
          <p:spPr bwMode="auto">
            <a:xfrm>
              <a:off x="9897062" y="2248055"/>
              <a:ext cx="734609" cy="512413"/>
            </a:xfrm>
            <a:custGeom>
              <a:avLst/>
              <a:gdLst>
                <a:gd name="T0" fmla="*/ 452 w 452"/>
                <a:gd name="T1" fmla="*/ 5 h 316"/>
                <a:gd name="T2" fmla="*/ 451 w 452"/>
                <a:gd name="T3" fmla="*/ 4 h 316"/>
                <a:gd name="T4" fmla="*/ 446 w 452"/>
                <a:gd name="T5" fmla="*/ 0 h 316"/>
                <a:gd name="T6" fmla="*/ 6 w 452"/>
                <a:gd name="T7" fmla="*/ 0 h 316"/>
                <a:gd name="T8" fmla="*/ 1 w 452"/>
                <a:gd name="T9" fmla="*/ 4 h 316"/>
                <a:gd name="T10" fmla="*/ 1 w 452"/>
                <a:gd name="T11" fmla="*/ 5 h 316"/>
                <a:gd name="T12" fmla="*/ 0 w 452"/>
                <a:gd name="T13" fmla="*/ 5 h 316"/>
                <a:gd name="T14" fmla="*/ 60 w 452"/>
                <a:gd name="T15" fmla="*/ 316 h 316"/>
                <a:gd name="T16" fmla="*/ 70 w 452"/>
                <a:gd name="T17" fmla="*/ 314 h 316"/>
                <a:gd name="T18" fmla="*/ 28 w 452"/>
                <a:gd name="T19" fmla="*/ 93 h 316"/>
                <a:gd name="T20" fmla="*/ 424 w 452"/>
                <a:gd name="T21" fmla="*/ 93 h 316"/>
                <a:gd name="T22" fmla="*/ 381 w 452"/>
                <a:gd name="T23" fmla="*/ 312 h 316"/>
                <a:gd name="T24" fmla="*/ 381 w 452"/>
                <a:gd name="T25" fmla="*/ 314 h 316"/>
                <a:gd name="T26" fmla="*/ 391 w 452"/>
                <a:gd name="T27" fmla="*/ 316 h 316"/>
                <a:gd name="T28" fmla="*/ 452 w 452"/>
                <a:gd name="T29" fmla="*/ 7 h 316"/>
                <a:gd name="T30" fmla="*/ 452 w 452"/>
                <a:gd name="T31" fmla="*/ 5 h 316"/>
                <a:gd name="T32" fmla="*/ 437 w 452"/>
                <a:gd name="T33" fmla="*/ 24 h 316"/>
                <a:gd name="T34" fmla="*/ 426 w 452"/>
                <a:gd name="T35" fmla="*/ 82 h 316"/>
                <a:gd name="T36" fmla="*/ 384 w 452"/>
                <a:gd name="T37" fmla="*/ 82 h 316"/>
                <a:gd name="T38" fmla="*/ 437 w 452"/>
                <a:gd name="T39" fmla="*/ 24 h 316"/>
                <a:gd name="T40" fmla="*/ 310 w 452"/>
                <a:gd name="T41" fmla="*/ 11 h 316"/>
                <a:gd name="T42" fmla="*/ 434 w 452"/>
                <a:gd name="T43" fmla="*/ 11 h 316"/>
                <a:gd name="T44" fmla="*/ 372 w 452"/>
                <a:gd name="T45" fmla="*/ 79 h 316"/>
                <a:gd name="T46" fmla="*/ 310 w 452"/>
                <a:gd name="T47" fmla="*/ 11 h 316"/>
                <a:gd name="T48" fmla="*/ 239 w 452"/>
                <a:gd name="T49" fmla="*/ 82 h 316"/>
                <a:gd name="T50" fmla="*/ 299 w 452"/>
                <a:gd name="T51" fmla="*/ 16 h 316"/>
                <a:gd name="T52" fmla="*/ 359 w 452"/>
                <a:gd name="T53" fmla="*/ 82 h 316"/>
                <a:gd name="T54" fmla="*/ 239 w 452"/>
                <a:gd name="T55" fmla="*/ 82 h 316"/>
                <a:gd name="T56" fmla="*/ 164 w 452"/>
                <a:gd name="T57" fmla="*/ 11 h 316"/>
                <a:gd name="T58" fmla="*/ 288 w 452"/>
                <a:gd name="T59" fmla="*/ 11 h 316"/>
                <a:gd name="T60" fmla="*/ 226 w 452"/>
                <a:gd name="T61" fmla="*/ 79 h 316"/>
                <a:gd name="T62" fmla="*/ 164 w 452"/>
                <a:gd name="T63" fmla="*/ 11 h 316"/>
                <a:gd name="T64" fmla="*/ 93 w 452"/>
                <a:gd name="T65" fmla="*/ 82 h 316"/>
                <a:gd name="T66" fmla="*/ 154 w 452"/>
                <a:gd name="T67" fmla="*/ 16 h 316"/>
                <a:gd name="T68" fmla="*/ 214 w 452"/>
                <a:gd name="T69" fmla="*/ 82 h 316"/>
                <a:gd name="T70" fmla="*/ 93 w 452"/>
                <a:gd name="T71" fmla="*/ 82 h 316"/>
                <a:gd name="T72" fmla="*/ 19 w 452"/>
                <a:gd name="T73" fmla="*/ 11 h 316"/>
                <a:gd name="T74" fmla="*/ 143 w 452"/>
                <a:gd name="T75" fmla="*/ 11 h 316"/>
                <a:gd name="T76" fmla="*/ 81 w 452"/>
                <a:gd name="T77" fmla="*/ 79 h 316"/>
                <a:gd name="T78" fmla="*/ 19 w 452"/>
                <a:gd name="T79" fmla="*/ 11 h 316"/>
                <a:gd name="T80" fmla="*/ 68 w 452"/>
                <a:gd name="T81" fmla="*/ 82 h 316"/>
                <a:gd name="T82" fmla="*/ 26 w 452"/>
                <a:gd name="T83" fmla="*/ 82 h 316"/>
                <a:gd name="T84" fmla="*/ 15 w 452"/>
                <a:gd name="T85" fmla="*/ 24 h 316"/>
                <a:gd name="T86" fmla="*/ 68 w 452"/>
                <a:gd name="T87" fmla="*/ 8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2" h="316">
                  <a:moveTo>
                    <a:pt x="452" y="5"/>
                  </a:moveTo>
                  <a:cubicBezTo>
                    <a:pt x="452" y="5"/>
                    <a:pt x="452" y="4"/>
                    <a:pt x="451" y="4"/>
                  </a:cubicBezTo>
                  <a:cubicBezTo>
                    <a:pt x="450" y="2"/>
                    <a:pt x="448" y="0"/>
                    <a:pt x="446" y="0"/>
                  </a:cubicBezTo>
                  <a:cubicBezTo>
                    <a:pt x="6" y="0"/>
                    <a:pt x="6" y="0"/>
                    <a:pt x="6" y="0"/>
                  </a:cubicBezTo>
                  <a:cubicBezTo>
                    <a:pt x="4" y="0"/>
                    <a:pt x="2" y="2"/>
                    <a:pt x="1" y="4"/>
                  </a:cubicBezTo>
                  <a:cubicBezTo>
                    <a:pt x="1" y="4"/>
                    <a:pt x="1" y="4"/>
                    <a:pt x="1" y="5"/>
                  </a:cubicBezTo>
                  <a:cubicBezTo>
                    <a:pt x="0" y="5"/>
                    <a:pt x="0" y="5"/>
                    <a:pt x="0" y="5"/>
                  </a:cubicBezTo>
                  <a:cubicBezTo>
                    <a:pt x="60" y="316"/>
                    <a:pt x="60" y="316"/>
                    <a:pt x="60" y="316"/>
                  </a:cubicBezTo>
                  <a:cubicBezTo>
                    <a:pt x="70" y="314"/>
                    <a:pt x="70" y="314"/>
                    <a:pt x="70" y="314"/>
                  </a:cubicBezTo>
                  <a:cubicBezTo>
                    <a:pt x="28" y="93"/>
                    <a:pt x="28" y="93"/>
                    <a:pt x="28" y="93"/>
                  </a:cubicBezTo>
                  <a:cubicBezTo>
                    <a:pt x="424" y="93"/>
                    <a:pt x="424" y="93"/>
                    <a:pt x="424" y="93"/>
                  </a:cubicBezTo>
                  <a:cubicBezTo>
                    <a:pt x="381" y="312"/>
                    <a:pt x="381" y="312"/>
                    <a:pt x="381" y="312"/>
                  </a:cubicBezTo>
                  <a:cubicBezTo>
                    <a:pt x="381" y="314"/>
                    <a:pt x="381" y="314"/>
                    <a:pt x="381" y="314"/>
                  </a:cubicBezTo>
                  <a:cubicBezTo>
                    <a:pt x="391" y="316"/>
                    <a:pt x="391" y="316"/>
                    <a:pt x="391" y="316"/>
                  </a:cubicBezTo>
                  <a:cubicBezTo>
                    <a:pt x="452" y="7"/>
                    <a:pt x="452" y="7"/>
                    <a:pt x="452" y="7"/>
                  </a:cubicBezTo>
                  <a:cubicBezTo>
                    <a:pt x="452" y="5"/>
                    <a:pt x="452" y="5"/>
                    <a:pt x="452" y="5"/>
                  </a:cubicBezTo>
                  <a:close/>
                  <a:moveTo>
                    <a:pt x="437" y="24"/>
                  </a:moveTo>
                  <a:cubicBezTo>
                    <a:pt x="426" y="82"/>
                    <a:pt x="426" y="82"/>
                    <a:pt x="426" y="82"/>
                  </a:cubicBezTo>
                  <a:cubicBezTo>
                    <a:pt x="384" y="82"/>
                    <a:pt x="384" y="82"/>
                    <a:pt x="384" y="82"/>
                  </a:cubicBezTo>
                  <a:lnTo>
                    <a:pt x="437" y="24"/>
                  </a:lnTo>
                  <a:close/>
                  <a:moveTo>
                    <a:pt x="310" y="11"/>
                  </a:moveTo>
                  <a:cubicBezTo>
                    <a:pt x="434" y="11"/>
                    <a:pt x="434" y="11"/>
                    <a:pt x="434" y="11"/>
                  </a:cubicBezTo>
                  <a:cubicBezTo>
                    <a:pt x="372" y="79"/>
                    <a:pt x="372" y="79"/>
                    <a:pt x="372" y="79"/>
                  </a:cubicBezTo>
                  <a:lnTo>
                    <a:pt x="310" y="11"/>
                  </a:lnTo>
                  <a:close/>
                  <a:moveTo>
                    <a:pt x="239" y="82"/>
                  </a:moveTo>
                  <a:cubicBezTo>
                    <a:pt x="299" y="16"/>
                    <a:pt x="299" y="16"/>
                    <a:pt x="299" y="16"/>
                  </a:cubicBezTo>
                  <a:cubicBezTo>
                    <a:pt x="359" y="82"/>
                    <a:pt x="359" y="82"/>
                    <a:pt x="359" y="82"/>
                  </a:cubicBezTo>
                  <a:lnTo>
                    <a:pt x="239" y="82"/>
                  </a:lnTo>
                  <a:close/>
                  <a:moveTo>
                    <a:pt x="164" y="11"/>
                  </a:moveTo>
                  <a:cubicBezTo>
                    <a:pt x="288" y="11"/>
                    <a:pt x="288" y="11"/>
                    <a:pt x="288" y="11"/>
                  </a:cubicBezTo>
                  <a:cubicBezTo>
                    <a:pt x="226" y="79"/>
                    <a:pt x="226" y="79"/>
                    <a:pt x="226" y="79"/>
                  </a:cubicBezTo>
                  <a:lnTo>
                    <a:pt x="164" y="11"/>
                  </a:lnTo>
                  <a:close/>
                  <a:moveTo>
                    <a:pt x="93" y="82"/>
                  </a:moveTo>
                  <a:cubicBezTo>
                    <a:pt x="154" y="16"/>
                    <a:pt x="154" y="16"/>
                    <a:pt x="154" y="16"/>
                  </a:cubicBezTo>
                  <a:cubicBezTo>
                    <a:pt x="214" y="82"/>
                    <a:pt x="214" y="82"/>
                    <a:pt x="214" y="82"/>
                  </a:cubicBezTo>
                  <a:lnTo>
                    <a:pt x="93" y="82"/>
                  </a:lnTo>
                  <a:close/>
                  <a:moveTo>
                    <a:pt x="19" y="11"/>
                  </a:moveTo>
                  <a:cubicBezTo>
                    <a:pt x="143" y="11"/>
                    <a:pt x="143" y="11"/>
                    <a:pt x="143" y="11"/>
                  </a:cubicBezTo>
                  <a:cubicBezTo>
                    <a:pt x="81" y="79"/>
                    <a:pt x="81" y="79"/>
                    <a:pt x="81" y="79"/>
                  </a:cubicBezTo>
                  <a:lnTo>
                    <a:pt x="19" y="11"/>
                  </a:lnTo>
                  <a:close/>
                  <a:moveTo>
                    <a:pt x="68" y="82"/>
                  </a:moveTo>
                  <a:cubicBezTo>
                    <a:pt x="26" y="82"/>
                    <a:pt x="26" y="82"/>
                    <a:pt x="26" y="82"/>
                  </a:cubicBezTo>
                  <a:cubicBezTo>
                    <a:pt x="15" y="24"/>
                    <a:pt x="15" y="24"/>
                    <a:pt x="15" y="24"/>
                  </a:cubicBezTo>
                  <a:lnTo>
                    <a:pt x="68" y="8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0" name="íŝḷîḑe"/>
            <p:cNvSpPr/>
            <p:nvPr/>
          </p:nvSpPr>
          <p:spPr bwMode="auto">
            <a:xfrm>
              <a:off x="10171860" y="2552782"/>
              <a:ext cx="192268" cy="151457"/>
            </a:xfrm>
            <a:prstGeom prst="rect">
              <a:avLst/>
            </a:prstGeom>
            <a:solidFill>
              <a:srgbClr val="41171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1" name="îśḻíḑè"/>
            <p:cNvSpPr/>
            <p:nvPr/>
          </p:nvSpPr>
          <p:spPr bwMode="auto">
            <a:xfrm>
              <a:off x="10120165" y="2640754"/>
              <a:ext cx="289309" cy="110645"/>
            </a:xfrm>
            <a:custGeom>
              <a:avLst/>
              <a:gdLst>
                <a:gd name="T0" fmla="*/ 108 w 178"/>
                <a:gd name="T1" fmla="*/ 0 h 68"/>
                <a:gd name="T2" fmla="*/ 91 w 178"/>
                <a:gd name="T3" fmla="*/ 2 h 68"/>
                <a:gd name="T4" fmla="*/ 74 w 178"/>
                <a:gd name="T5" fmla="*/ 0 h 68"/>
                <a:gd name="T6" fmla="*/ 14 w 178"/>
                <a:gd name="T7" fmla="*/ 14 h 68"/>
                <a:gd name="T8" fmla="*/ 0 w 178"/>
                <a:gd name="T9" fmla="*/ 32 h 68"/>
                <a:gd name="T10" fmla="*/ 0 w 178"/>
                <a:gd name="T11" fmla="*/ 68 h 68"/>
                <a:gd name="T12" fmla="*/ 91 w 178"/>
                <a:gd name="T13" fmla="*/ 68 h 68"/>
                <a:gd name="T14" fmla="*/ 178 w 178"/>
                <a:gd name="T15" fmla="*/ 68 h 68"/>
                <a:gd name="T16" fmla="*/ 178 w 178"/>
                <a:gd name="T17" fmla="*/ 31 h 68"/>
                <a:gd name="T18" fmla="*/ 165 w 178"/>
                <a:gd name="T19" fmla="*/ 14 h 68"/>
                <a:gd name="T20" fmla="*/ 108 w 178"/>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8" h="68">
                  <a:moveTo>
                    <a:pt x="108" y="0"/>
                  </a:moveTo>
                  <a:cubicBezTo>
                    <a:pt x="91" y="2"/>
                    <a:pt x="91" y="2"/>
                    <a:pt x="91" y="2"/>
                  </a:cubicBezTo>
                  <a:cubicBezTo>
                    <a:pt x="74" y="0"/>
                    <a:pt x="74" y="0"/>
                    <a:pt x="74" y="0"/>
                  </a:cubicBezTo>
                  <a:cubicBezTo>
                    <a:pt x="14" y="14"/>
                    <a:pt x="14" y="14"/>
                    <a:pt x="14" y="14"/>
                  </a:cubicBezTo>
                  <a:cubicBezTo>
                    <a:pt x="6" y="16"/>
                    <a:pt x="0" y="23"/>
                    <a:pt x="0" y="32"/>
                  </a:cubicBezTo>
                  <a:cubicBezTo>
                    <a:pt x="0" y="68"/>
                    <a:pt x="0" y="68"/>
                    <a:pt x="0" y="68"/>
                  </a:cubicBezTo>
                  <a:cubicBezTo>
                    <a:pt x="91" y="68"/>
                    <a:pt x="91" y="68"/>
                    <a:pt x="91" y="68"/>
                  </a:cubicBezTo>
                  <a:cubicBezTo>
                    <a:pt x="178" y="68"/>
                    <a:pt x="178" y="68"/>
                    <a:pt x="178" y="68"/>
                  </a:cubicBezTo>
                  <a:cubicBezTo>
                    <a:pt x="178" y="31"/>
                    <a:pt x="178" y="31"/>
                    <a:pt x="178" y="31"/>
                  </a:cubicBezTo>
                  <a:cubicBezTo>
                    <a:pt x="178" y="23"/>
                    <a:pt x="172" y="16"/>
                    <a:pt x="165" y="14"/>
                  </a:cubicBezTo>
                  <a:lnTo>
                    <a:pt x="108" y="0"/>
                  </a:lnTo>
                  <a:close/>
                </a:path>
              </a:pathLst>
            </a:custGeom>
            <a:solidFill>
              <a:srgbClr val="FE557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2" name="iš1ïḍe"/>
            <p:cNvSpPr/>
            <p:nvPr/>
          </p:nvSpPr>
          <p:spPr bwMode="auto">
            <a:xfrm>
              <a:off x="10238972" y="2611732"/>
              <a:ext cx="56229" cy="56229"/>
            </a:xfrm>
            <a:prstGeom prst="ellipse">
              <a:avLst/>
            </a:prstGeom>
            <a:solidFill>
              <a:srgbClr val="FED0C0"/>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3" name="îśľïḑè"/>
            <p:cNvSpPr/>
            <p:nvPr/>
          </p:nvSpPr>
          <p:spPr bwMode="auto">
            <a:xfrm>
              <a:off x="10171860" y="2447579"/>
              <a:ext cx="192268" cy="193175"/>
            </a:xfrm>
            <a:prstGeom prst="ellipse">
              <a:avLst/>
            </a:prstGeom>
            <a:solidFill>
              <a:srgbClr val="FED0C0"/>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4" name="ïṩ1îḓé"/>
            <p:cNvSpPr/>
            <p:nvPr/>
          </p:nvSpPr>
          <p:spPr bwMode="auto">
            <a:xfrm>
              <a:off x="10267994" y="2611732"/>
              <a:ext cx="27208" cy="56229"/>
            </a:xfrm>
            <a:custGeom>
              <a:avLst/>
              <a:gdLst>
                <a:gd name="T0" fmla="*/ 0 w 17"/>
                <a:gd name="T1" fmla="*/ 0 h 35"/>
                <a:gd name="T2" fmla="*/ 0 w 17"/>
                <a:gd name="T3" fmla="*/ 35 h 35"/>
                <a:gd name="T4" fmla="*/ 17 w 17"/>
                <a:gd name="T5" fmla="*/ 18 h 35"/>
                <a:gd name="T6" fmla="*/ 0 w 17"/>
                <a:gd name="T7" fmla="*/ 0 h 35"/>
              </a:gdLst>
              <a:ahLst/>
              <a:cxnLst>
                <a:cxn ang="0">
                  <a:pos x="T0" y="T1"/>
                </a:cxn>
                <a:cxn ang="0">
                  <a:pos x="T2" y="T3"/>
                </a:cxn>
                <a:cxn ang="0">
                  <a:pos x="T4" y="T5"/>
                </a:cxn>
                <a:cxn ang="0">
                  <a:pos x="T6" y="T7"/>
                </a:cxn>
              </a:cxnLst>
              <a:rect l="0" t="0" r="r" b="b"/>
              <a:pathLst>
                <a:path w="17" h="35">
                  <a:moveTo>
                    <a:pt x="0" y="0"/>
                  </a:moveTo>
                  <a:cubicBezTo>
                    <a:pt x="0" y="35"/>
                    <a:pt x="0" y="35"/>
                    <a:pt x="0" y="35"/>
                  </a:cubicBezTo>
                  <a:cubicBezTo>
                    <a:pt x="10" y="35"/>
                    <a:pt x="17" y="27"/>
                    <a:pt x="17" y="18"/>
                  </a:cubicBezTo>
                  <a:cubicBezTo>
                    <a:pt x="17" y="8"/>
                    <a:pt x="10" y="0"/>
                    <a:pt x="0" y="0"/>
                  </a:cubicBezTo>
                  <a:close/>
                </a:path>
              </a:pathLst>
            </a:custGeom>
            <a:solidFill>
              <a:srgbClr val="EFAFA0"/>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5" name="îś1ïḑê"/>
            <p:cNvSpPr/>
            <p:nvPr/>
          </p:nvSpPr>
          <p:spPr bwMode="auto">
            <a:xfrm>
              <a:off x="10267994" y="2447579"/>
              <a:ext cx="96134" cy="193175"/>
            </a:xfrm>
            <a:custGeom>
              <a:avLst/>
              <a:gdLst>
                <a:gd name="T0" fmla="*/ 0 w 59"/>
                <a:gd name="T1" fmla="*/ 0 h 119"/>
                <a:gd name="T2" fmla="*/ 0 w 59"/>
                <a:gd name="T3" fmla="*/ 119 h 119"/>
                <a:gd name="T4" fmla="*/ 59 w 59"/>
                <a:gd name="T5" fmla="*/ 60 h 119"/>
                <a:gd name="T6" fmla="*/ 0 w 59"/>
                <a:gd name="T7" fmla="*/ 0 h 119"/>
              </a:gdLst>
              <a:ahLst/>
              <a:cxnLst>
                <a:cxn ang="0">
                  <a:pos x="T0" y="T1"/>
                </a:cxn>
                <a:cxn ang="0">
                  <a:pos x="T2" y="T3"/>
                </a:cxn>
                <a:cxn ang="0">
                  <a:pos x="T4" y="T5"/>
                </a:cxn>
                <a:cxn ang="0">
                  <a:pos x="T6" y="T7"/>
                </a:cxn>
              </a:cxnLst>
              <a:rect l="0" t="0" r="r" b="b"/>
              <a:pathLst>
                <a:path w="59" h="119">
                  <a:moveTo>
                    <a:pt x="0" y="0"/>
                  </a:moveTo>
                  <a:cubicBezTo>
                    <a:pt x="0" y="119"/>
                    <a:pt x="0" y="119"/>
                    <a:pt x="0" y="119"/>
                  </a:cubicBezTo>
                  <a:cubicBezTo>
                    <a:pt x="33" y="119"/>
                    <a:pt x="59" y="92"/>
                    <a:pt x="59" y="60"/>
                  </a:cubicBezTo>
                  <a:cubicBezTo>
                    <a:pt x="59" y="27"/>
                    <a:pt x="33" y="0"/>
                    <a:pt x="0" y="0"/>
                  </a:cubicBezTo>
                  <a:close/>
                </a:path>
              </a:pathLst>
            </a:custGeom>
            <a:solidFill>
              <a:srgbClr val="F7C1B2"/>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6" name="íş1íḍè"/>
            <p:cNvSpPr/>
            <p:nvPr/>
          </p:nvSpPr>
          <p:spPr bwMode="auto">
            <a:xfrm>
              <a:off x="10290667" y="2543713"/>
              <a:ext cx="19952" cy="19046"/>
            </a:xfrm>
            <a:prstGeom prst="ellipse">
              <a:avLst/>
            </a:prstGeom>
            <a:solidFill>
              <a:srgbClr val="411718"/>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7" name="iṡļíḑe"/>
            <p:cNvSpPr/>
            <p:nvPr/>
          </p:nvSpPr>
          <p:spPr bwMode="auto">
            <a:xfrm>
              <a:off x="10225369" y="2543713"/>
              <a:ext cx="18138" cy="19046"/>
            </a:xfrm>
            <a:prstGeom prst="ellipse">
              <a:avLst/>
            </a:prstGeom>
            <a:solidFill>
              <a:srgbClr val="411718"/>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8" name="íśliḍè"/>
            <p:cNvSpPr/>
            <p:nvPr/>
          </p:nvSpPr>
          <p:spPr bwMode="auto">
            <a:xfrm>
              <a:off x="10238972" y="2577269"/>
              <a:ext cx="56229" cy="35370"/>
            </a:xfrm>
            <a:custGeom>
              <a:avLst/>
              <a:gdLst>
                <a:gd name="T0" fmla="*/ 1 w 35"/>
                <a:gd name="T1" fmla="*/ 0 h 22"/>
                <a:gd name="T2" fmla="*/ 0 w 35"/>
                <a:gd name="T3" fmla="*/ 5 h 22"/>
                <a:gd name="T4" fmla="*/ 18 w 35"/>
                <a:gd name="T5" fmla="*/ 22 h 22"/>
                <a:gd name="T6" fmla="*/ 35 w 35"/>
                <a:gd name="T7" fmla="*/ 5 h 22"/>
                <a:gd name="T8" fmla="*/ 35 w 35"/>
                <a:gd name="T9" fmla="*/ 0 h 22"/>
                <a:gd name="T10" fmla="*/ 1 w 35"/>
                <a:gd name="T11" fmla="*/ 0 h 22"/>
              </a:gdLst>
              <a:ahLst/>
              <a:cxnLst>
                <a:cxn ang="0">
                  <a:pos x="T0" y="T1"/>
                </a:cxn>
                <a:cxn ang="0">
                  <a:pos x="T2" y="T3"/>
                </a:cxn>
                <a:cxn ang="0">
                  <a:pos x="T4" y="T5"/>
                </a:cxn>
                <a:cxn ang="0">
                  <a:pos x="T6" y="T7"/>
                </a:cxn>
                <a:cxn ang="0">
                  <a:pos x="T8" y="T9"/>
                </a:cxn>
                <a:cxn ang="0">
                  <a:pos x="T10" y="T11"/>
                </a:cxn>
              </a:cxnLst>
              <a:rect l="0" t="0" r="r" b="b"/>
              <a:pathLst>
                <a:path w="35" h="22">
                  <a:moveTo>
                    <a:pt x="1" y="0"/>
                  </a:moveTo>
                  <a:cubicBezTo>
                    <a:pt x="0" y="2"/>
                    <a:pt x="0" y="3"/>
                    <a:pt x="0" y="5"/>
                  </a:cubicBezTo>
                  <a:cubicBezTo>
                    <a:pt x="0" y="14"/>
                    <a:pt x="8" y="22"/>
                    <a:pt x="18" y="22"/>
                  </a:cubicBezTo>
                  <a:cubicBezTo>
                    <a:pt x="28" y="22"/>
                    <a:pt x="35" y="14"/>
                    <a:pt x="35" y="5"/>
                  </a:cubicBezTo>
                  <a:cubicBezTo>
                    <a:pt x="35" y="3"/>
                    <a:pt x="35" y="2"/>
                    <a:pt x="35" y="0"/>
                  </a:cubicBezTo>
                  <a:lnTo>
                    <a:pt x="1" y="0"/>
                  </a:lnTo>
                  <a:close/>
                </a:path>
              </a:pathLst>
            </a:custGeom>
            <a:solidFill>
              <a:srgbClr val="411718"/>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69" name="íṥ1íḓe"/>
            <p:cNvSpPr/>
            <p:nvPr/>
          </p:nvSpPr>
          <p:spPr bwMode="auto">
            <a:xfrm>
              <a:off x="10306992" y="2570921"/>
              <a:ext cx="24487" cy="24487"/>
            </a:xfrm>
            <a:prstGeom prst="ellipse">
              <a:avLst/>
            </a:prstGeom>
            <a:solidFill>
              <a:srgbClr val="FF8F9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0" name="ïşļiḓe"/>
            <p:cNvSpPr/>
            <p:nvPr/>
          </p:nvSpPr>
          <p:spPr bwMode="auto">
            <a:xfrm>
              <a:off x="10204509" y="2570921"/>
              <a:ext cx="24487" cy="24487"/>
            </a:xfrm>
            <a:prstGeom prst="ellipse">
              <a:avLst/>
            </a:prstGeom>
            <a:solidFill>
              <a:srgbClr val="FF8F9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1" name="ísľiḑè"/>
            <p:cNvSpPr/>
            <p:nvPr/>
          </p:nvSpPr>
          <p:spPr bwMode="auto">
            <a:xfrm>
              <a:off x="10132862" y="2426719"/>
              <a:ext cx="263008" cy="306541"/>
            </a:xfrm>
            <a:custGeom>
              <a:avLst/>
              <a:gdLst>
                <a:gd name="T0" fmla="*/ 83 w 162"/>
                <a:gd name="T1" fmla="*/ 0 h 189"/>
                <a:gd name="T2" fmla="*/ 11 w 162"/>
                <a:gd name="T3" fmla="*/ 63 h 189"/>
                <a:gd name="T4" fmla="*/ 0 w 162"/>
                <a:gd name="T5" fmla="*/ 189 h 189"/>
                <a:gd name="T6" fmla="*/ 33 w 162"/>
                <a:gd name="T7" fmla="*/ 189 h 189"/>
                <a:gd name="T8" fmla="*/ 33 w 162"/>
                <a:gd name="T9" fmla="*/ 104 h 189"/>
                <a:gd name="T10" fmla="*/ 71 w 162"/>
                <a:gd name="T11" fmla="*/ 39 h 189"/>
                <a:gd name="T12" fmla="*/ 93 w 162"/>
                <a:gd name="T13" fmla="*/ 56 h 189"/>
                <a:gd name="T14" fmla="*/ 90 w 162"/>
                <a:gd name="T15" fmla="*/ 43 h 189"/>
                <a:gd name="T16" fmla="*/ 114 w 162"/>
                <a:gd name="T17" fmla="*/ 64 h 189"/>
                <a:gd name="T18" fmla="*/ 112 w 162"/>
                <a:gd name="T19" fmla="*/ 47 h 189"/>
                <a:gd name="T20" fmla="*/ 133 w 162"/>
                <a:gd name="T21" fmla="*/ 104 h 189"/>
                <a:gd name="T22" fmla="*/ 133 w 162"/>
                <a:gd name="T23" fmla="*/ 189 h 189"/>
                <a:gd name="T24" fmla="*/ 162 w 162"/>
                <a:gd name="T25" fmla="*/ 189 h 189"/>
                <a:gd name="T26" fmla="*/ 155 w 162"/>
                <a:gd name="T27" fmla="*/ 63 h 189"/>
                <a:gd name="T28" fmla="*/ 83 w 162"/>
                <a:gd name="T29"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2" h="189">
                  <a:moveTo>
                    <a:pt x="83" y="0"/>
                  </a:moveTo>
                  <a:cubicBezTo>
                    <a:pt x="36" y="0"/>
                    <a:pt x="16" y="37"/>
                    <a:pt x="11" y="63"/>
                  </a:cubicBezTo>
                  <a:cubicBezTo>
                    <a:pt x="5" y="92"/>
                    <a:pt x="0" y="189"/>
                    <a:pt x="0" y="189"/>
                  </a:cubicBezTo>
                  <a:cubicBezTo>
                    <a:pt x="33" y="189"/>
                    <a:pt x="33" y="189"/>
                    <a:pt x="33" y="189"/>
                  </a:cubicBezTo>
                  <a:cubicBezTo>
                    <a:pt x="33" y="189"/>
                    <a:pt x="33" y="175"/>
                    <a:pt x="33" y="104"/>
                  </a:cubicBezTo>
                  <a:cubicBezTo>
                    <a:pt x="33" y="55"/>
                    <a:pt x="57" y="42"/>
                    <a:pt x="71" y="39"/>
                  </a:cubicBezTo>
                  <a:cubicBezTo>
                    <a:pt x="74" y="46"/>
                    <a:pt x="80" y="53"/>
                    <a:pt x="93" y="56"/>
                  </a:cubicBezTo>
                  <a:cubicBezTo>
                    <a:pt x="93" y="56"/>
                    <a:pt x="90" y="50"/>
                    <a:pt x="90" y="43"/>
                  </a:cubicBezTo>
                  <a:cubicBezTo>
                    <a:pt x="90" y="43"/>
                    <a:pt x="94" y="61"/>
                    <a:pt x="114" y="64"/>
                  </a:cubicBezTo>
                  <a:cubicBezTo>
                    <a:pt x="114" y="64"/>
                    <a:pt x="111" y="56"/>
                    <a:pt x="112" y="47"/>
                  </a:cubicBezTo>
                  <a:cubicBezTo>
                    <a:pt x="123" y="56"/>
                    <a:pt x="133" y="72"/>
                    <a:pt x="133" y="104"/>
                  </a:cubicBezTo>
                  <a:cubicBezTo>
                    <a:pt x="133" y="175"/>
                    <a:pt x="133" y="189"/>
                    <a:pt x="133" y="189"/>
                  </a:cubicBezTo>
                  <a:cubicBezTo>
                    <a:pt x="162" y="189"/>
                    <a:pt x="162" y="189"/>
                    <a:pt x="162" y="189"/>
                  </a:cubicBezTo>
                  <a:cubicBezTo>
                    <a:pt x="162" y="189"/>
                    <a:pt x="160" y="92"/>
                    <a:pt x="155" y="63"/>
                  </a:cubicBezTo>
                  <a:cubicBezTo>
                    <a:pt x="150" y="35"/>
                    <a:pt x="129" y="0"/>
                    <a:pt x="83" y="0"/>
                  </a:cubicBezTo>
                  <a:close/>
                </a:path>
              </a:pathLst>
            </a:custGeom>
            <a:solidFill>
              <a:srgbClr val="411718"/>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2" name="isḻïḑè"/>
            <p:cNvSpPr/>
            <p:nvPr/>
          </p:nvSpPr>
          <p:spPr bwMode="auto">
            <a:xfrm>
              <a:off x="10251669" y="2597221"/>
              <a:ext cx="30835" cy="15418"/>
            </a:xfrm>
            <a:custGeom>
              <a:avLst/>
              <a:gdLst>
                <a:gd name="T0" fmla="*/ 0 w 19"/>
                <a:gd name="T1" fmla="*/ 7 h 10"/>
                <a:gd name="T2" fmla="*/ 10 w 19"/>
                <a:gd name="T3" fmla="*/ 10 h 10"/>
                <a:gd name="T4" fmla="*/ 19 w 19"/>
                <a:gd name="T5" fmla="*/ 7 h 10"/>
                <a:gd name="T6" fmla="*/ 10 w 19"/>
                <a:gd name="T7" fmla="*/ 0 h 10"/>
                <a:gd name="T8" fmla="*/ 0 w 19"/>
                <a:gd name="T9" fmla="*/ 7 h 10"/>
              </a:gdLst>
              <a:ahLst/>
              <a:cxnLst>
                <a:cxn ang="0">
                  <a:pos x="T0" y="T1"/>
                </a:cxn>
                <a:cxn ang="0">
                  <a:pos x="T2" y="T3"/>
                </a:cxn>
                <a:cxn ang="0">
                  <a:pos x="T4" y="T5"/>
                </a:cxn>
                <a:cxn ang="0">
                  <a:pos x="T6" y="T7"/>
                </a:cxn>
                <a:cxn ang="0">
                  <a:pos x="T8" y="T9"/>
                </a:cxn>
              </a:cxnLst>
              <a:rect l="0" t="0" r="r" b="b"/>
              <a:pathLst>
                <a:path w="19" h="10">
                  <a:moveTo>
                    <a:pt x="0" y="7"/>
                  </a:moveTo>
                  <a:cubicBezTo>
                    <a:pt x="3" y="9"/>
                    <a:pt x="6" y="10"/>
                    <a:pt x="10" y="10"/>
                  </a:cubicBezTo>
                  <a:cubicBezTo>
                    <a:pt x="13" y="10"/>
                    <a:pt x="17" y="9"/>
                    <a:pt x="19" y="7"/>
                  </a:cubicBezTo>
                  <a:cubicBezTo>
                    <a:pt x="18" y="3"/>
                    <a:pt x="14" y="0"/>
                    <a:pt x="10" y="0"/>
                  </a:cubicBezTo>
                  <a:cubicBezTo>
                    <a:pt x="5" y="0"/>
                    <a:pt x="1" y="3"/>
                    <a:pt x="0" y="7"/>
                  </a:cubicBezTo>
                  <a:close/>
                </a:path>
              </a:pathLst>
            </a:custGeom>
            <a:solidFill>
              <a:srgbClr val="FF8F9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3" name="ïṩḻïdè"/>
            <p:cNvSpPr/>
            <p:nvPr/>
          </p:nvSpPr>
          <p:spPr bwMode="auto">
            <a:xfrm>
              <a:off x="10354152" y="2538272"/>
              <a:ext cx="29022" cy="38998"/>
            </a:xfrm>
            <a:custGeom>
              <a:avLst/>
              <a:gdLst>
                <a:gd name="T0" fmla="*/ 6 w 18"/>
                <a:gd name="T1" fmla="*/ 1 h 24"/>
                <a:gd name="T2" fmla="*/ 0 w 18"/>
                <a:gd name="T3" fmla="*/ 3 h 24"/>
                <a:gd name="T4" fmla="*/ 3 w 18"/>
                <a:gd name="T5" fmla="*/ 18 h 24"/>
                <a:gd name="T6" fmla="*/ 3 w 18"/>
                <a:gd name="T7" fmla="*/ 23 h 24"/>
                <a:gd name="T8" fmla="*/ 7 w 18"/>
                <a:gd name="T9" fmla="*/ 23 h 24"/>
                <a:gd name="T10" fmla="*/ 18 w 18"/>
                <a:gd name="T11" fmla="*/ 12 h 24"/>
                <a:gd name="T12" fmla="*/ 6 w 18"/>
                <a:gd name="T13" fmla="*/ 1 h 24"/>
              </a:gdLst>
              <a:ahLst/>
              <a:cxnLst>
                <a:cxn ang="0">
                  <a:pos x="T0" y="T1"/>
                </a:cxn>
                <a:cxn ang="0">
                  <a:pos x="T2" y="T3"/>
                </a:cxn>
                <a:cxn ang="0">
                  <a:pos x="T4" y="T5"/>
                </a:cxn>
                <a:cxn ang="0">
                  <a:pos x="T6" y="T7"/>
                </a:cxn>
                <a:cxn ang="0">
                  <a:pos x="T8" y="T9"/>
                </a:cxn>
                <a:cxn ang="0">
                  <a:pos x="T10" y="T11"/>
                </a:cxn>
                <a:cxn ang="0">
                  <a:pos x="T12" y="T13"/>
                </a:cxn>
              </a:cxnLst>
              <a:rect l="0" t="0" r="r" b="b"/>
              <a:pathLst>
                <a:path w="18" h="24">
                  <a:moveTo>
                    <a:pt x="6" y="1"/>
                  </a:moveTo>
                  <a:cubicBezTo>
                    <a:pt x="4" y="1"/>
                    <a:pt x="2" y="2"/>
                    <a:pt x="0" y="3"/>
                  </a:cubicBezTo>
                  <a:cubicBezTo>
                    <a:pt x="2" y="8"/>
                    <a:pt x="3" y="13"/>
                    <a:pt x="3" y="18"/>
                  </a:cubicBezTo>
                  <a:cubicBezTo>
                    <a:pt x="3" y="20"/>
                    <a:pt x="3" y="21"/>
                    <a:pt x="3" y="23"/>
                  </a:cubicBezTo>
                  <a:cubicBezTo>
                    <a:pt x="4" y="23"/>
                    <a:pt x="6" y="24"/>
                    <a:pt x="7" y="23"/>
                  </a:cubicBezTo>
                  <a:cubicBezTo>
                    <a:pt x="13" y="23"/>
                    <a:pt x="18" y="18"/>
                    <a:pt x="18" y="12"/>
                  </a:cubicBezTo>
                  <a:cubicBezTo>
                    <a:pt x="17" y="5"/>
                    <a:pt x="12" y="0"/>
                    <a:pt x="6" y="1"/>
                  </a:cubicBezTo>
                  <a:close/>
                </a:path>
              </a:pathLst>
            </a:custGeom>
            <a:solidFill>
              <a:srgbClr val="FED0C0"/>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4" name="íṩḻîḑê"/>
            <p:cNvSpPr/>
            <p:nvPr/>
          </p:nvSpPr>
          <p:spPr bwMode="auto">
            <a:xfrm>
              <a:off x="10152815" y="2538272"/>
              <a:ext cx="27208" cy="38998"/>
            </a:xfrm>
            <a:custGeom>
              <a:avLst/>
              <a:gdLst>
                <a:gd name="T0" fmla="*/ 12 w 17"/>
                <a:gd name="T1" fmla="*/ 1 h 24"/>
                <a:gd name="T2" fmla="*/ 17 w 17"/>
                <a:gd name="T3" fmla="*/ 3 h 24"/>
                <a:gd name="T4" fmla="*/ 15 w 17"/>
                <a:gd name="T5" fmla="*/ 18 h 24"/>
                <a:gd name="T6" fmla="*/ 15 w 17"/>
                <a:gd name="T7" fmla="*/ 23 h 24"/>
                <a:gd name="T8" fmla="*/ 11 w 17"/>
                <a:gd name="T9" fmla="*/ 23 h 24"/>
                <a:gd name="T10" fmla="*/ 0 w 17"/>
                <a:gd name="T11" fmla="*/ 12 h 24"/>
                <a:gd name="T12" fmla="*/ 12 w 17"/>
                <a:gd name="T13" fmla="*/ 1 h 24"/>
              </a:gdLst>
              <a:ahLst/>
              <a:cxnLst>
                <a:cxn ang="0">
                  <a:pos x="T0" y="T1"/>
                </a:cxn>
                <a:cxn ang="0">
                  <a:pos x="T2" y="T3"/>
                </a:cxn>
                <a:cxn ang="0">
                  <a:pos x="T4" y="T5"/>
                </a:cxn>
                <a:cxn ang="0">
                  <a:pos x="T6" y="T7"/>
                </a:cxn>
                <a:cxn ang="0">
                  <a:pos x="T8" y="T9"/>
                </a:cxn>
                <a:cxn ang="0">
                  <a:pos x="T10" y="T11"/>
                </a:cxn>
                <a:cxn ang="0">
                  <a:pos x="T12" y="T13"/>
                </a:cxn>
              </a:cxnLst>
              <a:rect l="0" t="0" r="r" b="b"/>
              <a:pathLst>
                <a:path w="17" h="24">
                  <a:moveTo>
                    <a:pt x="12" y="1"/>
                  </a:moveTo>
                  <a:cubicBezTo>
                    <a:pt x="14" y="1"/>
                    <a:pt x="16" y="2"/>
                    <a:pt x="17" y="3"/>
                  </a:cubicBezTo>
                  <a:cubicBezTo>
                    <a:pt x="16" y="8"/>
                    <a:pt x="15" y="13"/>
                    <a:pt x="15" y="18"/>
                  </a:cubicBezTo>
                  <a:cubicBezTo>
                    <a:pt x="14" y="20"/>
                    <a:pt x="15" y="21"/>
                    <a:pt x="15" y="23"/>
                  </a:cubicBezTo>
                  <a:cubicBezTo>
                    <a:pt x="13" y="23"/>
                    <a:pt x="12" y="24"/>
                    <a:pt x="11" y="23"/>
                  </a:cubicBezTo>
                  <a:cubicBezTo>
                    <a:pt x="4" y="23"/>
                    <a:pt x="0" y="18"/>
                    <a:pt x="0" y="12"/>
                  </a:cubicBezTo>
                  <a:cubicBezTo>
                    <a:pt x="0" y="5"/>
                    <a:pt x="6" y="0"/>
                    <a:pt x="12" y="1"/>
                  </a:cubicBezTo>
                  <a:close/>
                </a:path>
              </a:pathLst>
            </a:custGeom>
            <a:solidFill>
              <a:srgbClr val="FED0C0"/>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5" name="ïsliḑè"/>
            <p:cNvSpPr/>
            <p:nvPr/>
          </p:nvSpPr>
          <p:spPr bwMode="auto">
            <a:xfrm>
              <a:off x="9995010" y="2778606"/>
              <a:ext cx="539621" cy="368212"/>
            </a:xfrm>
            <a:custGeom>
              <a:avLst/>
              <a:gdLst>
                <a:gd name="T0" fmla="*/ 0 w 332"/>
                <a:gd name="T1" fmla="*/ 0 h 227"/>
                <a:gd name="T2" fmla="*/ 33 w 332"/>
                <a:gd name="T3" fmla="*/ 217 h 227"/>
                <a:gd name="T4" fmla="*/ 45 w 332"/>
                <a:gd name="T5" fmla="*/ 227 h 227"/>
                <a:gd name="T6" fmla="*/ 287 w 332"/>
                <a:gd name="T7" fmla="*/ 227 h 227"/>
                <a:gd name="T8" fmla="*/ 299 w 332"/>
                <a:gd name="T9" fmla="*/ 217 h 227"/>
                <a:gd name="T10" fmla="*/ 332 w 332"/>
                <a:gd name="T11" fmla="*/ 0 h 227"/>
                <a:gd name="T12" fmla="*/ 0 w 332"/>
                <a:gd name="T13" fmla="*/ 0 h 227"/>
              </a:gdLst>
              <a:ahLst/>
              <a:cxnLst>
                <a:cxn ang="0">
                  <a:pos x="T0" y="T1"/>
                </a:cxn>
                <a:cxn ang="0">
                  <a:pos x="T2" y="T3"/>
                </a:cxn>
                <a:cxn ang="0">
                  <a:pos x="T4" y="T5"/>
                </a:cxn>
                <a:cxn ang="0">
                  <a:pos x="T6" y="T7"/>
                </a:cxn>
                <a:cxn ang="0">
                  <a:pos x="T8" y="T9"/>
                </a:cxn>
                <a:cxn ang="0">
                  <a:pos x="T10" y="T11"/>
                </a:cxn>
                <a:cxn ang="0">
                  <a:pos x="T12" y="T13"/>
                </a:cxn>
              </a:cxnLst>
              <a:rect l="0" t="0" r="r" b="b"/>
              <a:pathLst>
                <a:path w="332" h="227">
                  <a:moveTo>
                    <a:pt x="0" y="0"/>
                  </a:moveTo>
                  <a:cubicBezTo>
                    <a:pt x="33" y="217"/>
                    <a:pt x="33" y="217"/>
                    <a:pt x="33" y="217"/>
                  </a:cubicBezTo>
                  <a:cubicBezTo>
                    <a:pt x="34" y="223"/>
                    <a:pt x="39" y="227"/>
                    <a:pt x="45" y="227"/>
                  </a:cubicBezTo>
                  <a:cubicBezTo>
                    <a:pt x="287" y="227"/>
                    <a:pt x="287" y="227"/>
                    <a:pt x="287" y="227"/>
                  </a:cubicBezTo>
                  <a:cubicBezTo>
                    <a:pt x="293" y="227"/>
                    <a:pt x="298" y="223"/>
                    <a:pt x="299" y="217"/>
                  </a:cubicBezTo>
                  <a:cubicBezTo>
                    <a:pt x="332" y="0"/>
                    <a:pt x="332" y="0"/>
                    <a:pt x="332" y="0"/>
                  </a:cubicBezTo>
                  <a:lnTo>
                    <a:pt x="0" y="0"/>
                  </a:lnTo>
                  <a:close/>
                </a:path>
              </a:pathLst>
            </a:custGeom>
            <a:solidFill>
              <a:srgbClr val="9E5A4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6" name="ïşļídè"/>
            <p:cNvSpPr/>
            <p:nvPr/>
          </p:nvSpPr>
          <p:spPr bwMode="auto">
            <a:xfrm>
              <a:off x="10264366" y="2778606"/>
              <a:ext cx="270264" cy="368212"/>
            </a:xfrm>
            <a:custGeom>
              <a:avLst/>
              <a:gdLst>
                <a:gd name="T0" fmla="*/ 0 w 166"/>
                <a:gd name="T1" fmla="*/ 0 h 227"/>
                <a:gd name="T2" fmla="*/ 0 w 166"/>
                <a:gd name="T3" fmla="*/ 227 h 227"/>
                <a:gd name="T4" fmla="*/ 121 w 166"/>
                <a:gd name="T5" fmla="*/ 227 h 227"/>
                <a:gd name="T6" fmla="*/ 133 w 166"/>
                <a:gd name="T7" fmla="*/ 217 h 227"/>
                <a:gd name="T8" fmla="*/ 166 w 166"/>
                <a:gd name="T9" fmla="*/ 0 h 227"/>
                <a:gd name="T10" fmla="*/ 0 w 166"/>
                <a:gd name="T11" fmla="*/ 0 h 227"/>
              </a:gdLst>
              <a:ahLst/>
              <a:cxnLst>
                <a:cxn ang="0">
                  <a:pos x="T0" y="T1"/>
                </a:cxn>
                <a:cxn ang="0">
                  <a:pos x="T2" y="T3"/>
                </a:cxn>
                <a:cxn ang="0">
                  <a:pos x="T4" y="T5"/>
                </a:cxn>
                <a:cxn ang="0">
                  <a:pos x="T6" y="T7"/>
                </a:cxn>
                <a:cxn ang="0">
                  <a:pos x="T8" y="T9"/>
                </a:cxn>
                <a:cxn ang="0">
                  <a:pos x="T10" y="T11"/>
                </a:cxn>
              </a:cxnLst>
              <a:rect l="0" t="0" r="r" b="b"/>
              <a:pathLst>
                <a:path w="166" h="227">
                  <a:moveTo>
                    <a:pt x="0" y="0"/>
                  </a:moveTo>
                  <a:cubicBezTo>
                    <a:pt x="0" y="227"/>
                    <a:pt x="0" y="227"/>
                    <a:pt x="0" y="227"/>
                  </a:cubicBezTo>
                  <a:cubicBezTo>
                    <a:pt x="121" y="227"/>
                    <a:pt x="121" y="227"/>
                    <a:pt x="121" y="227"/>
                  </a:cubicBezTo>
                  <a:cubicBezTo>
                    <a:pt x="127" y="227"/>
                    <a:pt x="132" y="223"/>
                    <a:pt x="133" y="217"/>
                  </a:cubicBezTo>
                  <a:cubicBezTo>
                    <a:pt x="166" y="0"/>
                    <a:pt x="166" y="0"/>
                    <a:pt x="166" y="0"/>
                  </a:cubicBezTo>
                  <a:lnTo>
                    <a:pt x="0" y="0"/>
                  </a:lnTo>
                  <a:close/>
                </a:path>
              </a:pathLst>
            </a:custGeom>
            <a:solidFill>
              <a:srgbClr val="954A3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7" name="ïṡḷïdè"/>
            <p:cNvSpPr/>
            <p:nvPr/>
          </p:nvSpPr>
          <p:spPr bwMode="auto">
            <a:xfrm>
              <a:off x="9968709" y="2723284"/>
              <a:ext cx="591315" cy="65299"/>
            </a:xfrm>
            <a:custGeom>
              <a:avLst/>
              <a:gdLst>
                <a:gd name="T0" fmla="*/ 344 w 364"/>
                <a:gd name="T1" fmla="*/ 40 h 40"/>
                <a:gd name="T2" fmla="*/ 20 w 364"/>
                <a:gd name="T3" fmla="*/ 40 h 40"/>
                <a:gd name="T4" fmla="*/ 0 w 364"/>
                <a:gd name="T5" fmla="*/ 20 h 40"/>
                <a:gd name="T6" fmla="*/ 0 w 364"/>
                <a:gd name="T7" fmla="*/ 20 h 40"/>
                <a:gd name="T8" fmla="*/ 20 w 364"/>
                <a:gd name="T9" fmla="*/ 0 h 40"/>
                <a:gd name="T10" fmla="*/ 344 w 364"/>
                <a:gd name="T11" fmla="*/ 0 h 40"/>
                <a:gd name="T12" fmla="*/ 364 w 364"/>
                <a:gd name="T13" fmla="*/ 20 h 40"/>
                <a:gd name="T14" fmla="*/ 364 w 364"/>
                <a:gd name="T15" fmla="*/ 20 h 40"/>
                <a:gd name="T16" fmla="*/ 344 w 364"/>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 h="40">
                  <a:moveTo>
                    <a:pt x="344" y="40"/>
                  </a:moveTo>
                  <a:cubicBezTo>
                    <a:pt x="20" y="40"/>
                    <a:pt x="20" y="40"/>
                    <a:pt x="20" y="40"/>
                  </a:cubicBezTo>
                  <a:cubicBezTo>
                    <a:pt x="9" y="40"/>
                    <a:pt x="0" y="31"/>
                    <a:pt x="0" y="20"/>
                  </a:cubicBezTo>
                  <a:cubicBezTo>
                    <a:pt x="0" y="20"/>
                    <a:pt x="0" y="20"/>
                    <a:pt x="0" y="20"/>
                  </a:cubicBezTo>
                  <a:cubicBezTo>
                    <a:pt x="0" y="9"/>
                    <a:pt x="9" y="0"/>
                    <a:pt x="20" y="0"/>
                  </a:cubicBezTo>
                  <a:cubicBezTo>
                    <a:pt x="344" y="0"/>
                    <a:pt x="344" y="0"/>
                    <a:pt x="344" y="0"/>
                  </a:cubicBezTo>
                  <a:cubicBezTo>
                    <a:pt x="355" y="0"/>
                    <a:pt x="364" y="9"/>
                    <a:pt x="364" y="20"/>
                  </a:cubicBezTo>
                  <a:cubicBezTo>
                    <a:pt x="364" y="20"/>
                    <a:pt x="364" y="20"/>
                    <a:pt x="364" y="20"/>
                  </a:cubicBezTo>
                  <a:cubicBezTo>
                    <a:pt x="364" y="31"/>
                    <a:pt x="355" y="40"/>
                    <a:pt x="344" y="40"/>
                  </a:cubicBezTo>
                  <a:close/>
                </a:path>
              </a:pathLst>
            </a:custGeom>
            <a:solidFill>
              <a:srgbClr val="77392D"/>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8" name="íṥḻïḍè"/>
            <p:cNvSpPr/>
            <p:nvPr/>
          </p:nvSpPr>
          <p:spPr bwMode="auto">
            <a:xfrm>
              <a:off x="10373197" y="2729632"/>
              <a:ext cx="104297" cy="154177"/>
            </a:xfrm>
            <a:custGeom>
              <a:avLst/>
              <a:gdLst>
                <a:gd name="T0" fmla="*/ 64 w 64"/>
                <a:gd name="T1" fmla="*/ 63 h 95"/>
                <a:gd name="T2" fmla="*/ 32 w 64"/>
                <a:gd name="T3" fmla="*/ 95 h 95"/>
                <a:gd name="T4" fmla="*/ 0 w 64"/>
                <a:gd name="T5" fmla="*/ 63 h 95"/>
                <a:gd name="T6" fmla="*/ 32 w 64"/>
                <a:gd name="T7" fmla="*/ 0 h 95"/>
                <a:gd name="T8" fmla="*/ 64 w 64"/>
                <a:gd name="T9" fmla="*/ 63 h 95"/>
              </a:gdLst>
              <a:ahLst/>
              <a:cxnLst>
                <a:cxn ang="0">
                  <a:pos x="T0" y="T1"/>
                </a:cxn>
                <a:cxn ang="0">
                  <a:pos x="T2" y="T3"/>
                </a:cxn>
                <a:cxn ang="0">
                  <a:pos x="T4" y="T5"/>
                </a:cxn>
                <a:cxn ang="0">
                  <a:pos x="T6" y="T7"/>
                </a:cxn>
                <a:cxn ang="0">
                  <a:pos x="T8" y="T9"/>
                </a:cxn>
              </a:cxnLst>
              <a:rect l="0" t="0" r="r" b="b"/>
              <a:pathLst>
                <a:path w="64" h="95">
                  <a:moveTo>
                    <a:pt x="64" y="63"/>
                  </a:moveTo>
                  <a:cubicBezTo>
                    <a:pt x="64" y="81"/>
                    <a:pt x="50" y="95"/>
                    <a:pt x="32" y="95"/>
                  </a:cubicBezTo>
                  <a:cubicBezTo>
                    <a:pt x="14" y="95"/>
                    <a:pt x="0" y="81"/>
                    <a:pt x="0" y="63"/>
                  </a:cubicBezTo>
                  <a:cubicBezTo>
                    <a:pt x="0" y="46"/>
                    <a:pt x="32" y="0"/>
                    <a:pt x="32" y="0"/>
                  </a:cubicBezTo>
                  <a:cubicBezTo>
                    <a:pt x="32" y="0"/>
                    <a:pt x="64" y="46"/>
                    <a:pt x="64" y="6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79" name="išḷiḓè"/>
            <p:cNvSpPr/>
            <p:nvPr/>
          </p:nvSpPr>
          <p:spPr bwMode="auto">
            <a:xfrm>
              <a:off x="10212672" y="2729632"/>
              <a:ext cx="104297" cy="154177"/>
            </a:xfrm>
            <a:custGeom>
              <a:avLst/>
              <a:gdLst>
                <a:gd name="T0" fmla="*/ 64 w 64"/>
                <a:gd name="T1" fmla="*/ 63 h 95"/>
                <a:gd name="T2" fmla="*/ 32 w 64"/>
                <a:gd name="T3" fmla="*/ 95 h 95"/>
                <a:gd name="T4" fmla="*/ 0 w 64"/>
                <a:gd name="T5" fmla="*/ 63 h 95"/>
                <a:gd name="T6" fmla="*/ 32 w 64"/>
                <a:gd name="T7" fmla="*/ 0 h 95"/>
                <a:gd name="T8" fmla="*/ 64 w 64"/>
                <a:gd name="T9" fmla="*/ 63 h 95"/>
              </a:gdLst>
              <a:ahLst/>
              <a:cxnLst>
                <a:cxn ang="0">
                  <a:pos x="T0" y="T1"/>
                </a:cxn>
                <a:cxn ang="0">
                  <a:pos x="T2" y="T3"/>
                </a:cxn>
                <a:cxn ang="0">
                  <a:pos x="T4" y="T5"/>
                </a:cxn>
                <a:cxn ang="0">
                  <a:pos x="T6" y="T7"/>
                </a:cxn>
                <a:cxn ang="0">
                  <a:pos x="T8" y="T9"/>
                </a:cxn>
              </a:cxnLst>
              <a:rect l="0" t="0" r="r" b="b"/>
              <a:pathLst>
                <a:path w="64" h="95">
                  <a:moveTo>
                    <a:pt x="64" y="63"/>
                  </a:moveTo>
                  <a:cubicBezTo>
                    <a:pt x="64" y="81"/>
                    <a:pt x="50" y="95"/>
                    <a:pt x="32" y="95"/>
                  </a:cubicBezTo>
                  <a:cubicBezTo>
                    <a:pt x="14" y="95"/>
                    <a:pt x="0" y="81"/>
                    <a:pt x="0" y="63"/>
                  </a:cubicBezTo>
                  <a:cubicBezTo>
                    <a:pt x="0" y="46"/>
                    <a:pt x="32" y="0"/>
                    <a:pt x="32" y="0"/>
                  </a:cubicBezTo>
                  <a:cubicBezTo>
                    <a:pt x="32" y="0"/>
                    <a:pt x="64" y="46"/>
                    <a:pt x="64" y="6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0" name="íṣļíḋè"/>
            <p:cNvSpPr/>
            <p:nvPr/>
          </p:nvSpPr>
          <p:spPr bwMode="auto">
            <a:xfrm>
              <a:off x="10052146" y="2729632"/>
              <a:ext cx="103389" cy="154177"/>
            </a:xfrm>
            <a:custGeom>
              <a:avLst/>
              <a:gdLst>
                <a:gd name="T0" fmla="*/ 64 w 64"/>
                <a:gd name="T1" fmla="*/ 63 h 95"/>
                <a:gd name="T2" fmla="*/ 32 w 64"/>
                <a:gd name="T3" fmla="*/ 95 h 95"/>
                <a:gd name="T4" fmla="*/ 0 w 64"/>
                <a:gd name="T5" fmla="*/ 63 h 95"/>
                <a:gd name="T6" fmla="*/ 32 w 64"/>
                <a:gd name="T7" fmla="*/ 0 h 95"/>
                <a:gd name="T8" fmla="*/ 64 w 64"/>
                <a:gd name="T9" fmla="*/ 63 h 95"/>
              </a:gdLst>
              <a:ahLst/>
              <a:cxnLst>
                <a:cxn ang="0">
                  <a:pos x="T0" y="T1"/>
                </a:cxn>
                <a:cxn ang="0">
                  <a:pos x="T2" y="T3"/>
                </a:cxn>
                <a:cxn ang="0">
                  <a:pos x="T4" y="T5"/>
                </a:cxn>
                <a:cxn ang="0">
                  <a:pos x="T6" y="T7"/>
                </a:cxn>
                <a:cxn ang="0">
                  <a:pos x="T8" y="T9"/>
                </a:cxn>
              </a:cxnLst>
              <a:rect l="0" t="0" r="r" b="b"/>
              <a:pathLst>
                <a:path w="64" h="95">
                  <a:moveTo>
                    <a:pt x="64" y="63"/>
                  </a:moveTo>
                  <a:cubicBezTo>
                    <a:pt x="64" y="81"/>
                    <a:pt x="50" y="95"/>
                    <a:pt x="32" y="95"/>
                  </a:cubicBezTo>
                  <a:cubicBezTo>
                    <a:pt x="14" y="95"/>
                    <a:pt x="0" y="81"/>
                    <a:pt x="0" y="63"/>
                  </a:cubicBezTo>
                  <a:cubicBezTo>
                    <a:pt x="0" y="46"/>
                    <a:pt x="32" y="0"/>
                    <a:pt x="32" y="0"/>
                  </a:cubicBezTo>
                  <a:cubicBezTo>
                    <a:pt x="32" y="0"/>
                    <a:pt x="64" y="46"/>
                    <a:pt x="64" y="6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1" name="iSļídé"/>
            <p:cNvSpPr/>
            <p:nvPr/>
          </p:nvSpPr>
          <p:spPr bwMode="auto">
            <a:xfrm>
              <a:off x="10264366" y="2729632"/>
              <a:ext cx="52602" cy="154177"/>
            </a:xfrm>
            <a:custGeom>
              <a:avLst/>
              <a:gdLst>
                <a:gd name="T0" fmla="*/ 0 w 32"/>
                <a:gd name="T1" fmla="*/ 0 h 95"/>
                <a:gd name="T2" fmla="*/ 0 w 32"/>
                <a:gd name="T3" fmla="*/ 95 h 95"/>
                <a:gd name="T4" fmla="*/ 32 w 32"/>
                <a:gd name="T5" fmla="*/ 63 h 95"/>
                <a:gd name="T6" fmla="*/ 0 w 32"/>
                <a:gd name="T7" fmla="*/ 0 h 95"/>
              </a:gdLst>
              <a:ahLst/>
              <a:cxnLst>
                <a:cxn ang="0">
                  <a:pos x="T0" y="T1"/>
                </a:cxn>
                <a:cxn ang="0">
                  <a:pos x="T2" y="T3"/>
                </a:cxn>
                <a:cxn ang="0">
                  <a:pos x="T4" y="T5"/>
                </a:cxn>
                <a:cxn ang="0">
                  <a:pos x="T6" y="T7"/>
                </a:cxn>
              </a:cxnLst>
              <a:rect l="0" t="0" r="r" b="b"/>
              <a:pathLst>
                <a:path w="32" h="95">
                  <a:moveTo>
                    <a:pt x="0" y="0"/>
                  </a:moveTo>
                  <a:cubicBezTo>
                    <a:pt x="0" y="95"/>
                    <a:pt x="0" y="95"/>
                    <a:pt x="0" y="95"/>
                  </a:cubicBezTo>
                  <a:cubicBezTo>
                    <a:pt x="18" y="95"/>
                    <a:pt x="32" y="81"/>
                    <a:pt x="32" y="63"/>
                  </a:cubicBezTo>
                  <a:cubicBezTo>
                    <a:pt x="32" y="46"/>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2" name="îṩľídê"/>
            <p:cNvSpPr/>
            <p:nvPr/>
          </p:nvSpPr>
          <p:spPr bwMode="auto">
            <a:xfrm>
              <a:off x="10425799" y="2729632"/>
              <a:ext cx="51695" cy="154177"/>
            </a:xfrm>
            <a:custGeom>
              <a:avLst/>
              <a:gdLst>
                <a:gd name="T0" fmla="*/ 0 w 32"/>
                <a:gd name="T1" fmla="*/ 0 h 95"/>
                <a:gd name="T2" fmla="*/ 0 w 32"/>
                <a:gd name="T3" fmla="*/ 95 h 95"/>
                <a:gd name="T4" fmla="*/ 32 w 32"/>
                <a:gd name="T5" fmla="*/ 63 h 95"/>
                <a:gd name="T6" fmla="*/ 0 w 32"/>
                <a:gd name="T7" fmla="*/ 0 h 95"/>
              </a:gdLst>
              <a:ahLst/>
              <a:cxnLst>
                <a:cxn ang="0">
                  <a:pos x="T0" y="T1"/>
                </a:cxn>
                <a:cxn ang="0">
                  <a:pos x="T2" y="T3"/>
                </a:cxn>
                <a:cxn ang="0">
                  <a:pos x="T4" y="T5"/>
                </a:cxn>
                <a:cxn ang="0">
                  <a:pos x="T6" y="T7"/>
                </a:cxn>
              </a:cxnLst>
              <a:rect l="0" t="0" r="r" b="b"/>
              <a:pathLst>
                <a:path w="32" h="95">
                  <a:moveTo>
                    <a:pt x="0" y="0"/>
                  </a:moveTo>
                  <a:cubicBezTo>
                    <a:pt x="0" y="95"/>
                    <a:pt x="0" y="95"/>
                    <a:pt x="0" y="95"/>
                  </a:cubicBezTo>
                  <a:cubicBezTo>
                    <a:pt x="18" y="95"/>
                    <a:pt x="32" y="81"/>
                    <a:pt x="32" y="63"/>
                  </a:cubicBezTo>
                  <a:cubicBezTo>
                    <a:pt x="32" y="46"/>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3" name="îṥlîḋe"/>
            <p:cNvSpPr/>
            <p:nvPr/>
          </p:nvSpPr>
          <p:spPr bwMode="auto">
            <a:xfrm>
              <a:off x="10103841" y="2729632"/>
              <a:ext cx="51695" cy="154177"/>
            </a:xfrm>
            <a:custGeom>
              <a:avLst/>
              <a:gdLst>
                <a:gd name="T0" fmla="*/ 0 w 32"/>
                <a:gd name="T1" fmla="*/ 0 h 95"/>
                <a:gd name="T2" fmla="*/ 0 w 32"/>
                <a:gd name="T3" fmla="*/ 95 h 95"/>
                <a:gd name="T4" fmla="*/ 32 w 32"/>
                <a:gd name="T5" fmla="*/ 63 h 95"/>
                <a:gd name="T6" fmla="*/ 0 w 32"/>
                <a:gd name="T7" fmla="*/ 0 h 95"/>
              </a:gdLst>
              <a:ahLst/>
              <a:cxnLst>
                <a:cxn ang="0">
                  <a:pos x="T0" y="T1"/>
                </a:cxn>
                <a:cxn ang="0">
                  <a:pos x="T2" y="T3"/>
                </a:cxn>
                <a:cxn ang="0">
                  <a:pos x="T4" y="T5"/>
                </a:cxn>
                <a:cxn ang="0">
                  <a:pos x="T6" y="T7"/>
                </a:cxn>
              </a:cxnLst>
              <a:rect l="0" t="0" r="r" b="b"/>
              <a:pathLst>
                <a:path w="32" h="95">
                  <a:moveTo>
                    <a:pt x="0" y="0"/>
                  </a:moveTo>
                  <a:cubicBezTo>
                    <a:pt x="0" y="95"/>
                    <a:pt x="0" y="95"/>
                    <a:pt x="0" y="95"/>
                  </a:cubicBezTo>
                  <a:cubicBezTo>
                    <a:pt x="18" y="95"/>
                    <a:pt x="32" y="81"/>
                    <a:pt x="32" y="63"/>
                  </a:cubicBezTo>
                  <a:cubicBezTo>
                    <a:pt x="32" y="46"/>
                    <a:pt x="0" y="0"/>
                    <a:pt x="0" y="0"/>
                  </a:cubicBez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4" name="isḷïḓé"/>
            <p:cNvSpPr/>
            <p:nvPr/>
          </p:nvSpPr>
          <p:spPr bwMode="auto">
            <a:xfrm>
              <a:off x="10404033" y="2704239"/>
              <a:ext cx="42626" cy="4353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5" name="îŝ1idè"/>
            <p:cNvSpPr/>
            <p:nvPr/>
          </p:nvSpPr>
          <p:spPr bwMode="auto">
            <a:xfrm>
              <a:off x="10243507" y="2704239"/>
              <a:ext cx="42626" cy="4353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6" name="ïṩ1íḑe"/>
            <p:cNvSpPr/>
            <p:nvPr/>
          </p:nvSpPr>
          <p:spPr bwMode="auto">
            <a:xfrm>
              <a:off x="10082981" y="2704239"/>
              <a:ext cx="41719" cy="4353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7" name="ïşľídê"/>
            <p:cNvSpPr/>
            <p:nvPr/>
          </p:nvSpPr>
          <p:spPr bwMode="auto">
            <a:xfrm>
              <a:off x="10019497" y="2942760"/>
              <a:ext cx="490647" cy="62578"/>
            </a:xfrm>
            <a:custGeom>
              <a:avLst/>
              <a:gdLst>
                <a:gd name="T0" fmla="*/ 530 w 541"/>
                <a:gd name="T1" fmla="*/ 69 h 69"/>
                <a:gd name="T2" fmla="*/ 541 w 541"/>
                <a:gd name="T3" fmla="*/ 0 h 69"/>
                <a:gd name="T4" fmla="*/ 0 w 541"/>
                <a:gd name="T5" fmla="*/ 0 h 69"/>
                <a:gd name="T6" fmla="*/ 11 w 541"/>
                <a:gd name="T7" fmla="*/ 69 h 69"/>
                <a:gd name="T8" fmla="*/ 530 w 541"/>
                <a:gd name="T9" fmla="*/ 69 h 69"/>
              </a:gdLst>
              <a:ahLst/>
              <a:cxnLst>
                <a:cxn ang="0">
                  <a:pos x="T0" y="T1"/>
                </a:cxn>
                <a:cxn ang="0">
                  <a:pos x="T2" y="T3"/>
                </a:cxn>
                <a:cxn ang="0">
                  <a:pos x="T4" y="T5"/>
                </a:cxn>
                <a:cxn ang="0">
                  <a:pos x="T6" y="T7"/>
                </a:cxn>
                <a:cxn ang="0">
                  <a:pos x="T8" y="T9"/>
                </a:cxn>
              </a:cxnLst>
              <a:rect l="0" t="0" r="r" b="b"/>
              <a:pathLst>
                <a:path w="541" h="69">
                  <a:moveTo>
                    <a:pt x="530" y="69"/>
                  </a:moveTo>
                  <a:lnTo>
                    <a:pt x="541" y="0"/>
                  </a:lnTo>
                  <a:lnTo>
                    <a:pt x="0" y="0"/>
                  </a:lnTo>
                  <a:lnTo>
                    <a:pt x="11" y="69"/>
                  </a:lnTo>
                  <a:lnTo>
                    <a:pt x="530" y="69"/>
                  </a:lnTo>
                  <a:close/>
                </a:path>
              </a:pathLst>
            </a:custGeom>
            <a:solidFill>
              <a:srgbClr val="FE557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8" name="ïŝḷiḑè"/>
            <p:cNvSpPr/>
            <p:nvPr/>
          </p:nvSpPr>
          <p:spPr bwMode="auto">
            <a:xfrm>
              <a:off x="10264366" y="2942760"/>
              <a:ext cx="245777" cy="62578"/>
            </a:xfrm>
            <a:custGeom>
              <a:avLst/>
              <a:gdLst>
                <a:gd name="T0" fmla="*/ 0 w 271"/>
                <a:gd name="T1" fmla="*/ 69 h 69"/>
                <a:gd name="T2" fmla="*/ 260 w 271"/>
                <a:gd name="T3" fmla="*/ 69 h 69"/>
                <a:gd name="T4" fmla="*/ 271 w 271"/>
                <a:gd name="T5" fmla="*/ 0 h 69"/>
                <a:gd name="T6" fmla="*/ 0 w 271"/>
                <a:gd name="T7" fmla="*/ 0 h 69"/>
                <a:gd name="T8" fmla="*/ 0 w 271"/>
                <a:gd name="T9" fmla="*/ 69 h 69"/>
              </a:gdLst>
              <a:ahLst/>
              <a:cxnLst>
                <a:cxn ang="0">
                  <a:pos x="T0" y="T1"/>
                </a:cxn>
                <a:cxn ang="0">
                  <a:pos x="T2" y="T3"/>
                </a:cxn>
                <a:cxn ang="0">
                  <a:pos x="T4" y="T5"/>
                </a:cxn>
                <a:cxn ang="0">
                  <a:pos x="T6" y="T7"/>
                </a:cxn>
                <a:cxn ang="0">
                  <a:pos x="T8" y="T9"/>
                </a:cxn>
              </a:cxnLst>
              <a:rect l="0" t="0" r="r" b="b"/>
              <a:pathLst>
                <a:path w="271" h="69">
                  <a:moveTo>
                    <a:pt x="0" y="69"/>
                  </a:moveTo>
                  <a:lnTo>
                    <a:pt x="260" y="69"/>
                  </a:lnTo>
                  <a:lnTo>
                    <a:pt x="271" y="0"/>
                  </a:lnTo>
                  <a:lnTo>
                    <a:pt x="0" y="0"/>
                  </a:lnTo>
                  <a:lnTo>
                    <a:pt x="0" y="69"/>
                  </a:lnTo>
                  <a:close/>
                </a:path>
              </a:pathLst>
            </a:custGeom>
            <a:solidFill>
              <a:srgbClr val="F74170"/>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89" name="iṧlîḍe"/>
            <p:cNvSpPr/>
            <p:nvPr/>
          </p:nvSpPr>
          <p:spPr bwMode="auto">
            <a:xfrm>
              <a:off x="10029473" y="3005338"/>
              <a:ext cx="470694" cy="29929"/>
            </a:xfrm>
            <a:custGeom>
              <a:avLst/>
              <a:gdLst>
                <a:gd name="T0" fmla="*/ 519 w 519"/>
                <a:gd name="T1" fmla="*/ 0 h 33"/>
                <a:gd name="T2" fmla="*/ 0 w 519"/>
                <a:gd name="T3" fmla="*/ 0 h 33"/>
                <a:gd name="T4" fmla="*/ 5 w 519"/>
                <a:gd name="T5" fmla="*/ 33 h 33"/>
                <a:gd name="T6" fmla="*/ 514 w 519"/>
                <a:gd name="T7" fmla="*/ 33 h 33"/>
                <a:gd name="T8" fmla="*/ 519 w 519"/>
                <a:gd name="T9" fmla="*/ 0 h 33"/>
              </a:gdLst>
              <a:ahLst/>
              <a:cxnLst>
                <a:cxn ang="0">
                  <a:pos x="T0" y="T1"/>
                </a:cxn>
                <a:cxn ang="0">
                  <a:pos x="T2" y="T3"/>
                </a:cxn>
                <a:cxn ang="0">
                  <a:pos x="T4" y="T5"/>
                </a:cxn>
                <a:cxn ang="0">
                  <a:pos x="T6" y="T7"/>
                </a:cxn>
                <a:cxn ang="0">
                  <a:pos x="T8" y="T9"/>
                </a:cxn>
              </a:cxnLst>
              <a:rect l="0" t="0" r="r" b="b"/>
              <a:pathLst>
                <a:path w="519" h="33">
                  <a:moveTo>
                    <a:pt x="519" y="0"/>
                  </a:moveTo>
                  <a:lnTo>
                    <a:pt x="0" y="0"/>
                  </a:lnTo>
                  <a:lnTo>
                    <a:pt x="5" y="33"/>
                  </a:lnTo>
                  <a:lnTo>
                    <a:pt x="514" y="33"/>
                  </a:lnTo>
                  <a:lnTo>
                    <a:pt x="519" y="0"/>
                  </a:lnTo>
                  <a:close/>
                </a:path>
              </a:pathLst>
            </a:custGeom>
            <a:solidFill>
              <a:srgbClr val="FF7B9E"/>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0" name="îślïḓè"/>
            <p:cNvSpPr/>
            <p:nvPr/>
          </p:nvSpPr>
          <p:spPr bwMode="auto">
            <a:xfrm>
              <a:off x="10264366" y="3005338"/>
              <a:ext cx="235800" cy="29929"/>
            </a:xfrm>
            <a:custGeom>
              <a:avLst/>
              <a:gdLst>
                <a:gd name="T0" fmla="*/ 0 w 260"/>
                <a:gd name="T1" fmla="*/ 33 h 33"/>
                <a:gd name="T2" fmla="*/ 255 w 260"/>
                <a:gd name="T3" fmla="*/ 33 h 33"/>
                <a:gd name="T4" fmla="*/ 260 w 260"/>
                <a:gd name="T5" fmla="*/ 0 h 33"/>
                <a:gd name="T6" fmla="*/ 0 w 260"/>
                <a:gd name="T7" fmla="*/ 0 h 33"/>
                <a:gd name="T8" fmla="*/ 0 w 260"/>
                <a:gd name="T9" fmla="*/ 33 h 33"/>
              </a:gdLst>
              <a:ahLst/>
              <a:cxnLst>
                <a:cxn ang="0">
                  <a:pos x="T0" y="T1"/>
                </a:cxn>
                <a:cxn ang="0">
                  <a:pos x="T2" y="T3"/>
                </a:cxn>
                <a:cxn ang="0">
                  <a:pos x="T4" y="T5"/>
                </a:cxn>
                <a:cxn ang="0">
                  <a:pos x="T6" y="T7"/>
                </a:cxn>
                <a:cxn ang="0">
                  <a:pos x="T8" y="T9"/>
                </a:cxn>
              </a:cxnLst>
              <a:rect l="0" t="0" r="r" b="b"/>
              <a:pathLst>
                <a:path w="260" h="33">
                  <a:moveTo>
                    <a:pt x="0" y="33"/>
                  </a:moveTo>
                  <a:lnTo>
                    <a:pt x="255" y="33"/>
                  </a:lnTo>
                  <a:lnTo>
                    <a:pt x="260" y="0"/>
                  </a:lnTo>
                  <a:lnTo>
                    <a:pt x="0" y="0"/>
                  </a:lnTo>
                  <a:lnTo>
                    <a:pt x="0" y="33"/>
                  </a:lnTo>
                  <a:close/>
                </a:path>
              </a:pathLst>
            </a:custGeom>
            <a:solidFill>
              <a:srgbClr val="FE557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1" name="íṥľiḑé"/>
            <p:cNvSpPr/>
            <p:nvPr/>
          </p:nvSpPr>
          <p:spPr bwMode="auto">
            <a:xfrm>
              <a:off x="10321503" y="2708773"/>
              <a:ext cx="67112" cy="24487"/>
            </a:xfrm>
            <a:custGeom>
              <a:avLst/>
              <a:gdLst>
                <a:gd name="T0" fmla="*/ 34 w 41"/>
                <a:gd name="T1" fmla="*/ 0 h 15"/>
                <a:gd name="T2" fmla="*/ 27 w 41"/>
                <a:gd name="T3" fmla="*/ 4 h 15"/>
                <a:gd name="T4" fmla="*/ 21 w 41"/>
                <a:gd name="T5" fmla="*/ 0 h 15"/>
                <a:gd name="T6" fmla="*/ 14 w 41"/>
                <a:gd name="T7" fmla="*/ 4 h 15"/>
                <a:gd name="T8" fmla="*/ 8 w 41"/>
                <a:gd name="T9" fmla="*/ 0 h 15"/>
                <a:gd name="T10" fmla="*/ 0 w 41"/>
                <a:gd name="T11" fmla="*/ 7 h 15"/>
                <a:gd name="T12" fmla="*/ 8 w 41"/>
                <a:gd name="T13" fmla="*/ 15 h 15"/>
                <a:gd name="T14" fmla="*/ 14 w 41"/>
                <a:gd name="T15" fmla="*/ 11 h 15"/>
                <a:gd name="T16" fmla="*/ 21 w 41"/>
                <a:gd name="T17" fmla="*/ 15 h 15"/>
                <a:gd name="T18" fmla="*/ 27 w 41"/>
                <a:gd name="T19" fmla="*/ 11 h 15"/>
                <a:gd name="T20" fmla="*/ 34 w 41"/>
                <a:gd name="T21" fmla="*/ 15 h 15"/>
                <a:gd name="T22" fmla="*/ 41 w 41"/>
                <a:gd name="T23" fmla="*/ 7 h 15"/>
                <a:gd name="T24" fmla="*/ 34 w 41"/>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15">
                  <a:moveTo>
                    <a:pt x="34" y="0"/>
                  </a:moveTo>
                  <a:cubicBezTo>
                    <a:pt x="31" y="0"/>
                    <a:pt x="28" y="2"/>
                    <a:pt x="27" y="4"/>
                  </a:cubicBezTo>
                  <a:cubicBezTo>
                    <a:pt x="26" y="2"/>
                    <a:pt x="23" y="0"/>
                    <a:pt x="21" y="0"/>
                  </a:cubicBezTo>
                  <a:cubicBezTo>
                    <a:pt x="18" y="0"/>
                    <a:pt x="15" y="2"/>
                    <a:pt x="14" y="4"/>
                  </a:cubicBezTo>
                  <a:cubicBezTo>
                    <a:pt x="13" y="2"/>
                    <a:pt x="10" y="0"/>
                    <a:pt x="8" y="0"/>
                  </a:cubicBezTo>
                  <a:cubicBezTo>
                    <a:pt x="3" y="0"/>
                    <a:pt x="0" y="3"/>
                    <a:pt x="0" y="7"/>
                  </a:cubicBezTo>
                  <a:cubicBezTo>
                    <a:pt x="0" y="12"/>
                    <a:pt x="3" y="15"/>
                    <a:pt x="8" y="15"/>
                  </a:cubicBezTo>
                  <a:cubicBezTo>
                    <a:pt x="10" y="15"/>
                    <a:pt x="13" y="13"/>
                    <a:pt x="14" y="11"/>
                  </a:cubicBezTo>
                  <a:cubicBezTo>
                    <a:pt x="15" y="13"/>
                    <a:pt x="18" y="15"/>
                    <a:pt x="21" y="15"/>
                  </a:cubicBezTo>
                  <a:cubicBezTo>
                    <a:pt x="23" y="15"/>
                    <a:pt x="26" y="13"/>
                    <a:pt x="27" y="11"/>
                  </a:cubicBezTo>
                  <a:cubicBezTo>
                    <a:pt x="28" y="13"/>
                    <a:pt x="31" y="15"/>
                    <a:pt x="34" y="15"/>
                  </a:cubicBezTo>
                  <a:cubicBezTo>
                    <a:pt x="38" y="15"/>
                    <a:pt x="41" y="12"/>
                    <a:pt x="41" y="7"/>
                  </a:cubicBezTo>
                  <a:cubicBezTo>
                    <a:pt x="41" y="3"/>
                    <a:pt x="38" y="0"/>
                    <a:pt x="34" y="0"/>
                  </a:cubicBezTo>
                  <a:close/>
                </a:path>
              </a:pathLst>
            </a:custGeom>
            <a:solidFill>
              <a:srgbClr val="FED0C0"/>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2" name="îsḻiḓè"/>
            <p:cNvSpPr/>
            <p:nvPr/>
          </p:nvSpPr>
          <p:spPr bwMode="auto">
            <a:xfrm>
              <a:off x="10141024" y="2708773"/>
              <a:ext cx="67112" cy="24487"/>
            </a:xfrm>
            <a:custGeom>
              <a:avLst/>
              <a:gdLst>
                <a:gd name="T0" fmla="*/ 34 w 41"/>
                <a:gd name="T1" fmla="*/ 0 h 15"/>
                <a:gd name="T2" fmla="*/ 27 w 41"/>
                <a:gd name="T3" fmla="*/ 4 h 15"/>
                <a:gd name="T4" fmla="*/ 21 w 41"/>
                <a:gd name="T5" fmla="*/ 0 h 15"/>
                <a:gd name="T6" fmla="*/ 14 w 41"/>
                <a:gd name="T7" fmla="*/ 4 h 15"/>
                <a:gd name="T8" fmla="*/ 7 w 41"/>
                <a:gd name="T9" fmla="*/ 0 h 15"/>
                <a:gd name="T10" fmla="*/ 0 w 41"/>
                <a:gd name="T11" fmla="*/ 7 h 15"/>
                <a:gd name="T12" fmla="*/ 7 w 41"/>
                <a:gd name="T13" fmla="*/ 15 h 15"/>
                <a:gd name="T14" fmla="*/ 14 w 41"/>
                <a:gd name="T15" fmla="*/ 11 h 15"/>
                <a:gd name="T16" fmla="*/ 21 w 41"/>
                <a:gd name="T17" fmla="*/ 15 h 15"/>
                <a:gd name="T18" fmla="*/ 27 w 41"/>
                <a:gd name="T19" fmla="*/ 11 h 15"/>
                <a:gd name="T20" fmla="*/ 34 w 41"/>
                <a:gd name="T21" fmla="*/ 15 h 15"/>
                <a:gd name="T22" fmla="*/ 41 w 41"/>
                <a:gd name="T23" fmla="*/ 7 h 15"/>
                <a:gd name="T24" fmla="*/ 34 w 41"/>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15">
                  <a:moveTo>
                    <a:pt x="34" y="0"/>
                  </a:moveTo>
                  <a:cubicBezTo>
                    <a:pt x="31" y="0"/>
                    <a:pt x="28" y="2"/>
                    <a:pt x="27" y="4"/>
                  </a:cubicBezTo>
                  <a:cubicBezTo>
                    <a:pt x="26" y="2"/>
                    <a:pt x="23" y="0"/>
                    <a:pt x="21" y="0"/>
                  </a:cubicBezTo>
                  <a:cubicBezTo>
                    <a:pt x="18" y="0"/>
                    <a:pt x="15" y="2"/>
                    <a:pt x="14" y="4"/>
                  </a:cubicBezTo>
                  <a:cubicBezTo>
                    <a:pt x="13" y="2"/>
                    <a:pt x="10" y="0"/>
                    <a:pt x="7" y="0"/>
                  </a:cubicBezTo>
                  <a:cubicBezTo>
                    <a:pt x="3" y="0"/>
                    <a:pt x="0" y="3"/>
                    <a:pt x="0" y="7"/>
                  </a:cubicBezTo>
                  <a:cubicBezTo>
                    <a:pt x="0" y="12"/>
                    <a:pt x="3" y="15"/>
                    <a:pt x="7" y="15"/>
                  </a:cubicBezTo>
                  <a:cubicBezTo>
                    <a:pt x="10" y="15"/>
                    <a:pt x="13" y="13"/>
                    <a:pt x="14" y="11"/>
                  </a:cubicBezTo>
                  <a:cubicBezTo>
                    <a:pt x="15" y="13"/>
                    <a:pt x="18" y="15"/>
                    <a:pt x="21" y="15"/>
                  </a:cubicBezTo>
                  <a:cubicBezTo>
                    <a:pt x="23" y="15"/>
                    <a:pt x="26" y="13"/>
                    <a:pt x="27" y="11"/>
                  </a:cubicBezTo>
                  <a:cubicBezTo>
                    <a:pt x="28" y="13"/>
                    <a:pt x="31" y="15"/>
                    <a:pt x="34" y="15"/>
                  </a:cubicBezTo>
                  <a:cubicBezTo>
                    <a:pt x="38" y="15"/>
                    <a:pt x="41" y="12"/>
                    <a:pt x="41" y="7"/>
                  </a:cubicBezTo>
                  <a:cubicBezTo>
                    <a:pt x="41" y="3"/>
                    <a:pt x="38" y="0"/>
                    <a:pt x="34" y="0"/>
                  </a:cubicBezTo>
                  <a:close/>
                </a:path>
              </a:pathLst>
            </a:custGeom>
            <a:solidFill>
              <a:srgbClr val="FED0C0"/>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3" name="îŝ1îḋe"/>
            <p:cNvSpPr/>
            <p:nvPr/>
          </p:nvSpPr>
          <p:spPr bwMode="auto">
            <a:xfrm>
              <a:off x="9896155" y="414253"/>
              <a:ext cx="739144" cy="1728599"/>
            </a:xfrm>
            <a:custGeom>
              <a:avLst/>
              <a:gdLst>
                <a:gd name="T0" fmla="*/ 297 w 455"/>
                <a:gd name="T1" fmla="*/ 6 h 1065"/>
                <a:gd name="T2" fmla="*/ 227 w 455"/>
                <a:gd name="T3" fmla="*/ 0 h 1065"/>
                <a:gd name="T4" fmla="*/ 158 w 455"/>
                <a:gd name="T5" fmla="*/ 6 h 1065"/>
                <a:gd name="T6" fmla="*/ 178 w 455"/>
                <a:gd name="T7" fmla="*/ 1065 h 1065"/>
                <a:gd name="T8" fmla="*/ 227 w 455"/>
                <a:gd name="T9" fmla="*/ 1065 h 1065"/>
                <a:gd name="T10" fmla="*/ 228 w 455"/>
                <a:gd name="T11" fmla="*/ 1065 h 1065"/>
                <a:gd name="T12" fmla="*/ 277 w 455"/>
                <a:gd name="T13" fmla="*/ 1065 h 1065"/>
                <a:gd name="T14" fmla="*/ 297 w 455"/>
                <a:gd name="T15" fmla="*/ 6 h 10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1065">
                  <a:moveTo>
                    <a:pt x="297" y="6"/>
                  </a:moveTo>
                  <a:cubicBezTo>
                    <a:pt x="260" y="0"/>
                    <a:pt x="233" y="0"/>
                    <a:pt x="227" y="0"/>
                  </a:cubicBezTo>
                  <a:cubicBezTo>
                    <a:pt x="221" y="0"/>
                    <a:pt x="195" y="0"/>
                    <a:pt x="158" y="6"/>
                  </a:cubicBezTo>
                  <a:cubicBezTo>
                    <a:pt x="105" y="110"/>
                    <a:pt x="0" y="422"/>
                    <a:pt x="178" y="1065"/>
                  </a:cubicBezTo>
                  <a:cubicBezTo>
                    <a:pt x="227" y="1065"/>
                    <a:pt x="227" y="1065"/>
                    <a:pt x="227" y="1065"/>
                  </a:cubicBezTo>
                  <a:cubicBezTo>
                    <a:pt x="228" y="1065"/>
                    <a:pt x="228" y="1065"/>
                    <a:pt x="228" y="1065"/>
                  </a:cubicBezTo>
                  <a:cubicBezTo>
                    <a:pt x="277" y="1065"/>
                    <a:pt x="277" y="1065"/>
                    <a:pt x="277" y="1065"/>
                  </a:cubicBezTo>
                  <a:cubicBezTo>
                    <a:pt x="455" y="422"/>
                    <a:pt x="350" y="110"/>
                    <a:pt x="297" y="6"/>
                  </a:cubicBezTo>
                  <a:close/>
                </a:path>
              </a:pathLst>
            </a:custGeom>
            <a:solidFill>
              <a:srgbClr val="FF7B9E"/>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4" name="ïṣ1ïde"/>
            <p:cNvSpPr/>
            <p:nvPr/>
          </p:nvSpPr>
          <p:spPr bwMode="auto">
            <a:xfrm>
              <a:off x="10428520" y="475924"/>
              <a:ext cx="765445" cy="1666928"/>
            </a:xfrm>
            <a:custGeom>
              <a:avLst/>
              <a:gdLst>
                <a:gd name="T0" fmla="*/ 248 w 471"/>
                <a:gd name="T1" fmla="*/ 72 h 1027"/>
                <a:gd name="T2" fmla="*/ 117 w 471"/>
                <a:gd name="T3" fmla="*/ 0 h 1027"/>
                <a:gd name="T4" fmla="*/ 0 w 471"/>
                <a:gd name="T5" fmla="*/ 1027 h 1027"/>
                <a:gd name="T6" fmla="*/ 64 w 471"/>
                <a:gd name="T7" fmla="*/ 1027 h 1027"/>
                <a:gd name="T8" fmla="*/ 248 w 471"/>
                <a:gd name="T9" fmla="*/ 72 h 1027"/>
              </a:gdLst>
              <a:ahLst/>
              <a:cxnLst>
                <a:cxn ang="0">
                  <a:pos x="T0" y="T1"/>
                </a:cxn>
                <a:cxn ang="0">
                  <a:pos x="T2" y="T3"/>
                </a:cxn>
                <a:cxn ang="0">
                  <a:pos x="T4" y="T5"/>
                </a:cxn>
                <a:cxn ang="0">
                  <a:pos x="T6" y="T7"/>
                </a:cxn>
                <a:cxn ang="0">
                  <a:pos x="T8" y="T9"/>
                </a:cxn>
              </a:cxnLst>
              <a:rect l="0" t="0" r="r" b="b"/>
              <a:pathLst>
                <a:path w="471" h="1027">
                  <a:moveTo>
                    <a:pt x="248" y="72"/>
                  </a:moveTo>
                  <a:cubicBezTo>
                    <a:pt x="207" y="39"/>
                    <a:pt x="161" y="16"/>
                    <a:pt x="117" y="0"/>
                  </a:cubicBezTo>
                  <a:cubicBezTo>
                    <a:pt x="165" y="171"/>
                    <a:pt x="249" y="610"/>
                    <a:pt x="0" y="1027"/>
                  </a:cubicBezTo>
                  <a:cubicBezTo>
                    <a:pt x="64" y="1027"/>
                    <a:pt x="64" y="1027"/>
                    <a:pt x="64" y="1027"/>
                  </a:cubicBezTo>
                  <a:cubicBezTo>
                    <a:pt x="64" y="1027"/>
                    <a:pt x="471" y="575"/>
                    <a:pt x="248" y="72"/>
                  </a:cubicBezTo>
                  <a:close/>
                </a:path>
              </a:pathLst>
            </a:custGeom>
            <a:solidFill>
              <a:srgbClr val="FF7B9E"/>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5" name="iṡ1iḓè"/>
            <p:cNvSpPr/>
            <p:nvPr/>
          </p:nvSpPr>
          <p:spPr bwMode="auto">
            <a:xfrm>
              <a:off x="9336582" y="475924"/>
              <a:ext cx="765445" cy="1666928"/>
            </a:xfrm>
            <a:custGeom>
              <a:avLst/>
              <a:gdLst>
                <a:gd name="T0" fmla="*/ 223 w 471"/>
                <a:gd name="T1" fmla="*/ 72 h 1027"/>
                <a:gd name="T2" fmla="*/ 354 w 471"/>
                <a:gd name="T3" fmla="*/ 0 h 1027"/>
                <a:gd name="T4" fmla="*/ 471 w 471"/>
                <a:gd name="T5" fmla="*/ 1027 h 1027"/>
                <a:gd name="T6" fmla="*/ 407 w 471"/>
                <a:gd name="T7" fmla="*/ 1027 h 1027"/>
                <a:gd name="T8" fmla="*/ 223 w 471"/>
                <a:gd name="T9" fmla="*/ 72 h 1027"/>
              </a:gdLst>
              <a:ahLst/>
              <a:cxnLst>
                <a:cxn ang="0">
                  <a:pos x="T0" y="T1"/>
                </a:cxn>
                <a:cxn ang="0">
                  <a:pos x="T2" y="T3"/>
                </a:cxn>
                <a:cxn ang="0">
                  <a:pos x="T4" y="T5"/>
                </a:cxn>
                <a:cxn ang="0">
                  <a:pos x="T6" y="T7"/>
                </a:cxn>
                <a:cxn ang="0">
                  <a:pos x="T8" y="T9"/>
                </a:cxn>
              </a:cxnLst>
              <a:rect l="0" t="0" r="r" b="b"/>
              <a:pathLst>
                <a:path w="471" h="1027">
                  <a:moveTo>
                    <a:pt x="223" y="72"/>
                  </a:moveTo>
                  <a:cubicBezTo>
                    <a:pt x="264" y="39"/>
                    <a:pt x="310" y="16"/>
                    <a:pt x="354" y="0"/>
                  </a:cubicBezTo>
                  <a:cubicBezTo>
                    <a:pt x="306" y="171"/>
                    <a:pt x="222" y="610"/>
                    <a:pt x="471" y="1027"/>
                  </a:cubicBezTo>
                  <a:cubicBezTo>
                    <a:pt x="407" y="1027"/>
                    <a:pt x="407" y="1027"/>
                    <a:pt x="407" y="1027"/>
                  </a:cubicBezTo>
                  <a:cubicBezTo>
                    <a:pt x="407" y="1027"/>
                    <a:pt x="0" y="575"/>
                    <a:pt x="223" y="72"/>
                  </a:cubicBezTo>
                  <a:close/>
                </a:path>
              </a:pathLst>
            </a:custGeom>
            <a:solidFill>
              <a:srgbClr val="FF7B9E"/>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6" name="ïş1iďè"/>
            <p:cNvSpPr/>
            <p:nvPr/>
          </p:nvSpPr>
          <p:spPr bwMode="auto">
            <a:xfrm>
              <a:off x="10264366" y="414253"/>
              <a:ext cx="370933" cy="1728599"/>
            </a:xfrm>
            <a:custGeom>
              <a:avLst/>
              <a:gdLst>
                <a:gd name="T0" fmla="*/ 70 w 228"/>
                <a:gd name="T1" fmla="*/ 6 h 1065"/>
                <a:gd name="T2" fmla="*/ 0 w 228"/>
                <a:gd name="T3" fmla="*/ 0 h 1065"/>
                <a:gd name="T4" fmla="*/ 0 w 228"/>
                <a:gd name="T5" fmla="*/ 1065 h 1065"/>
                <a:gd name="T6" fmla="*/ 0 w 228"/>
                <a:gd name="T7" fmla="*/ 1065 h 1065"/>
                <a:gd name="T8" fmla="*/ 1 w 228"/>
                <a:gd name="T9" fmla="*/ 1065 h 1065"/>
                <a:gd name="T10" fmla="*/ 50 w 228"/>
                <a:gd name="T11" fmla="*/ 1065 h 1065"/>
                <a:gd name="T12" fmla="*/ 70 w 228"/>
                <a:gd name="T13" fmla="*/ 6 h 1065"/>
              </a:gdLst>
              <a:ahLst/>
              <a:cxnLst>
                <a:cxn ang="0">
                  <a:pos x="T0" y="T1"/>
                </a:cxn>
                <a:cxn ang="0">
                  <a:pos x="T2" y="T3"/>
                </a:cxn>
                <a:cxn ang="0">
                  <a:pos x="T4" y="T5"/>
                </a:cxn>
                <a:cxn ang="0">
                  <a:pos x="T6" y="T7"/>
                </a:cxn>
                <a:cxn ang="0">
                  <a:pos x="T8" y="T9"/>
                </a:cxn>
                <a:cxn ang="0">
                  <a:pos x="T10" y="T11"/>
                </a:cxn>
                <a:cxn ang="0">
                  <a:pos x="T12" y="T13"/>
                </a:cxn>
              </a:cxnLst>
              <a:rect l="0" t="0" r="r" b="b"/>
              <a:pathLst>
                <a:path w="228" h="1065">
                  <a:moveTo>
                    <a:pt x="70" y="6"/>
                  </a:moveTo>
                  <a:cubicBezTo>
                    <a:pt x="33" y="0"/>
                    <a:pt x="6" y="0"/>
                    <a:pt x="0" y="0"/>
                  </a:cubicBezTo>
                  <a:cubicBezTo>
                    <a:pt x="0" y="1065"/>
                    <a:pt x="0" y="1065"/>
                    <a:pt x="0" y="1065"/>
                  </a:cubicBezTo>
                  <a:cubicBezTo>
                    <a:pt x="0" y="1065"/>
                    <a:pt x="0" y="1065"/>
                    <a:pt x="0" y="1065"/>
                  </a:cubicBezTo>
                  <a:cubicBezTo>
                    <a:pt x="1" y="1065"/>
                    <a:pt x="1" y="1065"/>
                    <a:pt x="1" y="1065"/>
                  </a:cubicBezTo>
                  <a:cubicBezTo>
                    <a:pt x="50" y="1065"/>
                    <a:pt x="50" y="1065"/>
                    <a:pt x="50" y="1065"/>
                  </a:cubicBezTo>
                  <a:cubicBezTo>
                    <a:pt x="228" y="422"/>
                    <a:pt x="123" y="110"/>
                    <a:pt x="70" y="6"/>
                  </a:cubicBezTo>
                  <a:close/>
                </a:path>
              </a:pathLst>
            </a:custGeom>
            <a:solidFill>
              <a:srgbClr val="F96B97"/>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7" name="îŝ1iḍè"/>
            <p:cNvSpPr/>
            <p:nvPr/>
          </p:nvSpPr>
          <p:spPr bwMode="auto">
            <a:xfrm>
              <a:off x="9897062" y="2141038"/>
              <a:ext cx="734609" cy="125156"/>
            </a:xfrm>
            <a:custGeom>
              <a:avLst/>
              <a:gdLst>
                <a:gd name="T0" fmla="*/ 1 w 452"/>
                <a:gd name="T1" fmla="*/ 0 h 77"/>
                <a:gd name="T2" fmla="*/ 451 w 452"/>
                <a:gd name="T3" fmla="*/ 0 h 77"/>
                <a:gd name="T4" fmla="*/ 452 w 452"/>
                <a:gd name="T5" fmla="*/ 0 h 77"/>
                <a:gd name="T6" fmla="*/ 452 w 452"/>
                <a:gd name="T7" fmla="*/ 77 h 77"/>
                <a:gd name="T8" fmla="*/ 451 w 452"/>
                <a:gd name="T9" fmla="*/ 77 h 77"/>
                <a:gd name="T10" fmla="*/ 1 w 452"/>
                <a:gd name="T11" fmla="*/ 77 h 77"/>
                <a:gd name="T12" fmla="*/ 0 w 452"/>
                <a:gd name="T13" fmla="*/ 77 h 77"/>
                <a:gd name="T14" fmla="*/ 0 w 452"/>
                <a:gd name="T15" fmla="*/ 0 h 77"/>
                <a:gd name="T16" fmla="*/ 1 w 452"/>
                <a:gd name="T1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2" h="77">
                  <a:moveTo>
                    <a:pt x="1" y="0"/>
                  </a:moveTo>
                  <a:cubicBezTo>
                    <a:pt x="451" y="0"/>
                    <a:pt x="451" y="0"/>
                    <a:pt x="451" y="0"/>
                  </a:cubicBezTo>
                  <a:cubicBezTo>
                    <a:pt x="452" y="0"/>
                    <a:pt x="452" y="0"/>
                    <a:pt x="452" y="0"/>
                  </a:cubicBezTo>
                  <a:cubicBezTo>
                    <a:pt x="452" y="77"/>
                    <a:pt x="452" y="77"/>
                    <a:pt x="452" y="77"/>
                  </a:cubicBezTo>
                  <a:cubicBezTo>
                    <a:pt x="452" y="77"/>
                    <a:pt x="452" y="77"/>
                    <a:pt x="451" y="77"/>
                  </a:cubicBezTo>
                  <a:cubicBezTo>
                    <a:pt x="1" y="77"/>
                    <a:pt x="1" y="77"/>
                    <a:pt x="1" y="77"/>
                  </a:cubicBezTo>
                  <a:cubicBezTo>
                    <a:pt x="1" y="77"/>
                    <a:pt x="0" y="77"/>
                    <a:pt x="0" y="77"/>
                  </a:cubicBezTo>
                  <a:cubicBezTo>
                    <a:pt x="0" y="0"/>
                    <a:pt x="0" y="0"/>
                    <a:pt x="0" y="0"/>
                  </a:cubicBezTo>
                  <a:cubicBezTo>
                    <a:pt x="0" y="0"/>
                    <a:pt x="1" y="0"/>
                    <a:pt x="1" y="0"/>
                  </a:cubicBezTo>
                  <a:close/>
                </a:path>
              </a:pathLst>
            </a:custGeom>
            <a:solidFill>
              <a:srgbClr val="FE557C"/>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8" name="íš1ïďé"/>
            <p:cNvSpPr/>
            <p:nvPr/>
          </p:nvSpPr>
          <p:spPr bwMode="auto">
            <a:xfrm>
              <a:off x="10264366" y="2141038"/>
              <a:ext cx="367305" cy="125156"/>
            </a:xfrm>
            <a:custGeom>
              <a:avLst/>
              <a:gdLst>
                <a:gd name="T0" fmla="*/ 225 w 226"/>
                <a:gd name="T1" fmla="*/ 0 h 77"/>
                <a:gd name="T2" fmla="*/ 0 w 226"/>
                <a:gd name="T3" fmla="*/ 0 h 77"/>
                <a:gd name="T4" fmla="*/ 0 w 226"/>
                <a:gd name="T5" fmla="*/ 77 h 77"/>
                <a:gd name="T6" fmla="*/ 225 w 226"/>
                <a:gd name="T7" fmla="*/ 77 h 77"/>
                <a:gd name="T8" fmla="*/ 226 w 226"/>
                <a:gd name="T9" fmla="*/ 76 h 77"/>
                <a:gd name="T10" fmla="*/ 226 w 226"/>
                <a:gd name="T11" fmla="*/ 1 h 77"/>
                <a:gd name="T12" fmla="*/ 225 w 226"/>
                <a:gd name="T13" fmla="*/ 0 h 77"/>
              </a:gdLst>
              <a:ahLst/>
              <a:cxnLst>
                <a:cxn ang="0">
                  <a:pos x="T0" y="T1"/>
                </a:cxn>
                <a:cxn ang="0">
                  <a:pos x="T2" y="T3"/>
                </a:cxn>
                <a:cxn ang="0">
                  <a:pos x="T4" y="T5"/>
                </a:cxn>
                <a:cxn ang="0">
                  <a:pos x="T6" y="T7"/>
                </a:cxn>
                <a:cxn ang="0">
                  <a:pos x="T8" y="T9"/>
                </a:cxn>
                <a:cxn ang="0">
                  <a:pos x="T10" y="T11"/>
                </a:cxn>
                <a:cxn ang="0">
                  <a:pos x="T12" y="T13"/>
                </a:cxn>
              </a:cxnLst>
              <a:rect l="0" t="0" r="r" b="b"/>
              <a:pathLst>
                <a:path w="226" h="77">
                  <a:moveTo>
                    <a:pt x="225" y="0"/>
                  </a:moveTo>
                  <a:cubicBezTo>
                    <a:pt x="0" y="0"/>
                    <a:pt x="0" y="0"/>
                    <a:pt x="0" y="0"/>
                  </a:cubicBezTo>
                  <a:cubicBezTo>
                    <a:pt x="0" y="77"/>
                    <a:pt x="0" y="77"/>
                    <a:pt x="0" y="77"/>
                  </a:cubicBezTo>
                  <a:cubicBezTo>
                    <a:pt x="225" y="77"/>
                    <a:pt x="225" y="77"/>
                    <a:pt x="225" y="77"/>
                  </a:cubicBezTo>
                  <a:cubicBezTo>
                    <a:pt x="226" y="77"/>
                    <a:pt x="226" y="77"/>
                    <a:pt x="226" y="76"/>
                  </a:cubicBezTo>
                  <a:cubicBezTo>
                    <a:pt x="226" y="1"/>
                    <a:pt x="226" y="1"/>
                    <a:pt x="226" y="1"/>
                  </a:cubicBezTo>
                  <a:cubicBezTo>
                    <a:pt x="226" y="0"/>
                    <a:pt x="226" y="0"/>
                    <a:pt x="225" y="0"/>
                  </a:cubicBezTo>
                  <a:close/>
                </a:path>
              </a:pathLst>
            </a:custGeom>
            <a:solidFill>
              <a:srgbClr val="F43768"/>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grpSp>
      <p:grpSp>
        <p:nvGrpSpPr>
          <p:cNvPr id="6" name="组合 5"/>
          <p:cNvGrpSpPr/>
          <p:nvPr/>
        </p:nvGrpSpPr>
        <p:grpSpPr>
          <a:xfrm>
            <a:off x="629460" y="415027"/>
            <a:ext cx="1311342" cy="1155979"/>
            <a:chOff x="11122317" y="360744"/>
            <a:chExt cx="578618" cy="488833"/>
          </a:xfrm>
        </p:grpSpPr>
        <p:sp>
          <p:nvSpPr>
            <p:cNvPr id="208" name="îṥlïdè"/>
            <p:cNvSpPr/>
            <p:nvPr/>
          </p:nvSpPr>
          <p:spPr bwMode="auto">
            <a:xfrm>
              <a:off x="11122317" y="360744"/>
              <a:ext cx="488833" cy="488833"/>
            </a:xfrm>
            <a:prstGeom prst="ellipse">
              <a:avLst/>
            </a:prstGeom>
            <a:solidFill>
              <a:srgbClr val="FFD869"/>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299" name="iş1iďe"/>
            <p:cNvSpPr/>
            <p:nvPr/>
          </p:nvSpPr>
          <p:spPr bwMode="auto">
            <a:xfrm>
              <a:off x="11185802" y="555733"/>
              <a:ext cx="515133" cy="293844"/>
            </a:xfrm>
            <a:custGeom>
              <a:avLst/>
              <a:gdLst>
                <a:gd name="T0" fmla="*/ 258 w 317"/>
                <a:gd name="T1" fmla="*/ 64 h 181"/>
                <a:gd name="T2" fmla="*/ 229 w 317"/>
                <a:gd name="T3" fmla="*/ 64 h 181"/>
                <a:gd name="T4" fmla="*/ 158 w 317"/>
                <a:gd name="T5" fmla="*/ 0 h 181"/>
                <a:gd name="T6" fmla="*/ 88 w 317"/>
                <a:gd name="T7" fmla="*/ 64 h 181"/>
                <a:gd name="T8" fmla="*/ 58 w 317"/>
                <a:gd name="T9" fmla="*/ 64 h 181"/>
                <a:gd name="T10" fmla="*/ 0 w 317"/>
                <a:gd name="T11" fmla="*/ 122 h 181"/>
                <a:gd name="T12" fmla="*/ 58 w 317"/>
                <a:gd name="T13" fmla="*/ 181 h 181"/>
                <a:gd name="T14" fmla="*/ 258 w 317"/>
                <a:gd name="T15" fmla="*/ 181 h 181"/>
                <a:gd name="T16" fmla="*/ 317 w 317"/>
                <a:gd name="T17" fmla="*/ 122 h 181"/>
                <a:gd name="T18" fmla="*/ 258 w 317"/>
                <a:gd name="T19" fmla="*/ 6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181">
                  <a:moveTo>
                    <a:pt x="258" y="64"/>
                  </a:moveTo>
                  <a:cubicBezTo>
                    <a:pt x="229" y="64"/>
                    <a:pt x="229" y="64"/>
                    <a:pt x="229" y="64"/>
                  </a:cubicBezTo>
                  <a:cubicBezTo>
                    <a:pt x="225" y="28"/>
                    <a:pt x="195" y="0"/>
                    <a:pt x="158" y="0"/>
                  </a:cubicBezTo>
                  <a:cubicBezTo>
                    <a:pt x="122" y="0"/>
                    <a:pt x="91" y="28"/>
                    <a:pt x="88" y="64"/>
                  </a:cubicBezTo>
                  <a:cubicBezTo>
                    <a:pt x="58" y="64"/>
                    <a:pt x="58" y="64"/>
                    <a:pt x="58" y="64"/>
                  </a:cubicBezTo>
                  <a:cubicBezTo>
                    <a:pt x="26" y="64"/>
                    <a:pt x="0" y="90"/>
                    <a:pt x="0" y="122"/>
                  </a:cubicBezTo>
                  <a:cubicBezTo>
                    <a:pt x="0" y="154"/>
                    <a:pt x="26" y="181"/>
                    <a:pt x="58" y="181"/>
                  </a:cubicBezTo>
                  <a:cubicBezTo>
                    <a:pt x="258" y="181"/>
                    <a:pt x="258" y="181"/>
                    <a:pt x="258" y="181"/>
                  </a:cubicBezTo>
                  <a:cubicBezTo>
                    <a:pt x="291" y="181"/>
                    <a:pt x="317" y="154"/>
                    <a:pt x="317" y="122"/>
                  </a:cubicBezTo>
                  <a:cubicBezTo>
                    <a:pt x="317" y="90"/>
                    <a:pt x="291" y="64"/>
                    <a:pt x="258" y="6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grpSp>
      <p:sp>
        <p:nvSpPr>
          <p:cNvPr id="300" name="íṥľiďè"/>
          <p:cNvSpPr/>
          <p:nvPr/>
        </p:nvSpPr>
        <p:spPr bwMode="auto">
          <a:xfrm>
            <a:off x="7586149" y="3703956"/>
            <a:ext cx="516947" cy="293844"/>
          </a:xfrm>
          <a:custGeom>
            <a:avLst/>
            <a:gdLst>
              <a:gd name="T0" fmla="*/ 259 w 318"/>
              <a:gd name="T1" fmla="*/ 64 h 181"/>
              <a:gd name="T2" fmla="*/ 230 w 318"/>
              <a:gd name="T3" fmla="*/ 64 h 181"/>
              <a:gd name="T4" fmla="*/ 159 w 318"/>
              <a:gd name="T5" fmla="*/ 0 h 181"/>
              <a:gd name="T6" fmla="*/ 88 w 318"/>
              <a:gd name="T7" fmla="*/ 64 h 181"/>
              <a:gd name="T8" fmla="*/ 59 w 318"/>
              <a:gd name="T9" fmla="*/ 64 h 181"/>
              <a:gd name="T10" fmla="*/ 0 w 318"/>
              <a:gd name="T11" fmla="*/ 122 h 181"/>
              <a:gd name="T12" fmla="*/ 59 w 318"/>
              <a:gd name="T13" fmla="*/ 181 h 181"/>
              <a:gd name="T14" fmla="*/ 259 w 318"/>
              <a:gd name="T15" fmla="*/ 181 h 181"/>
              <a:gd name="T16" fmla="*/ 318 w 318"/>
              <a:gd name="T17" fmla="*/ 122 h 181"/>
              <a:gd name="T18" fmla="*/ 259 w 318"/>
              <a:gd name="T19" fmla="*/ 6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181">
                <a:moveTo>
                  <a:pt x="259" y="64"/>
                </a:moveTo>
                <a:cubicBezTo>
                  <a:pt x="230" y="64"/>
                  <a:pt x="230" y="64"/>
                  <a:pt x="230" y="64"/>
                </a:cubicBezTo>
                <a:cubicBezTo>
                  <a:pt x="226" y="28"/>
                  <a:pt x="196" y="0"/>
                  <a:pt x="159" y="0"/>
                </a:cubicBezTo>
                <a:cubicBezTo>
                  <a:pt x="122" y="0"/>
                  <a:pt x="92" y="28"/>
                  <a:pt x="88" y="64"/>
                </a:cubicBezTo>
                <a:cubicBezTo>
                  <a:pt x="59" y="64"/>
                  <a:pt x="59" y="64"/>
                  <a:pt x="59" y="64"/>
                </a:cubicBezTo>
                <a:cubicBezTo>
                  <a:pt x="27" y="64"/>
                  <a:pt x="0" y="90"/>
                  <a:pt x="0" y="122"/>
                </a:cubicBezTo>
                <a:cubicBezTo>
                  <a:pt x="0" y="154"/>
                  <a:pt x="27" y="181"/>
                  <a:pt x="59" y="181"/>
                </a:cubicBezTo>
                <a:cubicBezTo>
                  <a:pt x="259" y="181"/>
                  <a:pt x="259" y="181"/>
                  <a:pt x="259" y="181"/>
                </a:cubicBezTo>
                <a:cubicBezTo>
                  <a:pt x="291" y="181"/>
                  <a:pt x="318" y="154"/>
                  <a:pt x="318" y="122"/>
                </a:cubicBezTo>
                <a:cubicBezTo>
                  <a:pt x="318" y="90"/>
                  <a:pt x="291" y="64"/>
                  <a:pt x="259" y="6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301" name="îṣľîḍê"/>
          <p:cNvSpPr/>
          <p:nvPr/>
        </p:nvSpPr>
        <p:spPr bwMode="auto">
          <a:xfrm>
            <a:off x="9179313" y="883201"/>
            <a:ext cx="837358" cy="498828"/>
          </a:xfrm>
          <a:custGeom>
            <a:avLst/>
            <a:gdLst>
              <a:gd name="T0" fmla="*/ 203 w 249"/>
              <a:gd name="T1" fmla="*/ 50 h 142"/>
              <a:gd name="T2" fmla="*/ 180 w 249"/>
              <a:gd name="T3" fmla="*/ 50 h 142"/>
              <a:gd name="T4" fmla="*/ 124 w 249"/>
              <a:gd name="T5" fmla="*/ 0 h 142"/>
              <a:gd name="T6" fmla="*/ 69 w 249"/>
              <a:gd name="T7" fmla="*/ 50 h 142"/>
              <a:gd name="T8" fmla="*/ 46 w 249"/>
              <a:gd name="T9" fmla="*/ 50 h 142"/>
              <a:gd name="T10" fmla="*/ 0 w 249"/>
              <a:gd name="T11" fmla="*/ 96 h 142"/>
              <a:gd name="T12" fmla="*/ 46 w 249"/>
              <a:gd name="T13" fmla="*/ 142 h 142"/>
              <a:gd name="T14" fmla="*/ 203 w 249"/>
              <a:gd name="T15" fmla="*/ 142 h 142"/>
              <a:gd name="T16" fmla="*/ 249 w 249"/>
              <a:gd name="T17" fmla="*/ 96 h 142"/>
              <a:gd name="T18" fmla="*/ 203 w 249"/>
              <a:gd name="T19" fmla="*/ 5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 h="142">
                <a:moveTo>
                  <a:pt x="203" y="50"/>
                </a:moveTo>
                <a:cubicBezTo>
                  <a:pt x="180" y="50"/>
                  <a:pt x="180" y="50"/>
                  <a:pt x="180" y="50"/>
                </a:cubicBezTo>
                <a:cubicBezTo>
                  <a:pt x="177" y="22"/>
                  <a:pt x="153" y="0"/>
                  <a:pt x="124" y="0"/>
                </a:cubicBezTo>
                <a:cubicBezTo>
                  <a:pt x="95" y="0"/>
                  <a:pt x="72" y="22"/>
                  <a:pt x="69" y="50"/>
                </a:cubicBezTo>
                <a:cubicBezTo>
                  <a:pt x="46" y="50"/>
                  <a:pt x="46" y="50"/>
                  <a:pt x="46" y="50"/>
                </a:cubicBezTo>
                <a:cubicBezTo>
                  <a:pt x="21" y="50"/>
                  <a:pt x="0" y="71"/>
                  <a:pt x="0" y="96"/>
                </a:cubicBezTo>
                <a:cubicBezTo>
                  <a:pt x="0" y="121"/>
                  <a:pt x="21" y="142"/>
                  <a:pt x="46" y="142"/>
                </a:cubicBezTo>
                <a:cubicBezTo>
                  <a:pt x="203" y="142"/>
                  <a:pt x="203" y="142"/>
                  <a:pt x="203" y="142"/>
                </a:cubicBezTo>
                <a:cubicBezTo>
                  <a:pt x="228" y="142"/>
                  <a:pt x="249" y="121"/>
                  <a:pt x="249" y="96"/>
                </a:cubicBezTo>
                <a:cubicBezTo>
                  <a:pt x="249" y="71"/>
                  <a:pt x="228" y="50"/>
                  <a:pt x="203" y="5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302" name="íṩḷîdè"/>
          <p:cNvSpPr/>
          <p:nvPr/>
        </p:nvSpPr>
        <p:spPr bwMode="auto">
          <a:xfrm>
            <a:off x="7471104" y="795271"/>
            <a:ext cx="404488" cy="230359"/>
          </a:xfrm>
          <a:custGeom>
            <a:avLst/>
            <a:gdLst>
              <a:gd name="T0" fmla="*/ 203 w 249"/>
              <a:gd name="T1" fmla="*/ 50 h 142"/>
              <a:gd name="T2" fmla="*/ 180 w 249"/>
              <a:gd name="T3" fmla="*/ 50 h 142"/>
              <a:gd name="T4" fmla="*/ 125 w 249"/>
              <a:gd name="T5" fmla="*/ 0 h 142"/>
              <a:gd name="T6" fmla="*/ 69 w 249"/>
              <a:gd name="T7" fmla="*/ 50 h 142"/>
              <a:gd name="T8" fmla="*/ 46 w 249"/>
              <a:gd name="T9" fmla="*/ 50 h 142"/>
              <a:gd name="T10" fmla="*/ 0 w 249"/>
              <a:gd name="T11" fmla="*/ 96 h 142"/>
              <a:gd name="T12" fmla="*/ 46 w 249"/>
              <a:gd name="T13" fmla="*/ 142 h 142"/>
              <a:gd name="T14" fmla="*/ 203 w 249"/>
              <a:gd name="T15" fmla="*/ 142 h 142"/>
              <a:gd name="T16" fmla="*/ 249 w 249"/>
              <a:gd name="T17" fmla="*/ 96 h 142"/>
              <a:gd name="T18" fmla="*/ 203 w 249"/>
              <a:gd name="T19" fmla="*/ 5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 h="142">
                <a:moveTo>
                  <a:pt x="203" y="50"/>
                </a:moveTo>
                <a:cubicBezTo>
                  <a:pt x="180" y="50"/>
                  <a:pt x="180" y="50"/>
                  <a:pt x="180" y="50"/>
                </a:cubicBezTo>
                <a:cubicBezTo>
                  <a:pt x="177" y="22"/>
                  <a:pt x="154" y="0"/>
                  <a:pt x="125" y="0"/>
                </a:cubicBezTo>
                <a:cubicBezTo>
                  <a:pt x="96" y="0"/>
                  <a:pt x="72" y="22"/>
                  <a:pt x="69" y="50"/>
                </a:cubicBezTo>
                <a:cubicBezTo>
                  <a:pt x="46" y="50"/>
                  <a:pt x="46" y="50"/>
                  <a:pt x="46" y="50"/>
                </a:cubicBezTo>
                <a:cubicBezTo>
                  <a:pt x="21" y="50"/>
                  <a:pt x="0" y="71"/>
                  <a:pt x="0" y="96"/>
                </a:cubicBezTo>
                <a:cubicBezTo>
                  <a:pt x="0" y="121"/>
                  <a:pt x="21" y="142"/>
                  <a:pt x="46" y="142"/>
                </a:cubicBezTo>
                <a:cubicBezTo>
                  <a:pt x="203" y="142"/>
                  <a:pt x="203" y="142"/>
                  <a:pt x="203" y="142"/>
                </a:cubicBezTo>
                <a:cubicBezTo>
                  <a:pt x="228" y="142"/>
                  <a:pt x="249" y="121"/>
                  <a:pt x="249" y="96"/>
                </a:cubicBezTo>
                <a:cubicBezTo>
                  <a:pt x="249" y="71"/>
                  <a:pt x="228" y="50"/>
                  <a:pt x="203" y="5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ea"/>
              <a:sym typeface="+mn-lt"/>
            </a:endParaRPr>
          </a:p>
        </p:txBody>
      </p:sp>
      <p:sp>
        <p:nvSpPr>
          <p:cNvPr id="464" name="ïṣḷïdè"/>
          <p:cNvSpPr/>
          <p:nvPr/>
        </p:nvSpPr>
        <p:spPr bwMode="auto">
          <a:xfrm>
            <a:off x="1267939" y="4371287"/>
            <a:ext cx="864301" cy="1519977"/>
          </a:xfrm>
          <a:custGeom>
            <a:avLst/>
            <a:gdLst>
              <a:gd name="T0" fmla="*/ 480 w 518"/>
              <a:gd name="T1" fmla="*/ 14 h 912"/>
              <a:gd name="T2" fmla="*/ 450 w 518"/>
              <a:gd name="T3" fmla="*/ 13 h 912"/>
              <a:gd name="T4" fmla="*/ 344 w 518"/>
              <a:gd name="T5" fmla="*/ 9 h 912"/>
              <a:gd name="T6" fmla="*/ 368 w 518"/>
              <a:gd name="T7" fmla="*/ 0 h 912"/>
              <a:gd name="T8" fmla="*/ 311 w 518"/>
              <a:gd name="T9" fmla="*/ 11 h 912"/>
              <a:gd name="T10" fmla="*/ 278 w 518"/>
              <a:gd name="T11" fmla="*/ 17 h 912"/>
              <a:gd name="T12" fmla="*/ 212 w 518"/>
              <a:gd name="T13" fmla="*/ 37 h 912"/>
              <a:gd name="T14" fmla="*/ 190 w 518"/>
              <a:gd name="T15" fmla="*/ 64 h 912"/>
              <a:gd name="T16" fmla="*/ 163 w 518"/>
              <a:gd name="T17" fmla="*/ 91 h 912"/>
              <a:gd name="T18" fmla="*/ 146 w 518"/>
              <a:gd name="T19" fmla="*/ 117 h 912"/>
              <a:gd name="T20" fmla="*/ 147 w 518"/>
              <a:gd name="T21" fmla="*/ 185 h 912"/>
              <a:gd name="T22" fmla="*/ 156 w 518"/>
              <a:gd name="T23" fmla="*/ 216 h 912"/>
              <a:gd name="T24" fmla="*/ 198 w 518"/>
              <a:gd name="T25" fmla="*/ 270 h 912"/>
              <a:gd name="T26" fmla="*/ 233 w 518"/>
              <a:gd name="T27" fmla="*/ 270 h 912"/>
              <a:gd name="T28" fmla="*/ 238 w 518"/>
              <a:gd name="T29" fmla="*/ 278 h 912"/>
              <a:gd name="T30" fmla="*/ 291 w 518"/>
              <a:gd name="T31" fmla="*/ 217 h 912"/>
              <a:gd name="T32" fmla="*/ 299 w 518"/>
              <a:gd name="T33" fmla="*/ 221 h 912"/>
              <a:gd name="T34" fmla="*/ 251 w 518"/>
              <a:gd name="T35" fmla="*/ 162 h 912"/>
              <a:gd name="T36" fmla="*/ 249 w 518"/>
              <a:gd name="T37" fmla="*/ 157 h 912"/>
              <a:gd name="T38" fmla="*/ 223 w 518"/>
              <a:gd name="T39" fmla="*/ 152 h 912"/>
              <a:gd name="T40" fmla="*/ 186 w 518"/>
              <a:gd name="T41" fmla="*/ 159 h 912"/>
              <a:gd name="T42" fmla="*/ 120 w 518"/>
              <a:gd name="T43" fmla="*/ 177 h 912"/>
              <a:gd name="T44" fmla="*/ 97 w 518"/>
              <a:gd name="T45" fmla="*/ 198 h 912"/>
              <a:gd name="T46" fmla="*/ 33 w 518"/>
              <a:gd name="T47" fmla="*/ 281 h 912"/>
              <a:gd name="T48" fmla="*/ 28 w 518"/>
              <a:gd name="T49" fmla="*/ 283 h 912"/>
              <a:gd name="T50" fmla="*/ 18 w 518"/>
              <a:gd name="T51" fmla="*/ 307 h 912"/>
              <a:gd name="T52" fmla="*/ 12 w 518"/>
              <a:gd name="T53" fmla="*/ 345 h 912"/>
              <a:gd name="T54" fmla="*/ 0 w 518"/>
              <a:gd name="T55" fmla="*/ 378 h 912"/>
              <a:gd name="T56" fmla="*/ 26 w 518"/>
              <a:gd name="T57" fmla="*/ 476 h 912"/>
              <a:gd name="T58" fmla="*/ 24 w 518"/>
              <a:gd name="T59" fmla="*/ 482 h 912"/>
              <a:gd name="T60" fmla="*/ 34 w 518"/>
              <a:gd name="T61" fmla="*/ 511 h 912"/>
              <a:gd name="T62" fmla="*/ 83 w 518"/>
              <a:gd name="T63" fmla="*/ 558 h 912"/>
              <a:gd name="T64" fmla="*/ 110 w 518"/>
              <a:gd name="T65" fmla="*/ 578 h 912"/>
              <a:gd name="T66" fmla="*/ 172 w 518"/>
              <a:gd name="T67" fmla="*/ 607 h 912"/>
              <a:gd name="T68" fmla="*/ 202 w 518"/>
              <a:gd name="T69" fmla="*/ 602 h 912"/>
              <a:gd name="T70" fmla="*/ 275 w 518"/>
              <a:gd name="T71" fmla="*/ 533 h 912"/>
              <a:gd name="T72" fmla="*/ 280 w 518"/>
              <a:gd name="T73" fmla="*/ 530 h 912"/>
              <a:gd name="T74" fmla="*/ 283 w 518"/>
              <a:gd name="T75" fmla="*/ 505 h 912"/>
              <a:gd name="T76" fmla="*/ 268 w 518"/>
              <a:gd name="T77" fmla="*/ 471 h 912"/>
              <a:gd name="T78" fmla="*/ 215 w 518"/>
              <a:gd name="T79" fmla="*/ 430 h 912"/>
              <a:gd name="T80" fmla="*/ 181 w 518"/>
              <a:gd name="T81" fmla="*/ 437 h 912"/>
              <a:gd name="T82" fmla="*/ 144 w 518"/>
              <a:gd name="T83" fmla="*/ 444 h 912"/>
              <a:gd name="T84" fmla="*/ 117 w 518"/>
              <a:gd name="T85" fmla="*/ 457 h 912"/>
              <a:gd name="T86" fmla="*/ 77 w 518"/>
              <a:gd name="T87" fmla="*/ 514 h 912"/>
              <a:gd name="T88" fmla="*/ 61 w 518"/>
              <a:gd name="T89" fmla="*/ 543 h 912"/>
              <a:gd name="T90" fmla="*/ 31 w 518"/>
              <a:gd name="T91" fmla="*/ 605 h 912"/>
              <a:gd name="T92" fmla="*/ 33 w 518"/>
              <a:gd name="T93" fmla="*/ 640 h 912"/>
              <a:gd name="T94" fmla="*/ 27 w 518"/>
              <a:gd name="T95" fmla="*/ 678 h 912"/>
              <a:gd name="T96" fmla="*/ 29 w 518"/>
              <a:gd name="T97" fmla="*/ 703 h 912"/>
              <a:gd name="T98" fmla="*/ 40 w 518"/>
              <a:gd name="T99" fmla="*/ 740 h 912"/>
              <a:gd name="T100" fmla="*/ 57 w 518"/>
              <a:gd name="T101" fmla="*/ 807 h 912"/>
              <a:gd name="T102" fmla="*/ 76 w 518"/>
              <a:gd name="T103" fmla="*/ 831 h 912"/>
              <a:gd name="T104" fmla="*/ 152 w 518"/>
              <a:gd name="T105" fmla="*/ 904 h 912"/>
              <a:gd name="T106" fmla="*/ 153 w 518"/>
              <a:gd name="T107" fmla="*/ 91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8" h="912">
                <a:moveTo>
                  <a:pt x="479" y="22"/>
                </a:moveTo>
                <a:cubicBezTo>
                  <a:pt x="489" y="24"/>
                  <a:pt x="501" y="25"/>
                  <a:pt x="513" y="27"/>
                </a:cubicBezTo>
                <a:cubicBezTo>
                  <a:pt x="515" y="28"/>
                  <a:pt x="517" y="26"/>
                  <a:pt x="518" y="24"/>
                </a:cubicBezTo>
                <a:cubicBezTo>
                  <a:pt x="518" y="22"/>
                  <a:pt x="517" y="20"/>
                  <a:pt x="514" y="19"/>
                </a:cubicBezTo>
                <a:cubicBezTo>
                  <a:pt x="502" y="17"/>
                  <a:pt x="490" y="15"/>
                  <a:pt x="480" y="14"/>
                </a:cubicBezTo>
                <a:cubicBezTo>
                  <a:pt x="478" y="14"/>
                  <a:pt x="476" y="15"/>
                  <a:pt x="476" y="18"/>
                </a:cubicBezTo>
                <a:cubicBezTo>
                  <a:pt x="475" y="20"/>
                  <a:pt x="477" y="22"/>
                  <a:pt x="479" y="22"/>
                </a:cubicBezTo>
                <a:close/>
                <a:moveTo>
                  <a:pt x="412" y="11"/>
                </a:moveTo>
                <a:cubicBezTo>
                  <a:pt x="422" y="12"/>
                  <a:pt x="433" y="14"/>
                  <a:pt x="445" y="16"/>
                </a:cubicBezTo>
                <a:cubicBezTo>
                  <a:pt x="448" y="17"/>
                  <a:pt x="450" y="15"/>
                  <a:pt x="450" y="13"/>
                </a:cubicBezTo>
                <a:cubicBezTo>
                  <a:pt x="451" y="11"/>
                  <a:pt x="449" y="9"/>
                  <a:pt x="447" y="8"/>
                </a:cubicBezTo>
                <a:cubicBezTo>
                  <a:pt x="434" y="6"/>
                  <a:pt x="423" y="4"/>
                  <a:pt x="413" y="3"/>
                </a:cubicBezTo>
                <a:cubicBezTo>
                  <a:pt x="411" y="2"/>
                  <a:pt x="409" y="4"/>
                  <a:pt x="408" y="6"/>
                </a:cubicBezTo>
                <a:cubicBezTo>
                  <a:pt x="408" y="9"/>
                  <a:pt x="410" y="11"/>
                  <a:pt x="412" y="11"/>
                </a:cubicBezTo>
                <a:close/>
                <a:moveTo>
                  <a:pt x="344" y="9"/>
                </a:moveTo>
                <a:cubicBezTo>
                  <a:pt x="353" y="8"/>
                  <a:pt x="361" y="8"/>
                  <a:pt x="368" y="8"/>
                </a:cubicBezTo>
                <a:cubicBezTo>
                  <a:pt x="372" y="8"/>
                  <a:pt x="375" y="8"/>
                  <a:pt x="378" y="8"/>
                </a:cubicBezTo>
                <a:cubicBezTo>
                  <a:pt x="380" y="8"/>
                  <a:pt x="382" y="7"/>
                  <a:pt x="382" y="4"/>
                </a:cubicBezTo>
                <a:cubicBezTo>
                  <a:pt x="383" y="2"/>
                  <a:pt x="381" y="0"/>
                  <a:pt x="378" y="0"/>
                </a:cubicBezTo>
                <a:cubicBezTo>
                  <a:pt x="375" y="0"/>
                  <a:pt x="372" y="0"/>
                  <a:pt x="368" y="0"/>
                </a:cubicBezTo>
                <a:cubicBezTo>
                  <a:pt x="361" y="0"/>
                  <a:pt x="353" y="0"/>
                  <a:pt x="344" y="0"/>
                </a:cubicBezTo>
                <a:cubicBezTo>
                  <a:pt x="342" y="1"/>
                  <a:pt x="340" y="3"/>
                  <a:pt x="340" y="5"/>
                </a:cubicBezTo>
                <a:cubicBezTo>
                  <a:pt x="340" y="7"/>
                  <a:pt x="342" y="9"/>
                  <a:pt x="344" y="9"/>
                </a:cubicBezTo>
                <a:close/>
                <a:moveTo>
                  <a:pt x="278" y="17"/>
                </a:moveTo>
                <a:cubicBezTo>
                  <a:pt x="288" y="15"/>
                  <a:pt x="299" y="12"/>
                  <a:pt x="311" y="11"/>
                </a:cubicBezTo>
                <a:cubicBezTo>
                  <a:pt x="313" y="11"/>
                  <a:pt x="314" y="9"/>
                  <a:pt x="314" y="7"/>
                </a:cubicBezTo>
                <a:cubicBezTo>
                  <a:pt x="314" y="4"/>
                  <a:pt x="312" y="3"/>
                  <a:pt x="310" y="3"/>
                </a:cubicBezTo>
                <a:cubicBezTo>
                  <a:pt x="298" y="4"/>
                  <a:pt x="287" y="6"/>
                  <a:pt x="275" y="9"/>
                </a:cubicBezTo>
                <a:cubicBezTo>
                  <a:pt x="273" y="10"/>
                  <a:pt x="272" y="12"/>
                  <a:pt x="272" y="14"/>
                </a:cubicBezTo>
                <a:cubicBezTo>
                  <a:pt x="273" y="17"/>
                  <a:pt x="275" y="18"/>
                  <a:pt x="278" y="17"/>
                </a:cubicBezTo>
                <a:close/>
                <a:moveTo>
                  <a:pt x="216" y="44"/>
                </a:moveTo>
                <a:cubicBezTo>
                  <a:pt x="225" y="38"/>
                  <a:pt x="235" y="33"/>
                  <a:pt x="246" y="28"/>
                </a:cubicBezTo>
                <a:cubicBezTo>
                  <a:pt x="248" y="27"/>
                  <a:pt x="249" y="25"/>
                  <a:pt x="248" y="23"/>
                </a:cubicBezTo>
                <a:cubicBezTo>
                  <a:pt x="247" y="21"/>
                  <a:pt x="245" y="20"/>
                  <a:pt x="243" y="21"/>
                </a:cubicBezTo>
                <a:cubicBezTo>
                  <a:pt x="232" y="25"/>
                  <a:pt x="221" y="31"/>
                  <a:pt x="212" y="37"/>
                </a:cubicBezTo>
                <a:cubicBezTo>
                  <a:pt x="210" y="38"/>
                  <a:pt x="209" y="41"/>
                  <a:pt x="210" y="43"/>
                </a:cubicBezTo>
                <a:cubicBezTo>
                  <a:pt x="212" y="44"/>
                  <a:pt x="214" y="45"/>
                  <a:pt x="216" y="44"/>
                </a:cubicBezTo>
                <a:close/>
                <a:moveTo>
                  <a:pt x="169" y="90"/>
                </a:moveTo>
                <a:cubicBezTo>
                  <a:pt x="171" y="86"/>
                  <a:pt x="173" y="83"/>
                  <a:pt x="176" y="80"/>
                </a:cubicBezTo>
                <a:cubicBezTo>
                  <a:pt x="180" y="74"/>
                  <a:pt x="185" y="69"/>
                  <a:pt x="190" y="64"/>
                </a:cubicBezTo>
                <a:cubicBezTo>
                  <a:pt x="192" y="63"/>
                  <a:pt x="192" y="60"/>
                  <a:pt x="190" y="59"/>
                </a:cubicBezTo>
                <a:cubicBezTo>
                  <a:pt x="188" y="57"/>
                  <a:pt x="186" y="57"/>
                  <a:pt x="184" y="58"/>
                </a:cubicBezTo>
                <a:cubicBezTo>
                  <a:pt x="179" y="64"/>
                  <a:pt x="174" y="69"/>
                  <a:pt x="169" y="75"/>
                </a:cubicBezTo>
                <a:cubicBezTo>
                  <a:pt x="167" y="78"/>
                  <a:pt x="164" y="82"/>
                  <a:pt x="162" y="85"/>
                </a:cubicBezTo>
                <a:cubicBezTo>
                  <a:pt x="161" y="87"/>
                  <a:pt x="161" y="90"/>
                  <a:pt x="163" y="91"/>
                </a:cubicBezTo>
                <a:cubicBezTo>
                  <a:pt x="165" y="92"/>
                  <a:pt x="167" y="92"/>
                  <a:pt x="169" y="90"/>
                </a:cubicBezTo>
                <a:close/>
                <a:moveTo>
                  <a:pt x="147" y="152"/>
                </a:moveTo>
                <a:cubicBezTo>
                  <a:pt x="148" y="141"/>
                  <a:pt x="150" y="130"/>
                  <a:pt x="154" y="120"/>
                </a:cubicBezTo>
                <a:cubicBezTo>
                  <a:pt x="155" y="117"/>
                  <a:pt x="154" y="115"/>
                  <a:pt x="151" y="114"/>
                </a:cubicBezTo>
                <a:cubicBezTo>
                  <a:pt x="149" y="113"/>
                  <a:pt x="147" y="115"/>
                  <a:pt x="146" y="117"/>
                </a:cubicBezTo>
                <a:cubicBezTo>
                  <a:pt x="142" y="128"/>
                  <a:pt x="140" y="139"/>
                  <a:pt x="138" y="151"/>
                </a:cubicBezTo>
                <a:cubicBezTo>
                  <a:pt x="138" y="153"/>
                  <a:pt x="140" y="155"/>
                  <a:pt x="142" y="155"/>
                </a:cubicBezTo>
                <a:cubicBezTo>
                  <a:pt x="144" y="156"/>
                  <a:pt x="146" y="154"/>
                  <a:pt x="147" y="152"/>
                </a:cubicBezTo>
                <a:close/>
                <a:moveTo>
                  <a:pt x="156" y="216"/>
                </a:moveTo>
                <a:cubicBezTo>
                  <a:pt x="152" y="206"/>
                  <a:pt x="149" y="196"/>
                  <a:pt x="147" y="185"/>
                </a:cubicBezTo>
                <a:cubicBezTo>
                  <a:pt x="147" y="183"/>
                  <a:pt x="145" y="181"/>
                  <a:pt x="142" y="181"/>
                </a:cubicBezTo>
                <a:cubicBezTo>
                  <a:pt x="140" y="182"/>
                  <a:pt x="139" y="184"/>
                  <a:pt x="139" y="186"/>
                </a:cubicBezTo>
                <a:cubicBezTo>
                  <a:pt x="141" y="198"/>
                  <a:pt x="144" y="209"/>
                  <a:pt x="149" y="220"/>
                </a:cubicBezTo>
                <a:cubicBezTo>
                  <a:pt x="150" y="222"/>
                  <a:pt x="152" y="223"/>
                  <a:pt x="154" y="222"/>
                </a:cubicBezTo>
                <a:cubicBezTo>
                  <a:pt x="156" y="221"/>
                  <a:pt x="157" y="218"/>
                  <a:pt x="156" y="216"/>
                </a:cubicBezTo>
                <a:close/>
                <a:moveTo>
                  <a:pt x="201" y="262"/>
                </a:moveTo>
                <a:cubicBezTo>
                  <a:pt x="191" y="258"/>
                  <a:pt x="182" y="251"/>
                  <a:pt x="175" y="243"/>
                </a:cubicBezTo>
                <a:cubicBezTo>
                  <a:pt x="173" y="242"/>
                  <a:pt x="171" y="242"/>
                  <a:pt x="169" y="243"/>
                </a:cubicBezTo>
                <a:cubicBezTo>
                  <a:pt x="167" y="245"/>
                  <a:pt x="167" y="247"/>
                  <a:pt x="169" y="249"/>
                </a:cubicBezTo>
                <a:cubicBezTo>
                  <a:pt x="177" y="258"/>
                  <a:pt x="187" y="265"/>
                  <a:pt x="198" y="270"/>
                </a:cubicBezTo>
                <a:cubicBezTo>
                  <a:pt x="200" y="271"/>
                  <a:pt x="202" y="270"/>
                  <a:pt x="203" y="268"/>
                </a:cubicBezTo>
                <a:cubicBezTo>
                  <a:pt x="204" y="266"/>
                  <a:pt x="203" y="263"/>
                  <a:pt x="201" y="262"/>
                </a:cubicBezTo>
                <a:close/>
                <a:moveTo>
                  <a:pt x="263" y="262"/>
                </a:moveTo>
                <a:cubicBezTo>
                  <a:pt x="255" y="266"/>
                  <a:pt x="246" y="269"/>
                  <a:pt x="237" y="270"/>
                </a:cubicBezTo>
                <a:cubicBezTo>
                  <a:pt x="236" y="270"/>
                  <a:pt x="234" y="270"/>
                  <a:pt x="233" y="270"/>
                </a:cubicBezTo>
                <a:cubicBezTo>
                  <a:pt x="232" y="270"/>
                  <a:pt x="232" y="270"/>
                  <a:pt x="232" y="270"/>
                </a:cubicBezTo>
                <a:cubicBezTo>
                  <a:pt x="230" y="270"/>
                  <a:pt x="228" y="272"/>
                  <a:pt x="228" y="274"/>
                </a:cubicBezTo>
                <a:cubicBezTo>
                  <a:pt x="228" y="276"/>
                  <a:pt x="230" y="278"/>
                  <a:pt x="232" y="278"/>
                </a:cubicBezTo>
                <a:cubicBezTo>
                  <a:pt x="233" y="278"/>
                  <a:pt x="233" y="278"/>
                  <a:pt x="233" y="278"/>
                </a:cubicBezTo>
                <a:cubicBezTo>
                  <a:pt x="234" y="278"/>
                  <a:pt x="236" y="278"/>
                  <a:pt x="238" y="278"/>
                </a:cubicBezTo>
                <a:cubicBezTo>
                  <a:pt x="248" y="277"/>
                  <a:pt x="258" y="274"/>
                  <a:pt x="267" y="269"/>
                </a:cubicBezTo>
                <a:cubicBezTo>
                  <a:pt x="269" y="268"/>
                  <a:pt x="270" y="265"/>
                  <a:pt x="269" y="263"/>
                </a:cubicBezTo>
                <a:cubicBezTo>
                  <a:pt x="268" y="261"/>
                  <a:pt x="265" y="261"/>
                  <a:pt x="263" y="262"/>
                </a:cubicBezTo>
                <a:close/>
                <a:moveTo>
                  <a:pt x="291" y="209"/>
                </a:moveTo>
                <a:cubicBezTo>
                  <a:pt x="291" y="212"/>
                  <a:pt x="291" y="214"/>
                  <a:pt x="291" y="217"/>
                </a:cubicBezTo>
                <a:cubicBezTo>
                  <a:pt x="291" y="218"/>
                  <a:pt x="291" y="219"/>
                  <a:pt x="291" y="221"/>
                </a:cubicBezTo>
                <a:cubicBezTo>
                  <a:pt x="291" y="227"/>
                  <a:pt x="289" y="234"/>
                  <a:pt x="285" y="239"/>
                </a:cubicBezTo>
                <a:cubicBezTo>
                  <a:pt x="284" y="241"/>
                  <a:pt x="285" y="244"/>
                  <a:pt x="287" y="245"/>
                </a:cubicBezTo>
                <a:cubicBezTo>
                  <a:pt x="289" y="246"/>
                  <a:pt x="291" y="245"/>
                  <a:pt x="293" y="243"/>
                </a:cubicBezTo>
                <a:cubicBezTo>
                  <a:pt x="296" y="237"/>
                  <a:pt x="299" y="229"/>
                  <a:pt x="299" y="221"/>
                </a:cubicBezTo>
                <a:cubicBezTo>
                  <a:pt x="300" y="220"/>
                  <a:pt x="300" y="218"/>
                  <a:pt x="300" y="217"/>
                </a:cubicBezTo>
                <a:cubicBezTo>
                  <a:pt x="300" y="214"/>
                  <a:pt x="299" y="211"/>
                  <a:pt x="299" y="208"/>
                </a:cubicBezTo>
                <a:cubicBezTo>
                  <a:pt x="299" y="205"/>
                  <a:pt x="296" y="204"/>
                  <a:pt x="294" y="204"/>
                </a:cubicBezTo>
                <a:cubicBezTo>
                  <a:pt x="292" y="205"/>
                  <a:pt x="290" y="207"/>
                  <a:pt x="291" y="209"/>
                </a:cubicBezTo>
                <a:close/>
                <a:moveTo>
                  <a:pt x="251" y="162"/>
                </a:moveTo>
                <a:cubicBezTo>
                  <a:pt x="261" y="166"/>
                  <a:pt x="270" y="173"/>
                  <a:pt x="277" y="181"/>
                </a:cubicBezTo>
                <a:cubicBezTo>
                  <a:pt x="278" y="182"/>
                  <a:pt x="281" y="183"/>
                  <a:pt x="283" y="181"/>
                </a:cubicBezTo>
                <a:cubicBezTo>
                  <a:pt x="284" y="180"/>
                  <a:pt x="285" y="177"/>
                  <a:pt x="283" y="175"/>
                </a:cubicBezTo>
                <a:cubicBezTo>
                  <a:pt x="275" y="166"/>
                  <a:pt x="265" y="159"/>
                  <a:pt x="254" y="154"/>
                </a:cubicBezTo>
                <a:cubicBezTo>
                  <a:pt x="252" y="154"/>
                  <a:pt x="250" y="155"/>
                  <a:pt x="249" y="157"/>
                </a:cubicBezTo>
                <a:cubicBezTo>
                  <a:pt x="248" y="159"/>
                  <a:pt x="249" y="161"/>
                  <a:pt x="251" y="162"/>
                </a:cubicBezTo>
                <a:close/>
                <a:moveTo>
                  <a:pt x="186" y="159"/>
                </a:moveTo>
                <a:cubicBezTo>
                  <a:pt x="196" y="157"/>
                  <a:pt x="206" y="156"/>
                  <a:pt x="216" y="156"/>
                </a:cubicBezTo>
                <a:cubicBezTo>
                  <a:pt x="217" y="156"/>
                  <a:pt x="218" y="156"/>
                  <a:pt x="219" y="156"/>
                </a:cubicBezTo>
                <a:cubicBezTo>
                  <a:pt x="221" y="156"/>
                  <a:pt x="223" y="154"/>
                  <a:pt x="223" y="152"/>
                </a:cubicBezTo>
                <a:cubicBezTo>
                  <a:pt x="223" y="149"/>
                  <a:pt x="222" y="147"/>
                  <a:pt x="219" y="147"/>
                </a:cubicBezTo>
                <a:cubicBezTo>
                  <a:pt x="218" y="147"/>
                  <a:pt x="217" y="147"/>
                  <a:pt x="216" y="147"/>
                </a:cubicBezTo>
                <a:cubicBezTo>
                  <a:pt x="205" y="147"/>
                  <a:pt x="195" y="149"/>
                  <a:pt x="184" y="151"/>
                </a:cubicBezTo>
                <a:cubicBezTo>
                  <a:pt x="182" y="152"/>
                  <a:pt x="181" y="154"/>
                  <a:pt x="181" y="156"/>
                </a:cubicBezTo>
                <a:cubicBezTo>
                  <a:pt x="182" y="158"/>
                  <a:pt x="184" y="160"/>
                  <a:pt x="186" y="159"/>
                </a:cubicBezTo>
                <a:close/>
                <a:moveTo>
                  <a:pt x="124" y="184"/>
                </a:moveTo>
                <a:cubicBezTo>
                  <a:pt x="134" y="179"/>
                  <a:pt x="144" y="174"/>
                  <a:pt x="154" y="169"/>
                </a:cubicBezTo>
                <a:cubicBezTo>
                  <a:pt x="156" y="168"/>
                  <a:pt x="157" y="166"/>
                  <a:pt x="157" y="164"/>
                </a:cubicBezTo>
                <a:cubicBezTo>
                  <a:pt x="156" y="162"/>
                  <a:pt x="153" y="161"/>
                  <a:pt x="151" y="162"/>
                </a:cubicBezTo>
                <a:cubicBezTo>
                  <a:pt x="140" y="166"/>
                  <a:pt x="130" y="171"/>
                  <a:pt x="120" y="177"/>
                </a:cubicBezTo>
                <a:cubicBezTo>
                  <a:pt x="118" y="178"/>
                  <a:pt x="117" y="181"/>
                  <a:pt x="119" y="183"/>
                </a:cubicBezTo>
                <a:cubicBezTo>
                  <a:pt x="120" y="185"/>
                  <a:pt x="122" y="186"/>
                  <a:pt x="124" y="184"/>
                </a:cubicBezTo>
                <a:close/>
                <a:moveTo>
                  <a:pt x="72" y="226"/>
                </a:moveTo>
                <a:cubicBezTo>
                  <a:pt x="80" y="218"/>
                  <a:pt x="88" y="211"/>
                  <a:pt x="97" y="204"/>
                </a:cubicBezTo>
                <a:cubicBezTo>
                  <a:pt x="99" y="202"/>
                  <a:pt x="99" y="200"/>
                  <a:pt x="97" y="198"/>
                </a:cubicBezTo>
                <a:cubicBezTo>
                  <a:pt x="96" y="196"/>
                  <a:pt x="93" y="196"/>
                  <a:pt x="92" y="197"/>
                </a:cubicBezTo>
                <a:cubicBezTo>
                  <a:pt x="83" y="204"/>
                  <a:pt x="74" y="212"/>
                  <a:pt x="66" y="221"/>
                </a:cubicBezTo>
                <a:cubicBezTo>
                  <a:pt x="65" y="222"/>
                  <a:pt x="65" y="225"/>
                  <a:pt x="66" y="227"/>
                </a:cubicBezTo>
                <a:cubicBezTo>
                  <a:pt x="68" y="228"/>
                  <a:pt x="71" y="228"/>
                  <a:pt x="72" y="226"/>
                </a:cubicBezTo>
                <a:close/>
                <a:moveTo>
                  <a:pt x="33" y="281"/>
                </a:moveTo>
                <a:cubicBezTo>
                  <a:pt x="39" y="271"/>
                  <a:pt x="44" y="262"/>
                  <a:pt x="51" y="252"/>
                </a:cubicBezTo>
                <a:cubicBezTo>
                  <a:pt x="52" y="251"/>
                  <a:pt x="52" y="248"/>
                  <a:pt x="50" y="247"/>
                </a:cubicBezTo>
                <a:cubicBezTo>
                  <a:pt x="48" y="245"/>
                  <a:pt x="45" y="246"/>
                  <a:pt x="44" y="248"/>
                </a:cubicBezTo>
                <a:cubicBezTo>
                  <a:pt x="37" y="257"/>
                  <a:pt x="31" y="267"/>
                  <a:pt x="26" y="277"/>
                </a:cubicBezTo>
                <a:cubicBezTo>
                  <a:pt x="25" y="279"/>
                  <a:pt x="26" y="282"/>
                  <a:pt x="28" y="283"/>
                </a:cubicBezTo>
                <a:cubicBezTo>
                  <a:pt x="30" y="284"/>
                  <a:pt x="32" y="283"/>
                  <a:pt x="33" y="281"/>
                </a:cubicBezTo>
                <a:close/>
                <a:moveTo>
                  <a:pt x="12" y="345"/>
                </a:moveTo>
                <a:cubicBezTo>
                  <a:pt x="13" y="337"/>
                  <a:pt x="15" y="330"/>
                  <a:pt x="17" y="323"/>
                </a:cubicBezTo>
                <a:cubicBezTo>
                  <a:pt x="18" y="319"/>
                  <a:pt x="19" y="316"/>
                  <a:pt x="20" y="312"/>
                </a:cubicBezTo>
                <a:cubicBezTo>
                  <a:pt x="21" y="310"/>
                  <a:pt x="20" y="308"/>
                  <a:pt x="18" y="307"/>
                </a:cubicBezTo>
                <a:cubicBezTo>
                  <a:pt x="16" y="306"/>
                  <a:pt x="13" y="307"/>
                  <a:pt x="13" y="309"/>
                </a:cubicBezTo>
                <a:cubicBezTo>
                  <a:pt x="11" y="313"/>
                  <a:pt x="10" y="317"/>
                  <a:pt x="9" y="320"/>
                </a:cubicBezTo>
                <a:cubicBezTo>
                  <a:pt x="7" y="328"/>
                  <a:pt x="5" y="335"/>
                  <a:pt x="4" y="343"/>
                </a:cubicBezTo>
                <a:cubicBezTo>
                  <a:pt x="3" y="345"/>
                  <a:pt x="5" y="347"/>
                  <a:pt x="7" y="348"/>
                </a:cubicBezTo>
                <a:cubicBezTo>
                  <a:pt x="9" y="348"/>
                  <a:pt x="12" y="347"/>
                  <a:pt x="12" y="345"/>
                </a:cubicBezTo>
                <a:close/>
                <a:moveTo>
                  <a:pt x="10" y="411"/>
                </a:moveTo>
                <a:cubicBezTo>
                  <a:pt x="9" y="403"/>
                  <a:pt x="8" y="394"/>
                  <a:pt x="8" y="385"/>
                </a:cubicBezTo>
                <a:cubicBezTo>
                  <a:pt x="8" y="383"/>
                  <a:pt x="8" y="380"/>
                  <a:pt x="9" y="378"/>
                </a:cubicBezTo>
                <a:cubicBezTo>
                  <a:pt x="9" y="376"/>
                  <a:pt x="7" y="374"/>
                  <a:pt x="5" y="374"/>
                </a:cubicBezTo>
                <a:cubicBezTo>
                  <a:pt x="2" y="374"/>
                  <a:pt x="0" y="375"/>
                  <a:pt x="0" y="378"/>
                </a:cubicBezTo>
                <a:cubicBezTo>
                  <a:pt x="0" y="380"/>
                  <a:pt x="0" y="383"/>
                  <a:pt x="0" y="385"/>
                </a:cubicBezTo>
                <a:cubicBezTo>
                  <a:pt x="0" y="394"/>
                  <a:pt x="1" y="403"/>
                  <a:pt x="2" y="412"/>
                </a:cubicBezTo>
                <a:cubicBezTo>
                  <a:pt x="2" y="415"/>
                  <a:pt x="4" y="416"/>
                  <a:pt x="6" y="416"/>
                </a:cubicBezTo>
                <a:cubicBezTo>
                  <a:pt x="9" y="416"/>
                  <a:pt x="10" y="414"/>
                  <a:pt x="10" y="411"/>
                </a:cubicBezTo>
                <a:close/>
                <a:moveTo>
                  <a:pt x="26" y="476"/>
                </a:moveTo>
                <a:cubicBezTo>
                  <a:pt x="22" y="466"/>
                  <a:pt x="19" y="455"/>
                  <a:pt x="16" y="445"/>
                </a:cubicBezTo>
                <a:cubicBezTo>
                  <a:pt x="15" y="442"/>
                  <a:pt x="13" y="441"/>
                  <a:pt x="11" y="442"/>
                </a:cubicBezTo>
                <a:cubicBezTo>
                  <a:pt x="9" y="442"/>
                  <a:pt x="7" y="444"/>
                  <a:pt x="8" y="447"/>
                </a:cubicBezTo>
                <a:cubicBezTo>
                  <a:pt x="11" y="458"/>
                  <a:pt x="14" y="469"/>
                  <a:pt x="19" y="480"/>
                </a:cubicBezTo>
                <a:cubicBezTo>
                  <a:pt x="20" y="482"/>
                  <a:pt x="22" y="483"/>
                  <a:pt x="24" y="482"/>
                </a:cubicBezTo>
                <a:cubicBezTo>
                  <a:pt x="26" y="481"/>
                  <a:pt x="27" y="479"/>
                  <a:pt x="26" y="476"/>
                </a:cubicBezTo>
                <a:close/>
                <a:moveTo>
                  <a:pt x="60" y="534"/>
                </a:moveTo>
                <a:cubicBezTo>
                  <a:pt x="53" y="525"/>
                  <a:pt x="47" y="516"/>
                  <a:pt x="41" y="507"/>
                </a:cubicBezTo>
                <a:cubicBezTo>
                  <a:pt x="40" y="505"/>
                  <a:pt x="37" y="504"/>
                  <a:pt x="36" y="505"/>
                </a:cubicBezTo>
                <a:cubicBezTo>
                  <a:pt x="34" y="506"/>
                  <a:pt x="33" y="509"/>
                  <a:pt x="34" y="511"/>
                </a:cubicBezTo>
                <a:cubicBezTo>
                  <a:pt x="40" y="521"/>
                  <a:pt x="46" y="530"/>
                  <a:pt x="54" y="539"/>
                </a:cubicBezTo>
                <a:cubicBezTo>
                  <a:pt x="55" y="541"/>
                  <a:pt x="58" y="541"/>
                  <a:pt x="60" y="540"/>
                </a:cubicBezTo>
                <a:cubicBezTo>
                  <a:pt x="61" y="539"/>
                  <a:pt x="62" y="536"/>
                  <a:pt x="60" y="534"/>
                </a:cubicBezTo>
                <a:close/>
                <a:moveTo>
                  <a:pt x="110" y="578"/>
                </a:moveTo>
                <a:cubicBezTo>
                  <a:pt x="101" y="572"/>
                  <a:pt x="92" y="566"/>
                  <a:pt x="83" y="558"/>
                </a:cubicBezTo>
                <a:cubicBezTo>
                  <a:pt x="82" y="557"/>
                  <a:pt x="79" y="557"/>
                  <a:pt x="78" y="559"/>
                </a:cubicBezTo>
                <a:cubicBezTo>
                  <a:pt x="76" y="560"/>
                  <a:pt x="76" y="563"/>
                  <a:pt x="78" y="565"/>
                </a:cubicBezTo>
                <a:cubicBezTo>
                  <a:pt x="87" y="572"/>
                  <a:pt x="96" y="579"/>
                  <a:pt x="106" y="585"/>
                </a:cubicBezTo>
                <a:cubicBezTo>
                  <a:pt x="108" y="586"/>
                  <a:pt x="110" y="586"/>
                  <a:pt x="112" y="584"/>
                </a:cubicBezTo>
                <a:cubicBezTo>
                  <a:pt x="113" y="582"/>
                  <a:pt x="112" y="579"/>
                  <a:pt x="110" y="578"/>
                </a:cubicBezTo>
                <a:close/>
                <a:moveTo>
                  <a:pt x="173" y="599"/>
                </a:moveTo>
                <a:cubicBezTo>
                  <a:pt x="162" y="598"/>
                  <a:pt x="151" y="596"/>
                  <a:pt x="140" y="592"/>
                </a:cubicBezTo>
                <a:cubicBezTo>
                  <a:pt x="138" y="592"/>
                  <a:pt x="136" y="593"/>
                  <a:pt x="135" y="595"/>
                </a:cubicBezTo>
                <a:cubicBezTo>
                  <a:pt x="134" y="597"/>
                  <a:pt x="136" y="599"/>
                  <a:pt x="138" y="600"/>
                </a:cubicBezTo>
                <a:cubicBezTo>
                  <a:pt x="149" y="604"/>
                  <a:pt x="160" y="606"/>
                  <a:pt x="172" y="607"/>
                </a:cubicBezTo>
                <a:cubicBezTo>
                  <a:pt x="174" y="608"/>
                  <a:pt x="176" y="606"/>
                  <a:pt x="176" y="604"/>
                </a:cubicBezTo>
                <a:cubicBezTo>
                  <a:pt x="177" y="601"/>
                  <a:pt x="175" y="599"/>
                  <a:pt x="173" y="599"/>
                </a:cubicBezTo>
                <a:close/>
                <a:moveTo>
                  <a:pt x="235" y="584"/>
                </a:moveTo>
                <a:cubicBezTo>
                  <a:pt x="226" y="590"/>
                  <a:pt x="216" y="595"/>
                  <a:pt x="205" y="597"/>
                </a:cubicBezTo>
                <a:cubicBezTo>
                  <a:pt x="203" y="597"/>
                  <a:pt x="202" y="600"/>
                  <a:pt x="202" y="602"/>
                </a:cubicBezTo>
                <a:cubicBezTo>
                  <a:pt x="203" y="604"/>
                  <a:pt x="205" y="606"/>
                  <a:pt x="207" y="605"/>
                </a:cubicBezTo>
                <a:cubicBezTo>
                  <a:pt x="219" y="602"/>
                  <a:pt x="230" y="597"/>
                  <a:pt x="240" y="591"/>
                </a:cubicBezTo>
                <a:cubicBezTo>
                  <a:pt x="242" y="590"/>
                  <a:pt x="242" y="587"/>
                  <a:pt x="241" y="585"/>
                </a:cubicBezTo>
                <a:cubicBezTo>
                  <a:pt x="240" y="583"/>
                  <a:pt x="237" y="583"/>
                  <a:pt x="235" y="584"/>
                </a:cubicBezTo>
                <a:close/>
                <a:moveTo>
                  <a:pt x="275" y="533"/>
                </a:moveTo>
                <a:cubicBezTo>
                  <a:pt x="271" y="543"/>
                  <a:pt x="266" y="553"/>
                  <a:pt x="259" y="562"/>
                </a:cubicBezTo>
                <a:cubicBezTo>
                  <a:pt x="258" y="563"/>
                  <a:pt x="258" y="566"/>
                  <a:pt x="260" y="567"/>
                </a:cubicBezTo>
                <a:cubicBezTo>
                  <a:pt x="262" y="569"/>
                  <a:pt x="264" y="568"/>
                  <a:pt x="266" y="567"/>
                </a:cubicBezTo>
                <a:cubicBezTo>
                  <a:pt x="273" y="557"/>
                  <a:pt x="279" y="547"/>
                  <a:pt x="283" y="536"/>
                </a:cubicBezTo>
                <a:cubicBezTo>
                  <a:pt x="283" y="533"/>
                  <a:pt x="282" y="531"/>
                  <a:pt x="280" y="530"/>
                </a:cubicBezTo>
                <a:cubicBezTo>
                  <a:pt x="278" y="530"/>
                  <a:pt x="275" y="531"/>
                  <a:pt x="275" y="533"/>
                </a:cubicBezTo>
                <a:close/>
                <a:moveTo>
                  <a:pt x="268" y="471"/>
                </a:moveTo>
                <a:cubicBezTo>
                  <a:pt x="269" y="473"/>
                  <a:pt x="270" y="475"/>
                  <a:pt x="271" y="477"/>
                </a:cubicBezTo>
                <a:cubicBezTo>
                  <a:pt x="276" y="485"/>
                  <a:pt x="278" y="493"/>
                  <a:pt x="279" y="501"/>
                </a:cubicBezTo>
                <a:cubicBezTo>
                  <a:pt x="279" y="503"/>
                  <a:pt x="281" y="505"/>
                  <a:pt x="283" y="505"/>
                </a:cubicBezTo>
                <a:cubicBezTo>
                  <a:pt x="285" y="504"/>
                  <a:pt x="287" y="502"/>
                  <a:pt x="287" y="500"/>
                </a:cubicBezTo>
                <a:cubicBezTo>
                  <a:pt x="286" y="491"/>
                  <a:pt x="283" y="482"/>
                  <a:pt x="279" y="473"/>
                </a:cubicBezTo>
                <a:cubicBezTo>
                  <a:pt x="277" y="471"/>
                  <a:pt x="276" y="469"/>
                  <a:pt x="275" y="466"/>
                </a:cubicBezTo>
                <a:cubicBezTo>
                  <a:pt x="273" y="465"/>
                  <a:pt x="271" y="464"/>
                  <a:pt x="269" y="465"/>
                </a:cubicBezTo>
                <a:cubicBezTo>
                  <a:pt x="267" y="467"/>
                  <a:pt x="267" y="469"/>
                  <a:pt x="268" y="471"/>
                </a:cubicBezTo>
                <a:close/>
                <a:moveTo>
                  <a:pt x="214" y="438"/>
                </a:moveTo>
                <a:cubicBezTo>
                  <a:pt x="225" y="440"/>
                  <a:pt x="235" y="444"/>
                  <a:pt x="244" y="449"/>
                </a:cubicBezTo>
                <a:cubicBezTo>
                  <a:pt x="246" y="450"/>
                  <a:pt x="249" y="450"/>
                  <a:pt x="250" y="448"/>
                </a:cubicBezTo>
                <a:cubicBezTo>
                  <a:pt x="251" y="446"/>
                  <a:pt x="251" y="443"/>
                  <a:pt x="249" y="442"/>
                </a:cubicBezTo>
                <a:cubicBezTo>
                  <a:pt x="239" y="436"/>
                  <a:pt x="227" y="432"/>
                  <a:pt x="215" y="430"/>
                </a:cubicBezTo>
                <a:cubicBezTo>
                  <a:pt x="213" y="429"/>
                  <a:pt x="211" y="431"/>
                  <a:pt x="211" y="433"/>
                </a:cubicBezTo>
                <a:cubicBezTo>
                  <a:pt x="210" y="435"/>
                  <a:pt x="212" y="437"/>
                  <a:pt x="214" y="438"/>
                </a:cubicBezTo>
                <a:close/>
                <a:moveTo>
                  <a:pt x="150" y="446"/>
                </a:moveTo>
                <a:cubicBezTo>
                  <a:pt x="156" y="443"/>
                  <a:pt x="162" y="441"/>
                  <a:pt x="169" y="439"/>
                </a:cubicBezTo>
                <a:cubicBezTo>
                  <a:pt x="173" y="438"/>
                  <a:pt x="177" y="437"/>
                  <a:pt x="181" y="437"/>
                </a:cubicBezTo>
                <a:cubicBezTo>
                  <a:pt x="183" y="436"/>
                  <a:pt x="185" y="434"/>
                  <a:pt x="185" y="432"/>
                </a:cubicBezTo>
                <a:cubicBezTo>
                  <a:pt x="184" y="430"/>
                  <a:pt x="182" y="428"/>
                  <a:pt x="180" y="429"/>
                </a:cubicBezTo>
                <a:cubicBezTo>
                  <a:pt x="176" y="429"/>
                  <a:pt x="171" y="430"/>
                  <a:pt x="167" y="431"/>
                </a:cubicBezTo>
                <a:cubicBezTo>
                  <a:pt x="160" y="433"/>
                  <a:pt x="153" y="436"/>
                  <a:pt x="146" y="439"/>
                </a:cubicBezTo>
                <a:cubicBezTo>
                  <a:pt x="144" y="440"/>
                  <a:pt x="143" y="442"/>
                  <a:pt x="144" y="444"/>
                </a:cubicBezTo>
                <a:cubicBezTo>
                  <a:pt x="145" y="446"/>
                  <a:pt x="148" y="447"/>
                  <a:pt x="150" y="446"/>
                </a:cubicBezTo>
                <a:close/>
                <a:moveTo>
                  <a:pt x="98" y="487"/>
                </a:moveTo>
                <a:cubicBezTo>
                  <a:pt x="105" y="478"/>
                  <a:pt x="113" y="471"/>
                  <a:pt x="122" y="464"/>
                </a:cubicBezTo>
                <a:cubicBezTo>
                  <a:pt x="123" y="462"/>
                  <a:pt x="124" y="460"/>
                  <a:pt x="122" y="458"/>
                </a:cubicBezTo>
                <a:cubicBezTo>
                  <a:pt x="121" y="456"/>
                  <a:pt x="118" y="456"/>
                  <a:pt x="117" y="457"/>
                </a:cubicBezTo>
                <a:cubicBezTo>
                  <a:pt x="107" y="464"/>
                  <a:pt x="99" y="473"/>
                  <a:pt x="91" y="481"/>
                </a:cubicBezTo>
                <a:cubicBezTo>
                  <a:pt x="90" y="483"/>
                  <a:pt x="90" y="486"/>
                  <a:pt x="92" y="487"/>
                </a:cubicBezTo>
                <a:cubicBezTo>
                  <a:pt x="93" y="489"/>
                  <a:pt x="96" y="489"/>
                  <a:pt x="98" y="487"/>
                </a:cubicBezTo>
                <a:close/>
                <a:moveTo>
                  <a:pt x="61" y="543"/>
                </a:moveTo>
                <a:cubicBezTo>
                  <a:pt x="66" y="533"/>
                  <a:pt x="71" y="523"/>
                  <a:pt x="77" y="514"/>
                </a:cubicBezTo>
                <a:cubicBezTo>
                  <a:pt x="79" y="512"/>
                  <a:pt x="78" y="509"/>
                  <a:pt x="76" y="508"/>
                </a:cubicBezTo>
                <a:cubicBezTo>
                  <a:pt x="74" y="507"/>
                  <a:pt x="72" y="507"/>
                  <a:pt x="71" y="509"/>
                </a:cubicBezTo>
                <a:cubicBezTo>
                  <a:pt x="64" y="519"/>
                  <a:pt x="59" y="529"/>
                  <a:pt x="53" y="539"/>
                </a:cubicBezTo>
                <a:cubicBezTo>
                  <a:pt x="52" y="541"/>
                  <a:pt x="53" y="544"/>
                  <a:pt x="55" y="545"/>
                </a:cubicBezTo>
                <a:cubicBezTo>
                  <a:pt x="57" y="546"/>
                  <a:pt x="60" y="545"/>
                  <a:pt x="61" y="543"/>
                </a:cubicBezTo>
                <a:close/>
                <a:moveTo>
                  <a:pt x="39" y="607"/>
                </a:moveTo>
                <a:cubicBezTo>
                  <a:pt x="41" y="596"/>
                  <a:pt x="44" y="585"/>
                  <a:pt x="48" y="574"/>
                </a:cubicBezTo>
                <a:cubicBezTo>
                  <a:pt x="49" y="572"/>
                  <a:pt x="48" y="570"/>
                  <a:pt x="45" y="569"/>
                </a:cubicBezTo>
                <a:cubicBezTo>
                  <a:pt x="43" y="568"/>
                  <a:pt x="41" y="569"/>
                  <a:pt x="40" y="571"/>
                </a:cubicBezTo>
                <a:cubicBezTo>
                  <a:pt x="36" y="582"/>
                  <a:pt x="33" y="593"/>
                  <a:pt x="31" y="605"/>
                </a:cubicBezTo>
                <a:cubicBezTo>
                  <a:pt x="30" y="607"/>
                  <a:pt x="31" y="609"/>
                  <a:pt x="34" y="610"/>
                </a:cubicBezTo>
                <a:cubicBezTo>
                  <a:pt x="36" y="610"/>
                  <a:pt x="38" y="609"/>
                  <a:pt x="39" y="607"/>
                </a:cubicBezTo>
                <a:close/>
                <a:moveTo>
                  <a:pt x="31" y="673"/>
                </a:moveTo>
                <a:cubicBezTo>
                  <a:pt x="31" y="673"/>
                  <a:pt x="31" y="672"/>
                  <a:pt x="31" y="671"/>
                </a:cubicBezTo>
                <a:cubicBezTo>
                  <a:pt x="31" y="660"/>
                  <a:pt x="32" y="650"/>
                  <a:pt x="33" y="640"/>
                </a:cubicBezTo>
                <a:cubicBezTo>
                  <a:pt x="33" y="638"/>
                  <a:pt x="32" y="635"/>
                  <a:pt x="29" y="635"/>
                </a:cubicBezTo>
                <a:cubicBezTo>
                  <a:pt x="27" y="635"/>
                  <a:pt x="25" y="637"/>
                  <a:pt x="25" y="639"/>
                </a:cubicBezTo>
                <a:cubicBezTo>
                  <a:pt x="24" y="650"/>
                  <a:pt x="23" y="660"/>
                  <a:pt x="23" y="671"/>
                </a:cubicBezTo>
                <a:cubicBezTo>
                  <a:pt x="23" y="672"/>
                  <a:pt x="23" y="673"/>
                  <a:pt x="23" y="674"/>
                </a:cubicBezTo>
                <a:cubicBezTo>
                  <a:pt x="23" y="676"/>
                  <a:pt x="25" y="678"/>
                  <a:pt x="27" y="678"/>
                </a:cubicBezTo>
                <a:cubicBezTo>
                  <a:pt x="30" y="678"/>
                  <a:pt x="32" y="676"/>
                  <a:pt x="31" y="673"/>
                </a:cubicBezTo>
                <a:close/>
                <a:moveTo>
                  <a:pt x="40" y="740"/>
                </a:moveTo>
                <a:cubicBezTo>
                  <a:pt x="39" y="735"/>
                  <a:pt x="37" y="729"/>
                  <a:pt x="36" y="724"/>
                </a:cubicBezTo>
                <a:cubicBezTo>
                  <a:pt x="35" y="718"/>
                  <a:pt x="34" y="713"/>
                  <a:pt x="34" y="707"/>
                </a:cubicBezTo>
                <a:cubicBezTo>
                  <a:pt x="33" y="705"/>
                  <a:pt x="31" y="703"/>
                  <a:pt x="29" y="703"/>
                </a:cubicBezTo>
                <a:cubicBezTo>
                  <a:pt x="27" y="704"/>
                  <a:pt x="25" y="706"/>
                  <a:pt x="26" y="708"/>
                </a:cubicBezTo>
                <a:cubicBezTo>
                  <a:pt x="26" y="714"/>
                  <a:pt x="27" y="719"/>
                  <a:pt x="28" y="725"/>
                </a:cubicBezTo>
                <a:cubicBezTo>
                  <a:pt x="29" y="731"/>
                  <a:pt x="31" y="737"/>
                  <a:pt x="32" y="742"/>
                </a:cubicBezTo>
                <a:cubicBezTo>
                  <a:pt x="33" y="744"/>
                  <a:pt x="35" y="746"/>
                  <a:pt x="37" y="745"/>
                </a:cubicBezTo>
                <a:cubicBezTo>
                  <a:pt x="39" y="745"/>
                  <a:pt x="41" y="742"/>
                  <a:pt x="40" y="740"/>
                </a:cubicBezTo>
                <a:close/>
                <a:moveTo>
                  <a:pt x="64" y="803"/>
                </a:moveTo>
                <a:cubicBezTo>
                  <a:pt x="59" y="793"/>
                  <a:pt x="54" y="783"/>
                  <a:pt x="50" y="772"/>
                </a:cubicBezTo>
                <a:cubicBezTo>
                  <a:pt x="50" y="770"/>
                  <a:pt x="47" y="769"/>
                  <a:pt x="45" y="770"/>
                </a:cubicBezTo>
                <a:cubicBezTo>
                  <a:pt x="43" y="771"/>
                  <a:pt x="42" y="773"/>
                  <a:pt x="43" y="775"/>
                </a:cubicBezTo>
                <a:cubicBezTo>
                  <a:pt x="47" y="786"/>
                  <a:pt x="52" y="797"/>
                  <a:pt x="57" y="807"/>
                </a:cubicBezTo>
                <a:cubicBezTo>
                  <a:pt x="58" y="809"/>
                  <a:pt x="61" y="810"/>
                  <a:pt x="63" y="808"/>
                </a:cubicBezTo>
                <a:cubicBezTo>
                  <a:pt x="65" y="807"/>
                  <a:pt x="65" y="805"/>
                  <a:pt x="64" y="803"/>
                </a:cubicBezTo>
                <a:close/>
                <a:moveTo>
                  <a:pt x="102" y="858"/>
                </a:moveTo>
                <a:cubicBezTo>
                  <a:pt x="95" y="850"/>
                  <a:pt x="88" y="841"/>
                  <a:pt x="82" y="832"/>
                </a:cubicBezTo>
                <a:cubicBezTo>
                  <a:pt x="80" y="830"/>
                  <a:pt x="78" y="829"/>
                  <a:pt x="76" y="831"/>
                </a:cubicBezTo>
                <a:cubicBezTo>
                  <a:pt x="74" y="832"/>
                  <a:pt x="74" y="835"/>
                  <a:pt x="75" y="836"/>
                </a:cubicBezTo>
                <a:cubicBezTo>
                  <a:pt x="81" y="846"/>
                  <a:pt x="88" y="855"/>
                  <a:pt x="96" y="864"/>
                </a:cubicBezTo>
                <a:cubicBezTo>
                  <a:pt x="97" y="866"/>
                  <a:pt x="100" y="866"/>
                  <a:pt x="102" y="864"/>
                </a:cubicBezTo>
                <a:cubicBezTo>
                  <a:pt x="104" y="863"/>
                  <a:pt x="104" y="860"/>
                  <a:pt x="102" y="858"/>
                </a:cubicBezTo>
                <a:close/>
                <a:moveTo>
                  <a:pt x="152" y="904"/>
                </a:moveTo>
                <a:cubicBezTo>
                  <a:pt x="143" y="897"/>
                  <a:pt x="134" y="890"/>
                  <a:pt x="126" y="883"/>
                </a:cubicBezTo>
                <a:cubicBezTo>
                  <a:pt x="124" y="881"/>
                  <a:pt x="121" y="881"/>
                  <a:pt x="120" y="883"/>
                </a:cubicBezTo>
                <a:cubicBezTo>
                  <a:pt x="118" y="885"/>
                  <a:pt x="119" y="887"/>
                  <a:pt x="120" y="889"/>
                </a:cubicBezTo>
                <a:cubicBezTo>
                  <a:pt x="129" y="896"/>
                  <a:pt x="138" y="904"/>
                  <a:pt x="147" y="910"/>
                </a:cubicBezTo>
                <a:cubicBezTo>
                  <a:pt x="149" y="912"/>
                  <a:pt x="152" y="911"/>
                  <a:pt x="153" y="910"/>
                </a:cubicBezTo>
                <a:cubicBezTo>
                  <a:pt x="154" y="908"/>
                  <a:pt x="154" y="905"/>
                  <a:pt x="152" y="904"/>
                </a:cubicBezTo>
                <a:close/>
              </a:path>
            </a:pathLst>
          </a:custGeom>
          <a:solidFill>
            <a:srgbClr val="4F4F5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grpSp>
        <p:nvGrpSpPr>
          <p:cNvPr id="12" name="组合 11"/>
          <p:cNvGrpSpPr/>
          <p:nvPr/>
        </p:nvGrpSpPr>
        <p:grpSpPr>
          <a:xfrm rot="655449" flipH="1">
            <a:off x="10341144" y="503000"/>
            <a:ext cx="1482401" cy="558315"/>
            <a:chOff x="8481675" y="312568"/>
            <a:chExt cx="2794195" cy="1198492"/>
          </a:xfrm>
        </p:grpSpPr>
        <p:grpSp>
          <p:nvGrpSpPr>
            <p:cNvPr id="10" name="组合 9"/>
            <p:cNvGrpSpPr/>
            <p:nvPr/>
          </p:nvGrpSpPr>
          <p:grpSpPr>
            <a:xfrm rot="20429265">
              <a:off x="10270612" y="312568"/>
              <a:ext cx="1005258" cy="785019"/>
              <a:chOff x="14839168" y="-2852977"/>
              <a:chExt cx="1912938" cy="1493838"/>
            </a:xfrm>
          </p:grpSpPr>
          <p:sp>
            <p:nvSpPr>
              <p:cNvPr id="161" name="iṧ1íďe"/>
              <p:cNvSpPr/>
              <p:nvPr/>
            </p:nvSpPr>
            <p:spPr bwMode="auto">
              <a:xfrm>
                <a:off x="14997918" y="-2294177"/>
                <a:ext cx="257175" cy="96838"/>
              </a:xfrm>
              <a:custGeom>
                <a:avLst/>
                <a:gdLst>
                  <a:gd name="T0" fmla="*/ 73 w 74"/>
                  <a:gd name="T1" fmla="*/ 21 h 28"/>
                  <a:gd name="T2" fmla="*/ 70 w 74"/>
                  <a:gd name="T3" fmla="*/ 23 h 28"/>
                  <a:gd name="T4" fmla="*/ 61 w 74"/>
                  <a:gd name="T5" fmla="*/ 26 h 28"/>
                  <a:gd name="T6" fmla="*/ 48 w 74"/>
                  <a:gd name="T7" fmla="*/ 28 h 28"/>
                  <a:gd name="T8" fmla="*/ 33 w 74"/>
                  <a:gd name="T9" fmla="*/ 26 h 28"/>
                  <a:gd name="T10" fmla="*/ 26 w 74"/>
                  <a:gd name="T11" fmla="*/ 24 h 28"/>
                  <a:gd name="T12" fmla="*/ 19 w 74"/>
                  <a:gd name="T13" fmla="*/ 21 h 28"/>
                  <a:gd name="T14" fmla="*/ 9 w 74"/>
                  <a:gd name="T15" fmla="*/ 13 h 28"/>
                  <a:gd name="T16" fmla="*/ 3 w 74"/>
                  <a:gd name="T17" fmla="*/ 6 h 28"/>
                  <a:gd name="T18" fmla="*/ 1 w 74"/>
                  <a:gd name="T19" fmla="*/ 3 h 28"/>
                  <a:gd name="T20" fmla="*/ 1 w 74"/>
                  <a:gd name="T21" fmla="*/ 3 h 28"/>
                  <a:gd name="T22" fmla="*/ 1 w 74"/>
                  <a:gd name="T23" fmla="*/ 1 h 28"/>
                  <a:gd name="T24" fmla="*/ 3 w 74"/>
                  <a:gd name="T25" fmla="*/ 1 h 28"/>
                  <a:gd name="T26" fmla="*/ 5 w 74"/>
                  <a:gd name="T27" fmla="*/ 4 h 28"/>
                  <a:gd name="T28" fmla="*/ 11 w 74"/>
                  <a:gd name="T29" fmla="*/ 10 h 28"/>
                  <a:gd name="T30" fmla="*/ 21 w 74"/>
                  <a:gd name="T31" fmla="*/ 17 h 28"/>
                  <a:gd name="T32" fmla="*/ 27 w 74"/>
                  <a:gd name="T33" fmla="*/ 20 h 28"/>
                  <a:gd name="T34" fmla="*/ 34 w 74"/>
                  <a:gd name="T35" fmla="*/ 22 h 28"/>
                  <a:gd name="T36" fmla="*/ 41 w 74"/>
                  <a:gd name="T37" fmla="*/ 24 h 28"/>
                  <a:gd name="T38" fmla="*/ 48 w 74"/>
                  <a:gd name="T39" fmla="*/ 24 h 28"/>
                  <a:gd name="T40" fmla="*/ 60 w 74"/>
                  <a:gd name="T41" fmla="*/ 23 h 28"/>
                  <a:gd name="T42" fmla="*/ 69 w 74"/>
                  <a:gd name="T43" fmla="*/ 21 h 28"/>
                  <a:gd name="T44" fmla="*/ 72 w 74"/>
                  <a:gd name="T45" fmla="*/ 19 h 28"/>
                  <a:gd name="T46" fmla="*/ 74 w 74"/>
                  <a:gd name="T47" fmla="*/ 20 h 28"/>
                  <a:gd name="T48" fmla="*/ 73 w 74"/>
                  <a:gd name="T49" fmla="*/ 2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4" h="28">
                    <a:moveTo>
                      <a:pt x="73" y="21"/>
                    </a:moveTo>
                    <a:cubicBezTo>
                      <a:pt x="73" y="21"/>
                      <a:pt x="72" y="22"/>
                      <a:pt x="70" y="23"/>
                    </a:cubicBezTo>
                    <a:cubicBezTo>
                      <a:pt x="68" y="24"/>
                      <a:pt x="65" y="25"/>
                      <a:pt x="61" y="26"/>
                    </a:cubicBezTo>
                    <a:cubicBezTo>
                      <a:pt x="57" y="27"/>
                      <a:pt x="53" y="28"/>
                      <a:pt x="48" y="28"/>
                    </a:cubicBezTo>
                    <a:cubicBezTo>
                      <a:pt x="43" y="28"/>
                      <a:pt x="38" y="28"/>
                      <a:pt x="33" y="26"/>
                    </a:cubicBezTo>
                    <a:cubicBezTo>
                      <a:pt x="31" y="26"/>
                      <a:pt x="28" y="25"/>
                      <a:pt x="26" y="24"/>
                    </a:cubicBezTo>
                    <a:cubicBezTo>
                      <a:pt x="24" y="23"/>
                      <a:pt x="21" y="22"/>
                      <a:pt x="19" y="21"/>
                    </a:cubicBezTo>
                    <a:cubicBezTo>
                      <a:pt x="15" y="18"/>
                      <a:pt x="12" y="15"/>
                      <a:pt x="9" y="13"/>
                    </a:cubicBezTo>
                    <a:cubicBezTo>
                      <a:pt x="6" y="10"/>
                      <a:pt x="4" y="7"/>
                      <a:pt x="3" y="6"/>
                    </a:cubicBezTo>
                    <a:cubicBezTo>
                      <a:pt x="2" y="4"/>
                      <a:pt x="1" y="3"/>
                      <a:pt x="1" y="3"/>
                    </a:cubicBezTo>
                    <a:cubicBezTo>
                      <a:pt x="1" y="3"/>
                      <a:pt x="1" y="3"/>
                      <a:pt x="1" y="3"/>
                    </a:cubicBezTo>
                    <a:cubicBezTo>
                      <a:pt x="0" y="2"/>
                      <a:pt x="1" y="1"/>
                      <a:pt x="1" y="1"/>
                    </a:cubicBezTo>
                    <a:cubicBezTo>
                      <a:pt x="2" y="0"/>
                      <a:pt x="3" y="1"/>
                      <a:pt x="3" y="1"/>
                    </a:cubicBezTo>
                    <a:cubicBezTo>
                      <a:pt x="3" y="1"/>
                      <a:pt x="4" y="2"/>
                      <a:pt x="5" y="4"/>
                    </a:cubicBezTo>
                    <a:cubicBezTo>
                      <a:pt x="6" y="5"/>
                      <a:pt x="9" y="8"/>
                      <a:pt x="11" y="10"/>
                    </a:cubicBezTo>
                    <a:cubicBezTo>
                      <a:pt x="14" y="12"/>
                      <a:pt x="17" y="15"/>
                      <a:pt x="21" y="17"/>
                    </a:cubicBezTo>
                    <a:cubicBezTo>
                      <a:pt x="23" y="18"/>
                      <a:pt x="25" y="19"/>
                      <a:pt x="27" y="20"/>
                    </a:cubicBezTo>
                    <a:cubicBezTo>
                      <a:pt x="30" y="21"/>
                      <a:pt x="32" y="22"/>
                      <a:pt x="34" y="22"/>
                    </a:cubicBezTo>
                    <a:cubicBezTo>
                      <a:pt x="37" y="23"/>
                      <a:pt x="39" y="23"/>
                      <a:pt x="41" y="24"/>
                    </a:cubicBezTo>
                    <a:cubicBezTo>
                      <a:pt x="44" y="24"/>
                      <a:pt x="46" y="24"/>
                      <a:pt x="48" y="24"/>
                    </a:cubicBezTo>
                    <a:cubicBezTo>
                      <a:pt x="53" y="24"/>
                      <a:pt x="57" y="24"/>
                      <a:pt x="60" y="23"/>
                    </a:cubicBezTo>
                    <a:cubicBezTo>
                      <a:pt x="64" y="22"/>
                      <a:pt x="67" y="21"/>
                      <a:pt x="69" y="21"/>
                    </a:cubicBezTo>
                    <a:cubicBezTo>
                      <a:pt x="71" y="20"/>
                      <a:pt x="72" y="19"/>
                      <a:pt x="72" y="19"/>
                    </a:cubicBezTo>
                    <a:cubicBezTo>
                      <a:pt x="73" y="19"/>
                      <a:pt x="73" y="19"/>
                      <a:pt x="74" y="20"/>
                    </a:cubicBezTo>
                    <a:cubicBezTo>
                      <a:pt x="74" y="20"/>
                      <a:pt x="74" y="21"/>
                      <a:pt x="73" y="21"/>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62" name="íš1íďè"/>
              <p:cNvSpPr/>
              <p:nvPr/>
            </p:nvSpPr>
            <p:spPr bwMode="auto">
              <a:xfrm>
                <a:off x="14977280" y="-2308464"/>
                <a:ext cx="20638" cy="17463"/>
              </a:xfrm>
              <a:custGeom>
                <a:avLst/>
                <a:gdLst>
                  <a:gd name="T0" fmla="*/ 6 w 6"/>
                  <a:gd name="T1" fmla="*/ 2 h 5"/>
                  <a:gd name="T2" fmla="*/ 5 w 6"/>
                  <a:gd name="T3" fmla="*/ 3 h 5"/>
                  <a:gd name="T4" fmla="*/ 4 w 6"/>
                  <a:gd name="T5" fmla="*/ 4 h 5"/>
                  <a:gd name="T6" fmla="*/ 1 w 6"/>
                  <a:gd name="T7" fmla="*/ 4 h 5"/>
                  <a:gd name="T8" fmla="*/ 1 w 6"/>
                  <a:gd name="T9" fmla="*/ 1 h 5"/>
                  <a:gd name="T10" fmla="*/ 1 w 6"/>
                  <a:gd name="T11" fmla="*/ 1 h 5"/>
                  <a:gd name="T12" fmla="*/ 1 w 6"/>
                  <a:gd name="T13" fmla="*/ 1 h 5"/>
                  <a:gd name="T14" fmla="*/ 4 w 6"/>
                  <a:gd name="T15" fmla="*/ 0 h 5"/>
                  <a:gd name="T16" fmla="*/ 6 w 6"/>
                  <a:gd name="T17" fmla="*/ 1 h 5"/>
                  <a:gd name="T18" fmla="*/ 6 w 6"/>
                  <a:gd name="T19" fmla="*/ 2 h 5"/>
                  <a:gd name="T20" fmla="*/ 4 w 6"/>
                  <a:gd name="T21" fmla="*/ 4 h 5"/>
                  <a:gd name="T22" fmla="*/ 1 w 6"/>
                  <a:gd name="T23" fmla="*/ 1 h 5"/>
                  <a:gd name="T24" fmla="*/ 3 w 6"/>
                  <a:gd name="T25" fmla="*/ 0 h 5"/>
                  <a:gd name="T26" fmla="*/ 4 w 6"/>
                  <a:gd name="T27" fmla="*/ 0 h 5"/>
                  <a:gd name="T28" fmla="*/ 6 w 6"/>
                  <a:gd name="T29" fmla="*/ 1 h 5"/>
                  <a:gd name="T30" fmla="*/ 6 w 6"/>
                  <a:gd name="T3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5">
                    <a:moveTo>
                      <a:pt x="6" y="2"/>
                    </a:moveTo>
                    <a:cubicBezTo>
                      <a:pt x="5" y="2"/>
                      <a:pt x="5" y="3"/>
                      <a:pt x="5" y="3"/>
                    </a:cubicBezTo>
                    <a:cubicBezTo>
                      <a:pt x="5" y="4"/>
                      <a:pt x="4" y="4"/>
                      <a:pt x="4" y="4"/>
                    </a:cubicBezTo>
                    <a:cubicBezTo>
                      <a:pt x="3" y="5"/>
                      <a:pt x="2" y="5"/>
                      <a:pt x="1" y="4"/>
                    </a:cubicBezTo>
                    <a:cubicBezTo>
                      <a:pt x="0" y="4"/>
                      <a:pt x="0" y="2"/>
                      <a:pt x="1" y="1"/>
                    </a:cubicBezTo>
                    <a:cubicBezTo>
                      <a:pt x="1" y="1"/>
                      <a:pt x="1" y="1"/>
                      <a:pt x="1" y="1"/>
                    </a:cubicBezTo>
                    <a:cubicBezTo>
                      <a:pt x="1" y="1"/>
                      <a:pt x="1" y="1"/>
                      <a:pt x="1" y="1"/>
                    </a:cubicBezTo>
                    <a:cubicBezTo>
                      <a:pt x="2" y="0"/>
                      <a:pt x="3" y="0"/>
                      <a:pt x="4" y="0"/>
                    </a:cubicBezTo>
                    <a:cubicBezTo>
                      <a:pt x="5" y="0"/>
                      <a:pt x="6" y="0"/>
                      <a:pt x="6" y="1"/>
                    </a:cubicBezTo>
                    <a:cubicBezTo>
                      <a:pt x="6" y="2"/>
                      <a:pt x="6" y="2"/>
                      <a:pt x="6" y="2"/>
                    </a:cubicBezTo>
                    <a:cubicBezTo>
                      <a:pt x="5" y="3"/>
                      <a:pt x="5" y="3"/>
                      <a:pt x="4" y="4"/>
                    </a:cubicBezTo>
                    <a:cubicBezTo>
                      <a:pt x="1" y="1"/>
                      <a:pt x="1" y="1"/>
                      <a:pt x="1" y="1"/>
                    </a:cubicBezTo>
                    <a:cubicBezTo>
                      <a:pt x="2" y="1"/>
                      <a:pt x="2" y="0"/>
                      <a:pt x="3" y="0"/>
                    </a:cubicBezTo>
                    <a:cubicBezTo>
                      <a:pt x="3" y="0"/>
                      <a:pt x="4" y="0"/>
                      <a:pt x="4" y="0"/>
                    </a:cubicBezTo>
                    <a:cubicBezTo>
                      <a:pt x="5" y="0"/>
                      <a:pt x="6" y="0"/>
                      <a:pt x="6" y="1"/>
                    </a:cubicBezTo>
                    <a:lnTo>
                      <a:pt x="6" y="2"/>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3" name="ïṣḻîdê"/>
              <p:cNvSpPr/>
              <p:nvPr/>
            </p:nvSpPr>
            <p:spPr bwMode="auto">
              <a:xfrm>
                <a:off x="15601168" y="-2852977"/>
                <a:ext cx="496888" cy="558800"/>
              </a:xfrm>
              <a:custGeom>
                <a:avLst/>
                <a:gdLst>
                  <a:gd name="T0" fmla="*/ 143 w 143"/>
                  <a:gd name="T1" fmla="*/ 140 h 161"/>
                  <a:gd name="T2" fmla="*/ 20 w 143"/>
                  <a:gd name="T3" fmla="*/ 9 h 161"/>
                  <a:gd name="T4" fmla="*/ 29 w 143"/>
                  <a:gd name="T5" fmla="*/ 79 h 161"/>
                  <a:gd name="T6" fmla="*/ 61 w 143"/>
                  <a:gd name="T7" fmla="*/ 161 h 161"/>
                  <a:gd name="T8" fmla="*/ 143 w 143"/>
                  <a:gd name="T9" fmla="*/ 140 h 161"/>
                </a:gdLst>
                <a:ahLst/>
                <a:cxnLst>
                  <a:cxn ang="0">
                    <a:pos x="T0" y="T1"/>
                  </a:cxn>
                  <a:cxn ang="0">
                    <a:pos x="T2" y="T3"/>
                  </a:cxn>
                  <a:cxn ang="0">
                    <a:pos x="T4" y="T5"/>
                  </a:cxn>
                  <a:cxn ang="0">
                    <a:pos x="T6" y="T7"/>
                  </a:cxn>
                  <a:cxn ang="0">
                    <a:pos x="T8" y="T9"/>
                  </a:cxn>
                </a:cxnLst>
                <a:rect l="0" t="0" r="r" b="b"/>
                <a:pathLst>
                  <a:path w="143" h="161">
                    <a:moveTo>
                      <a:pt x="143" y="140"/>
                    </a:moveTo>
                    <a:cubicBezTo>
                      <a:pt x="143" y="140"/>
                      <a:pt x="46" y="0"/>
                      <a:pt x="20" y="9"/>
                    </a:cubicBezTo>
                    <a:cubicBezTo>
                      <a:pt x="20" y="9"/>
                      <a:pt x="0" y="16"/>
                      <a:pt x="29" y="79"/>
                    </a:cubicBezTo>
                    <a:cubicBezTo>
                      <a:pt x="61" y="161"/>
                      <a:pt x="61" y="161"/>
                      <a:pt x="61" y="161"/>
                    </a:cubicBezTo>
                    <a:lnTo>
                      <a:pt x="143" y="140"/>
                    </a:lnTo>
                    <a:close/>
                  </a:path>
                </a:pathLst>
              </a:custGeom>
              <a:solidFill>
                <a:srgbClr val="6596C8"/>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4" name="iṡliḑê"/>
              <p:cNvSpPr/>
              <p:nvPr/>
            </p:nvSpPr>
            <p:spPr bwMode="auto">
              <a:xfrm>
                <a:off x="14839168" y="-2437052"/>
                <a:ext cx="1912938" cy="612775"/>
              </a:xfrm>
              <a:custGeom>
                <a:avLst/>
                <a:gdLst>
                  <a:gd name="T0" fmla="*/ 13 w 552"/>
                  <a:gd name="T1" fmla="*/ 148 h 177"/>
                  <a:gd name="T2" fmla="*/ 338 w 552"/>
                  <a:gd name="T3" fmla="*/ 19 h 177"/>
                  <a:gd name="T4" fmla="*/ 461 w 552"/>
                  <a:gd name="T5" fmla="*/ 18 h 177"/>
                  <a:gd name="T6" fmla="*/ 521 w 552"/>
                  <a:gd name="T7" fmla="*/ 42 h 177"/>
                  <a:gd name="T8" fmla="*/ 509 w 552"/>
                  <a:gd name="T9" fmla="*/ 98 h 177"/>
                  <a:gd name="T10" fmla="*/ 28 w 552"/>
                  <a:gd name="T11" fmla="*/ 164 h 177"/>
                  <a:gd name="T12" fmla="*/ 13 w 552"/>
                  <a:gd name="T13" fmla="*/ 148 h 177"/>
                </a:gdLst>
                <a:ahLst/>
                <a:cxnLst>
                  <a:cxn ang="0">
                    <a:pos x="T0" y="T1"/>
                  </a:cxn>
                  <a:cxn ang="0">
                    <a:pos x="T2" y="T3"/>
                  </a:cxn>
                  <a:cxn ang="0">
                    <a:pos x="T4" y="T5"/>
                  </a:cxn>
                  <a:cxn ang="0">
                    <a:pos x="T6" y="T7"/>
                  </a:cxn>
                  <a:cxn ang="0">
                    <a:pos x="T8" y="T9"/>
                  </a:cxn>
                  <a:cxn ang="0">
                    <a:pos x="T10" y="T11"/>
                  </a:cxn>
                  <a:cxn ang="0">
                    <a:pos x="T12" y="T13"/>
                  </a:cxn>
                </a:cxnLst>
                <a:rect l="0" t="0" r="r" b="b"/>
                <a:pathLst>
                  <a:path w="552" h="177">
                    <a:moveTo>
                      <a:pt x="13" y="148"/>
                    </a:moveTo>
                    <a:cubicBezTo>
                      <a:pt x="13" y="148"/>
                      <a:pt x="235" y="43"/>
                      <a:pt x="338" y="19"/>
                    </a:cubicBezTo>
                    <a:cubicBezTo>
                      <a:pt x="338" y="19"/>
                      <a:pt x="421" y="0"/>
                      <a:pt x="461" y="18"/>
                    </a:cubicBezTo>
                    <a:cubicBezTo>
                      <a:pt x="461" y="18"/>
                      <a:pt x="503" y="35"/>
                      <a:pt x="521" y="42"/>
                    </a:cubicBezTo>
                    <a:cubicBezTo>
                      <a:pt x="539" y="49"/>
                      <a:pt x="552" y="78"/>
                      <a:pt x="509" y="98"/>
                    </a:cubicBezTo>
                    <a:cubicBezTo>
                      <a:pt x="465" y="117"/>
                      <a:pt x="299" y="177"/>
                      <a:pt x="28" y="164"/>
                    </a:cubicBezTo>
                    <a:cubicBezTo>
                      <a:pt x="28" y="164"/>
                      <a:pt x="0" y="165"/>
                      <a:pt x="13" y="148"/>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5" name="ïṧļïde"/>
              <p:cNvSpPr/>
              <p:nvPr/>
            </p:nvSpPr>
            <p:spPr bwMode="auto">
              <a:xfrm>
                <a:off x="15542430" y="-1959214"/>
                <a:ext cx="603250" cy="600075"/>
              </a:xfrm>
              <a:custGeom>
                <a:avLst/>
                <a:gdLst>
                  <a:gd name="T0" fmla="*/ 174 w 174"/>
                  <a:gd name="T1" fmla="*/ 0 h 173"/>
                  <a:gd name="T2" fmla="*/ 34 w 174"/>
                  <a:gd name="T3" fmla="*/ 156 h 173"/>
                  <a:gd name="T4" fmla="*/ 0 w 174"/>
                  <a:gd name="T5" fmla="*/ 155 h 173"/>
                  <a:gd name="T6" fmla="*/ 42 w 174"/>
                  <a:gd name="T7" fmla="*/ 21 h 173"/>
                  <a:gd name="T8" fmla="*/ 174 w 174"/>
                  <a:gd name="T9" fmla="*/ 0 h 173"/>
                </a:gdLst>
                <a:ahLst/>
                <a:cxnLst>
                  <a:cxn ang="0">
                    <a:pos x="T0" y="T1"/>
                  </a:cxn>
                  <a:cxn ang="0">
                    <a:pos x="T2" y="T3"/>
                  </a:cxn>
                  <a:cxn ang="0">
                    <a:pos x="T4" y="T5"/>
                  </a:cxn>
                  <a:cxn ang="0">
                    <a:pos x="T6" y="T7"/>
                  </a:cxn>
                  <a:cxn ang="0">
                    <a:pos x="T8" y="T9"/>
                  </a:cxn>
                </a:cxnLst>
                <a:rect l="0" t="0" r="r" b="b"/>
                <a:pathLst>
                  <a:path w="174" h="173">
                    <a:moveTo>
                      <a:pt x="174" y="0"/>
                    </a:moveTo>
                    <a:cubicBezTo>
                      <a:pt x="174" y="0"/>
                      <a:pt x="61" y="144"/>
                      <a:pt x="34" y="156"/>
                    </a:cubicBezTo>
                    <a:cubicBezTo>
                      <a:pt x="34" y="156"/>
                      <a:pt x="11" y="173"/>
                      <a:pt x="0" y="155"/>
                    </a:cubicBezTo>
                    <a:cubicBezTo>
                      <a:pt x="42" y="21"/>
                      <a:pt x="42" y="21"/>
                      <a:pt x="42" y="21"/>
                    </a:cubicBezTo>
                    <a:lnTo>
                      <a:pt x="174" y="0"/>
                    </a:lnTo>
                    <a:close/>
                  </a:path>
                </a:pathLst>
              </a:custGeom>
              <a:solidFill>
                <a:srgbClr val="6596C8"/>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6" name="iṥḻîḋê"/>
              <p:cNvSpPr/>
              <p:nvPr/>
            </p:nvSpPr>
            <p:spPr bwMode="auto">
              <a:xfrm>
                <a:off x="14856630" y="-2343389"/>
                <a:ext cx="304800" cy="404813"/>
              </a:xfrm>
              <a:custGeom>
                <a:avLst/>
                <a:gdLst>
                  <a:gd name="T0" fmla="*/ 192 w 192"/>
                  <a:gd name="T1" fmla="*/ 190 h 255"/>
                  <a:gd name="T2" fmla="*/ 45 w 192"/>
                  <a:gd name="T3" fmla="*/ 0 h 255"/>
                  <a:gd name="T4" fmla="*/ 0 w 192"/>
                  <a:gd name="T5" fmla="*/ 9 h 255"/>
                  <a:gd name="T6" fmla="*/ 43 w 192"/>
                  <a:gd name="T7" fmla="*/ 255 h 255"/>
                  <a:gd name="T8" fmla="*/ 192 w 192"/>
                  <a:gd name="T9" fmla="*/ 190 h 255"/>
                </a:gdLst>
                <a:ahLst/>
                <a:cxnLst>
                  <a:cxn ang="0">
                    <a:pos x="T0" y="T1"/>
                  </a:cxn>
                  <a:cxn ang="0">
                    <a:pos x="T2" y="T3"/>
                  </a:cxn>
                  <a:cxn ang="0">
                    <a:pos x="T4" y="T5"/>
                  </a:cxn>
                  <a:cxn ang="0">
                    <a:pos x="T6" y="T7"/>
                  </a:cxn>
                  <a:cxn ang="0">
                    <a:pos x="T8" y="T9"/>
                  </a:cxn>
                </a:cxnLst>
                <a:rect l="0" t="0" r="r" b="b"/>
                <a:pathLst>
                  <a:path w="192" h="255">
                    <a:moveTo>
                      <a:pt x="192" y="190"/>
                    </a:moveTo>
                    <a:lnTo>
                      <a:pt x="45" y="0"/>
                    </a:lnTo>
                    <a:lnTo>
                      <a:pt x="0" y="9"/>
                    </a:lnTo>
                    <a:lnTo>
                      <a:pt x="43" y="255"/>
                    </a:lnTo>
                    <a:lnTo>
                      <a:pt x="192" y="190"/>
                    </a:lnTo>
                    <a:close/>
                  </a:path>
                </a:pathLst>
              </a:custGeom>
              <a:solidFill>
                <a:srgbClr val="6596C8"/>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7" name="íşlîdè"/>
              <p:cNvSpPr/>
              <p:nvPr/>
            </p:nvSpPr>
            <p:spPr bwMode="auto">
              <a:xfrm>
                <a:off x="14959818" y="-1927464"/>
                <a:ext cx="207963" cy="419100"/>
              </a:xfrm>
              <a:custGeom>
                <a:avLst/>
                <a:gdLst>
                  <a:gd name="T0" fmla="*/ 60 w 60"/>
                  <a:gd name="T1" fmla="*/ 0 h 121"/>
                  <a:gd name="T2" fmla="*/ 30 w 60"/>
                  <a:gd name="T3" fmla="*/ 109 h 121"/>
                  <a:gd name="T4" fmla="*/ 7 w 60"/>
                  <a:gd name="T5" fmla="*/ 96 h 121"/>
                  <a:gd name="T6" fmla="*/ 0 w 60"/>
                  <a:gd name="T7" fmla="*/ 11 h 121"/>
                  <a:gd name="T8" fmla="*/ 60 w 60"/>
                  <a:gd name="T9" fmla="*/ 0 h 121"/>
                </a:gdLst>
                <a:ahLst/>
                <a:cxnLst>
                  <a:cxn ang="0">
                    <a:pos x="T0" y="T1"/>
                  </a:cxn>
                  <a:cxn ang="0">
                    <a:pos x="T2" y="T3"/>
                  </a:cxn>
                  <a:cxn ang="0">
                    <a:pos x="T4" y="T5"/>
                  </a:cxn>
                  <a:cxn ang="0">
                    <a:pos x="T6" y="T7"/>
                  </a:cxn>
                  <a:cxn ang="0">
                    <a:pos x="T8" y="T9"/>
                  </a:cxn>
                </a:cxnLst>
                <a:rect l="0" t="0" r="r" b="b"/>
                <a:pathLst>
                  <a:path w="60" h="121">
                    <a:moveTo>
                      <a:pt x="60" y="0"/>
                    </a:moveTo>
                    <a:cubicBezTo>
                      <a:pt x="30" y="109"/>
                      <a:pt x="30" y="109"/>
                      <a:pt x="30" y="109"/>
                    </a:cubicBezTo>
                    <a:cubicBezTo>
                      <a:pt x="30" y="109"/>
                      <a:pt x="13" y="121"/>
                      <a:pt x="7" y="96"/>
                    </a:cubicBezTo>
                    <a:cubicBezTo>
                      <a:pt x="0" y="11"/>
                      <a:pt x="0" y="11"/>
                      <a:pt x="0" y="11"/>
                    </a:cubicBezTo>
                    <a:lnTo>
                      <a:pt x="60" y="0"/>
                    </a:lnTo>
                    <a:close/>
                  </a:path>
                </a:pathLst>
              </a:custGeom>
              <a:solidFill>
                <a:srgbClr val="6596C8"/>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8" name="îṣļîḑé"/>
              <p:cNvSpPr/>
              <p:nvPr/>
            </p:nvSpPr>
            <p:spPr bwMode="auto">
              <a:xfrm>
                <a:off x="16288555" y="-2378314"/>
                <a:ext cx="231775" cy="152400"/>
              </a:xfrm>
              <a:custGeom>
                <a:avLst/>
                <a:gdLst>
                  <a:gd name="T0" fmla="*/ 67 w 67"/>
                  <a:gd name="T1" fmla="*/ 11 h 44"/>
                  <a:gd name="T2" fmla="*/ 7 w 67"/>
                  <a:gd name="T3" fmla="*/ 44 h 44"/>
                  <a:gd name="T4" fmla="*/ 0 w 67"/>
                  <a:gd name="T5" fmla="*/ 22 h 44"/>
                  <a:gd name="T6" fmla="*/ 38 w 67"/>
                  <a:gd name="T7" fmla="*/ 0 h 44"/>
                  <a:gd name="T8" fmla="*/ 67 w 67"/>
                  <a:gd name="T9" fmla="*/ 11 h 44"/>
                </a:gdLst>
                <a:ahLst/>
                <a:cxnLst>
                  <a:cxn ang="0">
                    <a:pos x="T0" y="T1"/>
                  </a:cxn>
                  <a:cxn ang="0">
                    <a:pos x="T2" y="T3"/>
                  </a:cxn>
                  <a:cxn ang="0">
                    <a:pos x="T4" y="T5"/>
                  </a:cxn>
                  <a:cxn ang="0">
                    <a:pos x="T6" y="T7"/>
                  </a:cxn>
                  <a:cxn ang="0">
                    <a:pos x="T8" y="T9"/>
                  </a:cxn>
                </a:cxnLst>
                <a:rect l="0" t="0" r="r" b="b"/>
                <a:pathLst>
                  <a:path w="67" h="44">
                    <a:moveTo>
                      <a:pt x="67" y="11"/>
                    </a:moveTo>
                    <a:cubicBezTo>
                      <a:pt x="67" y="11"/>
                      <a:pt x="41" y="35"/>
                      <a:pt x="7" y="44"/>
                    </a:cubicBezTo>
                    <a:cubicBezTo>
                      <a:pt x="0" y="22"/>
                      <a:pt x="0" y="22"/>
                      <a:pt x="0" y="22"/>
                    </a:cubicBezTo>
                    <a:cubicBezTo>
                      <a:pt x="0" y="22"/>
                      <a:pt x="22" y="15"/>
                      <a:pt x="38" y="0"/>
                    </a:cubicBezTo>
                    <a:lnTo>
                      <a:pt x="67" y="11"/>
                    </a:lnTo>
                    <a:close/>
                  </a:path>
                </a:pathLst>
              </a:custGeom>
              <a:solidFill>
                <a:srgbClr val="83C9E0"/>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89" name="is1idè"/>
              <p:cNvSpPr/>
              <p:nvPr/>
            </p:nvSpPr>
            <p:spPr bwMode="auto">
              <a:xfrm>
                <a:off x="15969468" y="-2205277"/>
                <a:ext cx="117475" cy="122238"/>
              </a:xfrm>
              <a:custGeom>
                <a:avLst/>
                <a:gdLst>
                  <a:gd name="T0" fmla="*/ 33 w 34"/>
                  <a:gd name="T1" fmla="*/ 15 h 35"/>
                  <a:gd name="T2" fmla="*/ 20 w 34"/>
                  <a:gd name="T3" fmla="*/ 33 h 35"/>
                  <a:gd name="T4" fmla="*/ 1 w 34"/>
                  <a:gd name="T5" fmla="*/ 20 h 35"/>
                  <a:gd name="T6" fmla="*/ 14 w 34"/>
                  <a:gd name="T7" fmla="*/ 2 h 35"/>
                  <a:gd name="T8" fmla="*/ 33 w 34"/>
                  <a:gd name="T9" fmla="*/ 15 h 35"/>
                </a:gdLst>
                <a:ahLst/>
                <a:cxnLst>
                  <a:cxn ang="0">
                    <a:pos x="T0" y="T1"/>
                  </a:cxn>
                  <a:cxn ang="0">
                    <a:pos x="T2" y="T3"/>
                  </a:cxn>
                  <a:cxn ang="0">
                    <a:pos x="T4" y="T5"/>
                  </a:cxn>
                  <a:cxn ang="0">
                    <a:pos x="T6" y="T7"/>
                  </a:cxn>
                  <a:cxn ang="0">
                    <a:pos x="T8" y="T9"/>
                  </a:cxn>
                </a:cxnLst>
                <a:rect l="0" t="0" r="r" b="b"/>
                <a:pathLst>
                  <a:path w="34" h="35">
                    <a:moveTo>
                      <a:pt x="33" y="15"/>
                    </a:moveTo>
                    <a:cubicBezTo>
                      <a:pt x="34" y="23"/>
                      <a:pt x="28" y="32"/>
                      <a:pt x="20" y="33"/>
                    </a:cubicBezTo>
                    <a:cubicBezTo>
                      <a:pt x="11" y="35"/>
                      <a:pt x="3" y="29"/>
                      <a:pt x="1" y="20"/>
                    </a:cubicBezTo>
                    <a:cubicBezTo>
                      <a:pt x="0" y="12"/>
                      <a:pt x="5" y="3"/>
                      <a:pt x="14" y="2"/>
                    </a:cubicBezTo>
                    <a:cubicBezTo>
                      <a:pt x="23" y="0"/>
                      <a:pt x="31" y="6"/>
                      <a:pt x="33" y="15"/>
                    </a:cubicBezTo>
                    <a:close/>
                  </a:path>
                </a:pathLst>
              </a:custGeom>
              <a:solidFill>
                <a:srgbClr val="83C9E0"/>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0" name="íṧlïde"/>
              <p:cNvSpPr/>
              <p:nvPr/>
            </p:nvSpPr>
            <p:spPr bwMode="auto">
              <a:xfrm>
                <a:off x="15715468" y="-2146539"/>
                <a:ext cx="122238" cy="122238"/>
              </a:xfrm>
              <a:custGeom>
                <a:avLst/>
                <a:gdLst>
                  <a:gd name="T0" fmla="*/ 33 w 35"/>
                  <a:gd name="T1" fmla="*/ 14 h 35"/>
                  <a:gd name="T2" fmla="*/ 20 w 35"/>
                  <a:gd name="T3" fmla="*/ 33 h 35"/>
                  <a:gd name="T4" fmla="*/ 1 w 35"/>
                  <a:gd name="T5" fmla="*/ 20 h 35"/>
                  <a:gd name="T6" fmla="*/ 15 w 35"/>
                  <a:gd name="T7" fmla="*/ 1 h 35"/>
                  <a:gd name="T8" fmla="*/ 33 w 35"/>
                  <a:gd name="T9" fmla="*/ 14 h 35"/>
                </a:gdLst>
                <a:ahLst/>
                <a:cxnLst>
                  <a:cxn ang="0">
                    <a:pos x="T0" y="T1"/>
                  </a:cxn>
                  <a:cxn ang="0">
                    <a:pos x="T2" y="T3"/>
                  </a:cxn>
                  <a:cxn ang="0">
                    <a:pos x="T4" y="T5"/>
                  </a:cxn>
                  <a:cxn ang="0">
                    <a:pos x="T6" y="T7"/>
                  </a:cxn>
                  <a:cxn ang="0">
                    <a:pos x="T8" y="T9"/>
                  </a:cxn>
                </a:cxnLst>
                <a:rect l="0" t="0" r="r" b="b"/>
                <a:pathLst>
                  <a:path w="35" h="35">
                    <a:moveTo>
                      <a:pt x="33" y="14"/>
                    </a:moveTo>
                    <a:cubicBezTo>
                      <a:pt x="35" y="23"/>
                      <a:pt x="29" y="32"/>
                      <a:pt x="20" y="33"/>
                    </a:cubicBezTo>
                    <a:cubicBezTo>
                      <a:pt x="11" y="35"/>
                      <a:pt x="3" y="29"/>
                      <a:pt x="1" y="20"/>
                    </a:cubicBezTo>
                    <a:cubicBezTo>
                      <a:pt x="0" y="11"/>
                      <a:pt x="6" y="3"/>
                      <a:pt x="15" y="1"/>
                    </a:cubicBezTo>
                    <a:cubicBezTo>
                      <a:pt x="23" y="0"/>
                      <a:pt x="32" y="6"/>
                      <a:pt x="33" y="14"/>
                    </a:cubicBezTo>
                    <a:close/>
                  </a:path>
                </a:pathLst>
              </a:custGeom>
              <a:solidFill>
                <a:srgbClr val="83C9E0"/>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1" name="îṧlîḋe"/>
              <p:cNvSpPr/>
              <p:nvPr/>
            </p:nvSpPr>
            <p:spPr bwMode="auto">
              <a:xfrm>
                <a:off x="15459880" y="-2090977"/>
                <a:ext cx="117475" cy="117475"/>
              </a:xfrm>
              <a:custGeom>
                <a:avLst/>
                <a:gdLst>
                  <a:gd name="T0" fmla="*/ 33 w 34"/>
                  <a:gd name="T1" fmla="*/ 14 h 34"/>
                  <a:gd name="T2" fmla="*/ 20 w 34"/>
                  <a:gd name="T3" fmla="*/ 33 h 34"/>
                  <a:gd name="T4" fmla="*/ 1 w 34"/>
                  <a:gd name="T5" fmla="*/ 20 h 34"/>
                  <a:gd name="T6" fmla="*/ 14 w 34"/>
                  <a:gd name="T7" fmla="*/ 1 h 34"/>
                  <a:gd name="T8" fmla="*/ 33 w 34"/>
                  <a:gd name="T9" fmla="*/ 14 h 34"/>
                </a:gdLst>
                <a:ahLst/>
                <a:cxnLst>
                  <a:cxn ang="0">
                    <a:pos x="T0" y="T1"/>
                  </a:cxn>
                  <a:cxn ang="0">
                    <a:pos x="T2" y="T3"/>
                  </a:cxn>
                  <a:cxn ang="0">
                    <a:pos x="T4" y="T5"/>
                  </a:cxn>
                  <a:cxn ang="0">
                    <a:pos x="T6" y="T7"/>
                  </a:cxn>
                  <a:cxn ang="0">
                    <a:pos x="T8" y="T9"/>
                  </a:cxn>
                </a:cxnLst>
                <a:rect l="0" t="0" r="r" b="b"/>
                <a:pathLst>
                  <a:path w="34" h="34">
                    <a:moveTo>
                      <a:pt x="33" y="14"/>
                    </a:moveTo>
                    <a:cubicBezTo>
                      <a:pt x="34" y="23"/>
                      <a:pt x="28" y="31"/>
                      <a:pt x="20" y="33"/>
                    </a:cubicBezTo>
                    <a:cubicBezTo>
                      <a:pt x="11" y="34"/>
                      <a:pt x="3" y="29"/>
                      <a:pt x="1" y="20"/>
                    </a:cubicBezTo>
                    <a:cubicBezTo>
                      <a:pt x="0" y="11"/>
                      <a:pt x="5" y="3"/>
                      <a:pt x="14" y="1"/>
                    </a:cubicBezTo>
                    <a:cubicBezTo>
                      <a:pt x="23" y="0"/>
                      <a:pt x="31" y="6"/>
                      <a:pt x="33" y="14"/>
                    </a:cubicBezTo>
                    <a:close/>
                  </a:path>
                </a:pathLst>
              </a:custGeom>
              <a:solidFill>
                <a:srgbClr val="83C9E0"/>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2" name="ïṡlïḍe"/>
              <p:cNvSpPr/>
              <p:nvPr/>
            </p:nvSpPr>
            <p:spPr bwMode="auto">
              <a:xfrm>
                <a:off x="15990105" y="-1871902"/>
                <a:ext cx="30163" cy="12700"/>
              </a:xfrm>
              <a:custGeom>
                <a:avLst/>
                <a:gdLst>
                  <a:gd name="T0" fmla="*/ 8 w 9"/>
                  <a:gd name="T1" fmla="*/ 4 h 4"/>
                  <a:gd name="T2" fmla="*/ 6 w 9"/>
                  <a:gd name="T3" fmla="*/ 4 h 4"/>
                  <a:gd name="T4" fmla="*/ 4 w 9"/>
                  <a:gd name="T5" fmla="*/ 4 h 4"/>
                  <a:gd name="T6" fmla="*/ 2 w 9"/>
                  <a:gd name="T7" fmla="*/ 3 h 4"/>
                  <a:gd name="T8" fmla="*/ 1 w 9"/>
                  <a:gd name="T9" fmla="*/ 2 h 4"/>
                  <a:gd name="T10" fmla="*/ 1 w 9"/>
                  <a:gd name="T11" fmla="*/ 0 h 4"/>
                  <a:gd name="T12" fmla="*/ 1 w 9"/>
                  <a:gd name="T13" fmla="*/ 0 h 4"/>
                  <a:gd name="T14" fmla="*/ 2 w 9"/>
                  <a:gd name="T15" fmla="*/ 0 h 4"/>
                  <a:gd name="T16" fmla="*/ 5 w 9"/>
                  <a:gd name="T17" fmla="*/ 0 h 4"/>
                  <a:gd name="T18" fmla="*/ 7 w 9"/>
                  <a:gd name="T19" fmla="*/ 1 h 4"/>
                  <a:gd name="T20" fmla="*/ 8 w 9"/>
                  <a:gd name="T21" fmla="*/ 2 h 4"/>
                  <a:gd name="T22" fmla="*/ 8 w 9"/>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4">
                    <a:moveTo>
                      <a:pt x="8" y="4"/>
                    </a:moveTo>
                    <a:cubicBezTo>
                      <a:pt x="8" y="4"/>
                      <a:pt x="7" y="4"/>
                      <a:pt x="6" y="4"/>
                    </a:cubicBezTo>
                    <a:cubicBezTo>
                      <a:pt x="6" y="4"/>
                      <a:pt x="5" y="4"/>
                      <a:pt x="4" y="4"/>
                    </a:cubicBezTo>
                    <a:cubicBezTo>
                      <a:pt x="3" y="4"/>
                      <a:pt x="2" y="3"/>
                      <a:pt x="2" y="3"/>
                    </a:cubicBezTo>
                    <a:cubicBezTo>
                      <a:pt x="1" y="3"/>
                      <a:pt x="1" y="2"/>
                      <a:pt x="1" y="2"/>
                    </a:cubicBezTo>
                    <a:cubicBezTo>
                      <a:pt x="0" y="2"/>
                      <a:pt x="0" y="1"/>
                      <a:pt x="1" y="0"/>
                    </a:cubicBezTo>
                    <a:cubicBezTo>
                      <a:pt x="1" y="0"/>
                      <a:pt x="1" y="0"/>
                      <a:pt x="1" y="0"/>
                    </a:cubicBezTo>
                    <a:cubicBezTo>
                      <a:pt x="1" y="0"/>
                      <a:pt x="2" y="0"/>
                      <a:pt x="2" y="0"/>
                    </a:cubicBezTo>
                    <a:cubicBezTo>
                      <a:pt x="3" y="0"/>
                      <a:pt x="4" y="0"/>
                      <a:pt x="5" y="0"/>
                    </a:cubicBezTo>
                    <a:cubicBezTo>
                      <a:pt x="6" y="1"/>
                      <a:pt x="7" y="1"/>
                      <a:pt x="7" y="1"/>
                    </a:cubicBezTo>
                    <a:cubicBezTo>
                      <a:pt x="8" y="2"/>
                      <a:pt x="8" y="2"/>
                      <a:pt x="8" y="2"/>
                    </a:cubicBezTo>
                    <a:cubicBezTo>
                      <a:pt x="9" y="3"/>
                      <a:pt x="9" y="3"/>
                      <a:pt x="8"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3" name="ïṩlïḍê"/>
              <p:cNvSpPr/>
              <p:nvPr/>
            </p:nvSpPr>
            <p:spPr bwMode="auto">
              <a:xfrm>
                <a:off x="15969468" y="-1841739"/>
                <a:ext cx="30163" cy="17463"/>
              </a:xfrm>
              <a:custGeom>
                <a:avLst/>
                <a:gdLst>
                  <a:gd name="T0" fmla="*/ 8 w 9"/>
                  <a:gd name="T1" fmla="*/ 5 h 5"/>
                  <a:gd name="T2" fmla="*/ 6 w 9"/>
                  <a:gd name="T3" fmla="*/ 5 h 5"/>
                  <a:gd name="T4" fmla="*/ 4 w 9"/>
                  <a:gd name="T5" fmla="*/ 4 h 5"/>
                  <a:gd name="T6" fmla="*/ 2 w 9"/>
                  <a:gd name="T7" fmla="*/ 3 h 5"/>
                  <a:gd name="T8" fmla="*/ 1 w 9"/>
                  <a:gd name="T9" fmla="*/ 3 h 5"/>
                  <a:gd name="T10" fmla="*/ 1 w 9"/>
                  <a:gd name="T11" fmla="*/ 1 h 5"/>
                  <a:gd name="T12" fmla="*/ 1 w 9"/>
                  <a:gd name="T13" fmla="*/ 0 h 5"/>
                  <a:gd name="T14" fmla="*/ 2 w 9"/>
                  <a:gd name="T15" fmla="*/ 0 h 5"/>
                  <a:gd name="T16" fmla="*/ 5 w 9"/>
                  <a:gd name="T17" fmla="*/ 1 h 5"/>
                  <a:gd name="T18" fmla="*/ 7 w 9"/>
                  <a:gd name="T19" fmla="*/ 2 h 5"/>
                  <a:gd name="T20" fmla="*/ 8 w 9"/>
                  <a:gd name="T21" fmla="*/ 2 h 5"/>
                  <a:gd name="T22" fmla="*/ 8 w 9"/>
                  <a:gd name="T23" fmla="*/ 4 h 5"/>
                  <a:gd name="T24" fmla="*/ 8 w 9"/>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5">
                    <a:moveTo>
                      <a:pt x="8" y="5"/>
                    </a:moveTo>
                    <a:cubicBezTo>
                      <a:pt x="8" y="5"/>
                      <a:pt x="7" y="5"/>
                      <a:pt x="6" y="5"/>
                    </a:cubicBezTo>
                    <a:cubicBezTo>
                      <a:pt x="6" y="5"/>
                      <a:pt x="5" y="4"/>
                      <a:pt x="4" y="4"/>
                    </a:cubicBezTo>
                    <a:cubicBezTo>
                      <a:pt x="3" y="4"/>
                      <a:pt x="2" y="4"/>
                      <a:pt x="2" y="3"/>
                    </a:cubicBezTo>
                    <a:cubicBezTo>
                      <a:pt x="1" y="3"/>
                      <a:pt x="1" y="3"/>
                      <a:pt x="1" y="3"/>
                    </a:cubicBezTo>
                    <a:cubicBezTo>
                      <a:pt x="0" y="2"/>
                      <a:pt x="0" y="1"/>
                      <a:pt x="1" y="1"/>
                    </a:cubicBezTo>
                    <a:cubicBezTo>
                      <a:pt x="1" y="0"/>
                      <a:pt x="1" y="0"/>
                      <a:pt x="1" y="0"/>
                    </a:cubicBezTo>
                    <a:cubicBezTo>
                      <a:pt x="1" y="0"/>
                      <a:pt x="2" y="0"/>
                      <a:pt x="2" y="0"/>
                    </a:cubicBezTo>
                    <a:cubicBezTo>
                      <a:pt x="3" y="0"/>
                      <a:pt x="4" y="0"/>
                      <a:pt x="5" y="1"/>
                    </a:cubicBezTo>
                    <a:cubicBezTo>
                      <a:pt x="6" y="1"/>
                      <a:pt x="7" y="1"/>
                      <a:pt x="7" y="2"/>
                    </a:cubicBezTo>
                    <a:cubicBezTo>
                      <a:pt x="8" y="2"/>
                      <a:pt x="8" y="2"/>
                      <a:pt x="8" y="2"/>
                    </a:cubicBezTo>
                    <a:cubicBezTo>
                      <a:pt x="9" y="3"/>
                      <a:pt x="9" y="4"/>
                      <a:pt x="8" y="4"/>
                    </a:cubicBezTo>
                    <a:lnTo>
                      <a:pt x="8"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4" name="íś1ïḓê"/>
              <p:cNvSpPr/>
              <p:nvPr/>
            </p:nvSpPr>
            <p:spPr bwMode="auto">
              <a:xfrm>
                <a:off x="15948830" y="-1816339"/>
                <a:ext cx="33338" cy="17463"/>
              </a:xfrm>
              <a:custGeom>
                <a:avLst/>
                <a:gdLst>
                  <a:gd name="T0" fmla="*/ 9 w 10"/>
                  <a:gd name="T1" fmla="*/ 5 h 5"/>
                  <a:gd name="T2" fmla="*/ 8 w 10"/>
                  <a:gd name="T3" fmla="*/ 5 h 5"/>
                  <a:gd name="T4" fmla="*/ 5 w 10"/>
                  <a:gd name="T5" fmla="*/ 4 h 5"/>
                  <a:gd name="T6" fmla="*/ 2 w 10"/>
                  <a:gd name="T7" fmla="*/ 3 h 5"/>
                  <a:gd name="T8" fmla="*/ 1 w 10"/>
                  <a:gd name="T9" fmla="*/ 3 h 5"/>
                  <a:gd name="T10" fmla="*/ 0 w 10"/>
                  <a:gd name="T11" fmla="*/ 1 h 5"/>
                  <a:gd name="T12" fmla="*/ 1 w 10"/>
                  <a:gd name="T13" fmla="*/ 0 h 5"/>
                  <a:gd name="T14" fmla="*/ 3 w 10"/>
                  <a:gd name="T15" fmla="*/ 0 h 5"/>
                  <a:gd name="T16" fmla="*/ 6 w 10"/>
                  <a:gd name="T17" fmla="*/ 1 h 5"/>
                  <a:gd name="T18" fmla="*/ 8 w 10"/>
                  <a:gd name="T19" fmla="*/ 2 h 5"/>
                  <a:gd name="T20" fmla="*/ 10 w 10"/>
                  <a:gd name="T21" fmla="*/ 2 h 5"/>
                  <a:gd name="T22" fmla="*/ 10 w 10"/>
                  <a:gd name="T23" fmla="*/ 4 h 5"/>
                  <a:gd name="T24" fmla="*/ 9 w 10"/>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5">
                    <a:moveTo>
                      <a:pt x="9" y="5"/>
                    </a:moveTo>
                    <a:cubicBezTo>
                      <a:pt x="9" y="5"/>
                      <a:pt x="9" y="5"/>
                      <a:pt x="8" y="5"/>
                    </a:cubicBezTo>
                    <a:cubicBezTo>
                      <a:pt x="7" y="5"/>
                      <a:pt x="6" y="5"/>
                      <a:pt x="5" y="4"/>
                    </a:cubicBezTo>
                    <a:cubicBezTo>
                      <a:pt x="4" y="4"/>
                      <a:pt x="3" y="4"/>
                      <a:pt x="2" y="3"/>
                    </a:cubicBezTo>
                    <a:cubicBezTo>
                      <a:pt x="1" y="3"/>
                      <a:pt x="1" y="3"/>
                      <a:pt x="1" y="3"/>
                    </a:cubicBezTo>
                    <a:cubicBezTo>
                      <a:pt x="0" y="2"/>
                      <a:pt x="0" y="1"/>
                      <a:pt x="0" y="1"/>
                    </a:cubicBezTo>
                    <a:cubicBezTo>
                      <a:pt x="1" y="0"/>
                      <a:pt x="1" y="0"/>
                      <a:pt x="1" y="0"/>
                    </a:cubicBezTo>
                    <a:cubicBezTo>
                      <a:pt x="1" y="0"/>
                      <a:pt x="2" y="0"/>
                      <a:pt x="3" y="0"/>
                    </a:cubicBezTo>
                    <a:cubicBezTo>
                      <a:pt x="3" y="0"/>
                      <a:pt x="5" y="0"/>
                      <a:pt x="6" y="1"/>
                    </a:cubicBezTo>
                    <a:cubicBezTo>
                      <a:pt x="7" y="1"/>
                      <a:pt x="8" y="1"/>
                      <a:pt x="8" y="2"/>
                    </a:cubicBezTo>
                    <a:cubicBezTo>
                      <a:pt x="9" y="2"/>
                      <a:pt x="10" y="2"/>
                      <a:pt x="10" y="2"/>
                    </a:cubicBezTo>
                    <a:cubicBezTo>
                      <a:pt x="10" y="3"/>
                      <a:pt x="10" y="4"/>
                      <a:pt x="10" y="4"/>
                    </a:cubicBezTo>
                    <a:lnTo>
                      <a:pt x="9"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5" name="iṧļîḋé"/>
              <p:cNvSpPr/>
              <p:nvPr/>
            </p:nvSpPr>
            <p:spPr bwMode="auto">
              <a:xfrm>
                <a:off x="15920255" y="-1789352"/>
                <a:ext cx="38100" cy="14288"/>
              </a:xfrm>
              <a:custGeom>
                <a:avLst/>
                <a:gdLst>
                  <a:gd name="T0" fmla="*/ 10 w 11"/>
                  <a:gd name="T1" fmla="*/ 4 h 4"/>
                  <a:gd name="T2" fmla="*/ 8 w 11"/>
                  <a:gd name="T3" fmla="*/ 4 h 4"/>
                  <a:gd name="T4" fmla="*/ 5 w 11"/>
                  <a:gd name="T5" fmla="*/ 4 h 4"/>
                  <a:gd name="T6" fmla="*/ 2 w 11"/>
                  <a:gd name="T7" fmla="*/ 3 h 4"/>
                  <a:gd name="T8" fmla="*/ 1 w 11"/>
                  <a:gd name="T9" fmla="*/ 2 h 4"/>
                  <a:gd name="T10" fmla="*/ 1 w 11"/>
                  <a:gd name="T11" fmla="*/ 0 h 4"/>
                  <a:gd name="T12" fmla="*/ 2 w 11"/>
                  <a:gd name="T13" fmla="*/ 0 h 4"/>
                  <a:gd name="T14" fmla="*/ 3 w 11"/>
                  <a:gd name="T15" fmla="*/ 0 h 4"/>
                  <a:gd name="T16" fmla="*/ 6 w 11"/>
                  <a:gd name="T17" fmla="*/ 0 h 4"/>
                  <a:gd name="T18" fmla="*/ 9 w 11"/>
                  <a:gd name="T19" fmla="*/ 1 h 4"/>
                  <a:gd name="T20" fmla="*/ 10 w 11"/>
                  <a:gd name="T21" fmla="*/ 2 h 4"/>
                  <a:gd name="T22" fmla="*/ 10 w 11"/>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4">
                    <a:moveTo>
                      <a:pt x="10" y="4"/>
                    </a:moveTo>
                    <a:cubicBezTo>
                      <a:pt x="10" y="4"/>
                      <a:pt x="9" y="4"/>
                      <a:pt x="8" y="4"/>
                    </a:cubicBezTo>
                    <a:cubicBezTo>
                      <a:pt x="7" y="4"/>
                      <a:pt x="6" y="4"/>
                      <a:pt x="5" y="4"/>
                    </a:cubicBezTo>
                    <a:cubicBezTo>
                      <a:pt x="4" y="4"/>
                      <a:pt x="3" y="3"/>
                      <a:pt x="2" y="3"/>
                    </a:cubicBezTo>
                    <a:cubicBezTo>
                      <a:pt x="2" y="3"/>
                      <a:pt x="1" y="2"/>
                      <a:pt x="1" y="2"/>
                    </a:cubicBezTo>
                    <a:cubicBezTo>
                      <a:pt x="1" y="2"/>
                      <a:pt x="0" y="1"/>
                      <a:pt x="1" y="0"/>
                    </a:cubicBezTo>
                    <a:cubicBezTo>
                      <a:pt x="2" y="0"/>
                      <a:pt x="2" y="0"/>
                      <a:pt x="2" y="0"/>
                    </a:cubicBezTo>
                    <a:cubicBezTo>
                      <a:pt x="2" y="0"/>
                      <a:pt x="2" y="0"/>
                      <a:pt x="3" y="0"/>
                    </a:cubicBezTo>
                    <a:cubicBezTo>
                      <a:pt x="4" y="0"/>
                      <a:pt x="5" y="0"/>
                      <a:pt x="6" y="0"/>
                    </a:cubicBezTo>
                    <a:cubicBezTo>
                      <a:pt x="7" y="1"/>
                      <a:pt x="8" y="1"/>
                      <a:pt x="9" y="1"/>
                    </a:cubicBezTo>
                    <a:cubicBezTo>
                      <a:pt x="10" y="2"/>
                      <a:pt x="10" y="2"/>
                      <a:pt x="10" y="2"/>
                    </a:cubicBezTo>
                    <a:cubicBezTo>
                      <a:pt x="11" y="2"/>
                      <a:pt x="11" y="3"/>
                      <a:pt x="1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6" name="îṡḻïďe"/>
              <p:cNvSpPr/>
              <p:nvPr/>
            </p:nvSpPr>
            <p:spPr bwMode="auto">
              <a:xfrm>
                <a:off x="15902793" y="-1754427"/>
                <a:ext cx="34925" cy="17463"/>
              </a:xfrm>
              <a:custGeom>
                <a:avLst/>
                <a:gdLst>
                  <a:gd name="T0" fmla="*/ 9 w 10"/>
                  <a:gd name="T1" fmla="*/ 5 h 5"/>
                  <a:gd name="T2" fmla="*/ 7 w 10"/>
                  <a:gd name="T3" fmla="*/ 5 h 5"/>
                  <a:gd name="T4" fmla="*/ 5 w 10"/>
                  <a:gd name="T5" fmla="*/ 4 h 5"/>
                  <a:gd name="T6" fmla="*/ 2 w 10"/>
                  <a:gd name="T7" fmla="*/ 3 h 5"/>
                  <a:gd name="T8" fmla="*/ 1 w 10"/>
                  <a:gd name="T9" fmla="*/ 2 h 5"/>
                  <a:gd name="T10" fmla="*/ 1 w 10"/>
                  <a:gd name="T11" fmla="*/ 0 h 5"/>
                  <a:gd name="T12" fmla="*/ 2 w 10"/>
                  <a:gd name="T13" fmla="*/ 0 h 5"/>
                  <a:gd name="T14" fmla="*/ 3 w 10"/>
                  <a:gd name="T15" fmla="*/ 0 h 5"/>
                  <a:gd name="T16" fmla="*/ 6 w 10"/>
                  <a:gd name="T17" fmla="*/ 1 h 5"/>
                  <a:gd name="T18" fmla="*/ 8 w 10"/>
                  <a:gd name="T19" fmla="*/ 2 h 5"/>
                  <a:gd name="T20" fmla="*/ 9 w 10"/>
                  <a:gd name="T21" fmla="*/ 3 h 5"/>
                  <a:gd name="T22" fmla="*/ 9 w 10"/>
                  <a:gd name="T23" fmla="*/ 4 h 5"/>
                  <a:gd name="T24" fmla="*/ 9 w 10"/>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5">
                    <a:moveTo>
                      <a:pt x="9" y="5"/>
                    </a:moveTo>
                    <a:cubicBezTo>
                      <a:pt x="9" y="5"/>
                      <a:pt x="8" y="5"/>
                      <a:pt x="7" y="5"/>
                    </a:cubicBezTo>
                    <a:cubicBezTo>
                      <a:pt x="6" y="5"/>
                      <a:pt x="5" y="4"/>
                      <a:pt x="5" y="4"/>
                    </a:cubicBezTo>
                    <a:cubicBezTo>
                      <a:pt x="4" y="4"/>
                      <a:pt x="3" y="3"/>
                      <a:pt x="2" y="3"/>
                    </a:cubicBezTo>
                    <a:cubicBezTo>
                      <a:pt x="1" y="3"/>
                      <a:pt x="1" y="2"/>
                      <a:pt x="1" y="2"/>
                    </a:cubicBezTo>
                    <a:cubicBezTo>
                      <a:pt x="0" y="2"/>
                      <a:pt x="0" y="1"/>
                      <a:pt x="1" y="0"/>
                    </a:cubicBezTo>
                    <a:cubicBezTo>
                      <a:pt x="2" y="0"/>
                      <a:pt x="2" y="0"/>
                      <a:pt x="2" y="0"/>
                    </a:cubicBezTo>
                    <a:cubicBezTo>
                      <a:pt x="2" y="0"/>
                      <a:pt x="2" y="0"/>
                      <a:pt x="3" y="0"/>
                    </a:cubicBezTo>
                    <a:cubicBezTo>
                      <a:pt x="4" y="0"/>
                      <a:pt x="5" y="0"/>
                      <a:pt x="6" y="1"/>
                    </a:cubicBezTo>
                    <a:cubicBezTo>
                      <a:pt x="7" y="1"/>
                      <a:pt x="8" y="1"/>
                      <a:pt x="8" y="2"/>
                    </a:cubicBezTo>
                    <a:cubicBezTo>
                      <a:pt x="9" y="2"/>
                      <a:pt x="9" y="3"/>
                      <a:pt x="9" y="3"/>
                    </a:cubicBezTo>
                    <a:cubicBezTo>
                      <a:pt x="10" y="3"/>
                      <a:pt x="10" y="4"/>
                      <a:pt x="9" y="4"/>
                    </a:cubicBezTo>
                    <a:lnTo>
                      <a:pt x="9"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7" name="işľíḓè"/>
              <p:cNvSpPr/>
              <p:nvPr/>
            </p:nvSpPr>
            <p:spPr bwMode="auto">
              <a:xfrm>
                <a:off x="15885330" y="-1722677"/>
                <a:ext cx="25400" cy="12700"/>
              </a:xfrm>
              <a:custGeom>
                <a:avLst/>
                <a:gdLst>
                  <a:gd name="T0" fmla="*/ 5 w 7"/>
                  <a:gd name="T1" fmla="*/ 4 h 4"/>
                  <a:gd name="T2" fmla="*/ 4 w 7"/>
                  <a:gd name="T3" fmla="*/ 4 h 4"/>
                  <a:gd name="T4" fmla="*/ 3 w 7"/>
                  <a:gd name="T5" fmla="*/ 3 h 4"/>
                  <a:gd name="T6" fmla="*/ 1 w 7"/>
                  <a:gd name="T7" fmla="*/ 2 h 4"/>
                  <a:gd name="T8" fmla="*/ 0 w 7"/>
                  <a:gd name="T9" fmla="*/ 2 h 4"/>
                  <a:gd name="T10" fmla="*/ 1 w 7"/>
                  <a:gd name="T11" fmla="*/ 0 h 4"/>
                  <a:gd name="T12" fmla="*/ 1 w 7"/>
                  <a:gd name="T13" fmla="*/ 0 h 4"/>
                  <a:gd name="T14" fmla="*/ 2 w 7"/>
                  <a:gd name="T15" fmla="*/ 0 h 4"/>
                  <a:gd name="T16" fmla="*/ 4 w 7"/>
                  <a:gd name="T17" fmla="*/ 0 h 4"/>
                  <a:gd name="T18" fmla="*/ 6 w 7"/>
                  <a:gd name="T19" fmla="*/ 1 h 4"/>
                  <a:gd name="T20" fmla="*/ 6 w 7"/>
                  <a:gd name="T21" fmla="*/ 2 h 4"/>
                  <a:gd name="T22" fmla="*/ 6 w 7"/>
                  <a:gd name="T23" fmla="*/ 4 h 4"/>
                  <a:gd name="T24" fmla="*/ 5 w 7"/>
                  <a:gd name="T25"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5" y="4"/>
                    </a:moveTo>
                    <a:cubicBezTo>
                      <a:pt x="5" y="4"/>
                      <a:pt x="5" y="4"/>
                      <a:pt x="4" y="4"/>
                    </a:cubicBezTo>
                    <a:cubicBezTo>
                      <a:pt x="4" y="4"/>
                      <a:pt x="3" y="4"/>
                      <a:pt x="3" y="3"/>
                    </a:cubicBezTo>
                    <a:cubicBezTo>
                      <a:pt x="2" y="3"/>
                      <a:pt x="1" y="3"/>
                      <a:pt x="1" y="2"/>
                    </a:cubicBezTo>
                    <a:cubicBezTo>
                      <a:pt x="1" y="2"/>
                      <a:pt x="0" y="2"/>
                      <a:pt x="0" y="2"/>
                    </a:cubicBezTo>
                    <a:cubicBezTo>
                      <a:pt x="0" y="1"/>
                      <a:pt x="0" y="0"/>
                      <a:pt x="1" y="0"/>
                    </a:cubicBezTo>
                    <a:cubicBezTo>
                      <a:pt x="1" y="0"/>
                      <a:pt x="1" y="0"/>
                      <a:pt x="1" y="0"/>
                    </a:cubicBezTo>
                    <a:cubicBezTo>
                      <a:pt x="1" y="0"/>
                      <a:pt x="2" y="0"/>
                      <a:pt x="2" y="0"/>
                    </a:cubicBezTo>
                    <a:cubicBezTo>
                      <a:pt x="3" y="0"/>
                      <a:pt x="3" y="0"/>
                      <a:pt x="4" y="0"/>
                    </a:cubicBezTo>
                    <a:cubicBezTo>
                      <a:pt x="5" y="0"/>
                      <a:pt x="5" y="1"/>
                      <a:pt x="6" y="1"/>
                    </a:cubicBezTo>
                    <a:cubicBezTo>
                      <a:pt x="6" y="1"/>
                      <a:pt x="6" y="2"/>
                      <a:pt x="6" y="2"/>
                    </a:cubicBezTo>
                    <a:cubicBezTo>
                      <a:pt x="7" y="2"/>
                      <a:pt x="6" y="3"/>
                      <a:pt x="6" y="4"/>
                    </a:cubicBezTo>
                    <a:lnTo>
                      <a:pt x="5"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8" name="í$ḷiḍé"/>
              <p:cNvSpPr/>
              <p:nvPr/>
            </p:nvSpPr>
            <p:spPr bwMode="auto">
              <a:xfrm>
                <a:off x="15864693" y="-1698864"/>
                <a:ext cx="23813" cy="17463"/>
              </a:xfrm>
              <a:custGeom>
                <a:avLst/>
                <a:gdLst>
                  <a:gd name="T0" fmla="*/ 5 w 7"/>
                  <a:gd name="T1" fmla="*/ 5 h 5"/>
                  <a:gd name="T2" fmla="*/ 5 w 7"/>
                  <a:gd name="T3" fmla="*/ 5 h 5"/>
                  <a:gd name="T4" fmla="*/ 3 w 7"/>
                  <a:gd name="T5" fmla="*/ 4 h 5"/>
                  <a:gd name="T6" fmla="*/ 1 w 7"/>
                  <a:gd name="T7" fmla="*/ 3 h 5"/>
                  <a:gd name="T8" fmla="*/ 0 w 7"/>
                  <a:gd name="T9" fmla="*/ 3 h 5"/>
                  <a:gd name="T10" fmla="*/ 1 w 7"/>
                  <a:gd name="T11" fmla="*/ 1 h 5"/>
                  <a:gd name="T12" fmla="*/ 1 w 7"/>
                  <a:gd name="T13" fmla="*/ 1 h 5"/>
                  <a:gd name="T14" fmla="*/ 2 w 7"/>
                  <a:gd name="T15" fmla="*/ 0 h 5"/>
                  <a:gd name="T16" fmla="*/ 4 w 7"/>
                  <a:gd name="T17" fmla="*/ 1 h 5"/>
                  <a:gd name="T18" fmla="*/ 6 w 7"/>
                  <a:gd name="T19" fmla="*/ 2 h 5"/>
                  <a:gd name="T20" fmla="*/ 6 w 7"/>
                  <a:gd name="T21" fmla="*/ 3 h 5"/>
                  <a:gd name="T22" fmla="*/ 6 w 7"/>
                  <a:gd name="T23" fmla="*/ 4 h 5"/>
                  <a:gd name="T24" fmla="*/ 5 w 7"/>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5">
                    <a:moveTo>
                      <a:pt x="5" y="5"/>
                    </a:moveTo>
                    <a:cubicBezTo>
                      <a:pt x="5" y="5"/>
                      <a:pt x="5" y="5"/>
                      <a:pt x="5" y="5"/>
                    </a:cubicBezTo>
                    <a:cubicBezTo>
                      <a:pt x="4" y="5"/>
                      <a:pt x="3" y="5"/>
                      <a:pt x="3" y="4"/>
                    </a:cubicBezTo>
                    <a:cubicBezTo>
                      <a:pt x="2" y="4"/>
                      <a:pt x="1" y="4"/>
                      <a:pt x="1" y="3"/>
                    </a:cubicBezTo>
                    <a:cubicBezTo>
                      <a:pt x="1" y="3"/>
                      <a:pt x="0" y="3"/>
                      <a:pt x="0" y="3"/>
                    </a:cubicBezTo>
                    <a:cubicBezTo>
                      <a:pt x="0" y="2"/>
                      <a:pt x="0" y="1"/>
                      <a:pt x="1" y="1"/>
                    </a:cubicBezTo>
                    <a:cubicBezTo>
                      <a:pt x="1" y="1"/>
                      <a:pt x="1" y="1"/>
                      <a:pt x="1" y="1"/>
                    </a:cubicBezTo>
                    <a:cubicBezTo>
                      <a:pt x="1" y="1"/>
                      <a:pt x="2" y="0"/>
                      <a:pt x="2" y="0"/>
                    </a:cubicBezTo>
                    <a:cubicBezTo>
                      <a:pt x="3" y="0"/>
                      <a:pt x="3" y="1"/>
                      <a:pt x="4" y="1"/>
                    </a:cubicBezTo>
                    <a:cubicBezTo>
                      <a:pt x="5" y="1"/>
                      <a:pt x="5" y="2"/>
                      <a:pt x="6" y="2"/>
                    </a:cubicBezTo>
                    <a:cubicBezTo>
                      <a:pt x="6" y="2"/>
                      <a:pt x="6" y="3"/>
                      <a:pt x="6" y="3"/>
                    </a:cubicBezTo>
                    <a:cubicBezTo>
                      <a:pt x="7" y="3"/>
                      <a:pt x="6" y="4"/>
                      <a:pt x="6" y="4"/>
                    </a:cubicBezTo>
                    <a:lnTo>
                      <a:pt x="5"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199" name="ïṩľiḍê"/>
              <p:cNvSpPr/>
              <p:nvPr/>
            </p:nvSpPr>
            <p:spPr bwMode="auto">
              <a:xfrm>
                <a:off x="15840880" y="-1671877"/>
                <a:ext cx="26988" cy="14288"/>
              </a:xfrm>
              <a:custGeom>
                <a:avLst/>
                <a:gdLst>
                  <a:gd name="T0" fmla="*/ 6 w 8"/>
                  <a:gd name="T1" fmla="*/ 4 h 4"/>
                  <a:gd name="T2" fmla="*/ 5 w 8"/>
                  <a:gd name="T3" fmla="*/ 4 h 4"/>
                  <a:gd name="T4" fmla="*/ 3 w 8"/>
                  <a:gd name="T5" fmla="*/ 4 h 4"/>
                  <a:gd name="T6" fmla="*/ 2 w 8"/>
                  <a:gd name="T7" fmla="*/ 3 h 4"/>
                  <a:gd name="T8" fmla="*/ 1 w 8"/>
                  <a:gd name="T9" fmla="*/ 2 h 4"/>
                  <a:gd name="T10" fmla="*/ 1 w 8"/>
                  <a:gd name="T11" fmla="*/ 0 h 4"/>
                  <a:gd name="T12" fmla="*/ 2 w 8"/>
                  <a:gd name="T13" fmla="*/ 0 h 4"/>
                  <a:gd name="T14" fmla="*/ 3 w 8"/>
                  <a:gd name="T15" fmla="*/ 0 h 4"/>
                  <a:gd name="T16" fmla="*/ 5 w 8"/>
                  <a:gd name="T17" fmla="*/ 0 h 4"/>
                  <a:gd name="T18" fmla="*/ 6 w 8"/>
                  <a:gd name="T19" fmla="*/ 1 h 4"/>
                  <a:gd name="T20" fmla="*/ 7 w 8"/>
                  <a:gd name="T21" fmla="*/ 2 h 4"/>
                  <a:gd name="T22" fmla="*/ 7 w 8"/>
                  <a:gd name="T23" fmla="*/ 4 h 4"/>
                  <a:gd name="T24" fmla="*/ 6 w 8"/>
                  <a:gd name="T25"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4">
                    <a:moveTo>
                      <a:pt x="6" y="4"/>
                    </a:moveTo>
                    <a:cubicBezTo>
                      <a:pt x="6" y="4"/>
                      <a:pt x="6" y="4"/>
                      <a:pt x="5" y="4"/>
                    </a:cubicBezTo>
                    <a:cubicBezTo>
                      <a:pt x="5" y="4"/>
                      <a:pt x="4" y="4"/>
                      <a:pt x="3" y="4"/>
                    </a:cubicBezTo>
                    <a:cubicBezTo>
                      <a:pt x="3" y="3"/>
                      <a:pt x="2" y="3"/>
                      <a:pt x="2" y="3"/>
                    </a:cubicBezTo>
                    <a:cubicBezTo>
                      <a:pt x="1" y="2"/>
                      <a:pt x="1" y="2"/>
                      <a:pt x="1" y="2"/>
                    </a:cubicBezTo>
                    <a:cubicBezTo>
                      <a:pt x="0" y="1"/>
                      <a:pt x="1" y="0"/>
                      <a:pt x="1" y="0"/>
                    </a:cubicBezTo>
                    <a:cubicBezTo>
                      <a:pt x="2" y="0"/>
                      <a:pt x="2" y="0"/>
                      <a:pt x="2" y="0"/>
                    </a:cubicBezTo>
                    <a:cubicBezTo>
                      <a:pt x="2" y="0"/>
                      <a:pt x="2" y="0"/>
                      <a:pt x="3" y="0"/>
                    </a:cubicBezTo>
                    <a:cubicBezTo>
                      <a:pt x="3" y="0"/>
                      <a:pt x="4" y="0"/>
                      <a:pt x="5" y="0"/>
                    </a:cubicBezTo>
                    <a:cubicBezTo>
                      <a:pt x="5" y="0"/>
                      <a:pt x="6" y="1"/>
                      <a:pt x="6" y="1"/>
                    </a:cubicBezTo>
                    <a:cubicBezTo>
                      <a:pt x="7" y="2"/>
                      <a:pt x="7" y="2"/>
                      <a:pt x="7" y="2"/>
                    </a:cubicBezTo>
                    <a:cubicBezTo>
                      <a:pt x="8" y="3"/>
                      <a:pt x="7" y="3"/>
                      <a:pt x="7" y="4"/>
                    </a:cubicBezTo>
                    <a:lnTo>
                      <a:pt x="6"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200" name="iš1íḑé"/>
              <p:cNvSpPr/>
              <p:nvPr/>
            </p:nvSpPr>
            <p:spPr bwMode="auto">
              <a:xfrm>
                <a:off x="15817068" y="-1640127"/>
                <a:ext cx="26988" cy="17463"/>
              </a:xfrm>
              <a:custGeom>
                <a:avLst/>
                <a:gdLst>
                  <a:gd name="T0" fmla="*/ 6 w 8"/>
                  <a:gd name="T1" fmla="*/ 5 h 5"/>
                  <a:gd name="T2" fmla="*/ 5 w 8"/>
                  <a:gd name="T3" fmla="*/ 5 h 5"/>
                  <a:gd name="T4" fmla="*/ 3 w 8"/>
                  <a:gd name="T5" fmla="*/ 4 h 5"/>
                  <a:gd name="T6" fmla="*/ 2 w 8"/>
                  <a:gd name="T7" fmla="*/ 3 h 5"/>
                  <a:gd name="T8" fmla="*/ 1 w 8"/>
                  <a:gd name="T9" fmla="*/ 3 h 5"/>
                  <a:gd name="T10" fmla="*/ 1 w 8"/>
                  <a:gd name="T11" fmla="*/ 1 h 5"/>
                  <a:gd name="T12" fmla="*/ 2 w 8"/>
                  <a:gd name="T13" fmla="*/ 1 h 5"/>
                  <a:gd name="T14" fmla="*/ 3 w 8"/>
                  <a:gd name="T15" fmla="*/ 1 h 5"/>
                  <a:gd name="T16" fmla="*/ 5 w 8"/>
                  <a:gd name="T17" fmla="*/ 1 h 5"/>
                  <a:gd name="T18" fmla="*/ 6 w 8"/>
                  <a:gd name="T19" fmla="*/ 2 h 5"/>
                  <a:gd name="T20" fmla="*/ 7 w 8"/>
                  <a:gd name="T21" fmla="*/ 3 h 5"/>
                  <a:gd name="T22" fmla="*/ 7 w 8"/>
                  <a:gd name="T23" fmla="*/ 4 h 5"/>
                  <a:gd name="T24" fmla="*/ 6 w 8"/>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5">
                    <a:moveTo>
                      <a:pt x="6" y="5"/>
                    </a:moveTo>
                    <a:cubicBezTo>
                      <a:pt x="6" y="5"/>
                      <a:pt x="6" y="5"/>
                      <a:pt x="5" y="5"/>
                    </a:cubicBezTo>
                    <a:cubicBezTo>
                      <a:pt x="5" y="5"/>
                      <a:pt x="4" y="5"/>
                      <a:pt x="3" y="4"/>
                    </a:cubicBezTo>
                    <a:cubicBezTo>
                      <a:pt x="3" y="4"/>
                      <a:pt x="2" y="4"/>
                      <a:pt x="2" y="3"/>
                    </a:cubicBezTo>
                    <a:cubicBezTo>
                      <a:pt x="1" y="3"/>
                      <a:pt x="1" y="3"/>
                      <a:pt x="1" y="3"/>
                    </a:cubicBezTo>
                    <a:cubicBezTo>
                      <a:pt x="0" y="2"/>
                      <a:pt x="1" y="1"/>
                      <a:pt x="1" y="1"/>
                    </a:cubicBezTo>
                    <a:cubicBezTo>
                      <a:pt x="2" y="1"/>
                      <a:pt x="2" y="1"/>
                      <a:pt x="2" y="1"/>
                    </a:cubicBezTo>
                    <a:cubicBezTo>
                      <a:pt x="2" y="1"/>
                      <a:pt x="2" y="0"/>
                      <a:pt x="3" y="1"/>
                    </a:cubicBezTo>
                    <a:cubicBezTo>
                      <a:pt x="3" y="1"/>
                      <a:pt x="4" y="1"/>
                      <a:pt x="5" y="1"/>
                    </a:cubicBezTo>
                    <a:cubicBezTo>
                      <a:pt x="5" y="1"/>
                      <a:pt x="6" y="2"/>
                      <a:pt x="6" y="2"/>
                    </a:cubicBezTo>
                    <a:cubicBezTo>
                      <a:pt x="7" y="2"/>
                      <a:pt x="7" y="3"/>
                      <a:pt x="7" y="3"/>
                    </a:cubicBezTo>
                    <a:cubicBezTo>
                      <a:pt x="8" y="3"/>
                      <a:pt x="7" y="4"/>
                      <a:pt x="7" y="4"/>
                    </a:cubicBezTo>
                    <a:lnTo>
                      <a:pt x="6"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202" name="î$1ïde"/>
              <p:cNvSpPr/>
              <p:nvPr/>
            </p:nvSpPr>
            <p:spPr bwMode="auto">
              <a:xfrm>
                <a:off x="15788493" y="-1605202"/>
                <a:ext cx="31750" cy="17463"/>
              </a:xfrm>
              <a:custGeom>
                <a:avLst/>
                <a:gdLst>
                  <a:gd name="T0" fmla="*/ 8 w 9"/>
                  <a:gd name="T1" fmla="*/ 4 h 5"/>
                  <a:gd name="T2" fmla="*/ 7 w 9"/>
                  <a:gd name="T3" fmla="*/ 4 h 5"/>
                  <a:gd name="T4" fmla="*/ 4 w 9"/>
                  <a:gd name="T5" fmla="*/ 4 h 5"/>
                  <a:gd name="T6" fmla="*/ 2 w 9"/>
                  <a:gd name="T7" fmla="*/ 3 h 5"/>
                  <a:gd name="T8" fmla="*/ 1 w 9"/>
                  <a:gd name="T9" fmla="*/ 3 h 5"/>
                  <a:gd name="T10" fmla="*/ 1 w 9"/>
                  <a:gd name="T11" fmla="*/ 1 h 5"/>
                  <a:gd name="T12" fmla="*/ 2 w 9"/>
                  <a:gd name="T13" fmla="*/ 0 h 5"/>
                  <a:gd name="T14" fmla="*/ 3 w 9"/>
                  <a:gd name="T15" fmla="*/ 0 h 5"/>
                  <a:gd name="T16" fmla="*/ 5 w 9"/>
                  <a:gd name="T17" fmla="*/ 1 h 5"/>
                  <a:gd name="T18" fmla="*/ 8 w 9"/>
                  <a:gd name="T19" fmla="*/ 2 h 5"/>
                  <a:gd name="T20" fmla="*/ 9 w 9"/>
                  <a:gd name="T21" fmla="*/ 2 h 5"/>
                  <a:gd name="T22" fmla="*/ 9 w 9"/>
                  <a:gd name="T23" fmla="*/ 4 h 5"/>
                  <a:gd name="T24" fmla="*/ 8 w 9"/>
                  <a:gd name="T25"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5">
                    <a:moveTo>
                      <a:pt x="8" y="4"/>
                    </a:moveTo>
                    <a:cubicBezTo>
                      <a:pt x="8" y="4"/>
                      <a:pt x="8" y="4"/>
                      <a:pt x="7" y="4"/>
                    </a:cubicBezTo>
                    <a:cubicBezTo>
                      <a:pt x="6" y="5"/>
                      <a:pt x="5" y="4"/>
                      <a:pt x="4" y="4"/>
                    </a:cubicBezTo>
                    <a:cubicBezTo>
                      <a:pt x="3" y="4"/>
                      <a:pt x="3" y="4"/>
                      <a:pt x="2" y="3"/>
                    </a:cubicBezTo>
                    <a:cubicBezTo>
                      <a:pt x="1" y="3"/>
                      <a:pt x="1" y="3"/>
                      <a:pt x="1" y="3"/>
                    </a:cubicBezTo>
                    <a:cubicBezTo>
                      <a:pt x="0" y="2"/>
                      <a:pt x="0" y="1"/>
                      <a:pt x="1" y="1"/>
                    </a:cubicBezTo>
                    <a:cubicBezTo>
                      <a:pt x="2" y="0"/>
                      <a:pt x="2" y="0"/>
                      <a:pt x="2" y="0"/>
                    </a:cubicBezTo>
                    <a:cubicBezTo>
                      <a:pt x="2" y="0"/>
                      <a:pt x="2" y="0"/>
                      <a:pt x="3" y="0"/>
                    </a:cubicBezTo>
                    <a:cubicBezTo>
                      <a:pt x="3" y="0"/>
                      <a:pt x="4" y="0"/>
                      <a:pt x="5" y="1"/>
                    </a:cubicBezTo>
                    <a:cubicBezTo>
                      <a:pt x="6" y="1"/>
                      <a:pt x="7" y="1"/>
                      <a:pt x="8" y="2"/>
                    </a:cubicBezTo>
                    <a:cubicBezTo>
                      <a:pt x="8" y="2"/>
                      <a:pt x="9" y="2"/>
                      <a:pt x="9" y="2"/>
                    </a:cubicBezTo>
                    <a:cubicBezTo>
                      <a:pt x="9" y="3"/>
                      <a:pt x="9" y="3"/>
                      <a:pt x="9" y="4"/>
                    </a:cubicBezTo>
                    <a:lnTo>
                      <a:pt x="8"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204" name="iṧļiďè"/>
              <p:cNvSpPr/>
              <p:nvPr/>
            </p:nvSpPr>
            <p:spPr bwMode="auto">
              <a:xfrm>
                <a:off x="15771030" y="-1578214"/>
                <a:ext cx="20638" cy="14288"/>
              </a:xfrm>
              <a:custGeom>
                <a:avLst/>
                <a:gdLst>
                  <a:gd name="T0" fmla="*/ 5 w 6"/>
                  <a:gd name="T1" fmla="*/ 3 h 4"/>
                  <a:gd name="T2" fmla="*/ 4 w 6"/>
                  <a:gd name="T3" fmla="*/ 4 h 4"/>
                  <a:gd name="T4" fmla="*/ 3 w 6"/>
                  <a:gd name="T5" fmla="*/ 3 h 4"/>
                  <a:gd name="T6" fmla="*/ 1 w 6"/>
                  <a:gd name="T7" fmla="*/ 3 h 4"/>
                  <a:gd name="T8" fmla="*/ 0 w 6"/>
                  <a:gd name="T9" fmla="*/ 2 h 4"/>
                  <a:gd name="T10" fmla="*/ 1 w 6"/>
                  <a:gd name="T11" fmla="*/ 0 h 4"/>
                  <a:gd name="T12" fmla="*/ 1 w 6"/>
                  <a:gd name="T13" fmla="*/ 0 h 4"/>
                  <a:gd name="T14" fmla="*/ 2 w 6"/>
                  <a:gd name="T15" fmla="*/ 0 h 4"/>
                  <a:gd name="T16" fmla="*/ 4 w 6"/>
                  <a:gd name="T17" fmla="*/ 0 h 4"/>
                  <a:gd name="T18" fmla="*/ 5 w 6"/>
                  <a:gd name="T19" fmla="*/ 1 h 4"/>
                  <a:gd name="T20" fmla="*/ 6 w 6"/>
                  <a:gd name="T21" fmla="*/ 1 h 4"/>
                  <a:gd name="T22" fmla="*/ 6 w 6"/>
                  <a:gd name="T23" fmla="*/ 3 h 4"/>
                  <a:gd name="T24" fmla="*/ 5 w 6"/>
                  <a:gd name="T25"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5" y="3"/>
                    </a:moveTo>
                    <a:cubicBezTo>
                      <a:pt x="5" y="3"/>
                      <a:pt x="5" y="4"/>
                      <a:pt x="4" y="4"/>
                    </a:cubicBezTo>
                    <a:cubicBezTo>
                      <a:pt x="4" y="4"/>
                      <a:pt x="3" y="4"/>
                      <a:pt x="3" y="3"/>
                    </a:cubicBezTo>
                    <a:cubicBezTo>
                      <a:pt x="2" y="3"/>
                      <a:pt x="1" y="3"/>
                      <a:pt x="1" y="3"/>
                    </a:cubicBezTo>
                    <a:cubicBezTo>
                      <a:pt x="1" y="2"/>
                      <a:pt x="0" y="2"/>
                      <a:pt x="0" y="2"/>
                    </a:cubicBezTo>
                    <a:cubicBezTo>
                      <a:pt x="0" y="1"/>
                      <a:pt x="0" y="0"/>
                      <a:pt x="1" y="0"/>
                    </a:cubicBezTo>
                    <a:cubicBezTo>
                      <a:pt x="1" y="0"/>
                      <a:pt x="1" y="0"/>
                      <a:pt x="1" y="0"/>
                    </a:cubicBezTo>
                    <a:cubicBezTo>
                      <a:pt x="1" y="0"/>
                      <a:pt x="1" y="0"/>
                      <a:pt x="2" y="0"/>
                    </a:cubicBezTo>
                    <a:cubicBezTo>
                      <a:pt x="2" y="0"/>
                      <a:pt x="3" y="0"/>
                      <a:pt x="4" y="0"/>
                    </a:cubicBezTo>
                    <a:cubicBezTo>
                      <a:pt x="4" y="0"/>
                      <a:pt x="5" y="0"/>
                      <a:pt x="5" y="1"/>
                    </a:cubicBezTo>
                    <a:cubicBezTo>
                      <a:pt x="6" y="1"/>
                      <a:pt x="6" y="1"/>
                      <a:pt x="6" y="1"/>
                    </a:cubicBezTo>
                    <a:cubicBezTo>
                      <a:pt x="6" y="2"/>
                      <a:pt x="6" y="3"/>
                      <a:pt x="6" y="3"/>
                    </a:cubicBezTo>
                    <a:lnTo>
                      <a:pt x="5"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205" name="îsļïḍé"/>
              <p:cNvSpPr/>
              <p:nvPr/>
            </p:nvSpPr>
            <p:spPr bwMode="auto">
              <a:xfrm>
                <a:off x="15744043" y="-1549639"/>
                <a:ext cx="26988" cy="15875"/>
              </a:xfrm>
              <a:custGeom>
                <a:avLst/>
                <a:gdLst>
                  <a:gd name="T0" fmla="*/ 6 w 8"/>
                  <a:gd name="T1" fmla="*/ 5 h 5"/>
                  <a:gd name="T2" fmla="*/ 5 w 8"/>
                  <a:gd name="T3" fmla="*/ 5 h 5"/>
                  <a:gd name="T4" fmla="*/ 3 w 8"/>
                  <a:gd name="T5" fmla="*/ 4 h 5"/>
                  <a:gd name="T6" fmla="*/ 1 w 8"/>
                  <a:gd name="T7" fmla="*/ 3 h 5"/>
                  <a:gd name="T8" fmla="*/ 1 w 8"/>
                  <a:gd name="T9" fmla="*/ 2 h 5"/>
                  <a:gd name="T10" fmla="*/ 1 w 8"/>
                  <a:gd name="T11" fmla="*/ 0 h 5"/>
                  <a:gd name="T12" fmla="*/ 2 w 8"/>
                  <a:gd name="T13" fmla="*/ 0 h 5"/>
                  <a:gd name="T14" fmla="*/ 3 w 8"/>
                  <a:gd name="T15" fmla="*/ 0 h 5"/>
                  <a:gd name="T16" fmla="*/ 5 w 8"/>
                  <a:gd name="T17" fmla="*/ 1 h 5"/>
                  <a:gd name="T18" fmla="*/ 7 w 8"/>
                  <a:gd name="T19" fmla="*/ 2 h 5"/>
                  <a:gd name="T20" fmla="*/ 7 w 8"/>
                  <a:gd name="T21" fmla="*/ 3 h 5"/>
                  <a:gd name="T22" fmla="*/ 7 w 8"/>
                  <a:gd name="T23" fmla="*/ 5 h 5"/>
                  <a:gd name="T24" fmla="*/ 6 w 8"/>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5">
                    <a:moveTo>
                      <a:pt x="6" y="5"/>
                    </a:moveTo>
                    <a:cubicBezTo>
                      <a:pt x="6" y="5"/>
                      <a:pt x="6" y="5"/>
                      <a:pt x="5" y="5"/>
                    </a:cubicBezTo>
                    <a:cubicBezTo>
                      <a:pt x="5" y="5"/>
                      <a:pt x="4" y="4"/>
                      <a:pt x="3" y="4"/>
                    </a:cubicBezTo>
                    <a:cubicBezTo>
                      <a:pt x="3" y="4"/>
                      <a:pt x="2" y="4"/>
                      <a:pt x="1" y="3"/>
                    </a:cubicBezTo>
                    <a:cubicBezTo>
                      <a:pt x="1" y="3"/>
                      <a:pt x="1" y="2"/>
                      <a:pt x="1" y="2"/>
                    </a:cubicBezTo>
                    <a:cubicBezTo>
                      <a:pt x="0" y="2"/>
                      <a:pt x="1" y="1"/>
                      <a:pt x="1" y="0"/>
                    </a:cubicBezTo>
                    <a:cubicBezTo>
                      <a:pt x="2" y="0"/>
                      <a:pt x="2" y="0"/>
                      <a:pt x="2" y="0"/>
                    </a:cubicBezTo>
                    <a:cubicBezTo>
                      <a:pt x="2" y="0"/>
                      <a:pt x="2" y="0"/>
                      <a:pt x="3" y="0"/>
                    </a:cubicBezTo>
                    <a:cubicBezTo>
                      <a:pt x="3" y="0"/>
                      <a:pt x="4" y="1"/>
                      <a:pt x="5" y="1"/>
                    </a:cubicBezTo>
                    <a:cubicBezTo>
                      <a:pt x="5" y="1"/>
                      <a:pt x="6" y="2"/>
                      <a:pt x="7" y="2"/>
                    </a:cubicBezTo>
                    <a:cubicBezTo>
                      <a:pt x="7" y="2"/>
                      <a:pt x="7" y="3"/>
                      <a:pt x="7" y="3"/>
                    </a:cubicBezTo>
                    <a:cubicBezTo>
                      <a:pt x="8" y="3"/>
                      <a:pt x="7" y="4"/>
                      <a:pt x="7" y="5"/>
                    </a:cubicBezTo>
                    <a:lnTo>
                      <a:pt x="6"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206" name="íSlïḑê"/>
              <p:cNvSpPr/>
              <p:nvPr/>
            </p:nvSpPr>
            <p:spPr bwMode="auto">
              <a:xfrm>
                <a:off x="15715468" y="-1522652"/>
                <a:ext cx="20638" cy="17463"/>
              </a:xfrm>
              <a:custGeom>
                <a:avLst/>
                <a:gdLst>
                  <a:gd name="T0" fmla="*/ 5 w 6"/>
                  <a:gd name="T1" fmla="*/ 5 h 5"/>
                  <a:gd name="T2" fmla="*/ 4 w 6"/>
                  <a:gd name="T3" fmla="*/ 5 h 5"/>
                  <a:gd name="T4" fmla="*/ 2 w 6"/>
                  <a:gd name="T5" fmla="*/ 4 h 5"/>
                  <a:gd name="T6" fmla="*/ 1 w 6"/>
                  <a:gd name="T7" fmla="*/ 3 h 5"/>
                  <a:gd name="T8" fmla="*/ 0 w 6"/>
                  <a:gd name="T9" fmla="*/ 2 h 5"/>
                  <a:gd name="T10" fmla="*/ 1 w 6"/>
                  <a:gd name="T11" fmla="*/ 0 h 5"/>
                  <a:gd name="T12" fmla="*/ 2 w 6"/>
                  <a:gd name="T13" fmla="*/ 0 h 5"/>
                  <a:gd name="T14" fmla="*/ 3 w 6"/>
                  <a:gd name="T15" fmla="*/ 0 h 5"/>
                  <a:gd name="T16" fmla="*/ 4 w 6"/>
                  <a:gd name="T17" fmla="*/ 1 h 5"/>
                  <a:gd name="T18" fmla="*/ 6 w 6"/>
                  <a:gd name="T19" fmla="*/ 3 h 5"/>
                  <a:gd name="T20" fmla="*/ 6 w 6"/>
                  <a:gd name="T21" fmla="*/ 4 h 5"/>
                  <a:gd name="T22" fmla="*/ 5 w 6"/>
                  <a:gd name="T2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5">
                    <a:moveTo>
                      <a:pt x="5" y="5"/>
                    </a:moveTo>
                    <a:cubicBezTo>
                      <a:pt x="5" y="5"/>
                      <a:pt x="4" y="5"/>
                      <a:pt x="4" y="5"/>
                    </a:cubicBezTo>
                    <a:cubicBezTo>
                      <a:pt x="3" y="5"/>
                      <a:pt x="3" y="5"/>
                      <a:pt x="2" y="4"/>
                    </a:cubicBezTo>
                    <a:cubicBezTo>
                      <a:pt x="2" y="4"/>
                      <a:pt x="1" y="3"/>
                      <a:pt x="1" y="3"/>
                    </a:cubicBezTo>
                    <a:cubicBezTo>
                      <a:pt x="0" y="2"/>
                      <a:pt x="0" y="2"/>
                      <a:pt x="0" y="2"/>
                    </a:cubicBezTo>
                    <a:cubicBezTo>
                      <a:pt x="0" y="1"/>
                      <a:pt x="1" y="0"/>
                      <a:pt x="1" y="0"/>
                    </a:cubicBezTo>
                    <a:cubicBezTo>
                      <a:pt x="2" y="0"/>
                      <a:pt x="2" y="0"/>
                      <a:pt x="2" y="0"/>
                    </a:cubicBezTo>
                    <a:cubicBezTo>
                      <a:pt x="2" y="0"/>
                      <a:pt x="2" y="0"/>
                      <a:pt x="3" y="0"/>
                    </a:cubicBezTo>
                    <a:cubicBezTo>
                      <a:pt x="3" y="0"/>
                      <a:pt x="4" y="1"/>
                      <a:pt x="4" y="1"/>
                    </a:cubicBezTo>
                    <a:cubicBezTo>
                      <a:pt x="5" y="2"/>
                      <a:pt x="5" y="2"/>
                      <a:pt x="6" y="3"/>
                    </a:cubicBezTo>
                    <a:cubicBezTo>
                      <a:pt x="6" y="3"/>
                      <a:pt x="6" y="4"/>
                      <a:pt x="6" y="4"/>
                    </a:cubicBezTo>
                    <a:cubicBezTo>
                      <a:pt x="6" y="4"/>
                      <a:pt x="6" y="5"/>
                      <a:pt x="5"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03" name="iṥḻiďe"/>
              <p:cNvSpPr/>
              <p:nvPr/>
            </p:nvSpPr>
            <p:spPr bwMode="auto">
              <a:xfrm>
                <a:off x="15691655" y="-1495664"/>
                <a:ext cx="20638" cy="17463"/>
              </a:xfrm>
              <a:custGeom>
                <a:avLst/>
                <a:gdLst>
                  <a:gd name="T0" fmla="*/ 5 w 6"/>
                  <a:gd name="T1" fmla="*/ 5 h 5"/>
                  <a:gd name="T2" fmla="*/ 3 w 6"/>
                  <a:gd name="T3" fmla="*/ 4 h 5"/>
                  <a:gd name="T4" fmla="*/ 2 w 6"/>
                  <a:gd name="T5" fmla="*/ 4 h 5"/>
                  <a:gd name="T6" fmla="*/ 4 w 6"/>
                  <a:gd name="T7" fmla="*/ 1 h 5"/>
                  <a:gd name="T8" fmla="*/ 6 w 6"/>
                  <a:gd name="T9" fmla="*/ 3 h 5"/>
                  <a:gd name="T10" fmla="*/ 5 w 6"/>
                  <a:gd name="T11" fmla="*/ 5 h 5"/>
                  <a:gd name="T12" fmla="*/ 5 w 6"/>
                  <a:gd name="T13" fmla="*/ 5 h 5"/>
                  <a:gd name="T14" fmla="*/ 2 w 6"/>
                  <a:gd name="T15" fmla="*/ 4 h 5"/>
                  <a:gd name="T16" fmla="*/ 2 w 6"/>
                  <a:gd name="T17" fmla="*/ 4 h 5"/>
                  <a:gd name="T18" fmla="*/ 1 w 6"/>
                  <a:gd name="T19" fmla="*/ 1 h 5"/>
                  <a:gd name="T20" fmla="*/ 4 w 6"/>
                  <a:gd name="T21" fmla="*/ 0 h 5"/>
                  <a:gd name="T22" fmla="*/ 4 w 6"/>
                  <a:gd name="T23" fmla="*/ 1 h 5"/>
                  <a:gd name="T24" fmla="*/ 5 w 6"/>
                  <a:gd name="T25" fmla="*/ 2 h 5"/>
                  <a:gd name="T26" fmla="*/ 6 w 6"/>
                  <a:gd name="T27" fmla="*/ 3 h 5"/>
                  <a:gd name="T28" fmla="*/ 5 w 6"/>
                  <a:gd name="T2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5">
                    <a:moveTo>
                      <a:pt x="5" y="5"/>
                    </a:moveTo>
                    <a:cubicBezTo>
                      <a:pt x="4" y="5"/>
                      <a:pt x="4" y="5"/>
                      <a:pt x="3" y="4"/>
                    </a:cubicBezTo>
                    <a:cubicBezTo>
                      <a:pt x="3" y="4"/>
                      <a:pt x="2" y="4"/>
                      <a:pt x="2" y="4"/>
                    </a:cubicBezTo>
                    <a:cubicBezTo>
                      <a:pt x="4" y="1"/>
                      <a:pt x="4" y="1"/>
                      <a:pt x="4" y="1"/>
                    </a:cubicBezTo>
                    <a:cubicBezTo>
                      <a:pt x="5" y="1"/>
                      <a:pt x="5" y="2"/>
                      <a:pt x="6" y="3"/>
                    </a:cubicBezTo>
                    <a:cubicBezTo>
                      <a:pt x="6" y="4"/>
                      <a:pt x="6" y="4"/>
                      <a:pt x="5" y="5"/>
                    </a:cubicBezTo>
                    <a:cubicBezTo>
                      <a:pt x="5" y="5"/>
                      <a:pt x="5" y="5"/>
                      <a:pt x="5" y="5"/>
                    </a:cubicBezTo>
                    <a:cubicBezTo>
                      <a:pt x="3" y="5"/>
                      <a:pt x="3" y="4"/>
                      <a:pt x="2" y="4"/>
                    </a:cubicBezTo>
                    <a:cubicBezTo>
                      <a:pt x="2" y="4"/>
                      <a:pt x="2" y="4"/>
                      <a:pt x="2" y="4"/>
                    </a:cubicBezTo>
                    <a:cubicBezTo>
                      <a:pt x="1" y="3"/>
                      <a:pt x="0" y="2"/>
                      <a:pt x="1" y="1"/>
                    </a:cubicBezTo>
                    <a:cubicBezTo>
                      <a:pt x="2" y="0"/>
                      <a:pt x="3" y="0"/>
                      <a:pt x="4" y="0"/>
                    </a:cubicBezTo>
                    <a:cubicBezTo>
                      <a:pt x="4" y="1"/>
                      <a:pt x="4" y="1"/>
                      <a:pt x="4" y="1"/>
                    </a:cubicBezTo>
                    <a:cubicBezTo>
                      <a:pt x="4" y="1"/>
                      <a:pt x="5" y="1"/>
                      <a:pt x="5" y="2"/>
                    </a:cubicBezTo>
                    <a:cubicBezTo>
                      <a:pt x="5" y="2"/>
                      <a:pt x="6" y="2"/>
                      <a:pt x="6" y="3"/>
                    </a:cubicBezTo>
                    <a:cubicBezTo>
                      <a:pt x="6" y="4"/>
                      <a:pt x="6" y="4"/>
                      <a:pt x="5"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04" name="iṧľïḑé"/>
              <p:cNvSpPr/>
              <p:nvPr/>
            </p:nvSpPr>
            <p:spPr bwMode="auto">
              <a:xfrm>
                <a:off x="15663080" y="-1470264"/>
                <a:ext cx="22225" cy="17463"/>
              </a:xfrm>
              <a:custGeom>
                <a:avLst/>
                <a:gdLst>
                  <a:gd name="T0" fmla="*/ 5 w 6"/>
                  <a:gd name="T1" fmla="*/ 5 h 5"/>
                  <a:gd name="T2" fmla="*/ 4 w 6"/>
                  <a:gd name="T3" fmla="*/ 5 h 5"/>
                  <a:gd name="T4" fmla="*/ 2 w 6"/>
                  <a:gd name="T5" fmla="*/ 4 h 5"/>
                  <a:gd name="T6" fmla="*/ 1 w 6"/>
                  <a:gd name="T7" fmla="*/ 3 h 5"/>
                  <a:gd name="T8" fmla="*/ 0 w 6"/>
                  <a:gd name="T9" fmla="*/ 2 h 5"/>
                  <a:gd name="T10" fmla="*/ 1 w 6"/>
                  <a:gd name="T11" fmla="*/ 1 h 5"/>
                  <a:gd name="T12" fmla="*/ 1 w 6"/>
                  <a:gd name="T13" fmla="*/ 0 h 5"/>
                  <a:gd name="T14" fmla="*/ 2 w 6"/>
                  <a:gd name="T15" fmla="*/ 0 h 5"/>
                  <a:gd name="T16" fmla="*/ 4 w 6"/>
                  <a:gd name="T17" fmla="*/ 1 h 5"/>
                  <a:gd name="T18" fmla="*/ 6 w 6"/>
                  <a:gd name="T19" fmla="*/ 2 h 5"/>
                  <a:gd name="T20" fmla="*/ 6 w 6"/>
                  <a:gd name="T21" fmla="*/ 3 h 5"/>
                  <a:gd name="T22" fmla="*/ 6 w 6"/>
                  <a:gd name="T23" fmla="*/ 5 h 5"/>
                  <a:gd name="T24" fmla="*/ 5 w 6"/>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5" y="5"/>
                    </a:moveTo>
                    <a:cubicBezTo>
                      <a:pt x="5" y="5"/>
                      <a:pt x="5" y="5"/>
                      <a:pt x="4" y="5"/>
                    </a:cubicBezTo>
                    <a:cubicBezTo>
                      <a:pt x="4" y="5"/>
                      <a:pt x="3" y="5"/>
                      <a:pt x="2" y="4"/>
                    </a:cubicBezTo>
                    <a:cubicBezTo>
                      <a:pt x="2" y="4"/>
                      <a:pt x="1" y="4"/>
                      <a:pt x="1" y="3"/>
                    </a:cubicBezTo>
                    <a:cubicBezTo>
                      <a:pt x="0" y="3"/>
                      <a:pt x="0" y="2"/>
                      <a:pt x="0" y="2"/>
                    </a:cubicBezTo>
                    <a:cubicBezTo>
                      <a:pt x="0" y="2"/>
                      <a:pt x="0" y="1"/>
                      <a:pt x="1" y="1"/>
                    </a:cubicBezTo>
                    <a:cubicBezTo>
                      <a:pt x="1" y="0"/>
                      <a:pt x="1" y="0"/>
                      <a:pt x="1" y="0"/>
                    </a:cubicBezTo>
                    <a:cubicBezTo>
                      <a:pt x="1" y="0"/>
                      <a:pt x="2" y="0"/>
                      <a:pt x="2" y="0"/>
                    </a:cubicBezTo>
                    <a:cubicBezTo>
                      <a:pt x="3" y="0"/>
                      <a:pt x="3" y="1"/>
                      <a:pt x="4" y="1"/>
                    </a:cubicBezTo>
                    <a:cubicBezTo>
                      <a:pt x="5" y="1"/>
                      <a:pt x="5" y="2"/>
                      <a:pt x="6" y="2"/>
                    </a:cubicBezTo>
                    <a:cubicBezTo>
                      <a:pt x="6" y="3"/>
                      <a:pt x="6" y="3"/>
                      <a:pt x="6" y="3"/>
                    </a:cubicBezTo>
                    <a:cubicBezTo>
                      <a:pt x="6" y="4"/>
                      <a:pt x="6" y="4"/>
                      <a:pt x="6" y="5"/>
                    </a:cubicBezTo>
                    <a:lnTo>
                      <a:pt x="5"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05" name="iṥ1îďé"/>
              <p:cNvSpPr/>
              <p:nvPr/>
            </p:nvSpPr>
            <p:spPr bwMode="auto">
              <a:xfrm>
                <a:off x="15753568" y="-2741852"/>
                <a:ext cx="31750" cy="23813"/>
              </a:xfrm>
              <a:custGeom>
                <a:avLst/>
                <a:gdLst>
                  <a:gd name="T0" fmla="*/ 6 w 9"/>
                  <a:gd name="T1" fmla="*/ 1 h 7"/>
                  <a:gd name="T2" fmla="*/ 1 w 9"/>
                  <a:gd name="T3" fmla="*/ 3 h 7"/>
                  <a:gd name="T4" fmla="*/ 0 w 9"/>
                  <a:gd name="T5" fmla="*/ 6 h 7"/>
                  <a:gd name="T6" fmla="*/ 3 w 9"/>
                  <a:gd name="T7" fmla="*/ 7 h 7"/>
                  <a:gd name="T8" fmla="*/ 8 w 9"/>
                  <a:gd name="T9" fmla="*/ 4 h 7"/>
                  <a:gd name="T10" fmla="*/ 8 w 9"/>
                  <a:gd name="T11" fmla="*/ 2 h 7"/>
                  <a:gd name="T12" fmla="*/ 6 w 9"/>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9" h="7">
                    <a:moveTo>
                      <a:pt x="6" y="1"/>
                    </a:moveTo>
                    <a:cubicBezTo>
                      <a:pt x="4" y="2"/>
                      <a:pt x="3" y="3"/>
                      <a:pt x="1" y="3"/>
                    </a:cubicBezTo>
                    <a:cubicBezTo>
                      <a:pt x="0" y="4"/>
                      <a:pt x="0" y="5"/>
                      <a:pt x="0" y="6"/>
                    </a:cubicBezTo>
                    <a:cubicBezTo>
                      <a:pt x="1" y="7"/>
                      <a:pt x="2" y="7"/>
                      <a:pt x="3" y="7"/>
                    </a:cubicBezTo>
                    <a:cubicBezTo>
                      <a:pt x="4" y="6"/>
                      <a:pt x="6" y="5"/>
                      <a:pt x="8" y="4"/>
                    </a:cubicBezTo>
                    <a:cubicBezTo>
                      <a:pt x="9" y="4"/>
                      <a:pt x="9" y="3"/>
                      <a:pt x="8" y="2"/>
                    </a:cubicBezTo>
                    <a:cubicBezTo>
                      <a:pt x="8" y="1"/>
                      <a:pt x="7" y="0"/>
                      <a:pt x="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06" name="išļïḑè"/>
              <p:cNvSpPr/>
              <p:nvPr/>
            </p:nvSpPr>
            <p:spPr bwMode="auto">
              <a:xfrm>
                <a:off x="15778968" y="-2718039"/>
                <a:ext cx="20638" cy="17463"/>
              </a:xfrm>
              <a:custGeom>
                <a:avLst/>
                <a:gdLst>
                  <a:gd name="T0" fmla="*/ 5 w 6"/>
                  <a:gd name="T1" fmla="*/ 2 h 5"/>
                  <a:gd name="T2" fmla="*/ 5 w 6"/>
                  <a:gd name="T3" fmla="*/ 3 h 5"/>
                  <a:gd name="T4" fmla="*/ 4 w 6"/>
                  <a:gd name="T5" fmla="*/ 4 h 5"/>
                  <a:gd name="T6" fmla="*/ 2 w 6"/>
                  <a:gd name="T7" fmla="*/ 5 h 5"/>
                  <a:gd name="T8" fmla="*/ 1 w 6"/>
                  <a:gd name="T9" fmla="*/ 5 h 5"/>
                  <a:gd name="T10" fmla="*/ 0 w 6"/>
                  <a:gd name="T11" fmla="*/ 4 h 5"/>
                  <a:gd name="T12" fmla="*/ 0 w 6"/>
                  <a:gd name="T13" fmla="*/ 3 h 5"/>
                  <a:gd name="T14" fmla="*/ 0 w 6"/>
                  <a:gd name="T15" fmla="*/ 2 h 5"/>
                  <a:gd name="T16" fmla="*/ 2 w 6"/>
                  <a:gd name="T17" fmla="*/ 1 h 5"/>
                  <a:gd name="T18" fmla="*/ 3 w 6"/>
                  <a:gd name="T19" fmla="*/ 0 h 5"/>
                  <a:gd name="T20" fmla="*/ 4 w 6"/>
                  <a:gd name="T21" fmla="*/ 0 h 5"/>
                  <a:gd name="T22" fmla="*/ 6 w 6"/>
                  <a:gd name="T23" fmla="*/ 2 h 5"/>
                  <a:gd name="T24" fmla="*/ 5 w 6"/>
                  <a:gd name="T2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5" y="2"/>
                    </a:moveTo>
                    <a:cubicBezTo>
                      <a:pt x="5" y="2"/>
                      <a:pt x="5" y="3"/>
                      <a:pt x="5" y="3"/>
                    </a:cubicBezTo>
                    <a:cubicBezTo>
                      <a:pt x="5" y="3"/>
                      <a:pt x="4" y="4"/>
                      <a:pt x="4" y="4"/>
                    </a:cubicBezTo>
                    <a:cubicBezTo>
                      <a:pt x="3" y="5"/>
                      <a:pt x="2" y="5"/>
                      <a:pt x="2" y="5"/>
                    </a:cubicBezTo>
                    <a:cubicBezTo>
                      <a:pt x="1" y="5"/>
                      <a:pt x="1" y="5"/>
                      <a:pt x="1" y="5"/>
                    </a:cubicBezTo>
                    <a:cubicBezTo>
                      <a:pt x="0" y="5"/>
                      <a:pt x="0" y="5"/>
                      <a:pt x="0" y="4"/>
                    </a:cubicBezTo>
                    <a:cubicBezTo>
                      <a:pt x="0" y="3"/>
                      <a:pt x="0" y="3"/>
                      <a:pt x="0" y="3"/>
                    </a:cubicBezTo>
                    <a:cubicBezTo>
                      <a:pt x="0" y="3"/>
                      <a:pt x="0" y="3"/>
                      <a:pt x="0" y="2"/>
                    </a:cubicBezTo>
                    <a:cubicBezTo>
                      <a:pt x="0" y="2"/>
                      <a:pt x="1" y="2"/>
                      <a:pt x="2" y="1"/>
                    </a:cubicBezTo>
                    <a:cubicBezTo>
                      <a:pt x="2" y="1"/>
                      <a:pt x="3" y="1"/>
                      <a:pt x="3" y="0"/>
                    </a:cubicBezTo>
                    <a:cubicBezTo>
                      <a:pt x="4" y="0"/>
                      <a:pt x="4" y="0"/>
                      <a:pt x="4" y="0"/>
                    </a:cubicBezTo>
                    <a:cubicBezTo>
                      <a:pt x="5" y="0"/>
                      <a:pt x="6" y="1"/>
                      <a:pt x="6" y="2"/>
                    </a:cubicBezTo>
                    <a:lnTo>
                      <a:pt x="5"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07" name="i$ľídé"/>
              <p:cNvSpPr/>
              <p:nvPr/>
            </p:nvSpPr>
            <p:spPr bwMode="auto">
              <a:xfrm>
                <a:off x="15802780" y="-2692639"/>
                <a:ext cx="17463" cy="17463"/>
              </a:xfrm>
              <a:custGeom>
                <a:avLst/>
                <a:gdLst>
                  <a:gd name="T0" fmla="*/ 5 w 5"/>
                  <a:gd name="T1" fmla="*/ 2 h 5"/>
                  <a:gd name="T2" fmla="*/ 4 w 5"/>
                  <a:gd name="T3" fmla="*/ 3 h 5"/>
                  <a:gd name="T4" fmla="*/ 3 w 5"/>
                  <a:gd name="T5" fmla="*/ 4 h 5"/>
                  <a:gd name="T6" fmla="*/ 1 w 5"/>
                  <a:gd name="T7" fmla="*/ 5 h 5"/>
                  <a:gd name="T8" fmla="*/ 0 w 5"/>
                  <a:gd name="T9" fmla="*/ 2 h 5"/>
                  <a:gd name="T10" fmla="*/ 1 w 5"/>
                  <a:gd name="T11" fmla="*/ 2 h 5"/>
                  <a:gd name="T12" fmla="*/ 1 w 5"/>
                  <a:gd name="T13" fmla="*/ 2 h 5"/>
                  <a:gd name="T14" fmla="*/ 4 w 5"/>
                  <a:gd name="T15" fmla="*/ 0 h 5"/>
                  <a:gd name="T16" fmla="*/ 5 w 5"/>
                  <a:gd name="T17" fmla="*/ 1 h 5"/>
                  <a:gd name="T18" fmla="*/ 5 w 5"/>
                  <a:gd name="T19" fmla="*/ 2 h 5"/>
                  <a:gd name="T20" fmla="*/ 3 w 5"/>
                  <a:gd name="T21" fmla="*/ 4 h 5"/>
                  <a:gd name="T22" fmla="*/ 1 w 5"/>
                  <a:gd name="T23" fmla="*/ 2 h 5"/>
                  <a:gd name="T24" fmla="*/ 2 w 5"/>
                  <a:gd name="T25" fmla="*/ 1 h 5"/>
                  <a:gd name="T26" fmla="*/ 4 w 5"/>
                  <a:gd name="T27" fmla="*/ 0 h 5"/>
                  <a:gd name="T28" fmla="*/ 5 w 5"/>
                  <a:gd name="T29" fmla="*/ 1 h 5"/>
                  <a:gd name="T30" fmla="*/ 5 w 5"/>
                  <a:gd name="T3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5">
                    <a:moveTo>
                      <a:pt x="5" y="2"/>
                    </a:moveTo>
                    <a:cubicBezTo>
                      <a:pt x="5" y="3"/>
                      <a:pt x="5" y="3"/>
                      <a:pt x="4" y="3"/>
                    </a:cubicBezTo>
                    <a:cubicBezTo>
                      <a:pt x="4" y="4"/>
                      <a:pt x="4" y="4"/>
                      <a:pt x="3" y="4"/>
                    </a:cubicBezTo>
                    <a:cubicBezTo>
                      <a:pt x="3" y="5"/>
                      <a:pt x="1" y="5"/>
                      <a:pt x="1" y="5"/>
                    </a:cubicBezTo>
                    <a:cubicBezTo>
                      <a:pt x="0" y="4"/>
                      <a:pt x="0" y="3"/>
                      <a:pt x="0" y="2"/>
                    </a:cubicBezTo>
                    <a:cubicBezTo>
                      <a:pt x="1" y="2"/>
                      <a:pt x="1" y="2"/>
                      <a:pt x="1" y="2"/>
                    </a:cubicBezTo>
                    <a:cubicBezTo>
                      <a:pt x="1" y="2"/>
                      <a:pt x="1" y="2"/>
                      <a:pt x="1" y="2"/>
                    </a:cubicBezTo>
                    <a:cubicBezTo>
                      <a:pt x="2" y="1"/>
                      <a:pt x="2" y="0"/>
                      <a:pt x="4" y="0"/>
                    </a:cubicBezTo>
                    <a:cubicBezTo>
                      <a:pt x="4" y="0"/>
                      <a:pt x="5" y="1"/>
                      <a:pt x="5" y="1"/>
                    </a:cubicBezTo>
                    <a:cubicBezTo>
                      <a:pt x="5" y="2"/>
                      <a:pt x="5" y="2"/>
                      <a:pt x="5" y="2"/>
                    </a:cubicBezTo>
                    <a:cubicBezTo>
                      <a:pt x="5" y="3"/>
                      <a:pt x="4" y="4"/>
                      <a:pt x="3" y="4"/>
                    </a:cubicBezTo>
                    <a:cubicBezTo>
                      <a:pt x="1" y="2"/>
                      <a:pt x="1" y="2"/>
                      <a:pt x="1" y="2"/>
                    </a:cubicBezTo>
                    <a:cubicBezTo>
                      <a:pt x="1" y="1"/>
                      <a:pt x="2" y="1"/>
                      <a:pt x="2" y="1"/>
                    </a:cubicBezTo>
                    <a:cubicBezTo>
                      <a:pt x="3" y="1"/>
                      <a:pt x="3" y="0"/>
                      <a:pt x="4" y="0"/>
                    </a:cubicBezTo>
                    <a:cubicBezTo>
                      <a:pt x="4" y="0"/>
                      <a:pt x="5" y="1"/>
                      <a:pt x="5" y="1"/>
                    </a:cubicBezTo>
                    <a:lnTo>
                      <a:pt x="5"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08" name="iṧļíḑé"/>
              <p:cNvSpPr/>
              <p:nvPr/>
            </p:nvSpPr>
            <p:spPr bwMode="auto">
              <a:xfrm>
                <a:off x="15820243" y="-2665652"/>
                <a:ext cx="20638" cy="17463"/>
              </a:xfrm>
              <a:custGeom>
                <a:avLst/>
                <a:gdLst>
                  <a:gd name="T0" fmla="*/ 6 w 6"/>
                  <a:gd name="T1" fmla="*/ 2 h 5"/>
                  <a:gd name="T2" fmla="*/ 5 w 6"/>
                  <a:gd name="T3" fmla="*/ 3 h 5"/>
                  <a:gd name="T4" fmla="*/ 4 w 6"/>
                  <a:gd name="T5" fmla="*/ 5 h 5"/>
                  <a:gd name="T6" fmla="*/ 1 w 6"/>
                  <a:gd name="T7" fmla="*/ 4 h 5"/>
                  <a:gd name="T8" fmla="*/ 1 w 6"/>
                  <a:gd name="T9" fmla="*/ 2 h 5"/>
                  <a:gd name="T10" fmla="*/ 1 w 6"/>
                  <a:gd name="T11" fmla="*/ 2 h 5"/>
                  <a:gd name="T12" fmla="*/ 3 w 6"/>
                  <a:gd name="T13" fmla="*/ 1 h 5"/>
                  <a:gd name="T14" fmla="*/ 5 w 6"/>
                  <a:gd name="T15" fmla="*/ 0 h 5"/>
                  <a:gd name="T16" fmla="*/ 6 w 6"/>
                  <a:gd name="T17" fmla="*/ 1 h 5"/>
                  <a:gd name="T18" fmla="*/ 6 w 6"/>
                  <a:gd name="T19" fmla="*/ 2 h 5"/>
                  <a:gd name="T20" fmla="*/ 5 w 6"/>
                  <a:gd name="T21" fmla="*/ 3 h 5"/>
                  <a:gd name="T22" fmla="*/ 4 w 6"/>
                  <a:gd name="T23" fmla="*/ 4 h 5"/>
                  <a:gd name="T24" fmla="*/ 2 w 6"/>
                  <a:gd name="T25" fmla="*/ 1 h 5"/>
                  <a:gd name="T26" fmla="*/ 3 w 6"/>
                  <a:gd name="T27" fmla="*/ 1 h 5"/>
                  <a:gd name="T28" fmla="*/ 5 w 6"/>
                  <a:gd name="T29" fmla="*/ 0 h 5"/>
                  <a:gd name="T30" fmla="*/ 6 w 6"/>
                  <a:gd name="T31" fmla="*/ 1 h 5"/>
                  <a:gd name="T32" fmla="*/ 6 w 6"/>
                  <a:gd name="T33"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6" y="2"/>
                    </a:moveTo>
                    <a:cubicBezTo>
                      <a:pt x="6" y="3"/>
                      <a:pt x="5" y="3"/>
                      <a:pt x="5" y="3"/>
                    </a:cubicBezTo>
                    <a:cubicBezTo>
                      <a:pt x="5" y="4"/>
                      <a:pt x="4" y="4"/>
                      <a:pt x="4" y="5"/>
                    </a:cubicBezTo>
                    <a:cubicBezTo>
                      <a:pt x="3" y="5"/>
                      <a:pt x="2" y="5"/>
                      <a:pt x="1" y="4"/>
                    </a:cubicBezTo>
                    <a:cubicBezTo>
                      <a:pt x="0" y="4"/>
                      <a:pt x="0" y="3"/>
                      <a:pt x="1" y="2"/>
                    </a:cubicBezTo>
                    <a:cubicBezTo>
                      <a:pt x="1" y="2"/>
                      <a:pt x="1" y="2"/>
                      <a:pt x="1" y="2"/>
                    </a:cubicBezTo>
                    <a:cubicBezTo>
                      <a:pt x="2" y="1"/>
                      <a:pt x="2" y="1"/>
                      <a:pt x="3" y="1"/>
                    </a:cubicBezTo>
                    <a:cubicBezTo>
                      <a:pt x="3" y="0"/>
                      <a:pt x="4" y="0"/>
                      <a:pt x="5" y="0"/>
                    </a:cubicBezTo>
                    <a:cubicBezTo>
                      <a:pt x="5" y="0"/>
                      <a:pt x="6" y="0"/>
                      <a:pt x="6" y="1"/>
                    </a:cubicBezTo>
                    <a:cubicBezTo>
                      <a:pt x="6" y="2"/>
                      <a:pt x="6" y="2"/>
                      <a:pt x="6" y="2"/>
                    </a:cubicBezTo>
                    <a:cubicBezTo>
                      <a:pt x="6" y="2"/>
                      <a:pt x="6" y="3"/>
                      <a:pt x="5" y="3"/>
                    </a:cubicBezTo>
                    <a:cubicBezTo>
                      <a:pt x="5" y="4"/>
                      <a:pt x="4" y="4"/>
                      <a:pt x="4" y="4"/>
                    </a:cubicBezTo>
                    <a:cubicBezTo>
                      <a:pt x="2" y="1"/>
                      <a:pt x="2" y="1"/>
                      <a:pt x="2" y="1"/>
                    </a:cubicBezTo>
                    <a:cubicBezTo>
                      <a:pt x="2" y="1"/>
                      <a:pt x="3" y="1"/>
                      <a:pt x="3" y="1"/>
                    </a:cubicBezTo>
                    <a:cubicBezTo>
                      <a:pt x="4" y="1"/>
                      <a:pt x="4" y="0"/>
                      <a:pt x="5" y="0"/>
                    </a:cubicBezTo>
                    <a:cubicBezTo>
                      <a:pt x="5" y="0"/>
                      <a:pt x="6" y="1"/>
                      <a:pt x="6" y="1"/>
                    </a:cubicBezTo>
                    <a:lnTo>
                      <a:pt x="6"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09" name="işḻíďe"/>
              <p:cNvSpPr/>
              <p:nvPr/>
            </p:nvSpPr>
            <p:spPr bwMode="auto">
              <a:xfrm>
                <a:off x="15837705" y="-2637077"/>
                <a:ext cx="23813" cy="12700"/>
              </a:xfrm>
              <a:custGeom>
                <a:avLst/>
                <a:gdLst>
                  <a:gd name="T0" fmla="*/ 6 w 7"/>
                  <a:gd name="T1" fmla="*/ 2 h 4"/>
                  <a:gd name="T2" fmla="*/ 6 w 7"/>
                  <a:gd name="T3" fmla="*/ 2 h 4"/>
                  <a:gd name="T4" fmla="*/ 4 w 7"/>
                  <a:gd name="T5" fmla="*/ 4 h 4"/>
                  <a:gd name="T6" fmla="*/ 2 w 7"/>
                  <a:gd name="T7" fmla="*/ 4 h 4"/>
                  <a:gd name="T8" fmla="*/ 1 w 7"/>
                  <a:gd name="T9" fmla="*/ 4 h 4"/>
                  <a:gd name="T10" fmla="*/ 0 w 7"/>
                  <a:gd name="T11" fmla="*/ 3 h 4"/>
                  <a:gd name="T12" fmla="*/ 0 w 7"/>
                  <a:gd name="T13" fmla="*/ 2 h 4"/>
                  <a:gd name="T14" fmla="*/ 1 w 7"/>
                  <a:gd name="T15" fmla="*/ 1 h 4"/>
                  <a:gd name="T16" fmla="*/ 2 w 7"/>
                  <a:gd name="T17" fmla="*/ 0 h 4"/>
                  <a:gd name="T18" fmla="*/ 4 w 7"/>
                  <a:gd name="T19" fmla="*/ 0 h 4"/>
                  <a:gd name="T20" fmla="*/ 5 w 7"/>
                  <a:gd name="T21" fmla="*/ 0 h 4"/>
                  <a:gd name="T22" fmla="*/ 6 w 7"/>
                  <a:gd name="T23" fmla="*/ 1 h 4"/>
                  <a:gd name="T24" fmla="*/ 6 w 7"/>
                  <a:gd name="T2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6" y="2"/>
                    </a:moveTo>
                    <a:cubicBezTo>
                      <a:pt x="6" y="2"/>
                      <a:pt x="6" y="2"/>
                      <a:pt x="6" y="2"/>
                    </a:cubicBezTo>
                    <a:cubicBezTo>
                      <a:pt x="5" y="3"/>
                      <a:pt x="5" y="3"/>
                      <a:pt x="4" y="4"/>
                    </a:cubicBezTo>
                    <a:cubicBezTo>
                      <a:pt x="4" y="4"/>
                      <a:pt x="3" y="4"/>
                      <a:pt x="2" y="4"/>
                    </a:cubicBezTo>
                    <a:cubicBezTo>
                      <a:pt x="2" y="4"/>
                      <a:pt x="1" y="4"/>
                      <a:pt x="1" y="4"/>
                    </a:cubicBezTo>
                    <a:cubicBezTo>
                      <a:pt x="1" y="4"/>
                      <a:pt x="0" y="3"/>
                      <a:pt x="0" y="3"/>
                    </a:cubicBezTo>
                    <a:cubicBezTo>
                      <a:pt x="0" y="2"/>
                      <a:pt x="0" y="2"/>
                      <a:pt x="0" y="2"/>
                    </a:cubicBezTo>
                    <a:cubicBezTo>
                      <a:pt x="0" y="2"/>
                      <a:pt x="1" y="2"/>
                      <a:pt x="1" y="1"/>
                    </a:cubicBezTo>
                    <a:cubicBezTo>
                      <a:pt x="1" y="1"/>
                      <a:pt x="2" y="1"/>
                      <a:pt x="2" y="0"/>
                    </a:cubicBezTo>
                    <a:cubicBezTo>
                      <a:pt x="3" y="0"/>
                      <a:pt x="4" y="0"/>
                      <a:pt x="4" y="0"/>
                    </a:cubicBezTo>
                    <a:cubicBezTo>
                      <a:pt x="5" y="0"/>
                      <a:pt x="5" y="0"/>
                      <a:pt x="5" y="0"/>
                    </a:cubicBezTo>
                    <a:cubicBezTo>
                      <a:pt x="6" y="0"/>
                      <a:pt x="7" y="0"/>
                      <a:pt x="6" y="1"/>
                    </a:cubicBezTo>
                    <a:lnTo>
                      <a:pt x="6"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0" name="iŝļïḓê"/>
              <p:cNvSpPr/>
              <p:nvPr/>
            </p:nvSpPr>
            <p:spPr bwMode="auto">
              <a:xfrm>
                <a:off x="15855168" y="-2610089"/>
                <a:ext cx="23813" cy="17463"/>
              </a:xfrm>
              <a:custGeom>
                <a:avLst/>
                <a:gdLst>
                  <a:gd name="T0" fmla="*/ 7 w 7"/>
                  <a:gd name="T1" fmla="*/ 2 h 5"/>
                  <a:gd name="T2" fmla="*/ 6 w 7"/>
                  <a:gd name="T3" fmla="*/ 3 h 5"/>
                  <a:gd name="T4" fmla="*/ 4 w 7"/>
                  <a:gd name="T5" fmla="*/ 4 h 5"/>
                  <a:gd name="T6" fmla="*/ 2 w 7"/>
                  <a:gd name="T7" fmla="*/ 5 h 5"/>
                  <a:gd name="T8" fmla="*/ 1 w 7"/>
                  <a:gd name="T9" fmla="*/ 5 h 5"/>
                  <a:gd name="T10" fmla="*/ 0 w 7"/>
                  <a:gd name="T11" fmla="*/ 3 h 5"/>
                  <a:gd name="T12" fmla="*/ 0 w 7"/>
                  <a:gd name="T13" fmla="*/ 3 h 5"/>
                  <a:gd name="T14" fmla="*/ 1 w 7"/>
                  <a:gd name="T15" fmla="*/ 2 h 5"/>
                  <a:gd name="T16" fmla="*/ 3 w 7"/>
                  <a:gd name="T17" fmla="*/ 1 h 5"/>
                  <a:gd name="T18" fmla="*/ 5 w 7"/>
                  <a:gd name="T19" fmla="*/ 0 h 5"/>
                  <a:gd name="T20" fmla="*/ 6 w 7"/>
                  <a:gd name="T21" fmla="*/ 0 h 5"/>
                  <a:gd name="T22" fmla="*/ 7 w 7"/>
                  <a:gd name="T23"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5">
                    <a:moveTo>
                      <a:pt x="7" y="2"/>
                    </a:moveTo>
                    <a:cubicBezTo>
                      <a:pt x="7" y="2"/>
                      <a:pt x="7" y="3"/>
                      <a:pt x="6" y="3"/>
                    </a:cubicBezTo>
                    <a:cubicBezTo>
                      <a:pt x="6" y="3"/>
                      <a:pt x="5" y="4"/>
                      <a:pt x="4" y="4"/>
                    </a:cubicBezTo>
                    <a:cubicBezTo>
                      <a:pt x="4" y="5"/>
                      <a:pt x="3" y="5"/>
                      <a:pt x="2" y="5"/>
                    </a:cubicBezTo>
                    <a:cubicBezTo>
                      <a:pt x="2" y="5"/>
                      <a:pt x="1" y="5"/>
                      <a:pt x="1" y="5"/>
                    </a:cubicBezTo>
                    <a:cubicBezTo>
                      <a:pt x="1" y="5"/>
                      <a:pt x="0" y="4"/>
                      <a:pt x="0" y="3"/>
                    </a:cubicBezTo>
                    <a:cubicBezTo>
                      <a:pt x="0" y="3"/>
                      <a:pt x="0" y="3"/>
                      <a:pt x="0" y="3"/>
                    </a:cubicBezTo>
                    <a:cubicBezTo>
                      <a:pt x="0" y="3"/>
                      <a:pt x="1" y="2"/>
                      <a:pt x="1" y="2"/>
                    </a:cubicBezTo>
                    <a:cubicBezTo>
                      <a:pt x="2" y="2"/>
                      <a:pt x="2" y="1"/>
                      <a:pt x="3" y="1"/>
                    </a:cubicBezTo>
                    <a:cubicBezTo>
                      <a:pt x="4" y="1"/>
                      <a:pt x="4" y="0"/>
                      <a:pt x="5" y="0"/>
                    </a:cubicBezTo>
                    <a:cubicBezTo>
                      <a:pt x="5" y="0"/>
                      <a:pt x="6" y="0"/>
                      <a:pt x="6" y="0"/>
                    </a:cubicBezTo>
                    <a:cubicBezTo>
                      <a:pt x="7" y="0"/>
                      <a:pt x="7" y="1"/>
                      <a:pt x="7"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1" name="îṣ1îďê"/>
              <p:cNvSpPr/>
              <p:nvPr/>
            </p:nvSpPr>
            <p:spPr bwMode="auto">
              <a:xfrm>
                <a:off x="15878980" y="-2581514"/>
                <a:ext cx="23813" cy="15875"/>
              </a:xfrm>
              <a:custGeom>
                <a:avLst/>
                <a:gdLst>
                  <a:gd name="T0" fmla="*/ 6 w 7"/>
                  <a:gd name="T1" fmla="*/ 2 h 5"/>
                  <a:gd name="T2" fmla="*/ 6 w 7"/>
                  <a:gd name="T3" fmla="*/ 3 h 5"/>
                  <a:gd name="T4" fmla="*/ 4 w 7"/>
                  <a:gd name="T5" fmla="*/ 4 h 5"/>
                  <a:gd name="T6" fmla="*/ 2 w 7"/>
                  <a:gd name="T7" fmla="*/ 5 h 5"/>
                  <a:gd name="T8" fmla="*/ 1 w 7"/>
                  <a:gd name="T9" fmla="*/ 5 h 5"/>
                  <a:gd name="T10" fmla="*/ 0 w 7"/>
                  <a:gd name="T11" fmla="*/ 3 h 5"/>
                  <a:gd name="T12" fmla="*/ 0 w 7"/>
                  <a:gd name="T13" fmla="*/ 3 h 5"/>
                  <a:gd name="T14" fmla="*/ 1 w 7"/>
                  <a:gd name="T15" fmla="*/ 2 h 5"/>
                  <a:gd name="T16" fmla="*/ 2 w 7"/>
                  <a:gd name="T17" fmla="*/ 1 h 5"/>
                  <a:gd name="T18" fmla="*/ 4 w 7"/>
                  <a:gd name="T19" fmla="*/ 0 h 5"/>
                  <a:gd name="T20" fmla="*/ 5 w 7"/>
                  <a:gd name="T21" fmla="*/ 0 h 5"/>
                  <a:gd name="T22" fmla="*/ 7 w 7"/>
                  <a:gd name="T23" fmla="*/ 1 h 5"/>
                  <a:gd name="T24" fmla="*/ 6 w 7"/>
                  <a:gd name="T2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5">
                    <a:moveTo>
                      <a:pt x="6" y="2"/>
                    </a:moveTo>
                    <a:cubicBezTo>
                      <a:pt x="6" y="2"/>
                      <a:pt x="6" y="2"/>
                      <a:pt x="6" y="3"/>
                    </a:cubicBezTo>
                    <a:cubicBezTo>
                      <a:pt x="6" y="3"/>
                      <a:pt x="5" y="3"/>
                      <a:pt x="4" y="4"/>
                    </a:cubicBezTo>
                    <a:cubicBezTo>
                      <a:pt x="4" y="4"/>
                      <a:pt x="3" y="5"/>
                      <a:pt x="2" y="5"/>
                    </a:cubicBezTo>
                    <a:cubicBezTo>
                      <a:pt x="2" y="5"/>
                      <a:pt x="1" y="5"/>
                      <a:pt x="1" y="5"/>
                    </a:cubicBezTo>
                    <a:cubicBezTo>
                      <a:pt x="1" y="5"/>
                      <a:pt x="0" y="4"/>
                      <a:pt x="0" y="3"/>
                    </a:cubicBezTo>
                    <a:cubicBezTo>
                      <a:pt x="0" y="3"/>
                      <a:pt x="0" y="3"/>
                      <a:pt x="0" y="3"/>
                    </a:cubicBezTo>
                    <a:cubicBezTo>
                      <a:pt x="0" y="3"/>
                      <a:pt x="0" y="2"/>
                      <a:pt x="1" y="2"/>
                    </a:cubicBezTo>
                    <a:cubicBezTo>
                      <a:pt x="1" y="1"/>
                      <a:pt x="2" y="1"/>
                      <a:pt x="2" y="1"/>
                    </a:cubicBezTo>
                    <a:cubicBezTo>
                      <a:pt x="3" y="0"/>
                      <a:pt x="4" y="0"/>
                      <a:pt x="4" y="0"/>
                    </a:cubicBezTo>
                    <a:cubicBezTo>
                      <a:pt x="5" y="0"/>
                      <a:pt x="5" y="0"/>
                      <a:pt x="5" y="0"/>
                    </a:cubicBezTo>
                    <a:cubicBezTo>
                      <a:pt x="6" y="0"/>
                      <a:pt x="7" y="0"/>
                      <a:pt x="7" y="1"/>
                    </a:cubicBezTo>
                    <a:lnTo>
                      <a:pt x="6"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2" name="iśḻîďé"/>
              <p:cNvSpPr/>
              <p:nvPr/>
            </p:nvSpPr>
            <p:spPr bwMode="auto">
              <a:xfrm>
                <a:off x="15905968" y="-2551352"/>
                <a:ext cx="25400" cy="17463"/>
              </a:xfrm>
              <a:custGeom>
                <a:avLst/>
                <a:gdLst>
                  <a:gd name="T0" fmla="*/ 7 w 7"/>
                  <a:gd name="T1" fmla="*/ 2 h 5"/>
                  <a:gd name="T2" fmla="*/ 6 w 7"/>
                  <a:gd name="T3" fmla="*/ 3 h 5"/>
                  <a:gd name="T4" fmla="*/ 5 w 7"/>
                  <a:gd name="T5" fmla="*/ 4 h 5"/>
                  <a:gd name="T6" fmla="*/ 3 w 7"/>
                  <a:gd name="T7" fmla="*/ 5 h 5"/>
                  <a:gd name="T8" fmla="*/ 1 w 7"/>
                  <a:gd name="T9" fmla="*/ 5 h 5"/>
                  <a:gd name="T10" fmla="*/ 0 w 7"/>
                  <a:gd name="T11" fmla="*/ 3 h 5"/>
                  <a:gd name="T12" fmla="*/ 0 w 7"/>
                  <a:gd name="T13" fmla="*/ 3 h 5"/>
                  <a:gd name="T14" fmla="*/ 1 w 7"/>
                  <a:gd name="T15" fmla="*/ 2 h 5"/>
                  <a:gd name="T16" fmla="*/ 3 w 7"/>
                  <a:gd name="T17" fmla="*/ 1 h 5"/>
                  <a:gd name="T18" fmla="*/ 5 w 7"/>
                  <a:gd name="T19" fmla="*/ 0 h 5"/>
                  <a:gd name="T20" fmla="*/ 6 w 7"/>
                  <a:gd name="T21" fmla="*/ 0 h 5"/>
                  <a:gd name="T22" fmla="*/ 7 w 7"/>
                  <a:gd name="T23" fmla="*/ 1 h 5"/>
                  <a:gd name="T24" fmla="*/ 7 w 7"/>
                  <a:gd name="T2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5">
                    <a:moveTo>
                      <a:pt x="7" y="2"/>
                    </a:moveTo>
                    <a:cubicBezTo>
                      <a:pt x="7" y="2"/>
                      <a:pt x="7" y="2"/>
                      <a:pt x="6" y="3"/>
                    </a:cubicBezTo>
                    <a:cubicBezTo>
                      <a:pt x="6" y="3"/>
                      <a:pt x="5" y="4"/>
                      <a:pt x="5" y="4"/>
                    </a:cubicBezTo>
                    <a:cubicBezTo>
                      <a:pt x="4" y="4"/>
                      <a:pt x="3" y="5"/>
                      <a:pt x="3" y="5"/>
                    </a:cubicBezTo>
                    <a:cubicBezTo>
                      <a:pt x="2" y="5"/>
                      <a:pt x="1" y="5"/>
                      <a:pt x="1" y="5"/>
                    </a:cubicBezTo>
                    <a:cubicBezTo>
                      <a:pt x="1" y="5"/>
                      <a:pt x="0" y="4"/>
                      <a:pt x="0" y="3"/>
                    </a:cubicBezTo>
                    <a:cubicBezTo>
                      <a:pt x="0" y="3"/>
                      <a:pt x="0" y="3"/>
                      <a:pt x="0" y="3"/>
                    </a:cubicBezTo>
                    <a:cubicBezTo>
                      <a:pt x="0" y="3"/>
                      <a:pt x="1" y="2"/>
                      <a:pt x="1" y="2"/>
                    </a:cubicBezTo>
                    <a:cubicBezTo>
                      <a:pt x="1" y="2"/>
                      <a:pt x="2" y="1"/>
                      <a:pt x="3" y="1"/>
                    </a:cubicBezTo>
                    <a:cubicBezTo>
                      <a:pt x="4" y="0"/>
                      <a:pt x="4" y="0"/>
                      <a:pt x="5" y="0"/>
                    </a:cubicBezTo>
                    <a:cubicBezTo>
                      <a:pt x="6" y="0"/>
                      <a:pt x="6" y="0"/>
                      <a:pt x="6" y="0"/>
                    </a:cubicBezTo>
                    <a:cubicBezTo>
                      <a:pt x="7" y="0"/>
                      <a:pt x="7" y="1"/>
                      <a:pt x="7" y="1"/>
                    </a:cubicBezTo>
                    <a:lnTo>
                      <a:pt x="7"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3" name="îŝḷîḑê"/>
              <p:cNvSpPr/>
              <p:nvPr/>
            </p:nvSpPr>
            <p:spPr bwMode="auto">
              <a:xfrm>
                <a:off x="15931368" y="-2522777"/>
                <a:ext cx="20638" cy="17463"/>
              </a:xfrm>
              <a:custGeom>
                <a:avLst/>
                <a:gdLst>
                  <a:gd name="T0" fmla="*/ 5 w 6"/>
                  <a:gd name="T1" fmla="*/ 2 h 5"/>
                  <a:gd name="T2" fmla="*/ 5 w 6"/>
                  <a:gd name="T3" fmla="*/ 3 h 5"/>
                  <a:gd name="T4" fmla="*/ 4 w 6"/>
                  <a:gd name="T5" fmla="*/ 4 h 5"/>
                  <a:gd name="T6" fmla="*/ 2 w 6"/>
                  <a:gd name="T7" fmla="*/ 5 h 5"/>
                  <a:gd name="T8" fmla="*/ 1 w 6"/>
                  <a:gd name="T9" fmla="*/ 4 h 5"/>
                  <a:gd name="T10" fmla="*/ 0 w 6"/>
                  <a:gd name="T11" fmla="*/ 3 h 5"/>
                  <a:gd name="T12" fmla="*/ 0 w 6"/>
                  <a:gd name="T13" fmla="*/ 2 h 5"/>
                  <a:gd name="T14" fmla="*/ 1 w 6"/>
                  <a:gd name="T15" fmla="*/ 2 h 5"/>
                  <a:gd name="T16" fmla="*/ 2 w 6"/>
                  <a:gd name="T17" fmla="*/ 1 h 5"/>
                  <a:gd name="T18" fmla="*/ 4 w 6"/>
                  <a:gd name="T19" fmla="*/ 0 h 5"/>
                  <a:gd name="T20" fmla="*/ 5 w 6"/>
                  <a:gd name="T21" fmla="*/ 0 h 5"/>
                  <a:gd name="T22" fmla="*/ 6 w 6"/>
                  <a:gd name="T23" fmla="*/ 2 h 5"/>
                  <a:gd name="T24" fmla="*/ 5 w 6"/>
                  <a:gd name="T2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5" y="2"/>
                    </a:moveTo>
                    <a:cubicBezTo>
                      <a:pt x="5" y="3"/>
                      <a:pt x="5" y="3"/>
                      <a:pt x="5" y="3"/>
                    </a:cubicBezTo>
                    <a:cubicBezTo>
                      <a:pt x="5" y="3"/>
                      <a:pt x="4" y="4"/>
                      <a:pt x="4" y="4"/>
                    </a:cubicBezTo>
                    <a:cubicBezTo>
                      <a:pt x="3" y="4"/>
                      <a:pt x="3" y="5"/>
                      <a:pt x="2" y="5"/>
                    </a:cubicBezTo>
                    <a:cubicBezTo>
                      <a:pt x="2" y="5"/>
                      <a:pt x="1" y="4"/>
                      <a:pt x="1" y="4"/>
                    </a:cubicBezTo>
                    <a:cubicBezTo>
                      <a:pt x="1" y="4"/>
                      <a:pt x="0" y="3"/>
                      <a:pt x="0" y="3"/>
                    </a:cubicBezTo>
                    <a:cubicBezTo>
                      <a:pt x="0" y="2"/>
                      <a:pt x="0" y="2"/>
                      <a:pt x="0" y="2"/>
                    </a:cubicBezTo>
                    <a:cubicBezTo>
                      <a:pt x="1" y="2"/>
                      <a:pt x="1" y="2"/>
                      <a:pt x="1" y="2"/>
                    </a:cubicBezTo>
                    <a:cubicBezTo>
                      <a:pt x="1" y="1"/>
                      <a:pt x="2" y="1"/>
                      <a:pt x="2" y="1"/>
                    </a:cubicBezTo>
                    <a:cubicBezTo>
                      <a:pt x="3" y="1"/>
                      <a:pt x="3" y="0"/>
                      <a:pt x="4" y="0"/>
                    </a:cubicBezTo>
                    <a:cubicBezTo>
                      <a:pt x="4" y="0"/>
                      <a:pt x="5" y="0"/>
                      <a:pt x="5" y="0"/>
                    </a:cubicBezTo>
                    <a:cubicBezTo>
                      <a:pt x="5" y="1"/>
                      <a:pt x="6" y="1"/>
                      <a:pt x="6" y="2"/>
                    </a:cubicBezTo>
                    <a:lnTo>
                      <a:pt x="5"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4" name="ïšḻíḍê"/>
              <p:cNvSpPr/>
              <p:nvPr/>
            </p:nvSpPr>
            <p:spPr bwMode="auto">
              <a:xfrm>
                <a:off x="15952005" y="-2498964"/>
                <a:ext cx="23813" cy="17463"/>
              </a:xfrm>
              <a:custGeom>
                <a:avLst/>
                <a:gdLst>
                  <a:gd name="T0" fmla="*/ 7 w 7"/>
                  <a:gd name="T1" fmla="*/ 1 h 5"/>
                  <a:gd name="T2" fmla="*/ 7 w 7"/>
                  <a:gd name="T3" fmla="*/ 2 h 5"/>
                  <a:gd name="T4" fmla="*/ 7 w 7"/>
                  <a:gd name="T5" fmla="*/ 3 h 5"/>
                  <a:gd name="T6" fmla="*/ 4 w 7"/>
                  <a:gd name="T7" fmla="*/ 5 h 5"/>
                  <a:gd name="T8" fmla="*/ 2 w 7"/>
                  <a:gd name="T9" fmla="*/ 5 h 5"/>
                  <a:gd name="T10" fmla="*/ 0 w 7"/>
                  <a:gd name="T11" fmla="*/ 5 h 5"/>
                  <a:gd name="T12" fmla="*/ 0 w 7"/>
                  <a:gd name="T13" fmla="*/ 3 h 5"/>
                  <a:gd name="T14" fmla="*/ 0 w 7"/>
                  <a:gd name="T15" fmla="*/ 3 h 5"/>
                  <a:gd name="T16" fmla="*/ 0 w 7"/>
                  <a:gd name="T17" fmla="*/ 3 h 5"/>
                  <a:gd name="T18" fmla="*/ 3 w 7"/>
                  <a:gd name="T19" fmla="*/ 1 h 5"/>
                  <a:gd name="T20" fmla="*/ 4 w 7"/>
                  <a:gd name="T21" fmla="*/ 1 h 5"/>
                  <a:gd name="T22" fmla="*/ 5 w 7"/>
                  <a:gd name="T23" fmla="*/ 0 h 5"/>
                  <a:gd name="T24" fmla="*/ 7 w 7"/>
                  <a:gd name="T25" fmla="*/ 1 h 5"/>
                  <a:gd name="T26" fmla="*/ 7 w 7"/>
                  <a:gd name="T27"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5">
                    <a:moveTo>
                      <a:pt x="7" y="1"/>
                    </a:moveTo>
                    <a:cubicBezTo>
                      <a:pt x="7" y="2"/>
                      <a:pt x="7" y="2"/>
                      <a:pt x="7" y="2"/>
                    </a:cubicBezTo>
                    <a:cubicBezTo>
                      <a:pt x="7" y="3"/>
                      <a:pt x="7" y="3"/>
                      <a:pt x="7" y="3"/>
                    </a:cubicBezTo>
                    <a:cubicBezTo>
                      <a:pt x="6" y="3"/>
                      <a:pt x="5" y="4"/>
                      <a:pt x="4" y="5"/>
                    </a:cubicBezTo>
                    <a:cubicBezTo>
                      <a:pt x="4" y="5"/>
                      <a:pt x="2" y="5"/>
                      <a:pt x="2" y="5"/>
                    </a:cubicBezTo>
                    <a:cubicBezTo>
                      <a:pt x="1" y="5"/>
                      <a:pt x="0" y="5"/>
                      <a:pt x="0" y="5"/>
                    </a:cubicBezTo>
                    <a:cubicBezTo>
                      <a:pt x="0" y="5"/>
                      <a:pt x="0" y="4"/>
                      <a:pt x="0" y="3"/>
                    </a:cubicBezTo>
                    <a:cubicBezTo>
                      <a:pt x="0" y="3"/>
                      <a:pt x="0" y="3"/>
                      <a:pt x="0" y="3"/>
                    </a:cubicBezTo>
                    <a:cubicBezTo>
                      <a:pt x="0" y="3"/>
                      <a:pt x="0" y="3"/>
                      <a:pt x="0" y="3"/>
                    </a:cubicBezTo>
                    <a:cubicBezTo>
                      <a:pt x="1" y="3"/>
                      <a:pt x="2" y="2"/>
                      <a:pt x="3" y="1"/>
                    </a:cubicBezTo>
                    <a:cubicBezTo>
                      <a:pt x="3" y="1"/>
                      <a:pt x="4" y="1"/>
                      <a:pt x="4" y="1"/>
                    </a:cubicBezTo>
                    <a:cubicBezTo>
                      <a:pt x="5" y="1"/>
                      <a:pt x="5" y="0"/>
                      <a:pt x="5" y="0"/>
                    </a:cubicBezTo>
                    <a:cubicBezTo>
                      <a:pt x="6" y="0"/>
                      <a:pt x="6" y="0"/>
                      <a:pt x="7" y="1"/>
                    </a:cubicBezTo>
                    <a:cubicBezTo>
                      <a:pt x="7" y="1"/>
                      <a:pt x="7" y="1"/>
                      <a:pt x="7"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5" name="ïṥḻíḓê"/>
              <p:cNvSpPr/>
              <p:nvPr/>
            </p:nvSpPr>
            <p:spPr bwMode="auto">
              <a:xfrm>
                <a:off x="15972643" y="-2467214"/>
                <a:ext cx="23813" cy="15875"/>
              </a:xfrm>
              <a:custGeom>
                <a:avLst/>
                <a:gdLst>
                  <a:gd name="T0" fmla="*/ 7 w 7"/>
                  <a:gd name="T1" fmla="*/ 2 h 5"/>
                  <a:gd name="T2" fmla="*/ 7 w 7"/>
                  <a:gd name="T3" fmla="*/ 2 h 5"/>
                  <a:gd name="T4" fmla="*/ 7 w 7"/>
                  <a:gd name="T5" fmla="*/ 3 h 5"/>
                  <a:gd name="T6" fmla="*/ 5 w 7"/>
                  <a:gd name="T7" fmla="*/ 5 h 5"/>
                  <a:gd name="T8" fmla="*/ 2 w 7"/>
                  <a:gd name="T9" fmla="*/ 5 h 5"/>
                  <a:gd name="T10" fmla="*/ 1 w 7"/>
                  <a:gd name="T11" fmla="*/ 5 h 5"/>
                  <a:gd name="T12" fmla="*/ 0 w 7"/>
                  <a:gd name="T13" fmla="*/ 3 h 5"/>
                  <a:gd name="T14" fmla="*/ 1 w 7"/>
                  <a:gd name="T15" fmla="*/ 3 h 5"/>
                  <a:gd name="T16" fmla="*/ 1 w 7"/>
                  <a:gd name="T17" fmla="*/ 3 h 5"/>
                  <a:gd name="T18" fmla="*/ 2 w 7"/>
                  <a:gd name="T19" fmla="*/ 2 h 5"/>
                  <a:gd name="T20" fmla="*/ 3 w 7"/>
                  <a:gd name="T21" fmla="*/ 1 h 5"/>
                  <a:gd name="T22" fmla="*/ 4 w 7"/>
                  <a:gd name="T23" fmla="*/ 1 h 5"/>
                  <a:gd name="T24" fmla="*/ 5 w 7"/>
                  <a:gd name="T25" fmla="*/ 0 h 5"/>
                  <a:gd name="T26" fmla="*/ 7 w 7"/>
                  <a:gd name="T27" fmla="*/ 1 h 5"/>
                  <a:gd name="T28" fmla="*/ 7 w 7"/>
                  <a:gd name="T29" fmla="*/ 1 h 5"/>
                  <a:gd name="T30" fmla="*/ 7 w 7"/>
                  <a:gd name="T3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5">
                    <a:moveTo>
                      <a:pt x="7" y="2"/>
                    </a:moveTo>
                    <a:cubicBezTo>
                      <a:pt x="7" y="2"/>
                      <a:pt x="7" y="2"/>
                      <a:pt x="7" y="2"/>
                    </a:cubicBezTo>
                    <a:cubicBezTo>
                      <a:pt x="7" y="3"/>
                      <a:pt x="7" y="3"/>
                      <a:pt x="7" y="3"/>
                    </a:cubicBezTo>
                    <a:cubicBezTo>
                      <a:pt x="6" y="3"/>
                      <a:pt x="6" y="4"/>
                      <a:pt x="5" y="5"/>
                    </a:cubicBezTo>
                    <a:cubicBezTo>
                      <a:pt x="4" y="5"/>
                      <a:pt x="3" y="5"/>
                      <a:pt x="2" y="5"/>
                    </a:cubicBezTo>
                    <a:cubicBezTo>
                      <a:pt x="1" y="5"/>
                      <a:pt x="1" y="5"/>
                      <a:pt x="1" y="5"/>
                    </a:cubicBezTo>
                    <a:cubicBezTo>
                      <a:pt x="0" y="5"/>
                      <a:pt x="0" y="4"/>
                      <a:pt x="0" y="3"/>
                    </a:cubicBezTo>
                    <a:cubicBezTo>
                      <a:pt x="1" y="3"/>
                      <a:pt x="1" y="3"/>
                      <a:pt x="1" y="3"/>
                    </a:cubicBezTo>
                    <a:cubicBezTo>
                      <a:pt x="1" y="3"/>
                      <a:pt x="1" y="3"/>
                      <a:pt x="1" y="3"/>
                    </a:cubicBezTo>
                    <a:cubicBezTo>
                      <a:pt x="1" y="3"/>
                      <a:pt x="1" y="2"/>
                      <a:pt x="2" y="2"/>
                    </a:cubicBezTo>
                    <a:cubicBezTo>
                      <a:pt x="2" y="2"/>
                      <a:pt x="3" y="2"/>
                      <a:pt x="3" y="1"/>
                    </a:cubicBezTo>
                    <a:cubicBezTo>
                      <a:pt x="4" y="1"/>
                      <a:pt x="4" y="1"/>
                      <a:pt x="4" y="1"/>
                    </a:cubicBezTo>
                    <a:cubicBezTo>
                      <a:pt x="5" y="1"/>
                      <a:pt x="5" y="0"/>
                      <a:pt x="5" y="0"/>
                    </a:cubicBezTo>
                    <a:cubicBezTo>
                      <a:pt x="6" y="0"/>
                      <a:pt x="7" y="0"/>
                      <a:pt x="7" y="1"/>
                    </a:cubicBezTo>
                    <a:cubicBezTo>
                      <a:pt x="7" y="1"/>
                      <a:pt x="7" y="1"/>
                      <a:pt x="7" y="1"/>
                    </a:cubicBezTo>
                    <a:lnTo>
                      <a:pt x="7"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6" name="î$ļîďè"/>
              <p:cNvSpPr/>
              <p:nvPr/>
            </p:nvSpPr>
            <p:spPr bwMode="auto">
              <a:xfrm>
                <a:off x="15993280" y="-2433877"/>
                <a:ext cx="20638" cy="14288"/>
              </a:xfrm>
              <a:custGeom>
                <a:avLst/>
                <a:gdLst>
                  <a:gd name="T0" fmla="*/ 6 w 6"/>
                  <a:gd name="T1" fmla="*/ 2 h 4"/>
                  <a:gd name="T2" fmla="*/ 6 w 6"/>
                  <a:gd name="T3" fmla="*/ 3 h 4"/>
                  <a:gd name="T4" fmla="*/ 4 w 6"/>
                  <a:gd name="T5" fmla="*/ 4 h 4"/>
                  <a:gd name="T6" fmla="*/ 2 w 6"/>
                  <a:gd name="T7" fmla="*/ 4 h 4"/>
                  <a:gd name="T8" fmla="*/ 2 w 6"/>
                  <a:gd name="T9" fmla="*/ 4 h 4"/>
                  <a:gd name="T10" fmla="*/ 0 w 6"/>
                  <a:gd name="T11" fmla="*/ 3 h 4"/>
                  <a:gd name="T12" fmla="*/ 0 w 6"/>
                  <a:gd name="T13" fmla="*/ 2 h 4"/>
                  <a:gd name="T14" fmla="*/ 1 w 6"/>
                  <a:gd name="T15" fmla="*/ 2 h 4"/>
                  <a:gd name="T16" fmla="*/ 2 w 6"/>
                  <a:gd name="T17" fmla="*/ 1 h 4"/>
                  <a:gd name="T18" fmla="*/ 4 w 6"/>
                  <a:gd name="T19" fmla="*/ 0 h 4"/>
                  <a:gd name="T20" fmla="*/ 5 w 6"/>
                  <a:gd name="T21" fmla="*/ 0 h 4"/>
                  <a:gd name="T22" fmla="*/ 6 w 6"/>
                  <a:gd name="T23" fmla="*/ 1 h 4"/>
                  <a:gd name="T24" fmla="*/ 6 w 6"/>
                  <a:gd name="T2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2"/>
                    </a:moveTo>
                    <a:cubicBezTo>
                      <a:pt x="6" y="2"/>
                      <a:pt x="6" y="2"/>
                      <a:pt x="6" y="3"/>
                    </a:cubicBezTo>
                    <a:cubicBezTo>
                      <a:pt x="5" y="3"/>
                      <a:pt x="5" y="3"/>
                      <a:pt x="4" y="4"/>
                    </a:cubicBezTo>
                    <a:cubicBezTo>
                      <a:pt x="4" y="4"/>
                      <a:pt x="3" y="4"/>
                      <a:pt x="2" y="4"/>
                    </a:cubicBezTo>
                    <a:cubicBezTo>
                      <a:pt x="2" y="4"/>
                      <a:pt x="2" y="4"/>
                      <a:pt x="2" y="4"/>
                    </a:cubicBezTo>
                    <a:cubicBezTo>
                      <a:pt x="1" y="4"/>
                      <a:pt x="0" y="4"/>
                      <a:pt x="0" y="3"/>
                    </a:cubicBezTo>
                    <a:cubicBezTo>
                      <a:pt x="0" y="2"/>
                      <a:pt x="0" y="2"/>
                      <a:pt x="0" y="2"/>
                    </a:cubicBezTo>
                    <a:cubicBezTo>
                      <a:pt x="0" y="2"/>
                      <a:pt x="1" y="2"/>
                      <a:pt x="1" y="2"/>
                    </a:cubicBezTo>
                    <a:cubicBezTo>
                      <a:pt x="1" y="1"/>
                      <a:pt x="2" y="1"/>
                      <a:pt x="2" y="1"/>
                    </a:cubicBezTo>
                    <a:cubicBezTo>
                      <a:pt x="3" y="0"/>
                      <a:pt x="4" y="0"/>
                      <a:pt x="4" y="0"/>
                    </a:cubicBezTo>
                    <a:cubicBezTo>
                      <a:pt x="5" y="0"/>
                      <a:pt x="5" y="0"/>
                      <a:pt x="5" y="0"/>
                    </a:cubicBezTo>
                    <a:cubicBezTo>
                      <a:pt x="6" y="0"/>
                      <a:pt x="6" y="1"/>
                      <a:pt x="6" y="1"/>
                    </a:cubicBezTo>
                    <a:lnTo>
                      <a:pt x="6"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7" name="îṣḻïdè"/>
              <p:cNvSpPr/>
              <p:nvPr/>
            </p:nvSpPr>
            <p:spPr bwMode="auto">
              <a:xfrm>
                <a:off x="16031380" y="-2176702"/>
                <a:ext cx="38100" cy="65088"/>
              </a:xfrm>
              <a:custGeom>
                <a:avLst/>
                <a:gdLst>
                  <a:gd name="T0" fmla="*/ 4 w 11"/>
                  <a:gd name="T1" fmla="*/ 0 h 19"/>
                  <a:gd name="T2" fmla="*/ 5 w 11"/>
                  <a:gd name="T3" fmla="*/ 1 h 19"/>
                  <a:gd name="T4" fmla="*/ 8 w 11"/>
                  <a:gd name="T5" fmla="*/ 2 h 19"/>
                  <a:gd name="T6" fmla="*/ 10 w 11"/>
                  <a:gd name="T7" fmla="*/ 6 h 19"/>
                  <a:gd name="T8" fmla="*/ 11 w 11"/>
                  <a:gd name="T9" fmla="*/ 11 h 19"/>
                  <a:gd name="T10" fmla="*/ 10 w 11"/>
                  <a:gd name="T11" fmla="*/ 14 h 19"/>
                  <a:gd name="T12" fmla="*/ 9 w 11"/>
                  <a:gd name="T13" fmla="*/ 16 h 19"/>
                  <a:gd name="T14" fmla="*/ 5 w 11"/>
                  <a:gd name="T15" fmla="*/ 18 h 19"/>
                  <a:gd name="T16" fmla="*/ 2 w 11"/>
                  <a:gd name="T17" fmla="*/ 19 h 19"/>
                  <a:gd name="T18" fmla="*/ 1 w 11"/>
                  <a:gd name="T19" fmla="*/ 19 h 19"/>
                  <a:gd name="T20" fmla="*/ 1 w 11"/>
                  <a:gd name="T21" fmla="*/ 19 h 19"/>
                  <a:gd name="T22" fmla="*/ 0 w 11"/>
                  <a:gd name="T23" fmla="*/ 18 h 19"/>
                  <a:gd name="T24" fmla="*/ 1 w 11"/>
                  <a:gd name="T25" fmla="*/ 17 h 19"/>
                  <a:gd name="T26" fmla="*/ 4 w 11"/>
                  <a:gd name="T27" fmla="*/ 16 h 19"/>
                  <a:gd name="T28" fmla="*/ 6 w 11"/>
                  <a:gd name="T29" fmla="*/ 13 h 19"/>
                  <a:gd name="T30" fmla="*/ 7 w 11"/>
                  <a:gd name="T31" fmla="*/ 12 h 19"/>
                  <a:gd name="T32" fmla="*/ 7 w 11"/>
                  <a:gd name="T33" fmla="*/ 10 h 19"/>
                  <a:gd name="T34" fmla="*/ 6 w 11"/>
                  <a:gd name="T35" fmla="*/ 4 h 19"/>
                  <a:gd name="T36" fmla="*/ 4 w 11"/>
                  <a:gd name="T37" fmla="*/ 3 h 19"/>
                  <a:gd name="T38" fmla="*/ 3 w 11"/>
                  <a:gd name="T39" fmla="*/ 2 h 19"/>
                  <a:gd name="T40" fmla="*/ 3 w 11"/>
                  <a:gd name="T41" fmla="*/ 1 h 19"/>
                  <a:gd name="T42" fmla="*/ 4 w 11"/>
                  <a:gd name="T4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19">
                    <a:moveTo>
                      <a:pt x="4" y="0"/>
                    </a:moveTo>
                    <a:cubicBezTo>
                      <a:pt x="4" y="0"/>
                      <a:pt x="4" y="0"/>
                      <a:pt x="5" y="1"/>
                    </a:cubicBezTo>
                    <a:cubicBezTo>
                      <a:pt x="6" y="1"/>
                      <a:pt x="7" y="1"/>
                      <a:pt x="8" y="2"/>
                    </a:cubicBezTo>
                    <a:cubicBezTo>
                      <a:pt x="9" y="3"/>
                      <a:pt x="10" y="4"/>
                      <a:pt x="10" y="6"/>
                    </a:cubicBezTo>
                    <a:cubicBezTo>
                      <a:pt x="11" y="7"/>
                      <a:pt x="11" y="9"/>
                      <a:pt x="11" y="11"/>
                    </a:cubicBezTo>
                    <a:cubicBezTo>
                      <a:pt x="11" y="12"/>
                      <a:pt x="10" y="13"/>
                      <a:pt x="10" y="14"/>
                    </a:cubicBezTo>
                    <a:cubicBezTo>
                      <a:pt x="10" y="14"/>
                      <a:pt x="9" y="15"/>
                      <a:pt x="9" y="16"/>
                    </a:cubicBezTo>
                    <a:cubicBezTo>
                      <a:pt x="8" y="17"/>
                      <a:pt x="6" y="18"/>
                      <a:pt x="5" y="18"/>
                    </a:cubicBezTo>
                    <a:cubicBezTo>
                      <a:pt x="4" y="19"/>
                      <a:pt x="3" y="19"/>
                      <a:pt x="2" y="19"/>
                    </a:cubicBezTo>
                    <a:cubicBezTo>
                      <a:pt x="1" y="19"/>
                      <a:pt x="1" y="19"/>
                      <a:pt x="1" y="19"/>
                    </a:cubicBezTo>
                    <a:cubicBezTo>
                      <a:pt x="1" y="19"/>
                      <a:pt x="1" y="19"/>
                      <a:pt x="1" y="19"/>
                    </a:cubicBezTo>
                    <a:cubicBezTo>
                      <a:pt x="0" y="19"/>
                      <a:pt x="0" y="18"/>
                      <a:pt x="0" y="18"/>
                    </a:cubicBezTo>
                    <a:cubicBezTo>
                      <a:pt x="0" y="17"/>
                      <a:pt x="0" y="17"/>
                      <a:pt x="1" y="17"/>
                    </a:cubicBezTo>
                    <a:cubicBezTo>
                      <a:pt x="1" y="17"/>
                      <a:pt x="2" y="17"/>
                      <a:pt x="4" y="16"/>
                    </a:cubicBezTo>
                    <a:cubicBezTo>
                      <a:pt x="4" y="15"/>
                      <a:pt x="5" y="14"/>
                      <a:pt x="6" y="13"/>
                    </a:cubicBezTo>
                    <a:cubicBezTo>
                      <a:pt x="6" y="13"/>
                      <a:pt x="6" y="13"/>
                      <a:pt x="7" y="12"/>
                    </a:cubicBezTo>
                    <a:cubicBezTo>
                      <a:pt x="7" y="11"/>
                      <a:pt x="7" y="11"/>
                      <a:pt x="7" y="10"/>
                    </a:cubicBezTo>
                    <a:cubicBezTo>
                      <a:pt x="8" y="8"/>
                      <a:pt x="7" y="6"/>
                      <a:pt x="6" y="4"/>
                    </a:cubicBezTo>
                    <a:cubicBezTo>
                      <a:pt x="5" y="4"/>
                      <a:pt x="4" y="3"/>
                      <a:pt x="4" y="3"/>
                    </a:cubicBezTo>
                    <a:cubicBezTo>
                      <a:pt x="4" y="3"/>
                      <a:pt x="3" y="2"/>
                      <a:pt x="3" y="2"/>
                    </a:cubicBezTo>
                    <a:cubicBezTo>
                      <a:pt x="3" y="2"/>
                      <a:pt x="3" y="1"/>
                      <a:pt x="3" y="1"/>
                    </a:cubicBezTo>
                    <a:cubicBezTo>
                      <a:pt x="3" y="1"/>
                      <a:pt x="3" y="0"/>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8" name="îṥḻíďè"/>
              <p:cNvSpPr/>
              <p:nvPr/>
            </p:nvSpPr>
            <p:spPr bwMode="auto">
              <a:xfrm>
                <a:off x="15767855" y="-2121139"/>
                <a:ext cx="49213" cy="76200"/>
              </a:xfrm>
              <a:custGeom>
                <a:avLst/>
                <a:gdLst>
                  <a:gd name="T0" fmla="*/ 6 w 14"/>
                  <a:gd name="T1" fmla="*/ 0 h 22"/>
                  <a:gd name="T2" fmla="*/ 7 w 14"/>
                  <a:gd name="T3" fmla="*/ 1 h 22"/>
                  <a:gd name="T4" fmla="*/ 10 w 14"/>
                  <a:gd name="T5" fmla="*/ 3 h 22"/>
                  <a:gd name="T6" fmla="*/ 13 w 14"/>
                  <a:gd name="T7" fmla="*/ 7 h 22"/>
                  <a:gd name="T8" fmla="*/ 14 w 14"/>
                  <a:gd name="T9" fmla="*/ 10 h 22"/>
                  <a:gd name="T10" fmla="*/ 14 w 14"/>
                  <a:gd name="T11" fmla="*/ 13 h 22"/>
                  <a:gd name="T12" fmla="*/ 12 w 14"/>
                  <a:gd name="T13" fmla="*/ 16 h 22"/>
                  <a:gd name="T14" fmla="*/ 11 w 14"/>
                  <a:gd name="T15" fmla="*/ 19 h 22"/>
                  <a:gd name="T16" fmla="*/ 6 w 14"/>
                  <a:gd name="T17" fmla="*/ 21 h 22"/>
                  <a:gd name="T18" fmla="*/ 3 w 14"/>
                  <a:gd name="T19" fmla="*/ 22 h 22"/>
                  <a:gd name="T20" fmla="*/ 1 w 14"/>
                  <a:gd name="T21" fmla="*/ 22 h 22"/>
                  <a:gd name="T22" fmla="*/ 0 w 14"/>
                  <a:gd name="T23" fmla="*/ 20 h 22"/>
                  <a:gd name="T24" fmla="*/ 1 w 14"/>
                  <a:gd name="T25" fmla="*/ 20 h 22"/>
                  <a:gd name="T26" fmla="*/ 2 w 14"/>
                  <a:gd name="T27" fmla="*/ 19 h 22"/>
                  <a:gd name="T28" fmla="*/ 5 w 14"/>
                  <a:gd name="T29" fmla="*/ 19 h 22"/>
                  <a:gd name="T30" fmla="*/ 8 w 14"/>
                  <a:gd name="T31" fmla="*/ 16 h 22"/>
                  <a:gd name="T32" fmla="*/ 9 w 14"/>
                  <a:gd name="T33" fmla="*/ 14 h 22"/>
                  <a:gd name="T34" fmla="*/ 10 w 14"/>
                  <a:gd name="T35" fmla="*/ 12 h 22"/>
                  <a:gd name="T36" fmla="*/ 10 w 14"/>
                  <a:gd name="T37" fmla="*/ 10 h 22"/>
                  <a:gd name="T38" fmla="*/ 10 w 14"/>
                  <a:gd name="T39" fmla="*/ 8 h 22"/>
                  <a:gd name="T40" fmla="*/ 8 w 14"/>
                  <a:gd name="T41" fmla="*/ 5 h 22"/>
                  <a:gd name="T42" fmla="*/ 6 w 14"/>
                  <a:gd name="T43" fmla="*/ 3 h 22"/>
                  <a:gd name="T44" fmla="*/ 5 w 14"/>
                  <a:gd name="T45" fmla="*/ 2 h 22"/>
                  <a:gd name="T46" fmla="*/ 5 w 14"/>
                  <a:gd name="T47" fmla="*/ 1 h 22"/>
                  <a:gd name="T48" fmla="*/ 6 w 14"/>
                  <a:gd name="T4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2">
                    <a:moveTo>
                      <a:pt x="6" y="0"/>
                    </a:moveTo>
                    <a:cubicBezTo>
                      <a:pt x="6" y="0"/>
                      <a:pt x="7" y="0"/>
                      <a:pt x="7" y="1"/>
                    </a:cubicBezTo>
                    <a:cubicBezTo>
                      <a:pt x="8" y="1"/>
                      <a:pt x="9" y="2"/>
                      <a:pt x="10" y="3"/>
                    </a:cubicBezTo>
                    <a:cubicBezTo>
                      <a:pt x="12" y="4"/>
                      <a:pt x="13" y="5"/>
                      <a:pt x="13" y="7"/>
                    </a:cubicBezTo>
                    <a:cubicBezTo>
                      <a:pt x="14" y="8"/>
                      <a:pt x="14" y="9"/>
                      <a:pt x="14" y="10"/>
                    </a:cubicBezTo>
                    <a:cubicBezTo>
                      <a:pt x="14" y="11"/>
                      <a:pt x="14" y="12"/>
                      <a:pt x="14" y="13"/>
                    </a:cubicBezTo>
                    <a:cubicBezTo>
                      <a:pt x="13" y="14"/>
                      <a:pt x="13" y="15"/>
                      <a:pt x="12" y="16"/>
                    </a:cubicBezTo>
                    <a:cubicBezTo>
                      <a:pt x="12" y="17"/>
                      <a:pt x="11" y="18"/>
                      <a:pt x="11" y="19"/>
                    </a:cubicBezTo>
                    <a:cubicBezTo>
                      <a:pt x="9" y="20"/>
                      <a:pt x="8" y="21"/>
                      <a:pt x="6" y="21"/>
                    </a:cubicBezTo>
                    <a:cubicBezTo>
                      <a:pt x="5" y="22"/>
                      <a:pt x="3" y="22"/>
                      <a:pt x="3" y="22"/>
                    </a:cubicBezTo>
                    <a:cubicBezTo>
                      <a:pt x="2" y="22"/>
                      <a:pt x="1" y="22"/>
                      <a:pt x="1" y="22"/>
                    </a:cubicBezTo>
                    <a:cubicBezTo>
                      <a:pt x="1" y="22"/>
                      <a:pt x="0" y="21"/>
                      <a:pt x="0" y="20"/>
                    </a:cubicBezTo>
                    <a:cubicBezTo>
                      <a:pt x="0" y="20"/>
                      <a:pt x="1" y="20"/>
                      <a:pt x="1" y="20"/>
                    </a:cubicBezTo>
                    <a:cubicBezTo>
                      <a:pt x="1" y="20"/>
                      <a:pt x="2" y="20"/>
                      <a:pt x="2" y="19"/>
                    </a:cubicBezTo>
                    <a:cubicBezTo>
                      <a:pt x="3" y="19"/>
                      <a:pt x="4" y="19"/>
                      <a:pt x="5" y="19"/>
                    </a:cubicBezTo>
                    <a:cubicBezTo>
                      <a:pt x="6" y="18"/>
                      <a:pt x="7" y="17"/>
                      <a:pt x="8" y="16"/>
                    </a:cubicBezTo>
                    <a:cubicBezTo>
                      <a:pt x="9" y="16"/>
                      <a:pt x="9" y="15"/>
                      <a:pt x="9" y="14"/>
                    </a:cubicBezTo>
                    <a:cubicBezTo>
                      <a:pt x="10" y="14"/>
                      <a:pt x="10" y="13"/>
                      <a:pt x="10" y="12"/>
                    </a:cubicBezTo>
                    <a:cubicBezTo>
                      <a:pt x="10" y="12"/>
                      <a:pt x="10" y="11"/>
                      <a:pt x="10" y="10"/>
                    </a:cubicBezTo>
                    <a:cubicBezTo>
                      <a:pt x="10" y="10"/>
                      <a:pt x="10" y="9"/>
                      <a:pt x="10" y="8"/>
                    </a:cubicBezTo>
                    <a:cubicBezTo>
                      <a:pt x="10" y="7"/>
                      <a:pt x="9" y="6"/>
                      <a:pt x="8" y="5"/>
                    </a:cubicBezTo>
                    <a:cubicBezTo>
                      <a:pt x="8" y="4"/>
                      <a:pt x="7" y="3"/>
                      <a:pt x="6" y="3"/>
                    </a:cubicBezTo>
                    <a:cubicBezTo>
                      <a:pt x="6" y="2"/>
                      <a:pt x="5" y="2"/>
                      <a:pt x="5" y="2"/>
                    </a:cubicBezTo>
                    <a:cubicBezTo>
                      <a:pt x="5" y="2"/>
                      <a:pt x="5" y="1"/>
                      <a:pt x="5" y="1"/>
                    </a:cubicBezTo>
                    <a:cubicBezTo>
                      <a:pt x="5" y="0"/>
                      <a:pt x="6"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19" name="íṩ1îďê"/>
              <p:cNvSpPr/>
              <p:nvPr/>
            </p:nvSpPr>
            <p:spPr bwMode="auto">
              <a:xfrm>
                <a:off x="15504330" y="-2059227"/>
                <a:ext cx="49213" cy="69850"/>
              </a:xfrm>
              <a:custGeom>
                <a:avLst/>
                <a:gdLst>
                  <a:gd name="T0" fmla="*/ 9 w 14"/>
                  <a:gd name="T1" fmla="*/ 0 h 20"/>
                  <a:gd name="T2" fmla="*/ 10 w 14"/>
                  <a:gd name="T3" fmla="*/ 1 h 20"/>
                  <a:gd name="T4" fmla="*/ 12 w 14"/>
                  <a:gd name="T5" fmla="*/ 4 h 20"/>
                  <a:gd name="T6" fmla="*/ 14 w 14"/>
                  <a:gd name="T7" fmla="*/ 8 h 20"/>
                  <a:gd name="T8" fmla="*/ 13 w 14"/>
                  <a:gd name="T9" fmla="*/ 11 h 20"/>
                  <a:gd name="T10" fmla="*/ 13 w 14"/>
                  <a:gd name="T11" fmla="*/ 14 h 20"/>
                  <a:gd name="T12" fmla="*/ 11 w 14"/>
                  <a:gd name="T13" fmla="*/ 16 h 20"/>
                  <a:gd name="T14" fmla="*/ 9 w 14"/>
                  <a:gd name="T15" fmla="*/ 18 h 20"/>
                  <a:gd name="T16" fmla="*/ 5 w 14"/>
                  <a:gd name="T17" fmla="*/ 20 h 20"/>
                  <a:gd name="T18" fmla="*/ 2 w 14"/>
                  <a:gd name="T19" fmla="*/ 20 h 20"/>
                  <a:gd name="T20" fmla="*/ 1 w 14"/>
                  <a:gd name="T21" fmla="*/ 20 h 20"/>
                  <a:gd name="T22" fmla="*/ 1 w 14"/>
                  <a:gd name="T23" fmla="*/ 20 h 20"/>
                  <a:gd name="T24" fmla="*/ 0 w 14"/>
                  <a:gd name="T25" fmla="*/ 19 h 20"/>
                  <a:gd name="T26" fmla="*/ 1 w 14"/>
                  <a:gd name="T27" fmla="*/ 18 h 20"/>
                  <a:gd name="T28" fmla="*/ 4 w 14"/>
                  <a:gd name="T29" fmla="*/ 17 h 20"/>
                  <a:gd name="T30" fmla="*/ 7 w 14"/>
                  <a:gd name="T31" fmla="*/ 15 h 20"/>
                  <a:gd name="T32" fmla="*/ 8 w 14"/>
                  <a:gd name="T33" fmla="*/ 14 h 20"/>
                  <a:gd name="T34" fmla="*/ 9 w 14"/>
                  <a:gd name="T35" fmla="*/ 12 h 20"/>
                  <a:gd name="T36" fmla="*/ 10 w 14"/>
                  <a:gd name="T37" fmla="*/ 10 h 20"/>
                  <a:gd name="T38" fmla="*/ 10 w 14"/>
                  <a:gd name="T39" fmla="*/ 8 h 20"/>
                  <a:gd name="T40" fmla="*/ 9 w 14"/>
                  <a:gd name="T41" fmla="*/ 5 h 20"/>
                  <a:gd name="T42" fmla="*/ 8 w 14"/>
                  <a:gd name="T43" fmla="*/ 3 h 20"/>
                  <a:gd name="T44" fmla="*/ 8 w 14"/>
                  <a:gd name="T45" fmla="*/ 2 h 20"/>
                  <a:gd name="T46" fmla="*/ 8 w 14"/>
                  <a:gd name="T47" fmla="*/ 0 h 20"/>
                  <a:gd name="T48" fmla="*/ 9 w 14"/>
                  <a:gd name="T4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0">
                    <a:moveTo>
                      <a:pt x="9" y="0"/>
                    </a:moveTo>
                    <a:cubicBezTo>
                      <a:pt x="9" y="0"/>
                      <a:pt x="10" y="1"/>
                      <a:pt x="10" y="1"/>
                    </a:cubicBezTo>
                    <a:cubicBezTo>
                      <a:pt x="11" y="2"/>
                      <a:pt x="12" y="3"/>
                      <a:pt x="12" y="4"/>
                    </a:cubicBezTo>
                    <a:cubicBezTo>
                      <a:pt x="13" y="5"/>
                      <a:pt x="13" y="6"/>
                      <a:pt x="14" y="8"/>
                    </a:cubicBezTo>
                    <a:cubicBezTo>
                      <a:pt x="14" y="9"/>
                      <a:pt x="14" y="10"/>
                      <a:pt x="13" y="11"/>
                    </a:cubicBezTo>
                    <a:cubicBezTo>
                      <a:pt x="13" y="12"/>
                      <a:pt x="13" y="13"/>
                      <a:pt x="13" y="14"/>
                    </a:cubicBezTo>
                    <a:cubicBezTo>
                      <a:pt x="12" y="14"/>
                      <a:pt x="12" y="15"/>
                      <a:pt x="11" y="16"/>
                    </a:cubicBezTo>
                    <a:cubicBezTo>
                      <a:pt x="11" y="17"/>
                      <a:pt x="10" y="17"/>
                      <a:pt x="9" y="18"/>
                    </a:cubicBezTo>
                    <a:cubicBezTo>
                      <a:pt x="8" y="19"/>
                      <a:pt x="7" y="20"/>
                      <a:pt x="5" y="20"/>
                    </a:cubicBezTo>
                    <a:cubicBezTo>
                      <a:pt x="4" y="20"/>
                      <a:pt x="3" y="20"/>
                      <a:pt x="2" y="20"/>
                    </a:cubicBezTo>
                    <a:cubicBezTo>
                      <a:pt x="1" y="20"/>
                      <a:pt x="1" y="20"/>
                      <a:pt x="1" y="20"/>
                    </a:cubicBezTo>
                    <a:cubicBezTo>
                      <a:pt x="1" y="20"/>
                      <a:pt x="1" y="20"/>
                      <a:pt x="1" y="20"/>
                    </a:cubicBezTo>
                    <a:cubicBezTo>
                      <a:pt x="0" y="20"/>
                      <a:pt x="0" y="19"/>
                      <a:pt x="0" y="19"/>
                    </a:cubicBezTo>
                    <a:cubicBezTo>
                      <a:pt x="0" y="18"/>
                      <a:pt x="1" y="18"/>
                      <a:pt x="1" y="18"/>
                    </a:cubicBezTo>
                    <a:cubicBezTo>
                      <a:pt x="1" y="18"/>
                      <a:pt x="2" y="18"/>
                      <a:pt x="4" y="17"/>
                    </a:cubicBezTo>
                    <a:cubicBezTo>
                      <a:pt x="5" y="17"/>
                      <a:pt x="6" y="16"/>
                      <a:pt x="7" y="15"/>
                    </a:cubicBezTo>
                    <a:cubicBezTo>
                      <a:pt x="8" y="15"/>
                      <a:pt x="8" y="14"/>
                      <a:pt x="8" y="14"/>
                    </a:cubicBezTo>
                    <a:cubicBezTo>
                      <a:pt x="9" y="13"/>
                      <a:pt x="9" y="13"/>
                      <a:pt x="9" y="12"/>
                    </a:cubicBezTo>
                    <a:cubicBezTo>
                      <a:pt x="10" y="12"/>
                      <a:pt x="10" y="11"/>
                      <a:pt x="10" y="10"/>
                    </a:cubicBezTo>
                    <a:cubicBezTo>
                      <a:pt x="10" y="10"/>
                      <a:pt x="10" y="9"/>
                      <a:pt x="10" y="8"/>
                    </a:cubicBezTo>
                    <a:cubicBezTo>
                      <a:pt x="10" y="7"/>
                      <a:pt x="10" y="6"/>
                      <a:pt x="9" y="5"/>
                    </a:cubicBezTo>
                    <a:cubicBezTo>
                      <a:pt x="9" y="4"/>
                      <a:pt x="9" y="3"/>
                      <a:pt x="8" y="3"/>
                    </a:cubicBezTo>
                    <a:cubicBezTo>
                      <a:pt x="8" y="2"/>
                      <a:pt x="8" y="2"/>
                      <a:pt x="8" y="2"/>
                    </a:cubicBezTo>
                    <a:cubicBezTo>
                      <a:pt x="7" y="1"/>
                      <a:pt x="8" y="1"/>
                      <a:pt x="8" y="0"/>
                    </a:cubicBezTo>
                    <a:cubicBezTo>
                      <a:pt x="8" y="0"/>
                      <a:pt x="9" y="0"/>
                      <a:pt x="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0" name="ï$1iďè"/>
              <p:cNvSpPr/>
              <p:nvPr/>
            </p:nvSpPr>
            <p:spPr bwMode="auto">
              <a:xfrm>
                <a:off x="16326655" y="-2291002"/>
                <a:ext cx="41275" cy="14288"/>
              </a:xfrm>
              <a:custGeom>
                <a:avLst/>
                <a:gdLst>
                  <a:gd name="T0" fmla="*/ 1 w 12"/>
                  <a:gd name="T1" fmla="*/ 0 h 4"/>
                  <a:gd name="T2" fmla="*/ 3 w 12"/>
                  <a:gd name="T3" fmla="*/ 0 h 4"/>
                  <a:gd name="T4" fmla="*/ 7 w 12"/>
                  <a:gd name="T5" fmla="*/ 0 h 4"/>
                  <a:gd name="T6" fmla="*/ 10 w 12"/>
                  <a:gd name="T7" fmla="*/ 0 h 4"/>
                  <a:gd name="T8" fmla="*/ 11 w 12"/>
                  <a:gd name="T9" fmla="*/ 1 h 4"/>
                  <a:gd name="T10" fmla="*/ 12 w 12"/>
                  <a:gd name="T11" fmla="*/ 3 h 4"/>
                  <a:gd name="T12" fmla="*/ 11 w 12"/>
                  <a:gd name="T13" fmla="*/ 3 h 4"/>
                  <a:gd name="T14" fmla="*/ 10 w 12"/>
                  <a:gd name="T15" fmla="*/ 3 h 4"/>
                  <a:gd name="T16" fmla="*/ 6 w 12"/>
                  <a:gd name="T17" fmla="*/ 3 h 4"/>
                  <a:gd name="T18" fmla="*/ 3 w 12"/>
                  <a:gd name="T19" fmla="*/ 3 h 4"/>
                  <a:gd name="T20" fmla="*/ 1 w 12"/>
                  <a:gd name="T21" fmla="*/ 2 h 4"/>
                  <a:gd name="T22" fmla="*/ 1 w 12"/>
                  <a:gd name="T23" fmla="*/ 1 h 4"/>
                  <a:gd name="T24" fmla="*/ 1 w 12"/>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4">
                    <a:moveTo>
                      <a:pt x="1" y="0"/>
                    </a:moveTo>
                    <a:cubicBezTo>
                      <a:pt x="1" y="0"/>
                      <a:pt x="2" y="0"/>
                      <a:pt x="3" y="0"/>
                    </a:cubicBezTo>
                    <a:cubicBezTo>
                      <a:pt x="4" y="0"/>
                      <a:pt x="5" y="0"/>
                      <a:pt x="7" y="0"/>
                    </a:cubicBezTo>
                    <a:cubicBezTo>
                      <a:pt x="8" y="0"/>
                      <a:pt x="9" y="0"/>
                      <a:pt x="10" y="0"/>
                    </a:cubicBezTo>
                    <a:cubicBezTo>
                      <a:pt x="11" y="1"/>
                      <a:pt x="11" y="1"/>
                      <a:pt x="11" y="1"/>
                    </a:cubicBezTo>
                    <a:cubicBezTo>
                      <a:pt x="12" y="1"/>
                      <a:pt x="12" y="2"/>
                      <a:pt x="12" y="3"/>
                    </a:cubicBezTo>
                    <a:cubicBezTo>
                      <a:pt x="11" y="3"/>
                      <a:pt x="11" y="3"/>
                      <a:pt x="11" y="3"/>
                    </a:cubicBezTo>
                    <a:cubicBezTo>
                      <a:pt x="11" y="3"/>
                      <a:pt x="11" y="3"/>
                      <a:pt x="10" y="3"/>
                    </a:cubicBezTo>
                    <a:cubicBezTo>
                      <a:pt x="9" y="4"/>
                      <a:pt x="7" y="3"/>
                      <a:pt x="6" y="3"/>
                    </a:cubicBezTo>
                    <a:cubicBezTo>
                      <a:pt x="5" y="3"/>
                      <a:pt x="4" y="3"/>
                      <a:pt x="3" y="3"/>
                    </a:cubicBezTo>
                    <a:cubicBezTo>
                      <a:pt x="2" y="2"/>
                      <a:pt x="1" y="2"/>
                      <a:pt x="1" y="2"/>
                    </a:cubicBezTo>
                    <a:cubicBezTo>
                      <a:pt x="1" y="2"/>
                      <a:pt x="0" y="1"/>
                      <a:pt x="1" y="1"/>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1" name="ïŝļiďé"/>
              <p:cNvSpPr/>
              <p:nvPr/>
            </p:nvSpPr>
            <p:spPr bwMode="auto">
              <a:xfrm>
                <a:off x="16329830" y="-2273539"/>
                <a:ext cx="41275" cy="12700"/>
              </a:xfrm>
              <a:custGeom>
                <a:avLst/>
                <a:gdLst>
                  <a:gd name="T0" fmla="*/ 1 w 12"/>
                  <a:gd name="T1" fmla="*/ 0 h 4"/>
                  <a:gd name="T2" fmla="*/ 3 w 12"/>
                  <a:gd name="T3" fmla="*/ 0 h 4"/>
                  <a:gd name="T4" fmla="*/ 7 w 12"/>
                  <a:gd name="T5" fmla="*/ 0 h 4"/>
                  <a:gd name="T6" fmla="*/ 10 w 12"/>
                  <a:gd name="T7" fmla="*/ 1 h 4"/>
                  <a:gd name="T8" fmla="*/ 11 w 12"/>
                  <a:gd name="T9" fmla="*/ 1 h 4"/>
                  <a:gd name="T10" fmla="*/ 12 w 12"/>
                  <a:gd name="T11" fmla="*/ 3 h 4"/>
                  <a:gd name="T12" fmla="*/ 11 w 12"/>
                  <a:gd name="T13" fmla="*/ 4 h 4"/>
                  <a:gd name="T14" fmla="*/ 10 w 12"/>
                  <a:gd name="T15" fmla="*/ 4 h 4"/>
                  <a:gd name="T16" fmla="*/ 6 w 12"/>
                  <a:gd name="T17" fmla="*/ 4 h 4"/>
                  <a:gd name="T18" fmla="*/ 3 w 12"/>
                  <a:gd name="T19" fmla="*/ 3 h 4"/>
                  <a:gd name="T20" fmla="*/ 1 w 12"/>
                  <a:gd name="T21" fmla="*/ 3 h 4"/>
                  <a:gd name="T22" fmla="*/ 1 w 12"/>
                  <a:gd name="T23" fmla="*/ 1 h 4"/>
                  <a:gd name="T24" fmla="*/ 1 w 12"/>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4">
                    <a:moveTo>
                      <a:pt x="1" y="0"/>
                    </a:moveTo>
                    <a:cubicBezTo>
                      <a:pt x="1" y="0"/>
                      <a:pt x="2" y="0"/>
                      <a:pt x="3" y="0"/>
                    </a:cubicBezTo>
                    <a:cubicBezTo>
                      <a:pt x="4" y="0"/>
                      <a:pt x="5" y="0"/>
                      <a:pt x="7" y="0"/>
                    </a:cubicBezTo>
                    <a:cubicBezTo>
                      <a:pt x="8" y="0"/>
                      <a:pt x="9" y="1"/>
                      <a:pt x="10" y="1"/>
                    </a:cubicBezTo>
                    <a:cubicBezTo>
                      <a:pt x="11" y="1"/>
                      <a:pt x="11" y="1"/>
                      <a:pt x="11" y="1"/>
                    </a:cubicBezTo>
                    <a:cubicBezTo>
                      <a:pt x="12" y="2"/>
                      <a:pt x="12" y="2"/>
                      <a:pt x="12" y="3"/>
                    </a:cubicBezTo>
                    <a:cubicBezTo>
                      <a:pt x="11" y="4"/>
                      <a:pt x="11" y="4"/>
                      <a:pt x="11" y="4"/>
                    </a:cubicBezTo>
                    <a:cubicBezTo>
                      <a:pt x="11" y="4"/>
                      <a:pt x="11" y="4"/>
                      <a:pt x="10" y="4"/>
                    </a:cubicBezTo>
                    <a:cubicBezTo>
                      <a:pt x="9" y="4"/>
                      <a:pt x="7" y="4"/>
                      <a:pt x="6" y="4"/>
                    </a:cubicBezTo>
                    <a:cubicBezTo>
                      <a:pt x="5" y="4"/>
                      <a:pt x="4" y="4"/>
                      <a:pt x="3" y="3"/>
                    </a:cubicBezTo>
                    <a:cubicBezTo>
                      <a:pt x="2" y="3"/>
                      <a:pt x="1" y="3"/>
                      <a:pt x="1" y="3"/>
                    </a:cubicBezTo>
                    <a:cubicBezTo>
                      <a:pt x="1" y="2"/>
                      <a:pt x="0" y="2"/>
                      <a:pt x="1" y="1"/>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2" name="išḻíḋe"/>
              <p:cNvSpPr/>
              <p:nvPr/>
            </p:nvSpPr>
            <p:spPr bwMode="auto">
              <a:xfrm>
                <a:off x="14915368" y="-2302114"/>
                <a:ext cx="152400" cy="190500"/>
              </a:xfrm>
              <a:custGeom>
                <a:avLst/>
                <a:gdLst>
                  <a:gd name="T0" fmla="*/ 2 w 44"/>
                  <a:gd name="T1" fmla="*/ 1 h 55"/>
                  <a:gd name="T2" fmla="*/ 9 w 44"/>
                  <a:gd name="T3" fmla="*/ 9 h 55"/>
                  <a:gd name="T4" fmla="*/ 23 w 44"/>
                  <a:gd name="T5" fmla="*/ 26 h 55"/>
                  <a:gd name="T6" fmla="*/ 37 w 44"/>
                  <a:gd name="T7" fmla="*/ 45 h 55"/>
                  <a:gd name="T8" fmla="*/ 43 w 44"/>
                  <a:gd name="T9" fmla="*/ 53 h 55"/>
                  <a:gd name="T10" fmla="*/ 43 w 44"/>
                  <a:gd name="T11" fmla="*/ 55 h 55"/>
                  <a:gd name="T12" fmla="*/ 41 w 44"/>
                  <a:gd name="T13" fmla="*/ 54 h 55"/>
                  <a:gd name="T14" fmla="*/ 35 w 44"/>
                  <a:gd name="T15" fmla="*/ 47 h 55"/>
                  <a:gd name="T16" fmla="*/ 20 w 44"/>
                  <a:gd name="T17" fmla="*/ 29 h 55"/>
                  <a:gd name="T18" fmla="*/ 7 w 44"/>
                  <a:gd name="T19" fmla="*/ 11 h 55"/>
                  <a:gd name="T20" fmla="*/ 0 w 44"/>
                  <a:gd name="T21" fmla="*/ 2 h 55"/>
                  <a:gd name="T22" fmla="*/ 1 w 44"/>
                  <a:gd name="T23" fmla="*/ 1 h 55"/>
                  <a:gd name="T24" fmla="*/ 2 w 44"/>
                  <a:gd name="T25"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55">
                    <a:moveTo>
                      <a:pt x="2" y="1"/>
                    </a:moveTo>
                    <a:cubicBezTo>
                      <a:pt x="2" y="1"/>
                      <a:pt x="5" y="4"/>
                      <a:pt x="9" y="9"/>
                    </a:cubicBezTo>
                    <a:cubicBezTo>
                      <a:pt x="13" y="14"/>
                      <a:pt x="18" y="20"/>
                      <a:pt x="23" y="26"/>
                    </a:cubicBezTo>
                    <a:cubicBezTo>
                      <a:pt x="28" y="33"/>
                      <a:pt x="33" y="40"/>
                      <a:pt x="37" y="45"/>
                    </a:cubicBezTo>
                    <a:cubicBezTo>
                      <a:pt x="41" y="50"/>
                      <a:pt x="43" y="53"/>
                      <a:pt x="43" y="53"/>
                    </a:cubicBezTo>
                    <a:cubicBezTo>
                      <a:pt x="44" y="54"/>
                      <a:pt x="44" y="54"/>
                      <a:pt x="43" y="55"/>
                    </a:cubicBezTo>
                    <a:cubicBezTo>
                      <a:pt x="42" y="55"/>
                      <a:pt x="42" y="55"/>
                      <a:pt x="41" y="54"/>
                    </a:cubicBezTo>
                    <a:cubicBezTo>
                      <a:pt x="41" y="54"/>
                      <a:pt x="39" y="51"/>
                      <a:pt x="35" y="47"/>
                    </a:cubicBezTo>
                    <a:cubicBezTo>
                      <a:pt x="31" y="42"/>
                      <a:pt x="26" y="35"/>
                      <a:pt x="20" y="29"/>
                    </a:cubicBezTo>
                    <a:cubicBezTo>
                      <a:pt x="15" y="22"/>
                      <a:pt x="10" y="16"/>
                      <a:pt x="7" y="11"/>
                    </a:cubicBezTo>
                    <a:cubicBezTo>
                      <a:pt x="3" y="6"/>
                      <a:pt x="0" y="2"/>
                      <a:pt x="0" y="2"/>
                    </a:cubicBezTo>
                    <a:cubicBezTo>
                      <a:pt x="0" y="2"/>
                      <a:pt x="0" y="1"/>
                      <a:pt x="1" y="1"/>
                    </a:cubicBezTo>
                    <a:cubicBezTo>
                      <a:pt x="1" y="0"/>
                      <a:pt x="2"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3" name="i$ḷîḑê"/>
              <p:cNvSpPr/>
              <p:nvPr/>
            </p:nvSpPr>
            <p:spPr bwMode="auto">
              <a:xfrm>
                <a:off x="15059830" y="-2100502"/>
                <a:ext cx="22225" cy="17463"/>
              </a:xfrm>
              <a:custGeom>
                <a:avLst/>
                <a:gdLst>
                  <a:gd name="T0" fmla="*/ 6 w 6"/>
                  <a:gd name="T1" fmla="*/ 2 h 5"/>
                  <a:gd name="T2" fmla="*/ 5 w 6"/>
                  <a:gd name="T3" fmla="*/ 4 h 5"/>
                  <a:gd name="T4" fmla="*/ 3 w 6"/>
                  <a:gd name="T5" fmla="*/ 4 h 5"/>
                  <a:gd name="T6" fmla="*/ 2 w 6"/>
                  <a:gd name="T7" fmla="*/ 1 h 5"/>
                  <a:gd name="T8" fmla="*/ 3 w 6"/>
                  <a:gd name="T9" fmla="*/ 0 h 5"/>
                  <a:gd name="T10" fmla="*/ 5 w 6"/>
                  <a:gd name="T11" fmla="*/ 0 h 5"/>
                  <a:gd name="T12" fmla="*/ 6 w 6"/>
                  <a:gd name="T13" fmla="*/ 2 h 5"/>
                  <a:gd name="T14" fmla="*/ 6 w 6"/>
                  <a:gd name="T15" fmla="*/ 2 h 5"/>
                  <a:gd name="T16" fmla="*/ 5 w 6"/>
                  <a:gd name="T17" fmla="*/ 4 h 5"/>
                  <a:gd name="T18" fmla="*/ 3 w 6"/>
                  <a:gd name="T19" fmla="*/ 5 h 5"/>
                  <a:gd name="T20" fmla="*/ 3 w 6"/>
                  <a:gd name="T21" fmla="*/ 5 h 5"/>
                  <a:gd name="T22" fmla="*/ 0 w 6"/>
                  <a:gd name="T23" fmla="*/ 4 h 5"/>
                  <a:gd name="T24" fmla="*/ 1 w 6"/>
                  <a:gd name="T25" fmla="*/ 1 h 5"/>
                  <a:gd name="T26" fmla="*/ 1 w 6"/>
                  <a:gd name="T27" fmla="*/ 1 h 5"/>
                  <a:gd name="T28" fmla="*/ 3 w 6"/>
                  <a:gd name="T29" fmla="*/ 1 h 5"/>
                  <a:gd name="T30" fmla="*/ 5 w 6"/>
                  <a:gd name="T31" fmla="*/ 0 h 5"/>
                  <a:gd name="T32" fmla="*/ 6 w 6"/>
                  <a:gd name="T33"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6" y="2"/>
                    </a:moveTo>
                    <a:cubicBezTo>
                      <a:pt x="5" y="3"/>
                      <a:pt x="5" y="3"/>
                      <a:pt x="5" y="4"/>
                    </a:cubicBezTo>
                    <a:cubicBezTo>
                      <a:pt x="4" y="4"/>
                      <a:pt x="4" y="4"/>
                      <a:pt x="3" y="4"/>
                    </a:cubicBezTo>
                    <a:cubicBezTo>
                      <a:pt x="2" y="1"/>
                      <a:pt x="2" y="1"/>
                      <a:pt x="2" y="1"/>
                    </a:cubicBezTo>
                    <a:cubicBezTo>
                      <a:pt x="2" y="1"/>
                      <a:pt x="3" y="1"/>
                      <a:pt x="3" y="0"/>
                    </a:cubicBezTo>
                    <a:cubicBezTo>
                      <a:pt x="4" y="0"/>
                      <a:pt x="4" y="0"/>
                      <a:pt x="5" y="0"/>
                    </a:cubicBezTo>
                    <a:cubicBezTo>
                      <a:pt x="6" y="0"/>
                      <a:pt x="6" y="1"/>
                      <a:pt x="6" y="2"/>
                    </a:cubicBezTo>
                    <a:cubicBezTo>
                      <a:pt x="6" y="2"/>
                      <a:pt x="6" y="2"/>
                      <a:pt x="6" y="2"/>
                    </a:cubicBezTo>
                    <a:cubicBezTo>
                      <a:pt x="6" y="3"/>
                      <a:pt x="5" y="3"/>
                      <a:pt x="5" y="4"/>
                    </a:cubicBezTo>
                    <a:cubicBezTo>
                      <a:pt x="4" y="4"/>
                      <a:pt x="4" y="4"/>
                      <a:pt x="3" y="5"/>
                    </a:cubicBezTo>
                    <a:cubicBezTo>
                      <a:pt x="3" y="5"/>
                      <a:pt x="3" y="5"/>
                      <a:pt x="3" y="5"/>
                    </a:cubicBezTo>
                    <a:cubicBezTo>
                      <a:pt x="2" y="5"/>
                      <a:pt x="1" y="5"/>
                      <a:pt x="0" y="4"/>
                    </a:cubicBezTo>
                    <a:cubicBezTo>
                      <a:pt x="0" y="3"/>
                      <a:pt x="0" y="2"/>
                      <a:pt x="1" y="1"/>
                    </a:cubicBezTo>
                    <a:cubicBezTo>
                      <a:pt x="1" y="1"/>
                      <a:pt x="1" y="1"/>
                      <a:pt x="1" y="1"/>
                    </a:cubicBezTo>
                    <a:cubicBezTo>
                      <a:pt x="2" y="1"/>
                      <a:pt x="2" y="1"/>
                      <a:pt x="3" y="1"/>
                    </a:cubicBezTo>
                    <a:cubicBezTo>
                      <a:pt x="4" y="1"/>
                      <a:pt x="4" y="0"/>
                      <a:pt x="5" y="0"/>
                    </a:cubicBezTo>
                    <a:cubicBezTo>
                      <a:pt x="5" y="0"/>
                      <a:pt x="6" y="1"/>
                      <a:pt x="6"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4" name="iṥļîdè"/>
              <p:cNvSpPr/>
              <p:nvPr/>
            </p:nvSpPr>
            <p:spPr bwMode="auto">
              <a:xfrm>
                <a:off x="15074118" y="-2079864"/>
                <a:ext cx="20638" cy="14288"/>
              </a:xfrm>
              <a:custGeom>
                <a:avLst/>
                <a:gdLst>
                  <a:gd name="T0" fmla="*/ 6 w 6"/>
                  <a:gd name="T1" fmla="*/ 2 h 4"/>
                  <a:gd name="T2" fmla="*/ 5 w 6"/>
                  <a:gd name="T3" fmla="*/ 3 h 4"/>
                  <a:gd name="T4" fmla="*/ 3 w 6"/>
                  <a:gd name="T5" fmla="*/ 4 h 4"/>
                  <a:gd name="T6" fmla="*/ 2 w 6"/>
                  <a:gd name="T7" fmla="*/ 4 h 4"/>
                  <a:gd name="T8" fmla="*/ 1 w 6"/>
                  <a:gd name="T9" fmla="*/ 3 h 4"/>
                  <a:gd name="T10" fmla="*/ 0 w 6"/>
                  <a:gd name="T11" fmla="*/ 1 h 4"/>
                  <a:gd name="T12" fmla="*/ 0 w 6"/>
                  <a:gd name="T13" fmla="*/ 1 h 4"/>
                  <a:gd name="T14" fmla="*/ 1 w 6"/>
                  <a:gd name="T15" fmla="*/ 1 h 4"/>
                  <a:gd name="T16" fmla="*/ 3 w 6"/>
                  <a:gd name="T17" fmla="*/ 0 h 4"/>
                  <a:gd name="T18" fmla="*/ 5 w 6"/>
                  <a:gd name="T19" fmla="*/ 0 h 4"/>
                  <a:gd name="T20" fmla="*/ 5 w 6"/>
                  <a:gd name="T21" fmla="*/ 0 h 4"/>
                  <a:gd name="T22" fmla="*/ 6 w 6"/>
                  <a:gd name="T23"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6" y="2"/>
                    </a:moveTo>
                    <a:cubicBezTo>
                      <a:pt x="6" y="2"/>
                      <a:pt x="6" y="3"/>
                      <a:pt x="5" y="3"/>
                    </a:cubicBezTo>
                    <a:cubicBezTo>
                      <a:pt x="5" y="3"/>
                      <a:pt x="4" y="3"/>
                      <a:pt x="3" y="4"/>
                    </a:cubicBezTo>
                    <a:cubicBezTo>
                      <a:pt x="3" y="4"/>
                      <a:pt x="2" y="4"/>
                      <a:pt x="2" y="4"/>
                    </a:cubicBezTo>
                    <a:cubicBezTo>
                      <a:pt x="1" y="4"/>
                      <a:pt x="1" y="3"/>
                      <a:pt x="1" y="3"/>
                    </a:cubicBezTo>
                    <a:cubicBezTo>
                      <a:pt x="0" y="3"/>
                      <a:pt x="0" y="2"/>
                      <a:pt x="0" y="1"/>
                    </a:cubicBezTo>
                    <a:cubicBezTo>
                      <a:pt x="0" y="1"/>
                      <a:pt x="0" y="1"/>
                      <a:pt x="0" y="1"/>
                    </a:cubicBezTo>
                    <a:cubicBezTo>
                      <a:pt x="0" y="1"/>
                      <a:pt x="1" y="1"/>
                      <a:pt x="1" y="1"/>
                    </a:cubicBezTo>
                    <a:cubicBezTo>
                      <a:pt x="1" y="0"/>
                      <a:pt x="2" y="0"/>
                      <a:pt x="3" y="0"/>
                    </a:cubicBezTo>
                    <a:cubicBezTo>
                      <a:pt x="3" y="0"/>
                      <a:pt x="4" y="0"/>
                      <a:pt x="5" y="0"/>
                    </a:cubicBezTo>
                    <a:cubicBezTo>
                      <a:pt x="5" y="0"/>
                      <a:pt x="5" y="0"/>
                      <a:pt x="5" y="0"/>
                    </a:cubicBezTo>
                    <a:cubicBezTo>
                      <a:pt x="6" y="1"/>
                      <a:pt x="6" y="1"/>
                      <a:pt x="6"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5" name="ïSlïḓé"/>
              <p:cNvSpPr/>
              <p:nvPr/>
            </p:nvSpPr>
            <p:spPr bwMode="auto">
              <a:xfrm>
                <a:off x="15085230" y="-2065577"/>
                <a:ext cx="23813" cy="20638"/>
              </a:xfrm>
              <a:custGeom>
                <a:avLst/>
                <a:gdLst>
                  <a:gd name="T0" fmla="*/ 7 w 7"/>
                  <a:gd name="T1" fmla="*/ 1 h 6"/>
                  <a:gd name="T2" fmla="*/ 7 w 7"/>
                  <a:gd name="T3" fmla="*/ 2 h 6"/>
                  <a:gd name="T4" fmla="*/ 6 w 7"/>
                  <a:gd name="T5" fmla="*/ 3 h 6"/>
                  <a:gd name="T6" fmla="*/ 5 w 7"/>
                  <a:gd name="T7" fmla="*/ 5 h 6"/>
                  <a:gd name="T8" fmla="*/ 2 w 7"/>
                  <a:gd name="T9" fmla="*/ 6 h 6"/>
                  <a:gd name="T10" fmla="*/ 1 w 7"/>
                  <a:gd name="T11" fmla="*/ 5 h 6"/>
                  <a:gd name="T12" fmla="*/ 0 w 7"/>
                  <a:gd name="T13" fmla="*/ 4 h 6"/>
                  <a:gd name="T14" fmla="*/ 0 w 7"/>
                  <a:gd name="T15" fmla="*/ 3 h 6"/>
                  <a:gd name="T16" fmla="*/ 0 w 7"/>
                  <a:gd name="T17" fmla="*/ 3 h 6"/>
                  <a:gd name="T18" fmla="*/ 1 w 7"/>
                  <a:gd name="T19" fmla="*/ 3 h 6"/>
                  <a:gd name="T20" fmla="*/ 3 w 7"/>
                  <a:gd name="T21" fmla="*/ 2 h 6"/>
                  <a:gd name="T22" fmla="*/ 4 w 7"/>
                  <a:gd name="T23" fmla="*/ 1 h 6"/>
                  <a:gd name="T24" fmla="*/ 5 w 7"/>
                  <a:gd name="T25" fmla="*/ 0 h 6"/>
                  <a:gd name="T26" fmla="*/ 7 w 7"/>
                  <a:gd name="T27" fmla="*/ 1 h 6"/>
                  <a:gd name="T28" fmla="*/ 7 w 7"/>
                  <a:gd name="T2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6">
                    <a:moveTo>
                      <a:pt x="7" y="1"/>
                    </a:moveTo>
                    <a:cubicBezTo>
                      <a:pt x="7" y="2"/>
                      <a:pt x="7" y="2"/>
                      <a:pt x="7" y="2"/>
                    </a:cubicBezTo>
                    <a:cubicBezTo>
                      <a:pt x="6" y="3"/>
                      <a:pt x="6" y="3"/>
                      <a:pt x="6" y="3"/>
                    </a:cubicBezTo>
                    <a:cubicBezTo>
                      <a:pt x="6" y="3"/>
                      <a:pt x="5" y="4"/>
                      <a:pt x="5" y="5"/>
                    </a:cubicBezTo>
                    <a:cubicBezTo>
                      <a:pt x="4" y="5"/>
                      <a:pt x="3" y="6"/>
                      <a:pt x="2" y="6"/>
                    </a:cubicBezTo>
                    <a:cubicBezTo>
                      <a:pt x="1" y="6"/>
                      <a:pt x="1" y="5"/>
                      <a:pt x="1" y="5"/>
                    </a:cubicBezTo>
                    <a:cubicBezTo>
                      <a:pt x="0" y="5"/>
                      <a:pt x="0" y="4"/>
                      <a:pt x="0" y="4"/>
                    </a:cubicBezTo>
                    <a:cubicBezTo>
                      <a:pt x="0" y="3"/>
                      <a:pt x="0" y="3"/>
                      <a:pt x="0" y="3"/>
                    </a:cubicBezTo>
                    <a:cubicBezTo>
                      <a:pt x="0" y="3"/>
                      <a:pt x="0" y="3"/>
                      <a:pt x="0" y="3"/>
                    </a:cubicBezTo>
                    <a:cubicBezTo>
                      <a:pt x="0" y="3"/>
                      <a:pt x="1" y="3"/>
                      <a:pt x="1" y="3"/>
                    </a:cubicBezTo>
                    <a:cubicBezTo>
                      <a:pt x="2" y="2"/>
                      <a:pt x="2" y="2"/>
                      <a:pt x="3" y="2"/>
                    </a:cubicBezTo>
                    <a:cubicBezTo>
                      <a:pt x="3" y="1"/>
                      <a:pt x="4" y="1"/>
                      <a:pt x="4" y="1"/>
                    </a:cubicBezTo>
                    <a:cubicBezTo>
                      <a:pt x="4" y="1"/>
                      <a:pt x="5" y="0"/>
                      <a:pt x="5" y="0"/>
                    </a:cubicBezTo>
                    <a:cubicBezTo>
                      <a:pt x="5" y="0"/>
                      <a:pt x="6" y="0"/>
                      <a:pt x="7" y="1"/>
                    </a:cubicBezTo>
                    <a:cubicBezTo>
                      <a:pt x="7" y="1"/>
                      <a:pt x="7" y="1"/>
                      <a:pt x="7"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6" name="íṡḷíďè"/>
              <p:cNvSpPr/>
              <p:nvPr/>
            </p:nvSpPr>
            <p:spPr bwMode="auto">
              <a:xfrm>
                <a:off x="15077293" y="-1862377"/>
                <a:ext cx="46038" cy="169863"/>
              </a:xfrm>
              <a:custGeom>
                <a:avLst/>
                <a:gdLst>
                  <a:gd name="T0" fmla="*/ 13 w 13"/>
                  <a:gd name="T1" fmla="*/ 1 h 49"/>
                  <a:gd name="T2" fmla="*/ 12 w 13"/>
                  <a:gd name="T3" fmla="*/ 9 h 49"/>
                  <a:gd name="T4" fmla="*/ 8 w 13"/>
                  <a:gd name="T5" fmla="*/ 25 h 49"/>
                  <a:gd name="T6" fmla="*/ 4 w 13"/>
                  <a:gd name="T7" fmla="*/ 41 h 49"/>
                  <a:gd name="T8" fmla="*/ 2 w 13"/>
                  <a:gd name="T9" fmla="*/ 48 h 49"/>
                  <a:gd name="T10" fmla="*/ 1 w 13"/>
                  <a:gd name="T11" fmla="*/ 49 h 49"/>
                  <a:gd name="T12" fmla="*/ 0 w 13"/>
                  <a:gd name="T13" fmla="*/ 48 h 49"/>
                  <a:gd name="T14" fmla="*/ 1 w 13"/>
                  <a:gd name="T15" fmla="*/ 40 h 49"/>
                  <a:gd name="T16" fmla="*/ 5 w 13"/>
                  <a:gd name="T17" fmla="*/ 24 h 49"/>
                  <a:gd name="T18" fmla="*/ 9 w 13"/>
                  <a:gd name="T19" fmla="*/ 8 h 49"/>
                  <a:gd name="T20" fmla="*/ 11 w 13"/>
                  <a:gd name="T21" fmla="*/ 1 h 49"/>
                  <a:gd name="T22" fmla="*/ 12 w 13"/>
                  <a:gd name="T23" fmla="*/ 0 h 49"/>
                  <a:gd name="T24" fmla="*/ 13 w 13"/>
                  <a:gd name="T25"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49">
                    <a:moveTo>
                      <a:pt x="13" y="1"/>
                    </a:moveTo>
                    <a:cubicBezTo>
                      <a:pt x="13" y="1"/>
                      <a:pt x="12" y="4"/>
                      <a:pt x="12" y="9"/>
                    </a:cubicBezTo>
                    <a:cubicBezTo>
                      <a:pt x="11" y="13"/>
                      <a:pt x="9" y="19"/>
                      <a:pt x="8" y="25"/>
                    </a:cubicBezTo>
                    <a:cubicBezTo>
                      <a:pt x="7" y="31"/>
                      <a:pt x="5" y="37"/>
                      <a:pt x="4" y="41"/>
                    </a:cubicBezTo>
                    <a:cubicBezTo>
                      <a:pt x="3" y="45"/>
                      <a:pt x="2" y="48"/>
                      <a:pt x="2" y="48"/>
                    </a:cubicBezTo>
                    <a:cubicBezTo>
                      <a:pt x="2" y="49"/>
                      <a:pt x="1" y="49"/>
                      <a:pt x="1" y="49"/>
                    </a:cubicBezTo>
                    <a:cubicBezTo>
                      <a:pt x="0" y="49"/>
                      <a:pt x="0" y="48"/>
                      <a:pt x="0" y="48"/>
                    </a:cubicBezTo>
                    <a:cubicBezTo>
                      <a:pt x="0" y="48"/>
                      <a:pt x="0" y="45"/>
                      <a:pt x="1" y="40"/>
                    </a:cubicBezTo>
                    <a:cubicBezTo>
                      <a:pt x="2" y="36"/>
                      <a:pt x="3" y="30"/>
                      <a:pt x="5" y="24"/>
                    </a:cubicBezTo>
                    <a:cubicBezTo>
                      <a:pt x="6" y="18"/>
                      <a:pt x="7" y="12"/>
                      <a:pt x="9" y="8"/>
                    </a:cubicBezTo>
                    <a:cubicBezTo>
                      <a:pt x="10" y="4"/>
                      <a:pt x="11" y="1"/>
                      <a:pt x="11" y="1"/>
                    </a:cubicBezTo>
                    <a:cubicBezTo>
                      <a:pt x="11" y="0"/>
                      <a:pt x="12" y="0"/>
                      <a:pt x="12" y="0"/>
                    </a:cubicBezTo>
                    <a:cubicBezTo>
                      <a:pt x="13" y="0"/>
                      <a:pt x="13" y="1"/>
                      <a:pt x="13"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7" name="ïŝļide"/>
              <p:cNvSpPr/>
              <p:nvPr/>
            </p:nvSpPr>
            <p:spPr bwMode="auto">
              <a:xfrm>
                <a:off x="15053480" y="-1671877"/>
                <a:ext cx="23813" cy="14288"/>
              </a:xfrm>
              <a:custGeom>
                <a:avLst/>
                <a:gdLst>
                  <a:gd name="T0" fmla="*/ 6 w 7"/>
                  <a:gd name="T1" fmla="*/ 4 h 4"/>
                  <a:gd name="T2" fmla="*/ 5 w 7"/>
                  <a:gd name="T3" fmla="*/ 4 h 4"/>
                  <a:gd name="T4" fmla="*/ 3 w 7"/>
                  <a:gd name="T5" fmla="*/ 4 h 4"/>
                  <a:gd name="T6" fmla="*/ 1 w 7"/>
                  <a:gd name="T7" fmla="*/ 3 h 4"/>
                  <a:gd name="T8" fmla="*/ 0 w 7"/>
                  <a:gd name="T9" fmla="*/ 2 h 4"/>
                  <a:gd name="T10" fmla="*/ 1 w 7"/>
                  <a:gd name="T11" fmla="*/ 0 h 4"/>
                  <a:gd name="T12" fmla="*/ 2 w 7"/>
                  <a:gd name="T13" fmla="*/ 0 h 4"/>
                  <a:gd name="T14" fmla="*/ 2 w 7"/>
                  <a:gd name="T15" fmla="*/ 0 h 4"/>
                  <a:gd name="T16" fmla="*/ 4 w 7"/>
                  <a:gd name="T17" fmla="*/ 0 h 4"/>
                  <a:gd name="T18" fmla="*/ 6 w 7"/>
                  <a:gd name="T19" fmla="*/ 2 h 4"/>
                  <a:gd name="T20" fmla="*/ 6 w 7"/>
                  <a:gd name="T21" fmla="*/ 2 h 4"/>
                  <a:gd name="T22" fmla="*/ 6 w 7"/>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4">
                    <a:moveTo>
                      <a:pt x="6" y="4"/>
                    </a:moveTo>
                    <a:cubicBezTo>
                      <a:pt x="6" y="4"/>
                      <a:pt x="5" y="4"/>
                      <a:pt x="5" y="4"/>
                    </a:cubicBezTo>
                    <a:cubicBezTo>
                      <a:pt x="4" y="4"/>
                      <a:pt x="3" y="4"/>
                      <a:pt x="3" y="4"/>
                    </a:cubicBezTo>
                    <a:cubicBezTo>
                      <a:pt x="2" y="3"/>
                      <a:pt x="1" y="3"/>
                      <a:pt x="1" y="3"/>
                    </a:cubicBezTo>
                    <a:cubicBezTo>
                      <a:pt x="1" y="2"/>
                      <a:pt x="0" y="2"/>
                      <a:pt x="0" y="2"/>
                    </a:cubicBezTo>
                    <a:cubicBezTo>
                      <a:pt x="0" y="1"/>
                      <a:pt x="0" y="0"/>
                      <a:pt x="1" y="0"/>
                    </a:cubicBezTo>
                    <a:cubicBezTo>
                      <a:pt x="2" y="0"/>
                      <a:pt x="2" y="0"/>
                      <a:pt x="2" y="0"/>
                    </a:cubicBezTo>
                    <a:cubicBezTo>
                      <a:pt x="2" y="0"/>
                      <a:pt x="2" y="0"/>
                      <a:pt x="2" y="0"/>
                    </a:cubicBezTo>
                    <a:cubicBezTo>
                      <a:pt x="3" y="0"/>
                      <a:pt x="4" y="0"/>
                      <a:pt x="4" y="0"/>
                    </a:cubicBezTo>
                    <a:cubicBezTo>
                      <a:pt x="5" y="1"/>
                      <a:pt x="6" y="1"/>
                      <a:pt x="6" y="2"/>
                    </a:cubicBezTo>
                    <a:cubicBezTo>
                      <a:pt x="6" y="2"/>
                      <a:pt x="6" y="2"/>
                      <a:pt x="6" y="2"/>
                    </a:cubicBezTo>
                    <a:cubicBezTo>
                      <a:pt x="7" y="3"/>
                      <a:pt x="7" y="4"/>
                      <a:pt x="6"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8" name="ísliḓê"/>
              <p:cNvSpPr/>
              <p:nvPr/>
            </p:nvSpPr>
            <p:spPr bwMode="auto">
              <a:xfrm>
                <a:off x="15047130" y="-1651239"/>
                <a:ext cx="23813" cy="17463"/>
              </a:xfrm>
              <a:custGeom>
                <a:avLst/>
                <a:gdLst>
                  <a:gd name="T0" fmla="*/ 6 w 7"/>
                  <a:gd name="T1" fmla="*/ 5 h 5"/>
                  <a:gd name="T2" fmla="*/ 5 w 7"/>
                  <a:gd name="T3" fmla="*/ 5 h 5"/>
                  <a:gd name="T4" fmla="*/ 3 w 7"/>
                  <a:gd name="T5" fmla="*/ 4 h 5"/>
                  <a:gd name="T6" fmla="*/ 1 w 7"/>
                  <a:gd name="T7" fmla="*/ 3 h 5"/>
                  <a:gd name="T8" fmla="*/ 0 w 7"/>
                  <a:gd name="T9" fmla="*/ 3 h 5"/>
                  <a:gd name="T10" fmla="*/ 0 w 7"/>
                  <a:gd name="T11" fmla="*/ 1 h 5"/>
                  <a:gd name="T12" fmla="*/ 1 w 7"/>
                  <a:gd name="T13" fmla="*/ 1 h 5"/>
                  <a:gd name="T14" fmla="*/ 2 w 7"/>
                  <a:gd name="T15" fmla="*/ 1 h 5"/>
                  <a:gd name="T16" fmla="*/ 4 w 7"/>
                  <a:gd name="T17" fmla="*/ 1 h 5"/>
                  <a:gd name="T18" fmla="*/ 6 w 7"/>
                  <a:gd name="T19" fmla="*/ 2 h 5"/>
                  <a:gd name="T20" fmla="*/ 6 w 7"/>
                  <a:gd name="T21" fmla="*/ 3 h 5"/>
                  <a:gd name="T22" fmla="*/ 6 w 7"/>
                  <a:gd name="T23" fmla="*/ 4 h 5"/>
                  <a:gd name="T24" fmla="*/ 6 w 7"/>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5">
                    <a:moveTo>
                      <a:pt x="6" y="5"/>
                    </a:moveTo>
                    <a:cubicBezTo>
                      <a:pt x="6" y="5"/>
                      <a:pt x="5" y="5"/>
                      <a:pt x="5" y="5"/>
                    </a:cubicBezTo>
                    <a:cubicBezTo>
                      <a:pt x="4" y="5"/>
                      <a:pt x="3" y="5"/>
                      <a:pt x="3" y="4"/>
                    </a:cubicBezTo>
                    <a:cubicBezTo>
                      <a:pt x="2" y="4"/>
                      <a:pt x="1" y="4"/>
                      <a:pt x="1" y="3"/>
                    </a:cubicBezTo>
                    <a:cubicBezTo>
                      <a:pt x="0" y="3"/>
                      <a:pt x="0" y="3"/>
                      <a:pt x="0" y="3"/>
                    </a:cubicBezTo>
                    <a:cubicBezTo>
                      <a:pt x="0" y="2"/>
                      <a:pt x="0" y="1"/>
                      <a:pt x="0" y="1"/>
                    </a:cubicBezTo>
                    <a:cubicBezTo>
                      <a:pt x="1" y="1"/>
                      <a:pt x="1" y="1"/>
                      <a:pt x="1" y="1"/>
                    </a:cubicBezTo>
                    <a:cubicBezTo>
                      <a:pt x="1" y="1"/>
                      <a:pt x="1" y="0"/>
                      <a:pt x="2" y="1"/>
                    </a:cubicBezTo>
                    <a:cubicBezTo>
                      <a:pt x="3" y="1"/>
                      <a:pt x="3" y="1"/>
                      <a:pt x="4" y="1"/>
                    </a:cubicBezTo>
                    <a:cubicBezTo>
                      <a:pt x="5" y="1"/>
                      <a:pt x="5" y="2"/>
                      <a:pt x="6" y="2"/>
                    </a:cubicBezTo>
                    <a:cubicBezTo>
                      <a:pt x="6" y="2"/>
                      <a:pt x="6" y="3"/>
                      <a:pt x="6" y="3"/>
                    </a:cubicBezTo>
                    <a:cubicBezTo>
                      <a:pt x="7" y="3"/>
                      <a:pt x="7" y="4"/>
                      <a:pt x="6" y="4"/>
                    </a:cubicBezTo>
                    <a:lnTo>
                      <a:pt x="6"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29" name="ïṡļidè"/>
              <p:cNvSpPr/>
              <p:nvPr/>
            </p:nvSpPr>
            <p:spPr bwMode="auto">
              <a:xfrm>
                <a:off x="15036018" y="-1622664"/>
                <a:ext cx="23813" cy="14288"/>
              </a:xfrm>
              <a:custGeom>
                <a:avLst/>
                <a:gdLst>
                  <a:gd name="T0" fmla="*/ 6 w 7"/>
                  <a:gd name="T1" fmla="*/ 4 h 4"/>
                  <a:gd name="T2" fmla="*/ 5 w 7"/>
                  <a:gd name="T3" fmla="*/ 4 h 4"/>
                  <a:gd name="T4" fmla="*/ 3 w 7"/>
                  <a:gd name="T5" fmla="*/ 4 h 4"/>
                  <a:gd name="T6" fmla="*/ 1 w 7"/>
                  <a:gd name="T7" fmla="*/ 3 h 4"/>
                  <a:gd name="T8" fmla="*/ 1 w 7"/>
                  <a:gd name="T9" fmla="*/ 2 h 4"/>
                  <a:gd name="T10" fmla="*/ 1 w 7"/>
                  <a:gd name="T11" fmla="*/ 0 h 4"/>
                  <a:gd name="T12" fmla="*/ 2 w 7"/>
                  <a:gd name="T13" fmla="*/ 0 h 4"/>
                  <a:gd name="T14" fmla="*/ 3 w 7"/>
                  <a:gd name="T15" fmla="*/ 0 h 4"/>
                  <a:gd name="T16" fmla="*/ 5 w 7"/>
                  <a:gd name="T17" fmla="*/ 0 h 4"/>
                  <a:gd name="T18" fmla="*/ 6 w 7"/>
                  <a:gd name="T19" fmla="*/ 1 h 4"/>
                  <a:gd name="T20" fmla="*/ 7 w 7"/>
                  <a:gd name="T21" fmla="*/ 2 h 4"/>
                  <a:gd name="T22" fmla="*/ 7 w 7"/>
                  <a:gd name="T23" fmla="*/ 4 h 4"/>
                  <a:gd name="T24" fmla="*/ 6 w 7"/>
                  <a:gd name="T25"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6" y="4"/>
                    </a:moveTo>
                    <a:cubicBezTo>
                      <a:pt x="6" y="4"/>
                      <a:pt x="6" y="4"/>
                      <a:pt x="5" y="4"/>
                    </a:cubicBezTo>
                    <a:cubicBezTo>
                      <a:pt x="4" y="4"/>
                      <a:pt x="4" y="4"/>
                      <a:pt x="3" y="4"/>
                    </a:cubicBezTo>
                    <a:cubicBezTo>
                      <a:pt x="2" y="3"/>
                      <a:pt x="2" y="3"/>
                      <a:pt x="1" y="3"/>
                    </a:cubicBezTo>
                    <a:cubicBezTo>
                      <a:pt x="1" y="2"/>
                      <a:pt x="1" y="2"/>
                      <a:pt x="1" y="2"/>
                    </a:cubicBezTo>
                    <a:cubicBezTo>
                      <a:pt x="0" y="1"/>
                      <a:pt x="0" y="0"/>
                      <a:pt x="1" y="0"/>
                    </a:cubicBezTo>
                    <a:cubicBezTo>
                      <a:pt x="2" y="0"/>
                      <a:pt x="2" y="0"/>
                      <a:pt x="2" y="0"/>
                    </a:cubicBezTo>
                    <a:cubicBezTo>
                      <a:pt x="2" y="0"/>
                      <a:pt x="2" y="0"/>
                      <a:pt x="3" y="0"/>
                    </a:cubicBezTo>
                    <a:cubicBezTo>
                      <a:pt x="3" y="0"/>
                      <a:pt x="4" y="0"/>
                      <a:pt x="5" y="0"/>
                    </a:cubicBezTo>
                    <a:cubicBezTo>
                      <a:pt x="5" y="1"/>
                      <a:pt x="6" y="1"/>
                      <a:pt x="6" y="1"/>
                    </a:cubicBezTo>
                    <a:cubicBezTo>
                      <a:pt x="7" y="2"/>
                      <a:pt x="7" y="2"/>
                      <a:pt x="7" y="2"/>
                    </a:cubicBezTo>
                    <a:cubicBezTo>
                      <a:pt x="7" y="3"/>
                      <a:pt x="7" y="4"/>
                      <a:pt x="7" y="4"/>
                    </a:cubicBezTo>
                    <a:lnTo>
                      <a:pt x="6"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30" name="ïśļiḋê"/>
              <p:cNvSpPr/>
              <p:nvPr/>
            </p:nvSpPr>
            <p:spPr bwMode="auto">
              <a:xfrm>
                <a:off x="16183780" y="-2076689"/>
                <a:ext cx="49213" cy="23813"/>
              </a:xfrm>
              <a:custGeom>
                <a:avLst/>
                <a:gdLst>
                  <a:gd name="T0" fmla="*/ 2 w 14"/>
                  <a:gd name="T1" fmla="*/ 0 h 7"/>
                  <a:gd name="T2" fmla="*/ 4 w 14"/>
                  <a:gd name="T3" fmla="*/ 0 h 7"/>
                  <a:gd name="T4" fmla="*/ 8 w 14"/>
                  <a:gd name="T5" fmla="*/ 2 h 7"/>
                  <a:gd name="T6" fmla="*/ 12 w 14"/>
                  <a:gd name="T7" fmla="*/ 3 h 7"/>
                  <a:gd name="T8" fmla="*/ 14 w 14"/>
                  <a:gd name="T9" fmla="*/ 5 h 7"/>
                  <a:gd name="T10" fmla="*/ 14 w 14"/>
                  <a:gd name="T11" fmla="*/ 6 h 7"/>
                  <a:gd name="T12" fmla="*/ 13 w 14"/>
                  <a:gd name="T13" fmla="*/ 7 h 7"/>
                  <a:gd name="T14" fmla="*/ 11 w 14"/>
                  <a:gd name="T15" fmla="*/ 6 h 7"/>
                  <a:gd name="T16" fmla="*/ 7 w 14"/>
                  <a:gd name="T17" fmla="*/ 5 h 7"/>
                  <a:gd name="T18" fmla="*/ 3 w 14"/>
                  <a:gd name="T19" fmla="*/ 3 h 7"/>
                  <a:gd name="T20" fmla="*/ 1 w 14"/>
                  <a:gd name="T21" fmla="*/ 2 h 7"/>
                  <a:gd name="T22" fmla="*/ 1 w 14"/>
                  <a:gd name="T23" fmla="*/ 0 h 7"/>
                  <a:gd name="T24" fmla="*/ 2 w 14"/>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7">
                    <a:moveTo>
                      <a:pt x="2" y="0"/>
                    </a:moveTo>
                    <a:cubicBezTo>
                      <a:pt x="2" y="0"/>
                      <a:pt x="2" y="0"/>
                      <a:pt x="4" y="0"/>
                    </a:cubicBezTo>
                    <a:cubicBezTo>
                      <a:pt x="5" y="1"/>
                      <a:pt x="6" y="1"/>
                      <a:pt x="8" y="2"/>
                    </a:cubicBezTo>
                    <a:cubicBezTo>
                      <a:pt x="9" y="2"/>
                      <a:pt x="11" y="3"/>
                      <a:pt x="12" y="3"/>
                    </a:cubicBezTo>
                    <a:cubicBezTo>
                      <a:pt x="13" y="4"/>
                      <a:pt x="14" y="5"/>
                      <a:pt x="14" y="5"/>
                    </a:cubicBezTo>
                    <a:cubicBezTo>
                      <a:pt x="14" y="5"/>
                      <a:pt x="14" y="6"/>
                      <a:pt x="14" y="6"/>
                    </a:cubicBezTo>
                    <a:cubicBezTo>
                      <a:pt x="14" y="7"/>
                      <a:pt x="13" y="7"/>
                      <a:pt x="13" y="7"/>
                    </a:cubicBezTo>
                    <a:cubicBezTo>
                      <a:pt x="13" y="7"/>
                      <a:pt x="12" y="7"/>
                      <a:pt x="11" y="6"/>
                    </a:cubicBezTo>
                    <a:cubicBezTo>
                      <a:pt x="10" y="6"/>
                      <a:pt x="8" y="6"/>
                      <a:pt x="7" y="5"/>
                    </a:cubicBezTo>
                    <a:cubicBezTo>
                      <a:pt x="5" y="4"/>
                      <a:pt x="4" y="4"/>
                      <a:pt x="3" y="3"/>
                    </a:cubicBezTo>
                    <a:cubicBezTo>
                      <a:pt x="2" y="3"/>
                      <a:pt x="1" y="2"/>
                      <a:pt x="1" y="2"/>
                    </a:cubicBezTo>
                    <a:cubicBezTo>
                      <a:pt x="0" y="2"/>
                      <a:pt x="0" y="1"/>
                      <a:pt x="1" y="0"/>
                    </a:cubicBezTo>
                    <a:lnTo>
                      <a:pt x="2" y="0"/>
                    </a:lnTo>
                    <a:close/>
                  </a:path>
                </a:pathLst>
              </a:custGeom>
              <a:solidFill>
                <a:srgbClr val="AEAEAE"/>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331" name="îṡ1iďê"/>
              <p:cNvSpPr/>
              <p:nvPr/>
            </p:nvSpPr>
            <p:spPr bwMode="auto">
              <a:xfrm>
                <a:off x="16183780" y="-2052877"/>
                <a:ext cx="55563" cy="25400"/>
              </a:xfrm>
              <a:custGeom>
                <a:avLst/>
                <a:gdLst>
                  <a:gd name="T0" fmla="*/ 1 w 16"/>
                  <a:gd name="T1" fmla="*/ 0 h 7"/>
                  <a:gd name="T2" fmla="*/ 3 w 16"/>
                  <a:gd name="T3" fmla="*/ 1 h 7"/>
                  <a:gd name="T4" fmla="*/ 9 w 16"/>
                  <a:gd name="T5" fmla="*/ 2 h 7"/>
                  <a:gd name="T6" fmla="*/ 13 w 16"/>
                  <a:gd name="T7" fmla="*/ 4 h 7"/>
                  <a:gd name="T8" fmla="*/ 16 w 16"/>
                  <a:gd name="T9" fmla="*/ 5 h 7"/>
                  <a:gd name="T10" fmla="*/ 16 w 16"/>
                  <a:gd name="T11" fmla="*/ 7 h 7"/>
                  <a:gd name="T12" fmla="*/ 15 w 16"/>
                  <a:gd name="T13" fmla="*/ 7 h 7"/>
                  <a:gd name="T14" fmla="*/ 12 w 16"/>
                  <a:gd name="T15" fmla="*/ 7 h 7"/>
                  <a:gd name="T16" fmla="*/ 7 w 16"/>
                  <a:gd name="T17" fmla="*/ 6 h 7"/>
                  <a:gd name="T18" fmla="*/ 2 w 16"/>
                  <a:gd name="T19" fmla="*/ 4 h 7"/>
                  <a:gd name="T20" fmla="*/ 0 w 16"/>
                  <a:gd name="T21" fmla="*/ 2 h 7"/>
                  <a:gd name="T22" fmla="*/ 0 w 16"/>
                  <a:gd name="T23" fmla="*/ 1 h 7"/>
                  <a:gd name="T24" fmla="*/ 1 w 16"/>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7">
                    <a:moveTo>
                      <a:pt x="1" y="0"/>
                    </a:moveTo>
                    <a:cubicBezTo>
                      <a:pt x="1" y="0"/>
                      <a:pt x="2" y="0"/>
                      <a:pt x="3" y="1"/>
                    </a:cubicBezTo>
                    <a:cubicBezTo>
                      <a:pt x="5" y="1"/>
                      <a:pt x="7" y="1"/>
                      <a:pt x="9" y="2"/>
                    </a:cubicBezTo>
                    <a:cubicBezTo>
                      <a:pt x="10" y="3"/>
                      <a:pt x="12" y="3"/>
                      <a:pt x="13" y="4"/>
                    </a:cubicBezTo>
                    <a:cubicBezTo>
                      <a:pt x="15" y="5"/>
                      <a:pt x="16" y="5"/>
                      <a:pt x="16" y="5"/>
                    </a:cubicBezTo>
                    <a:cubicBezTo>
                      <a:pt x="16" y="6"/>
                      <a:pt x="16" y="6"/>
                      <a:pt x="16" y="7"/>
                    </a:cubicBezTo>
                    <a:cubicBezTo>
                      <a:pt x="16" y="7"/>
                      <a:pt x="15" y="7"/>
                      <a:pt x="15" y="7"/>
                    </a:cubicBezTo>
                    <a:cubicBezTo>
                      <a:pt x="15" y="7"/>
                      <a:pt x="14" y="7"/>
                      <a:pt x="12" y="7"/>
                    </a:cubicBezTo>
                    <a:cubicBezTo>
                      <a:pt x="11" y="7"/>
                      <a:pt x="9" y="6"/>
                      <a:pt x="7" y="6"/>
                    </a:cubicBezTo>
                    <a:cubicBezTo>
                      <a:pt x="6" y="5"/>
                      <a:pt x="4" y="4"/>
                      <a:pt x="2" y="4"/>
                    </a:cubicBezTo>
                    <a:cubicBezTo>
                      <a:pt x="1" y="3"/>
                      <a:pt x="0" y="2"/>
                      <a:pt x="0" y="2"/>
                    </a:cubicBezTo>
                    <a:cubicBezTo>
                      <a:pt x="0" y="2"/>
                      <a:pt x="0" y="1"/>
                      <a:pt x="0" y="1"/>
                    </a:cubicBezTo>
                    <a:cubicBezTo>
                      <a:pt x="0" y="0"/>
                      <a:pt x="1" y="0"/>
                      <a:pt x="1" y="0"/>
                    </a:cubicBezTo>
                    <a:close/>
                  </a:path>
                </a:pathLst>
              </a:custGeom>
              <a:solidFill>
                <a:srgbClr val="AEAEAE"/>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grpSp>
        <p:grpSp>
          <p:nvGrpSpPr>
            <p:cNvPr id="11" name="组合 10"/>
            <p:cNvGrpSpPr/>
            <p:nvPr/>
          </p:nvGrpSpPr>
          <p:grpSpPr>
            <a:xfrm>
              <a:off x="8481675" y="573602"/>
              <a:ext cx="1838095" cy="937458"/>
              <a:chOff x="-6809652" y="205849"/>
              <a:chExt cx="6235242" cy="3180072"/>
            </a:xfrm>
          </p:grpSpPr>
          <p:sp>
            <p:nvSpPr>
              <p:cNvPr id="467" name="îşḻíďé"/>
              <p:cNvSpPr/>
              <p:nvPr/>
            </p:nvSpPr>
            <p:spPr bwMode="auto">
              <a:xfrm>
                <a:off x="-6559858" y="210651"/>
                <a:ext cx="5985448" cy="3175270"/>
              </a:xfrm>
              <a:custGeom>
                <a:avLst/>
                <a:gdLst>
                  <a:gd name="T0" fmla="*/ 862 w 1627"/>
                  <a:gd name="T1" fmla="*/ 820 h 864"/>
                  <a:gd name="T2" fmla="*/ 893 w 1627"/>
                  <a:gd name="T3" fmla="*/ 819 h 864"/>
                  <a:gd name="T4" fmla="*/ 950 w 1627"/>
                  <a:gd name="T5" fmla="*/ 860 h 864"/>
                  <a:gd name="T6" fmla="*/ 892 w 1627"/>
                  <a:gd name="T7" fmla="*/ 864 h 864"/>
                  <a:gd name="T8" fmla="*/ 776 w 1627"/>
                  <a:gd name="T9" fmla="*/ 862 h 864"/>
                  <a:gd name="T10" fmla="*/ 696 w 1627"/>
                  <a:gd name="T11" fmla="*/ 811 h 864"/>
                  <a:gd name="T12" fmla="*/ 776 w 1627"/>
                  <a:gd name="T13" fmla="*/ 862 h 864"/>
                  <a:gd name="T14" fmla="*/ 1026 w 1627"/>
                  <a:gd name="T15" fmla="*/ 802 h 864"/>
                  <a:gd name="T16" fmla="*/ 1120 w 1627"/>
                  <a:gd name="T17" fmla="*/ 822 h 864"/>
                  <a:gd name="T18" fmla="*/ 605 w 1627"/>
                  <a:gd name="T19" fmla="*/ 840 h 864"/>
                  <a:gd name="T20" fmla="*/ 534 w 1627"/>
                  <a:gd name="T21" fmla="*/ 776 h 864"/>
                  <a:gd name="T22" fmla="*/ 605 w 1627"/>
                  <a:gd name="T23" fmla="*/ 840 h 864"/>
                  <a:gd name="T24" fmla="*/ 1183 w 1627"/>
                  <a:gd name="T25" fmla="*/ 750 h 864"/>
                  <a:gd name="T26" fmla="*/ 1278 w 1627"/>
                  <a:gd name="T27" fmla="*/ 751 h 864"/>
                  <a:gd name="T28" fmla="*/ 403 w 1627"/>
                  <a:gd name="T29" fmla="*/ 774 h 864"/>
                  <a:gd name="T30" fmla="*/ 381 w 1627"/>
                  <a:gd name="T31" fmla="*/ 714 h 864"/>
                  <a:gd name="T32" fmla="*/ 403 w 1627"/>
                  <a:gd name="T33" fmla="*/ 774 h 864"/>
                  <a:gd name="T34" fmla="*/ 216 w 1627"/>
                  <a:gd name="T35" fmla="*/ 656 h 864"/>
                  <a:gd name="T36" fmla="*/ 310 w 1627"/>
                  <a:gd name="T37" fmla="*/ 672 h 864"/>
                  <a:gd name="T38" fmla="*/ 1351 w 1627"/>
                  <a:gd name="T39" fmla="*/ 704 h 864"/>
                  <a:gd name="T40" fmla="*/ 1390 w 1627"/>
                  <a:gd name="T41" fmla="*/ 617 h 864"/>
                  <a:gd name="T42" fmla="*/ 1351 w 1627"/>
                  <a:gd name="T43" fmla="*/ 704 h 864"/>
                  <a:gd name="T44" fmla="*/ 98 w 1627"/>
                  <a:gd name="T45" fmla="*/ 527 h 864"/>
                  <a:gd name="T46" fmla="*/ 185 w 1627"/>
                  <a:gd name="T47" fmla="*/ 566 h 864"/>
                  <a:gd name="T48" fmla="*/ 1481 w 1627"/>
                  <a:gd name="T49" fmla="*/ 588 h 864"/>
                  <a:gd name="T50" fmla="*/ 1501 w 1627"/>
                  <a:gd name="T51" fmla="*/ 495 h 864"/>
                  <a:gd name="T52" fmla="*/ 1481 w 1627"/>
                  <a:gd name="T53" fmla="*/ 588 h 864"/>
                  <a:gd name="T54" fmla="*/ 19 w 1627"/>
                  <a:gd name="T55" fmla="*/ 370 h 864"/>
                  <a:gd name="T56" fmla="*/ 92 w 1627"/>
                  <a:gd name="T57" fmla="*/ 432 h 864"/>
                  <a:gd name="T58" fmla="*/ 1585 w 1627"/>
                  <a:gd name="T59" fmla="*/ 449 h 864"/>
                  <a:gd name="T60" fmla="*/ 1587 w 1627"/>
                  <a:gd name="T61" fmla="*/ 354 h 864"/>
                  <a:gd name="T62" fmla="*/ 1585 w 1627"/>
                  <a:gd name="T63" fmla="*/ 449 h 864"/>
                  <a:gd name="T64" fmla="*/ 0 w 1627"/>
                  <a:gd name="T65" fmla="*/ 247 h 864"/>
                  <a:gd name="T66" fmla="*/ 48 w 1627"/>
                  <a:gd name="T67" fmla="*/ 200 h 864"/>
                  <a:gd name="T68" fmla="*/ 46 w 1627"/>
                  <a:gd name="T69" fmla="*/ 279 h 864"/>
                  <a:gd name="T70" fmla="*/ 475 w 1627"/>
                  <a:gd name="T71" fmla="*/ 266 h 864"/>
                  <a:gd name="T72" fmla="*/ 491 w 1627"/>
                  <a:gd name="T73" fmla="*/ 173 h 864"/>
                  <a:gd name="T74" fmla="*/ 475 w 1627"/>
                  <a:gd name="T75" fmla="*/ 266 h 864"/>
                  <a:gd name="T76" fmla="*/ 340 w 1627"/>
                  <a:gd name="T77" fmla="*/ 86 h 864"/>
                  <a:gd name="T78" fmla="*/ 434 w 1627"/>
                  <a:gd name="T79" fmla="*/ 102 h 864"/>
                  <a:gd name="T80" fmla="*/ 74 w 1627"/>
                  <a:gd name="T81" fmla="*/ 128 h 864"/>
                  <a:gd name="T82" fmla="*/ 99 w 1627"/>
                  <a:gd name="T83" fmla="*/ 37 h 864"/>
                  <a:gd name="T84" fmla="*/ 74 w 1627"/>
                  <a:gd name="T85" fmla="*/ 128 h 864"/>
                  <a:gd name="T86" fmla="*/ 193 w 1627"/>
                  <a:gd name="T87" fmla="*/ 47 h 864"/>
                  <a:gd name="T88" fmla="*/ 280 w 1627"/>
                  <a:gd name="T89" fmla="*/ 12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27" h="864">
                    <a:moveTo>
                      <a:pt x="862" y="864"/>
                    </a:moveTo>
                    <a:cubicBezTo>
                      <a:pt x="862" y="820"/>
                      <a:pt x="862" y="820"/>
                      <a:pt x="862" y="820"/>
                    </a:cubicBezTo>
                    <a:cubicBezTo>
                      <a:pt x="872" y="820"/>
                      <a:pt x="881" y="820"/>
                      <a:pt x="891" y="819"/>
                    </a:cubicBezTo>
                    <a:cubicBezTo>
                      <a:pt x="893" y="819"/>
                      <a:pt x="893" y="819"/>
                      <a:pt x="893" y="819"/>
                    </a:cubicBezTo>
                    <a:cubicBezTo>
                      <a:pt x="909" y="819"/>
                      <a:pt x="926" y="818"/>
                      <a:pt x="945" y="816"/>
                    </a:cubicBezTo>
                    <a:cubicBezTo>
                      <a:pt x="950" y="860"/>
                      <a:pt x="950" y="860"/>
                      <a:pt x="950" y="860"/>
                    </a:cubicBezTo>
                    <a:cubicBezTo>
                      <a:pt x="930" y="862"/>
                      <a:pt x="911" y="863"/>
                      <a:pt x="894" y="864"/>
                    </a:cubicBezTo>
                    <a:cubicBezTo>
                      <a:pt x="892" y="864"/>
                      <a:pt x="892" y="864"/>
                      <a:pt x="892" y="864"/>
                    </a:cubicBezTo>
                    <a:cubicBezTo>
                      <a:pt x="882" y="864"/>
                      <a:pt x="872" y="864"/>
                      <a:pt x="862" y="864"/>
                    </a:cubicBezTo>
                    <a:close/>
                    <a:moveTo>
                      <a:pt x="776" y="862"/>
                    </a:moveTo>
                    <a:cubicBezTo>
                      <a:pt x="747" y="861"/>
                      <a:pt x="718" y="858"/>
                      <a:pt x="690" y="854"/>
                    </a:cubicBezTo>
                    <a:cubicBezTo>
                      <a:pt x="696" y="811"/>
                      <a:pt x="696" y="811"/>
                      <a:pt x="696" y="811"/>
                    </a:cubicBezTo>
                    <a:cubicBezTo>
                      <a:pt x="723" y="814"/>
                      <a:pt x="751" y="817"/>
                      <a:pt x="779" y="818"/>
                    </a:cubicBezTo>
                    <a:lnTo>
                      <a:pt x="776" y="862"/>
                    </a:lnTo>
                    <a:close/>
                    <a:moveTo>
                      <a:pt x="1036" y="845"/>
                    </a:moveTo>
                    <a:cubicBezTo>
                      <a:pt x="1026" y="802"/>
                      <a:pt x="1026" y="802"/>
                      <a:pt x="1026" y="802"/>
                    </a:cubicBezTo>
                    <a:cubicBezTo>
                      <a:pt x="1053" y="796"/>
                      <a:pt x="1080" y="789"/>
                      <a:pt x="1106" y="780"/>
                    </a:cubicBezTo>
                    <a:cubicBezTo>
                      <a:pt x="1120" y="822"/>
                      <a:pt x="1120" y="822"/>
                      <a:pt x="1120" y="822"/>
                    </a:cubicBezTo>
                    <a:cubicBezTo>
                      <a:pt x="1092" y="831"/>
                      <a:pt x="1064" y="839"/>
                      <a:pt x="1036" y="845"/>
                    </a:cubicBezTo>
                    <a:close/>
                    <a:moveTo>
                      <a:pt x="605" y="840"/>
                    </a:moveTo>
                    <a:cubicBezTo>
                      <a:pt x="576" y="834"/>
                      <a:pt x="548" y="827"/>
                      <a:pt x="521" y="819"/>
                    </a:cubicBezTo>
                    <a:cubicBezTo>
                      <a:pt x="534" y="776"/>
                      <a:pt x="534" y="776"/>
                      <a:pt x="534" y="776"/>
                    </a:cubicBezTo>
                    <a:cubicBezTo>
                      <a:pt x="560" y="784"/>
                      <a:pt x="587" y="791"/>
                      <a:pt x="614" y="797"/>
                    </a:cubicBezTo>
                    <a:lnTo>
                      <a:pt x="605" y="840"/>
                    </a:lnTo>
                    <a:close/>
                    <a:moveTo>
                      <a:pt x="1201" y="791"/>
                    </a:moveTo>
                    <a:cubicBezTo>
                      <a:pt x="1183" y="750"/>
                      <a:pt x="1183" y="750"/>
                      <a:pt x="1183" y="750"/>
                    </a:cubicBezTo>
                    <a:cubicBezTo>
                      <a:pt x="1208" y="739"/>
                      <a:pt x="1233" y="727"/>
                      <a:pt x="1256" y="713"/>
                    </a:cubicBezTo>
                    <a:cubicBezTo>
                      <a:pt x="1278" y="751"/>
                      <a:pt x="1278" y="751"/>
                      <a:pt x="1278" y="751"/>
                    </a:cubicBezTo>
                    <a:cubicBezTo>
                      <a:pt x="1253" y="766"/>
                      <a:pt x="1227" y="779"/>
                      <a:pt x="1201" y="791"/>
                    </a:cubicBezTo>
                    <a:close/>
                    <a:moveTo>
                      <a:pt x="403" y="774"/>
                    </a:moveTo>
                    <a:cubicBezTo>
                      <a:pt x="376" y="763"/>
                      <a:pt x="386" y="767"/>
                      <a:pt x="360" y="753"/>
                    </a:cubicBezTo>
                    <a:cubicBezTo>
                      <a:pt x="381" y="714"/>
                      <a:pt x="381" y="714"/>
                      <a:pt x="381" y="714"/>
                    </a:cubicBezTo>
                    <a:cubicBezTo>
                      <a:pt x="405" y="727"/>
                      <a:pt x="394" y="723"/>
                      <a:pt x="420" y="733"/>
                    </a:cubicBezTo>
                    <a:lnTo>
                      <a:pt x="403" y="774"/>
                    </a:lnTo>
                    <a:close/>
                    <a:moveTo>
                      <a:pt x="286" y="709"/>
                    </a:moveTo>
                    <a:cubicBezTo>
                      <a:pt x="261" y="692"/>
                      <a:pt x="238" y="675"/>
                      <a:pt x="216" y="656"/>
                    </a:cubicBezTo>
                    <a:cubicBezTo>
                      <a:pt x="245" y="622"/>
                      <a:pt x="245" y="622"/>
                      <a:pt x="245" y="622"/>
                    </a:cubicBezTo>
                    <a:cubicBezTo>
                      <a:pt x="265" y="640"/>
                      <a:pt x="287" y="657"/>
                      <a:pt x="310" y="672"/>
                    </a:cubicBezTo>
                    <a:lnTo>
                      <a:pt x="286" y="709"/>
                    </a:lnTo>
                    <a:close/>
                    <a:moveTo>
                      <a:pt x="1351" y="704"/>
                    </a:moveTo>
                    <a:cubicBezTo>
                      <a:pt x="1325" y="668"/>
                      <a:pt x="1325" y="668"/>
                      <a:pt x="1325" y="668"/>
                    </a:cubicBezTo>
                    <a:cubicBezTo>
                      <a:pt x="1348" y="652"/>
                      <a:pt x="1369" y="635"/>
                      <a:pt x="1390" y="617"/>
                    </a:cubicBezTo>
                    <a:cubicBezTo>
                      <a:pt x="1419" y="649"/>
                      <a:pt x="1419" y="649"/>
                      <a:pt x="1419" y="649"/>
                    </a:cubicBezTo>
                    <a:cubicBezTo>
                      <a:pt x="1398" y="669"/>
                      <a:pt x="1375" y="687"/>
                      <a:pt x="1351" y="704"/>
                    </a:cubicBezTo>
                    <a:close/>
                    <a:moveTo>
                      <a:pt x="153" y="596"/>
                    </a:moveTo>
                    <a:cubicBezTo>
                      <a:pt x="133" y="574"/>
                      <a:pt x="114" y="551"/>
                      <a:pt x="98" y="527"/>
                    </a:cubicBezTo>
                    <a:cubicBezTo>
                      <a:pt x="134" y="502"/>
                      <a:pt x="134" y="502"/>
                      <a:pt x="134" y="502"/>
                    </a:cubicBezTo>
                    <a:cubicBezTo>
                      <a:pt x="149" y="524"/>
                      <a:pt x="167" y="545"/>
                      <a:pt x="185" y="566"/>
                    </a:cubicBezTo>
                    <a:lnTo>
                      <a:pt x="153" y="596"/>
                    </a:lnTo>
                    <a:close/>
                    <a:moveTo>
                      <a:pt x="1481" y="588"/>
                    </a:moveTo>
                    <a:cubicBezTo>
                      <a:pt x="1448" y="558"/>
                      <a:pt x="1448" y="558"/>
                      <a:pt x="1448" y="558"/>
                    </a:cubicBezTo>
                    <a:cubicBezTo>
                      <a:pt x="1466" y="538"/>
                      <a:pt x="1484" y="517"/>
                      <a:pt x="1501" y="495"/>
                    </a:cubicBezTo>
                    <a:cubicBezTo>
                      <a:pt x="1536" y="521"/>
                      <a:pt x="1536" y="521"/>
                      <a:pt x="1536" y="521"/>
                    </a:cubicBezTo>
                    <a:cubicBezTo>
                      <a:pt x="1519" y="544"/>
                      <a:pt x="1500" y="567"/>
                      <a:pt x="1481" y="588"/>
                    </a:cubicBezTo>
                    <a:close/>
                    <a:moveTo>
                      <a:pt x="52" y="452"/>
                    </a:moveTo>
                    <a:cubicBezTo>
                      <a:pt x="39" y="425"/>
                      <a:pt x="28" y="397"/>
                      <a:pt x="19" y="370"/>
                    </a:cubicBezTo>
                    <a:cubicBezTo>
                      <a:pt x="62" y="357"/>
                      <a:pt x="62" y="357"/>
                      <a:pt x="62" y="357"/>
                    </a:cubicBezTo>
                    <a:cubicBezTo>
                      <a:pt x="69" y="382"/>
                      <a:pt x="80" y="407"/>
                      <a:pt x="92" y="432"/>
                    </a:cubicBezTo>
                    <a:lnTo>
                      <a:pt x="52" y="452"/>
                    </a:lnTo>
                    <a:close/>
                    <a:moveTo>
                      <a:pt x="1585" y="449"/>
                    </a:moveTo>
                    <a:cubicBezTo>
                      <a:pt x="1547" y="426"/>
                      <a:pt x="1547" y="426"/>
                      <a:pt x="1547" y="426"/>
                    </a:cubicBezTo>
                    <a:cubicBezTo>
                      <a:pt x="1561" y="403"/>
                      <a:pt x="1574" y="379"/>
                      <a:pt x="1587" y="354"/>
                    </a:cubicBezTo>
                    <a:cubicBezTo>
                      <a:pt x="1627" y="373"/>
                      <a:pt x="1627" y="373"/>
                      <a:pt x="1627" y="373"/>
                    </a:cubicBezTo>
                    <a:cubicBezTo>
                      <a:pt x="1613" y="400"/>
                      <a:pt x="1599" y="425"/>
                      <a:pt x="1585" y="449"/>
                    </a:cubicBezTo>
                    <a:close/>
                    <a:moveTo>
                      <a:pt x="1" y="283"/>
                    </a:moveTo>
                    <a:cubicBezTo>
                      <a:pt x="0" y="271"/>
                      <a:pt x="0" y="259"/>
                      <a:pt x="0" y="247"/>
                    </a:cubicBezTo>
                    <a:cubicBezTo>
                      <a:pt x="0" y="229"/>
                      <a:pt x="1" y="210"/>
                      <a:pt x="4" y="192"/>
                    </a:cubicBezTo>
                    <a:cubicBezTo>
                      <a:pt x="48" y="200"/>
                      <a:pt x="48" y="200"/>
                      <a:pt x="48" y="200"/>
                    </a:cubicBezTo>
                    <a:cubicBezTo>
                      <a:pt x="45" y="215"/>
                      <a:pt x="44" y="231"/>
                      <a:pt x="44" y="247"/>
                    </a:cubicBezTo>
                    <a:cubicBezTo>
                      <a:pt x="44" y="258"/>
                      <a:pt x="45" y="268"/>
                      <a:pt x="46" y="279"/>
                    </a:cubicBezTo>
                    <a:lnTo>
                      <a:pt x="1" y="283"/>
                    </a:lnTo>
                    <a:close/>
                    <a:moveTo>
                      <a:pt x="475" y="266"/>
                    </a:moveTo>
                    <a:cubicBezTo>
                      <a:pt x="474" y="243"/>
                      <a:pt x="466" y="219"/>
                      <a:pt x="452" y="195"/>
                    </a:cubicBezTo>
                    <a:cubicBezTo>
                      <a:pt x="491" y="173"/>
                      <a:pt x="491" y="173"/>
                      <a:pt x="491" y="173"/>
                    </a:cubicBezTo>
                    <a:cubicBezTo>
                      <a:pt x="508" y="203"/>
                      <a:pt x="518" y="233"/>
                      <a:pt x="519" y="263"/>
                    </a:cubicBezTo>
                    <a:lnTo>
                      <a:pt x="475" y="266"/>
                    </a:lnTo>
                    <a:close/>
                    <a:moveTo>
                      <a:pt x="404" y="134"/>
                    </a:moveTo>
                    <a:cubicBezTo>
                      <a:pt x="385" y="116"/>
                      <a:pt x="363" y="100"/>
                      <a:pt x="340" y="86"/>
                    </a:cubicBezTo>
                    <a:cubicBezTo>
                      <a:pt x="363" y="48"/>
                      <a:pt x="363" y="48"/>
                      <a:pt x="363" y="48"/>
                    </a:cubicBezTo>
                    <a:cubicBezTo>
                      <a:pt x="389" y="63"/>
                      <a:pt x="413" y="81"/>
                      <a:pt x="434" y="102"/>
                    </a:cubicBezTo>
                    <a:lnTo>
                      <a:pt x="404" y="134"/>
                    </a:lnTo>
                    <a:close/>
                    <a:moveTo>
                      <a:pt x="74" y="128"/>
                    </a:moveTo>
                    <a:cubicBezTo>
                      <a:pt x="36" y="106"/>
                      <a:pt x="36" y="106"/>
                      <a:pt x="36" y="106"/>
                    </a:cubicBezTo>
                    <a:cubicBezTo>
                      <a:pt x="52" y="78"/>
                      <a:pt x="73" y="55"/>
                      <a:pt x="99" y="37"/>
                    </a:cubicBezTo>
                    <a:cubicBezTo>
                      <a:pt x="124" y="73"/>
                      <a:pt x="124" y="73"/>
                      <a:pt x="124" y="73"/>
                    </a:cubicBezTo>
                    <a:cubicBezTo>
                      <a:pt x="104" y="88"/>
                      <a:pt x="87" y="106"/>
                      <a:pt x="74" y="128"/>
                    </a:cubicBezTo>
                    <a:close/>
                    <a:moveTo>
                      <a:pt x="268" y="55"/>
                    </a:moveTo>
                    <a:cubicBezTo>
                      <a:pt x="241" y="47"/>
                      <a:pt x="216" y="45"/>
                      <a:pt x="193" y="47"/>
                    </a:cubicBezTo>
                    <a:cubicBezTo>
                      <a:pt x="188" y="3"/>
                      <a:pt x="188" y="3"/>
                      <a:pt x="188" y="3"/>
                    </a:cubicBezTo>
                    <a:cubicBezTo>
                      <a:pt x="216" y="0"/>
                      <a:pt x="248" y="3"/>
                      <a:pt x="280" y="12"/>
                    </a:cubicBezTo>
                    <a:lnTo>
                      <a:pt x="268" y="55"/>
                    </a:lnTo>
                    <a:close/>
                  </a:path>
                </a:pathLst>
              </a:custGeom>
              <a:solidFill>
                <a:srgbClr val="76C1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468" name="î$liďê"/>
              <p:cNvSpPr/>
              <p:nvPr/>
            </p:nvSpPr>
            <p:spPr bwMode="auto">
              <a:xfrm>
                <a:off x="-5075507" y="1430800"/>
                <a:ext cx="331459" cy="273814"/>
              </a:xfrm>
              <a:custGeom>
                <a:avLst/>
                <a:gdLst>
                  <a:gd name="T0" fmla="*/ 45 w 91"/>
                  <a:gd name="T1" fmla="*/ 74 h 74"/>
                  <a:gd name="T2" fmla="*/ 0 w 91"/>
                  <a:gd name="T3" fmla="*/ 25 h 74"/>
                  <a:gd name="T4" fmla="*/ 37 w 91"/>
                  <a:gd name="T5" fmla="*/ 0 h 74"/>
                  <a:gd name="T6" fmla="*/ 46 w 91"/>
                  <a:gd name="T7" fmla="*/ 12 h 74"/>
                  <a:gd name="T8" fmla="*/ 54 w 91"/>
                  <a:gd name="T9" fmla="*/ 0 h 74"/>
                  <a:gd name="T10" fmla="*/ 91 w 91"/>
                  <a:gd name="T11" fmla="*/ 25 h 74"/>
                  <a:gd name="T12" fmla="*/ 45 w 91"/>
                  <a:gd name="T13" fmla="*/ 74 h 74"/>
                </a:gdLst>
                <a:ahLst/>
                <a:cxnLst>
                  <a:cxn ang="0">
                    <a:pos x="T0" y="T1"/>
                  </a:cxn>
                  <a:cxn ang="0">
                    <a:pos x="T2" y="T3"/>
                  </a:cxn>
                  <a:cxn ang="0">
                    <a:pos x="T4" y="T5"/>
                  </a:cxn>
                  <a:cxn ang="0">
                    <a:pos x="T6" y="T7"/>
                  </a:cxn>
                  <a:cxn ang="0">
                    <a:pos x="T8" y="T9"/>
                  </a:cxn>
                  <a:cxn ang="0">
                    <a:pos x="T10" y="T11"/>
                  </a:cxn>
                  <a:cxn ang="0">
                    <a:pos x="T12" y="T13"/>
                  </a:cxn>
                </a:cxnLst>
                <a:rect l="0" t="0" r="r" b="b"/>
                <a:pathLst>
                  <a:path w="91" h="74">
                    <a:moveTo>
                      <a:pt x="45" y="74"/>
                    </a:moveTo>
                    <a:cubicBezTo>
                      <a:pt x="28" y="58"/>
                      <a:pt x="15" y="46"/>
                      <a:pt x="0" y="25"/>
                    </a:cubicBezTo>
                    <a:cubicBezTo>
                      <a:pt x="37" y="0"/>
                      <a:pt x="37" y="0"/>
                      <a:pt x="37" y="0"/>
                    </a:cubicBezTo>
                    <a:cubicBezTo>
                      <a:pt x="39" y="4"/>
                      <a:pt x="42" y="8"/>
                      <a:pt x="46" y="12"/>
                    </a:cubicBezTo>
                    <a:cubicBezTo>
                      <a:pt x="49" y="8"/>
                      <a:pt x="52" y="4"/>
                      <a:pt x="54" y="0"/>
                    </a:cubicBezTo>
                    <a:cubicBezTo>
                      <a:pt x="91" y="25"/>
                      <a:pt x="91" y="25"/>
                      <a:pt x="91" y="25"/>
                    </a:cubicBezTo>
                    <a:cubicBezTo>
                      <a:pt x="77" y="46"/>
                      <a:pt x="62" y="58"/>
                      <a:pt x="45" y="74"/>
                    </a:cubicBezTo>
                    <a:close/>
                  </a:path>
                </a:pathLst>
              </a:custGeom>
              <a:solidFill>
                <a:srgbClr val="76C1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469" name="ïs1iḍé"/>
              <p:cNvSpPr/>
              <p:nvPr/>
            </p:nvSpPr>
            <p:spPr bwMode="auto">
              <a:xfrm>
                <a:off x="-6334084" y="205849"/>
                <a:ext cx="3016743" cy="3180072"/>
              </a:xfrm>
              <a:custGeom>
                <a:avLst/>
                <a:gdLst>
                  <a:gd name="T0" fmla="*/ 1 w 820"/>
                  <a:gd name="T1" fmla="*/ 865 h 865"/>
                  <a:gd name="T2" fmla="*/ 0 w 820"/>
                  <a:gd name="T3" fmla="*/ 821 h 865"/>
                  <a:gd name="T4" fmla="*/ 85 w 820"/>
                  <a:gd name="T5" fmla="*/ 815 h 865"/>
                  <a:gd name="T6" fmla="*/ 89 w 820"/>
                  <a:gd name="T7" fmla="*/ 859 h 865"/>
                  <a:gd name="T8" fmla="*/ 1 w 820"/>
                  <a:gd name="T9" fmla="*/ 865 h 865"/>
                  <a:gd name="T10" fmla="*/ 177 w 820"/>
                  <a:gd name="T11" fmla="*/ 848 h 865"/>
                  <a:gd name="T12" fmla="*/ 169 w 820"/>
                  <a:gd name="T13" fmla="*/ 804 h 865"/>
                  <a:gd name="T14" fmla="*/ 251 w 820"/>
                  <a:gd name="T15" fmla="*/ 786 h 865"/>
                  <a:gd name="T16" fmla="*/ 263 w 820"/>
                  <a:gd name="T17" fmla="*/ 829 h 865"/>
                  <a:gd name="T18" fmla="*/ 177 w 820"/>
                  <a:gd name="T19" fmla="*/ 848 h 865"/>
                  <a:gd name="T20" fmla="*/ 378 w 820"/>
                  <a:gd name="T21" fmla="*/ 790 h 865"/>
                  <a:gd name="T22" fmla="*/ 363 w 820"/>
                  <a:gd name="T23" fmla="*/ 749 h 865"/>
                  <a:gd name="T24" fmla="*/ 410 w 820"/>
                  <a:gd name="T25" fmla="*/ 728 h 865"/>
                  <a:gd name="T26" fmla="*/ 429 w 820"/>
                  <a:gd name="T27" fmla="*/ 768 h 865"/>
                  <a:gd name="T28" fmla="*/ 378 w 820"/>
                  <a:gd name="T29" fmla="*/ 790 h 865"/>
                  <a:gd name="T30" fmla="*/ 507 w 820"/>
                  <a:gd name="T31" fmla="*/ 726 h 865"/>
                  <a:gd name="T32" fmla="*/ 483 w 820"/>
                  <a:gd name="T33" fmla="*/ 688 h 865"/>
                  <a:gd name="T34" fmla="*/ 552 w 820"/>
                  <a:gd name="T35" fmla="*/ 640 h 865"/>
                  <a:gd name="T36" fmla="*/ 579 w 820"/>
                  <a:gd name="T37" fmla="*/ 675 h 865"/>
                  <a:gd name="T38" fmla="*/ 507 w 820"/>
                  <a:gd name="T39" fmla="*/ 726 h 865"/>
                  <a:gd name="T40" fmla="*/ 646 w 820"/>
                  <a:gd name="T41" fmla="*/ 616 h 865"/>
                  <a:gd name="T42" fmla="*/ 615 w 820"/>
                  <a:gd name="T43" fmla="*/ 584 h 865"/>
                  <a:gd name="T44" fmla="*/ 670 w 820"/>
                  <a:gd name="T45" fmla="*/ 522 h 865"/>
                  <a:gd name="T46" fmla="*/ 705 w 820"/>
                  <a:gd name="T47" fmla="*/ 549 h 865"/>
                  <a:gd name="T48" fmla="*/ 646 w 820"/>
                  <a:gd name="T49" fmla="*/ 616 h 865"/>
                  <a:gd name="T50" fmla="*/ 755 w 820"/>
                  <a:gd name="T51" fmla="*/ 474 h 865"/>
                  <a:gd name="T52" fmla="*/ 716 w 820"/>
                  <a:gd name="T53" fmla="*/ 452 h 865"/>
                  <a:gd name="T54" fmla="*/ 751 w 820"/>
                  <a:gd name="T55" fmla="*/ 377 h 865"/>
                  <a:gd name="T56" fmla="*/ 792 w 820"/>
                  <a:gd name="T57" fmla="*/ 392 h 865"/>
                  <a:gd name="T58" fmla="*/ 755 w 820"/>
                  <a:gd name="T59" fmla="*/ 474 h 865"/>
                  <a:gd name="T60" fmla="*/ 815 w 820"/>
                  <a:gd name="T61" fmla="*/ 305 h 865"/>
                  <a:gd name="T62" fmla="*/ 771 w 820"/>
                  <a:gd name="T63" fmla="*/ 298 h 865"/>
                  <a:gd name="T64" fmla="*/ 775 w 820"/>
                  <a:gd name="T65" fmla="*/ 247 h 865"/>
                  <a:gd name="T66" fmla="*/ 774 w 820"/>
                  <a:gd name="T67" fmla="*/ 217 h 865"/>
                  <a:gd name="T68" fmla="*/ 818 w 820"/>
                  <a:gd name="T69" fmla="*/ 213 h 865"/>
                  <a:gd name="T70" fmla="*/ 820 w 820"/>
                  <a:gd name="T71" fmla="*/ 247 h 865"/>
                  <a:gd name="T72" fmla="*/ 815 w 820"/>
                  <a:gd name="T73" fmla="*/ 305 h 865"/>
                  <a:gd name="T74" fmla="*/ 357 w 820"/>
                  <a:gd name="T75" fmla="*/ 265 h 865"/>
                  <a:gd name="T76" fmla="*/ 312 w 820"/>
                  <a:gd name="T77" fmla="*/ 265 h 865"/>
                  <a:gd name="T78" fmla="*/ 312 w 820"/>
                  <a:gd name="T79" fmla="*/ 264 h 865"/>
                  <a:gd name="T80" fmla="*/ 337 w 820"/>
                  <a:gd name="T81" fmla="*/ 172 h 865"/>
                  <a:gd name="T82" fmla="*/ 376 w 820"/>
                  <a:gd name="T83" fmla="*/ 193 h 865"/>
                  <a:gd name="T84" fmla="*/ 357 w 820"/>
                  <a:gd name="T85" fmla="*/ 264 h 865"/>
                  <a:gd name="T86" fmla="*/ 357 w 820"/>
                  <a:gd name="T87" fmla="*/ 265 h 865"/>
                  <a:gd name="T88" fmla="*/ 753 w 820"/>
                  <a:gd name="T89" fmla="*/ 142 h 865"/>
                  <a:gd name="T90" fmla="*/ 706 w 820"/>
                  <a:gd name="T91" fmla="*/ 82 h 865"/>
                  <a:gd name="T92" fmla="*/ 734 w 820"/>
                  <a:gd name="T93" fmla="*/ 48 h 865"/>
                  <a:gd name="T94" fmla="*/ 793 w 820"/>
                  <a:gd name="T95" fmla="*/ 123 h 865"/>
                  <a:gd name="T96" fmla="*/ 753 w 820"/>
                  <a:gd name="T97" fmla="*/ 142 h 865"/>
                  <a:gd name="T98" fmla="*/ 424 w 820"/>
                  <a:gd name="T99" fmla="*/ 130 h 865"/>
                  <a:gd name="T100" fmla="*/ 393 w 820"/>
                  <a:gd name="T101" fmla="*/ 98 h 865"/>
                  <a:gd name="T102" fmla="*/ 466 w 820"/>
                  <a:gd name="T103" fmla="*/ 43 h 865"/>
                  <a:gd name="T104" fmla="*/ 488 w 820"/>
                  <a:gd name="T105" fmla="*/ 81 h 865"/>
                  <a:gd name="T106" fmla="*/ 424 w 820"/>
                  <a:gd name="T107" fmla="*/ 130 h 865"/>
                  <a:gd name="T108" fmla="*/ 562 w 820"/>
                  <a:gd name="T109" fmla="*/ 52 h 865"/>
                  <a:gd name="T110" fmla="*/ 552 w 820"/>
                  <a:gd name="T111" fmla="*/ 9 h 865"/>
                  <a:gd name="T112" fmla="*/ 647 w 820"/>
                  <a:gd name="T113" fmla="*/ 6 h 865"/>
                  <a:gd name="T114" fmla="*/ 639 w 820"/>
                  <a:gd name="T115" fmla="*/ 50 h 865"/>
                  <a:gd name="T116" fmla="*/ 562 w 820"/>
                  <a:gd name="T117" fmla="*/ 52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0" h="865">
                    <a:moveTo>
                      <a:pt x="1" y="865"/>
                    </a:moveTo>
                    <a:cubicBezTo>
                      <a:pt x="0" y="821"/>
                      <a:pt x="0" y="821"/>
                      <a:pt x="0" y="821"/>
                    </a:cubicBezTo>
                    <a:cubicBezTo>
                      <a:pt x="29" y="820"/>
                      <a:pt x="57" y="818"/>
                      <a:pt x="85" y="815"/>
                    </a:cubicBezTo>
                    <a:cubicBezTo>
                      <a:pt x="89" y="859"/>
                      <a:pt x="89" y="859"/>
                      <a:pt x="89" y="859"/>
                    </a:cubicBezTo>
                    <a:cubicBezTo>
                      <a:pt x="61" y="862"/>
                      <a:pt x="31" y="864"/>
                      <a:pt x="1" y="865"/>
                    </a:cubicBezTo>
                    <a:close/>
                    <a:moveTo>
                      <a:pt x="177" y="848"/>
                    </a:moveTo>
                    <a:cubicBezTo>
                      <a:pt x="169" y="804"/>
                      <a:pt x="169" y="804"/>
                      <a:pt x="169" y="804"/>
                    </a:cubicBezTo>
                    <a:cubicBezTo>
                      <a:pt x="197" y="799"/>
                      <a:pt x="225" y="793"/>
                      <a:pt x="251" y="786"/>
                    </a:cubicBezTo>
                    <a:cubicBezTo>
                      <a:pt x="263" y="829"/>
                      <a:pt x="263" y="829"/>
                      <a:pt x="263" y="829"/>
                    </a:cubicBezTo>
                    <a:cubicBezTo>
                      <a:pt x="235" y="836"/>
                      <a:pt x="206" y="842"/>
                      <a:pt x="177" y="848"/>
                    </a:cubicBezTo>
                    <a:close/>
                    <a:moveTo>
                      <a:pt x="378" y="790"/>
                    </a:moveTo>
                    <a:cubicBezTo>
                      <a:pt x="363" y="749"/>
                      <a:pt x="363" y="749"/>
                      <a:pt x="363" y="749"/>
                    </a:cubicBezTo>
                    <a:cubicBezTo>
                      <a:pt x="390" y="739"/>
                      <a:pt x="385" y="740"/>
                      <a:pt x="410" y="728"/>
                    </a:cubicBezTo>
                    <a:cubicBezTo>
                      <a:pt x="429" y="768"/>
                      <a:pt x="429" y="768"/>
                      <a:pt x="429" y="768"/>
                    </a:cubicBezTo>
                    <a:cubicBezTo>
                      <a:pt x="402" y="781"/>
                      <a:pt x="406" y="780"/>
                      <a:pt x="378" y="790"/>
                    </a:cubicBezTo>
                    <a:close/>
                    <a:moveTo>
                      <a:pt x="507" y="726"/>
                    </a:moveTo>
                    <a:cubicBezTo>
                      <a:pt x="483" y="688"/>
                      <a:pt x="483" y="688"/>
                      <a:pt x="483" y="688"/>
                    </a:cubicBezTo>
                    <a:cubicBezTo>
                      <a:pt x="507" y="673"/>
                      <a:pt x="530" y="657"/>
                      <a:pt x="552" y="640"/>
                    </a:cubicBezTo>
                    <a:cubicBezTo>
                      <a:pt x="579" y="675"/>
                      <a:pt x="579" y="675"/>
                      <a:pt x="579" y="675"/>
                    </a:cubicBezTo>
                    <a:cubicBezTo>
                      <a:pt x="556" y="693"/>
                      <a:pt x="532" y="710"/>
                      <a:pt x="507" y="726"/>
                    </a:cubicBezTo>
                    <a:close/>
                    <a:moveTo>
                      <a:pt x="646" y="616"/>
                    </a:moveTo>
                    <a:cubicBezTo>
                      <a:pt x="615" y="584"/>
                      <a:pt x="615" y="584"/>
                      <a:pt x="615" y="584"/>
                    </a:cubicBezTo>
                    <a:cubicBezTo>
                      <a:pt x="635" y="565"/>
                      <a:pt x="653" y="543"/>
                      <a:pt x="670" y="522"/>
                    </a:cubicBezTo>
                    <a:cubicBezTo>
                      <a:pt x="705" y="549"/>
                      <a:pt x="705" y="549"/>
                      <a:pt x="705" y="549"/>
                    </a:cubicBezTo>
                    <a:cubicBezTo>
                      <a:pt x="687" y="572"/>
                      <a:pt x="667" y="594"/>
                      <a:pt x="646" y="616"/>
                    </a:cubicBezTo>
                    <a:close/>
                    <a:moveTo>
                      <a:pt x="755" y="474"/>
                    </a:moveTo>
                    <a:cubicBezTo>
                      <a:pt x="716" y="452"/>
                      <a:pt x="716" y="452"/>
                      <a:pt x="716" y="452"/>
                    </a:cubicBezTo>
                    <a:cubicBezTo>
                      <a:pt x="730" y="428"/>
                      <a:pt x="742" y="402"/>
                      <a:pt x="751" y="377"/>
                    </a:cubicBezTo>
                    <a:cubicBezTo>
                      <a:pt x="792" y="392"/>
                      <a:pt x="792" y="392"/>
                      <a:pt x="792" y="392"/>
                    </a:cubicBezTo>
                    <a:cubicBezTo>
                      <a:pt x="782" y="420"/>
                      <a:pt x="770" y="447"/>
                      <a:pt x="755" y="474"/>
                    </a:cubicBezTo>
                    <a:close/>
                    <a:moveTo>
                      <a:pt x="815" y="305"/>
                    </a:moveTo>
                    <a:cubicBezTo>
                      <a:pt x="771" y="298"/>
                      <a:pt x="771" y="298"/>
                      <a:pt x="771" y="298"/>
                    </a:cubicBezTo>
                    <a:cubicBezTo>
                      <a:pt x="774" y="281"/>
                      <a:pt x="775" y="263"/>
                      <a:pt x="775" y="247"/>
                    </a:cubicBezTo>
                    <a:cubicBezTo>
                      <a:pt x="775" y="237"/>
                      <a:pt x="775" y="227"/>
                      <a:pt x="774" y="217"/>
                    </a:cubicBezTo>
                    <a:cubicBezTo>
                      <a:pt x="818" y="213"/>
                      <a:pt x="818" y="213"/>
                      <a:pt x="818" y="213"/>
                    </a:cubicBezTo>
                    <a:cubicBezTo>
                      <a:pt x="819" y="224"/>
                      <a:pt x="820" y="235"/>
                      <a:pt x="820" y="247"/>
                    </a:cubicBezTo>
                    <a:cubicBezTo>
                      <a:pt x="820" y="266"/>
                      <a:pt x="818" y="285"/>
                      <a:pt x="815" y="305"/>
                    </a:cubicBezTo>
                    <a:close/>
                    <a:moveTo>
                      <a:pt x="357" y="265"/>
                    </a:moveTo>
                    <a:cubicBezTo>
                      <a:pt x="312" y="265"/>
                      <a:pt x="312" y="265"/>
                      <a:pt x="312" y="265"/>
                    </a:cubicBezTo>
                    <a:cubicBezTo>
                      <a:pt x="312" y="264"/>
                      <a:pt x="312" y="264"/>
                      <a:pt x="312" y="264"/>
                    </a:cubicBezTo>
                    <a:cubicBezTo>
                      <a:pt x="312" y="234"/>
                      <a:pt x="321" y="203"/>
                      <a:pt x="337" y="172"/>
                    </a:cubicBezTo>
                    <a:cubicBezTo>
                      <a:pt x="376" y="193"/>
                      <a:pt x="376" y="193"/>
                      <a:pt x="376" y="193"/>
                    </a:cubicBezTo>
                    <a:cubicBezTo>
                      <a:pt x="363" y="217"/>
                      <a:pt x="357" y="241"/>
                      <a:pt x="357" y="264"/>
                    </a:cubicBezTo>
                    <a:lnTo>
                      <a:pt x="357" y="265"/>
                    </a:lnTo>
                    <a:close/>
                    <a:moveTo>
                      <a:pt x="753" y="142"/>
                    </a:moveTo>
                    <a:cubicBezTo>
                      <a:pt x="742" y="118"/>
                      <a:pt x="726" y="98"/>
                      <a:pt x="706" y="82"/>
                    </a:cubicBezTo>
                    <a:cubicBezTo>
                      <a:pt x="734" y="48"/>
                      <a:pt x="734" y="48"/>
                      <a:pt x="734" y="48"/>
                    </a:cubicBezTo>
                    <a:cubicBezTo>
                      <a:pt x="759" y="68"/>
                      <a:pt x="779" y="93"/>
                      <a:pt x="793" y="123"/>
                    </a:cubicBezTo>
                    <a:lnTo>
                      <a:pt x="753" y="142"/>
                    </a:lnTo>
                    <a:close/>
                    <a:moveTo>
                      <a:pt x="424" y="130"/>
                    </a:moveTo>
                    <a:cubicBezTo>
                      <a:pt x="393" y="98"/>
                      <a:pt x="393" y="98"/>
                      <a:pt x="393" y="98"/>
                    </a:cubicBezTo>
                    <a:cubicBezTo>
                      <a:pt x="415" y="77"/>
                      <a:pt x="439" y="58"/>
                      <a:pt x="466" y="43"/>
                    </a:cubicBezTo>
                    <a:cubicBezTo>
                      <a:pt x="488" y="81"/>
                      <a:pt x="488" y="81"/>
                      <a:pt x="488" y="81"/>
                    </a:cubicBezTo>
                    <a:cubicBezTo>
                      <a:pt x="464" y="95"/>
                      <a:pt x="443" y="111"/>
                      <a:pt x="424" y="130"/>
                    </a:cubicBezTo>
                    <a:close/>
                    <a:moveTo>
                      <a:pt x="562" y="52"/>
                    </a:moveTo>
                    <a:cubicBezTo>
                      <a:pt x="552" y="9"/>
                      <a:pt x="552" y="9"/>
                      <a:pt x="552" y="9"/>
                    </a:cubicBezTo>
                    <a:cubicBezTo>
                      <a:pt x="586" y="1"/>
                      <a:pt x="618" y="0"/>
                      <a:pt x="647" y="6"/>
                    </a:cubicBezTo>
                    <a:cubicBezTo>
                      <a:pt x="639" y="50"/>
                      <a:pt x="639" y="50"/>
                      <a:pt x="639" y="50"/>
                    </a:cubicBezTo>
                    <a:cubicBezTo>
                      <a:pt x="616" y="45"/>
                      <a:pt x="589" y="46"/>
                      <a:pt x="562" y="52"/>
                    </a:cubicBezTo>
                    <a:close/>
                  </a:path>
                </a:pathLst>
              </a:custGeom>
              <a:solidFill>
                <a:srgbClr val="76C1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sp>
            <p:nvSpPr>
              <p:cNvPr id="470" name="íṡ1ïďè"/>
              <p:cNvSpPr/>
              <p:nvPr/>
            </p:nvSpPr>
            <p:spPr bwMode="auto">
              <a:xfrm>
                <a:off x="-6809652" y="3212987"/>
                <a:ext cx="163327" cy="168132"/>
              </a:xfrm>
              <a:custGeom>
                <a:avLst/>
                <a:gdLst>
                  <a:gd name="T0" fmla="*/ 42 w 44"/>
                  <a:gd name="T1" fmla="*/ 46 h 46"/>
                  <a:gd name="T2" fmla="*/ 0 w 44"/>
                  <a:gd name="T3" fmla="*/ 44 h 46"/>
                  <a:gd name="T4" fmla="*/ 3 w 44"/>
                  <a:gd name="T5" fmla="*/ 0 h 46"/>
                  <a:gd name="T6" fmla="*/ 44 w 44"/>
                  <a:gd name="T7" fmla="*/ 2 h 46"/>
                  <a:gd name="T8" fmla="*/ 42 w 44"/>
                  <a:gd name="T9" fmla="*/ 46 h 46"/>
                </a:gdLst>
                <a:ahLst/>
                <a:cxnLst>
                  <a:cxn ang="0">
                    <a:pos x="T0" y="T1"/>
                  </a:cxn>
                  <a:cxn ang="0">
                    <a:pos x="T2" y="T3"/>
                  </a:cxn>
                  <a:cxn ang="0">
                    <a:pos x="T4" y="T5"/>
                  </a:cxn>
                  <a:cxn ang="0">
                    <a:pos x="T6" y="T7"/>
                  </a:cxn>
                  <a:cxn ang="0">
                    <a:pos x="T8" y="T9"/>
                  </a:cxn>
                </a:cxnLst>
                <a:rect l="0" t="0" r="r" b="b"/>
                <a:pathLst>
                  <a:path w="44" h="46">
                    <a:moveTo>
                      <a:pt x="42" y="46"/>
                    </a:moveTo>
                    <a:cubicBezTo>
                      <a:pt x="28" y="46"/>
                      <a:pt x="14" y="45"/>
                      <a:pt x="0" y="44"/>
                    </a:cubicBezTo>
                    <a:cubicBezTo>
                      <a:pt x="3" y="0"/>
                      <a:pt x="3" y="0"/>
                      <a:pt x="3" y="0"/>
                    </a:cubicBezTo>
                    <a:cubicBezTo>
                      <a:pt x="16" y="1"/>
                      <a:pt x="30" y="2"/>
                      <a:pt x="44" y="2"/>
                    </a:cubicBezTo>
                    <a:lnTo>
                      <a:pt x="42" y="46"/>
                    </a:lnTo>
                    <a:close/>
                  </a:path>
                </a:pathLst>
              </a:custGeom>
              <a:solidFill>
                <a:srgbClr val="76C1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grpSp>
      </p:grpSp>
      <p:sp>
        <p:nvSpPr>
          <p:cNvPr id="488" name="íṩľíḋê"/>
          <p:cNvSpPr/>
          <p:nvPr/>
        </p:nvSpPr>
        <p:spPr bwMode="auto">
          <a:xfrm>
            <a:off x="-98085" y="1851930"/>
            <a:ext cx="1270000" cy="688975"/>
          </a:xfrm>
          <a:custGeom>
            <a:avLst/>
            <a:gdLst>
              <a:gd name="T0" fmla="*/ 311 w 366"/>
              <a:gd name="T1" fmla="*/ 75 h 199"/>
              <a:gd name="T2" fmla="*/ 290 w 366"/>
              <a:gd name="T3" fmla="*/ 24 h 199"/>
              <a:gd name="T4" fmla="*/ 242 w 366"/>
              <a:gd name="T5" fmla="*/ 50 h 199"/>
              <a:gd name="T6" fmla="*/ 196 w 366"/>
              <a:gd name="T7" fmla="*/ 1 h 199"/>
              <a:gd name="T8" fmla="*/ 145 w 366"/>
              <a:gd name="T9" fmla="*/ 44 h 199"/>
              <a:gd name="T10" fmla="*/ 90 w 366"/>
              <a:gd name="T11" fmla="*/ 12 h 199"/>
              <a:gd name="T12" fmla="*/ 33 w 366"/>
              <a:gd name="T13" fmla="*/ 29 h 199"/>
              <a:gd name="T14" fmla="*/ 51 w 366"/>
              <a:gd name="T15" fmla="*/ 79 h 199"/>
              <a:gd name="T16" fmla="*/ 13 w 366"/>
              <a:gd name="T17" fmla="*/ 140 h 199"/>
              <a:gd name="T18" fmla="*/ 85 w 366"/>
              <a:gd name="T19" fmla="*/ 145 h 199"/>
              <a:gd name="T20" fmla="*/ 143 w 366"/>
              <a:gd name="T21" fmla="*/ 199 h 199"/>
              <a:gd name="T22" fmla="*/ 203 w 366"/>
              <a:gd name="T23" fmla="*/ 148 h 199"/>
              <a:gd name="T24" fmla="*/ 247 w 366"/>
              <a:gd name="T25" fmla="*/ 178 h 199"/>
              <a:gd name="T26" fmla="*/ 299 w 366"/>
              <a:gd name="T27" fmla="*/ 177 h 199"/>
              <a:gd name="T28" fmla="*/ 316 w 366"/>
              <a:gd name="T29" fmla="*/ 132 h 199"/>
              <a:gd name="T30" fmla="*/ 352 w 366"/>
              <a:gd name="T31" fmla="*/ 118 h 199"/>
              <a:gd name="T32" fmla="*/ 359 w 366"/>
              <a:gd name="T33" fmla="*/ 82 h 199"/>
              <a:gd name="T34" fmla="*/ 311 w 366"/>
              <a:gd name="T35" fmla="*/ 75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6" h="199">
                <a:moveTo>
                  <a:pt x="311" y="75"/>
                </a:moveTo>
                <a:cubicBezTo>
                  <a:pt x="320" y="57"/>
                  <a:pt x="310" y="31"/>
                  <a:pt x="290" y="24"/>
                </a:cubicBezTo>
                <a:cubicBezTo>
                  <a:pt x="271" y="17"/>
                  <a:pt x="247" y="30"/>
                  <a:pt x="242" y="50"/>
                </a:cubicBezTo>
                <a:cubicBezTo>
                  <a:pt x="242" y="26"/>
                  <a:pt x="221" y="3"/>
                  <a:pt x="196" y="1"/>
                </a:cubicBezTo>
                <a:cubicBezTo>
                  <a:pt x="172" y="0"/>
                  <a:pt x="148" y="19"/>
                  <a:pt x="145" y="44"/>
                </a:cubicBezTo>
                <a:cubicBezTo>
                  <a:pt x="128" y="31"/>
                  <a:pt x="111" y="17"/>
                  <a:pt x="90" y="12"/>
                </a:cubicBezTo>
                <a:cubicBezTo>
                  <a:pt x="70" y="7"/>
                  <a:pt x="45" y="12"/>
                  <a:pt x="33" y="29"/>
                </a:cubicBezTo>
                <a:cubicBezTo>
                  <a:pt x="21" y="46"/>
                  <a:pt x="30" y="76"/>
                  <a:pt x="51" y="79"/>
                </a:cubicBezTo>
                <a:cubicBezTo>
                  <a:pt x="22" y="78"/>
                  <a:pt x="0" y="114"/>
                  <a:pt x="13" y="140"/>
                </a:cubicBezTo>
                <a:cubicBezTo>
                  <a:pt x="26" y="166"/>
                  <a:pt x="68" y="169"/>
                  <a:pt x="85" y="145"/>
                </a:cubicBezTo>
                <a:cubicBezTo>
                  <a:pt x="87" y="174"/>
                  <a:pt x="114" y="198"/>
                  <a:pt x="143" y="199"/>
                </a:cubicBezTo>
                <a:cubicBezTo>
                  <a:pt x="172" y="199"/>
                  <a:pt x="199" y="176"/>
                  <a:pt x="203" y="148"/>
                </a:cubicBezTo>
                <a:cubicBezTo>
                  <a:pt x="217" y="159"/>
                  <a:pt x="231" y="171"/>
                  <a:pt x="247" y="178"/>
                </a:cubicBezTo>
                <a:cubicBezTo>
                  <a:pt x="264" y="185"/>
                  <a:pt x="284" y="186"/>
                  <a:pt x="299" y="177"/>
                </a:cubicBezTo>
                <a:cubicBezTo>
                  <a:pt x="315" y="169"/>
                  <a:pt x="324" y="148"/>
                  <a:pt x="316" y="132"/>
                </a:cubicBezTo>
                <a:cubicBezTo>
                  <a:pt x="329" y="130"/>
                  <a:pt x="343" y="127"/>
                  <a:pt x="352" y="118"/>
                </a:cubicBezTo>
                <a:cubicBezTo>
                  <a:pt x="362" y="109"/>
                  <a:pt x="366" y="93"/>
                  <a:pt x="359" y="82"/>
                </a:cubicBezTo>
                <a:cubicBezTo>
                  <a:pt x="352" y="71"/>
                  <a:pt x="334" y="62"/>
                  <a:pt x="311" y="75"/>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dirty="0">
              <a:ln>
                <a:noFill/>
              </a:ln>
              <a:solidFill>
                <a:srgbClr val="000000"/>
              </a:solidFill>
              <a:effectLst/>
              <a:uLnTx/>
              <a:uFillTx/>
              <a:latin typeface="zihun7hao-wennuantongzhiti" panose="020F0502020204030204"/>
              <a:cs typeface="+mn-cs"/>
            </a:endParaRPr>
          </a:p>
        </p:txBody>
      </p:sp>
      <p:sp>
        <p:nvSpPr>
          <p:cNvPr id="207" name="矩形: 圆角 13"/>
          <p:cNvSpPr/>
          <p:nvPr/>
        </p:nvSpPr>
        <p:spPr>
          <a:xfrm>
            <a:off x="1459865" y="69850"/>
            <a:ext cx="9617710" cy="675640"/>
          </a:xfrm>
          <a:prstGeom prst="roundRect">
            <a:avLst>
              <a:gd name="adj" fmla="val 50000"/>
            </a:avLst>
          </a:prstGeom>
          <a:noFill/>
          <a:ln>
            <a:noFill/>
          </a:ln>
          <a:extLst>
            <a:ext uri="{909E8E84-426E-40DD-AFC4-6F175D3DCCD1}">
              <a14:hiddenFill xmlns:a14="http://schemas.microsoft.com/office/drawing/2010/main">
                <a:solidFill>
                  <a:srgbClr val="FFECB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altLang="zh-CN" sz="4400" b="1" i="0" u="none" strike="noStrike" kern="1200" cap="none" spc="0" normalizeH="0" baseline="0" noProof="0" dirty="0" err="1">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Thứ</a:t>
            </a:r>
            <a:r>
              <a:rPr kumimoji="0" lang="en-US" altLang="zh-CN" sz="4400" b="1" i="0" u="none" strike="noStrike" kern="1200" cap="none" spc="0" normalizeH="0" baseline="0" noProof="0" dirty="0">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 … </a:t>
            </a:r>
            <a:r>
              <a:rPr kumimoji="0" lang="en-US" altLang="zh-CN" sz="4400" b="1" i="0" u="none" strike="noStrike" kern="1200" cap="none" spc="0" normalizeH="0" baseline="0" noProof="0" dirty="0" err="1">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ngày</a:t>
            </a:r>
            <a:r>
              <a:rPr kumimoji="0" lang="en-US" altLang="zh-CN" sz="4400" b="1" i="0" u="none" strike="noStrike" kern="1200" cap="none" spc="0" normalizeH="0" baseline="0" noProof="0" dirty="0">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 … </a:t>
            </a:r>
            <a:r>
              <a:rPr kumimoji="0" lang="en-US" altLang="zh-CN" sz="4400" b="1" i="0" u="none" strike="noStrike" kern="1200" cap="none" spc="0" normalizeH="0" baseline="0" noProof="0" dirty="0" err="1">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tháng</a:t>
            </a:r>
            <a:r>
              <a:rPr kumimoji="0" lang="en-US" altLang="zh-CN" sz="4400" b="1" i="0" u="none" strike="noStrike" kern="1200" cap="none" spc="0" normalizeH="0" baseline="0" noProof="0" dirty="0">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 … </a:t>
            </a:r>
            <a:r>
              <a:rPr kumimoji="0" lang="en-US" altLang="zh-CN" sz="4400" b="1" i="0" u="none" strike="noStrike" kern="1200" cap="none" spc="0" normalizeH="0" baseline="0" noProof="0" dirty="0" err="1">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năm</a:t>
            </a:r>
            <a:r>
              <a:rPr kumimoji="0" lang="en-US" altLang="zh-CN" sz="4400" b="1" i="0" u="none" strike="noStrike" kern="1200" cap="none" spc="0" normalizeH="0" baseline="0" noProof="0" dirty="0">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rPr>
              <a:t> 2022</a:t>
            </a:r>
            <a:endParaRPr kumimoji="0" lang="en-US" altLang="zh-CN" sz="4400" b="1" i="0" u="none" strike="noStrike" kern="1200" cap="none" spc="0" normalizeH="0" baseline="0" noProof="0" dirty="0">
              <a:ln>
                <a:noFill/>
              </a:ln>
              <a:solidFill>
                <a:srgbClr val="000000"/>
              </a:solidFill>
              <a:effectLst/>
              <a:uLnTx/>
              <a:uFillTx/>
              <a:latin typeface="Calibri" panose="020F0502020204030204" pitchFamily="34" charset="0"/>
              <a:ea typeface="Microsoft YaHei" panose="020B0503020204020204" charset="-122"/>
              <a:cs typeface="Calibri" panose="020F0502020204030204" pitchFamily="34" charset="0"/>
              <a:sym typeface="迷你简细行楷" panose="02010609000101010101" charset="-122"/>
            </a:endParaRPr>
          </a:p>
        </p:txBody>
      </p:sp>
      <p:grpSp>
        <p:nvGrpSpPr>
          <p:cNvPr id="332" name="Group 331"/>
          <p:cNvGrpSpPr/>
          <p:nvPr/>
        </p:nvGrpSpPr>
        <p:grpSpPr>
          <a:xfrm>
            <a:off x="4872355" y="853440"/>
            <a:ext cx="2165350" cy="984250"/>
            <a:chOff x="7012" y="1646"/>
            <a:chExt cx="3410" cy="1550"/>
          </a:xfrm>
        </p:grpSpPr>
        <p:pic>
          <p:nvPicPr>
            <p:cNvPr id="333" name="Picture 332"/>
            <p:cNvPicPr/>
            <p:nvPr/>
          </p:nvPicPr>
          <p:blipFill>
            <a:blip r:embed="rId4">
              <a:clrChange>
                <a:clrFrom>
                  <a:srgbClr val="F5F5F5">
                    <a:alpha val="100000"/>
                  </a:srgbClr>
                </a:clrFrom>
                <a:clrTo>
                  <a:srgbClr val="F5F5F5">
                    <a:alpha val="100000"/>
                    <a:alpha val="0"/>
                  </a:srgbClr>
                </a:clrTo>
              </a:clrChange>
            </a:blip>
            <a:srcRect t="43206" r="422" b="9687"/>
            <a:stretch>
              <a:fillRect/>
            </a:stretch>
          </p:blipFill>
          <p:spPr>
            <a:xfrm>
              <a:off x="7012" y="1646"/>
              <a:ext cx="3411" cy="1551"/>
            </a:xfrm>
            <a:prstGeom prst="rect">
              <a:avLst/>
            </a:prstGeom>
            <a:noFill/>
            <a:ln w="9525">
              <a:noFill/>
            </a:ln>
          </p:spPr>
        </p:pic>
        <p:sp>
          <p:nvSpPr>
            <p:cNvPr id="335" name="Text Box 5"/>
            <p:cNvSpPr txBox="1"/>
            <p:nvPr/>
          </p:nvSpPr>
          <p:spPr>
            <a:xfrm>
              <a:off x="7705" y="2106"/>
              <a:ext cx="2469" cy="10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3600" b="0" i="0" u="none" strike="noStrike" kern="1200" cap="none" spc="0" normalizeH="0" baseline="0" noProof="0">
                  <a:ln>
                    <a:noFill/>
                  </a:ln>
                  <a:solidFill>
                    <a:srgbClr val="FFFFFF"/>
                  </a:solidFill>
                  <a:effectLst/>
                  <a:uLnTx/>
                  <a:uFillTx/>
                  <a:latin typeface="Coiny" panose="02000903060500060000" charset="0"/>
                  <a:ea typeface="+mn-ea"/>
                  <a:cs typeface="Coiny" panose="02000903060500060000" charset="0"/>
                </a:rPr>
                <a:t>TOÁN</a:t>
              </a:r>
              <a:endParaRPr kumimoji="0" lang="en-US" sz="3600" b="0" i="0" u="none" strike="noStrike" kern="1200" cap="none" spc="0" normalizeH="0" baseline="0" noProof="0">
                <a:ln>
                  <a:noFill/>
                </a:ln>
                <a:solidFill>
                  <a:srgbClr val="FFFFFF"/>
                </a:solidFill>
                <a:effectLst/>
                <a:uLnTx/>
                <a:uFillTx/>
                <a:latin typeface="Coiny" panose="02000903060500060000" charset="0"/>
                <a:ea typeface="+mn-ea"/>
                <a:cs typeface="Coiny" panose="02000903060500060000" charset="0"/>
              </a:endParaRPr>
            </a:p>
          </p:txBody>
        </p:sp>
      </p:grpSp>
      <p:pic>
        <p:nvPicPr>
          <p:cNvPr id="4" name="Picture 3"/>
          <p:cNvPicPr>
            <a:picLocks noChangeAspect="1"/>
          </p:cNvPicPr>
          <p:nvPr/>
        </p:nvPicPr>
        <p:blipFill>
          <a:blip r:embed="rId5"/>
          <a:stretch>
            <a:fillRect/>
          </a:stretch>
        </p:blipFill>
        <p:spPr>
          <a:xfrm>
            <a:off x="1889297" y="2117895"/>
            <a:ext cx="8492464" cy="164606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203"/>
                                        </p:tgtEl>
                                        <p:attrNameLst>
                                          <p:attrName>style.visibility</p:attrName>
                                        </p:attrNameLst>
                                      </p:cBhvr>
                                      <p:to>
                                        <p:strVal val="visible"/>
                                      </p:to>
                                    </p:set>
                                    <p:anim calcmode="lin" valueType="num">
                                      <p:cBhvr additive="base">
                                        <p:cTn id="13" dur="500" fill="hold"/>
                                        <p:tgtEl>
                                          <p:spTgt spid="203"/>
                                        </p:tgtEl>
                                        <p:attrNameLst>
                                          <p:attrName>ppt_x</p:attrName>
                                        </p:attrNameLst>
                                      </p:cBhvr>
                                      <p:tavLst>
                                        <p:tav tm="0">
                                          <p:val>
                                            <p:strVal val="#ppt_x"/>
                                          </p:val>
                                        </p:tav>
                                        <p:tav tm="100000">
                                          <p:val>
                                            <p:strVal val="#ppt_x"/>
                                          </p:val>
                                        </p:tav>
                                      </p:tavLst>
                                    </p:anim>
                                    <p:anim calcmode="lin" valueType="num">
                                      <p:cBhvr additive="base">
                                        <p:cTn id="14" dur="500" fill="hold"/>
                                        <p:tgtEl>
                                          <p:spTgt spid="203"/>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16" presetClass="entr" presetSubtype="21"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488"/>
                                        </p:tgtEl>
                                        <p:attrNameLst>
                                          <p:attrName>style.visibility</p:attrName>
                                        </p:attrNameLst>
                                      </p:cBhvr>
                                      <p:to>
                                        <p:strVal val="visible"/>
                                      </p:to>
                                    </p:set>
                                    <p:animEffect transition="in" filter="barn(inVertical)">
                                      <p:cBhvr>
                                        <p:cTn id="21" dur="500"/>
                                        <p:tgtEl>
                                          <p:spTgt spid="488"/>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01"/>
                                        </p:tgtEl>
                                        <p:attrNameLst>
                                          <p:attrName>style.visibility</p:attrName>
                                        </p:attrNameLst>
                                      </p:cBhvr>
                                      <p:to>
                                        <p:strVal val="visible"/>
                                      </p:to>
                                    </p:set>
                                    <p:animEffect transition="in" filter="barn(inVertical)">
                                      <p:cBhvr>
                                        <p:cTn id="24" dur="500"/>
                                        <p:tgtEl>
                                          <p:spTgt spid="301"/>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302"/>
                                        </p:tgtEl>
                                        <p:attrNameLst>
                                          <p:attrName>style.visibility</p:attrName>
                                        </p:attrNameLst>
                                      </p:cBhvr>
                                      <p:to>
                                        <p:strVal val="visible"/>
                                      </p:to>
                                    </p:set>
                                    <p:animEffect transition="in" filter="barn(inVertical)">
                                      <p:cBhvr>
                                        <p:cTn id="27" dur="500"/>
                                        <p:tgtEl>
                                          <p:spTgt spid="302"/>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51"/>
                                        </p:tgtEl>
                                        <p:attrNameLst>
                                          <p:attrName>style.visibility</p:attrName>
                                        </p:attrNameLst>
                                      </p:cBhvr>
                                      <p:to>
                                        <p:strVal val="visible"/>
                                      </p:to>
                                    </p:set>
                                    <p:animEffect transition="in" filter="barn(inVertical)">
                                      <p:cBhvr>
                                        <p:cTn id="30" dur="500"/>
                                        <p:tgtEl>
                                          <p:spTgt spid="151"/>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300"/>
                                        </p:tgtEl>
                                        <p:attrNameLst>
                                          <p:attrName>style.visibility</p:attrName>
                                        </p:attrNameLst>
                                      </p:cBhvr>
                                      <p:to>
                                        <p:strVal val="visible"/>
                                      </p:to>
                                    </p:set>
                                    <p:animEffect transition="in" filter="barn(inVertical)">
                                      <p:cBhvr>
                                        <p:cTn id="33" dur="500"/>
                                        <p:tgtEl>
                                          <p:spTgt spid="300"/>
                                        </p:tgtEl>
                                      </p:cBhvr>
                                    </p:animEffect>
                                  </p:childTnLst>
                                </p:cTn>
                              </p:par>
                              <p:par>
                                <p:cTn id="34" presetID="16" presetClass="entr" presetSubtype="21"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barn(inVertical)">
                                      <p:cBhvr>
                                        <p:cTn id="36" dur="500"/>
                                        <p:tgtEl>
                                          <p:spTgt spid="9"/>
                                        </p:tgtEl>
                                      </p:cBhvr>
                                    </p:animEffect>
                                  </p:childTnLst>
                                </p:cTn>
                              </p:par>
                            </p:childTnLst>
                          </p:cTn>
                        </p:par>
                        <p:par>
                          <p:cTn id="37" fill="hold">
                            <p:stCondLst>
                              <p:cond delay="2000"/>
                            </p:stCondLst>
                            <p:childTnLst>
                              <p:par>
                                <p:cTn id="38" presetID="22" presetClass="entr" presetSubtype="4"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ipe(down)">
                                      <p:cBhvr>
                                        <p:cTn id="40" dur="500"/>
                                        <p:tgtEl>
                                          <p:spTgt spid="2"/>
                                        </p:tgtEl>
                                      </p:cBhvr>
                                    </p:animEffect>
                                  </p:childTnLst>
                                </p:cTn>
                              </p:par>
                              <p:par>
                                <p:cTn id="41" presetID="22" presetClass="entr" presetSubtype="4"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down)">
                                      <p:cBhvr>
                                        <p:cTn id="43" dur="500"/>
                                        <p:tgtEl>
                                          <p:spTgt spid="8"/>
                                        </p:tgtEl>
                                      </p:cBhvr>
                                    </p:animEffect>
                                  </p:childTnLst>
                                </p:cTn>
                              </p:par>
                            </p:childTnLst>
                          </p:cTn>
                        </p:par>
                        <p:par>
                          <p:cTn id="44" fill="hold">
                            <p:stCondLst>
                              <p:cond delay="2500"/>
                            </p:stCondLst>
                            <p:childTnLst>
                              <p:par>
                                <p:cTn id="45" presetID="16" presetClass="entr" presetSubtype="21"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inVertical)">
                                      <p:cBhvr>
                                        <p:cTn id="47" dur="500"/>
                                        <p:tgtEl>
                                          <p:spTgt spid="12"/>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464"/>
                                        </p:tgtEl>
                                        <p:attrNameLst>
                                          <p:attrName>style.visibility</p:attrName>
                                        </p:attrNameLst>
                                      </p:cBhvr>
                                      <p:to>
                                        <p:strVal val="visible"/>
                                      </p:to>
                                    </p:set>
                                    <p:animEffect transition="in" filter="barn(inVertical)">
                                      <p:cBhvr>
                                        <p:cTn id="50" dur="500"/>
                                        <p:tgtEl>
                                          <p:spTgt spid="464"/>
                                        </p:tgtEl>
                                      </p:cBhvr>
                                    </p:animEffect>
                                  </p:childTnLst>
                                </p:cTn>
                              </p:par>
                              <p:par>
                                <p:cTn id="51" presetID="16" presetClass="entr" presetSubtype="21" fill="hold" nodeType="with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barn(inVertical)">
                                      <p:cBhvr>
                                        <p:cTn id="53" dur="500"/>
                                        <p:tgtEl>
                                          <p:spTgt spid="7"/>
                                        </p:tgtEl>
                                      </p:cBhvr>
                                    </p:animEffect>
                                  </p:childTnLst>
                                </p:cTn>
                              </p:par>
                              <p:par>
                                <p:cTn id="54" presetID="47" presetClass="entr" presetSubtype="0" fill="hold" nodeType="withEffect">
                                  <p:stCondLst>
                                    <p:cond delay="0"/>
                                  </p:stCondLst>
                                  <p:childTnLst>
                                    <p:set>
                                      <p:cBhvr>
                                        <p:cTn id="55" dur="500" fill="hold">
                                          <p:stCondLst>
                                            <p:cond delay="0"/>
                                          </p:stCondLst>
                                        </p:cTn>
                                        <p:tgtEl>
                                          <p:spTgt spid="332"/>
                                        </p:tgtEl>
                                        <p:attrNameLst>
                                          <p:attrName>style.visibility</p:attrName>
                                        </p:attrNameLst>
                                      </p:cBhvr>
                                      <p:to>
                                        <p:strVal val="visible"/>
                                      </p:to>
                                    </p:set>
                                    <p:animEffect transition="in" filter="fade">
                                      <p:cBhvr>
                                        <p:cTn id="56" dur="500"/>
                                        <p:tgtEl>
                                          <p:spTgt spid="332"/>
                                        </p:tgtEl>
                                      </p:cBhvr>
                                    </p:animEffect>
                                    <p:anim calcmode="lin" valueType="num">
                                      <p:cBhvr>
                                        <p:cTn id="57" dur="500" fill="hold"/>
                                        <p:tgtEl>
                                          <p:spTgt spid="332"/>
                                        </p:tgtEl>
                                        <p:attrNameLst>
                                          <p:attrName>ppt_x</p:attrName>
                                        </p:attrNameLst>
                                      </p:cBhvr>
                                      <p:tavLst>
                                        <p:tav tm="0">
                                          <p:val>
                                            <p:strVal val="#ppt_x"/>
                                          </p:val>
                                        </p:tav>
                                        <p:tav tm="100000">
                                          <p:val>
                                            <p:strVal val="#ppt_x"/>
                                          </p:val>
                                        </p:tav>
                                      </p:tavLst>
                                    </p:anim>
                                    <p:anim calcmode="lin" valueType="num">
                                      <p:cBhvr>
                                        <p:cTn id="58" dur="500" fill="hold"/>
                                        <p:tgtEl>
                                          <p:spTgt spid="332"/>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500" fill="hold">
                                          <p:stCondLst>
                                            <p:cond delay="0"/>
                                          </p:stCondLst>
                                        </p:cTn>
                                        <p:tgtEl>
                                          <p:spTgt spid="207"/>
                                        </p:tgtEl>
                                        <p:attrNameLst>
                                          <p:attrName>style.visibility</p:attrName>
                                        </p:attrNameLst>
                                      </p:cBhvr>
                                      <p:to>
                                        <p:strVal val="visible"/>
                                      </p:to>
                                    </p:set>
                                    <p:animEffect transition="in" filter="fade">
                                      <p:cBhvr>
                                        <p:cTn id="61" dur="500"/>
                                        <p:tgtEl>
                                          <p:spTgt spid="207"/>
                                        </p:tgtEl>
                                      </p:cBhvr>
                                    </p:animEffect>
                                    <p:anim calcmode="lin" valueType="num">
                                      <p:cBhvr>
                                        <p:cTn id="62" dur="500" fill="hold"/>
                                        <p:tgtEl>
                                          <p:spTgt spid="207"/>
                                        </p:tgtEl>
                                        <p:attrNameLst>
                                          <p:attrName>ppt_x</p:attrName>
                                        </p:attrNameLst>
                                      </p:cBhvr>
                                      <p:tavLst>
                                        <p:tav tm="0">
                                          <p:val>
                                            <p:strVal val="#ppt_x"/>
                                          </p:val>
                                        </p:tav>
                                        <p:tav tm="100000">
                                          <p:val>
                                            <p:strVal val="#ppt_x"/>
                                          </p:val>
                                        </p:tav>
                                      </p:tavLst>
                                    </p:anim>
                                    <p:anim calcmode="lin" valueType="num">
                                      <p:cBhvr>
                                        <p:cTn id="63" dur="500" fill="hold"/>
                                        <p:tgtEl>
                                          <p:spTgt spid="207"/>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fade">
                                      <p:cBhvr>
                                        <p:cTn id="68" dur="1000"/>
                                        <p:tgtEl>
                                          <p:spTgt spid="4"/>
                                        </p:tgtEl>
                                      </p:cBhvr>
                                    </p:animEffect>
                                    <p:anim calcmode="lin" valueType="num">
                                      <p:cBhvr>
                                        <p:cTn id="69" dur="1000" fill="hold"/>
                                        <p:tgtEl>
                                          <p:spTgt spid="4"/>
                                        </p:tgtEl>
                                        <p:attrNameLst>
                                          <p:attrName>ppt_x</p:attrName>
                                        </p:attrNameLst>
                                      </p:cBhvr>
                                      <p:tavLst>
                                        <p:tav tm="0">
                                          <p:val>
                                            <p:strVal val="#ppt_x"/>
                                          </p:val>
                                        </p:tav>
                                        <p:tav tm="100000">
                                          <p:val>
                                            <p:strVal val="#ppt_x"/>
                                          </p:val>
                                        </p:tav>
                                      </p:tavLst>
                                    </p:anim>
                                    <p:anim calcmode="lin" valueType="num">
                                      <p:cBhvr>
                                        <p:cTn id="7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animBg="1"/>
      <p:bldP spid="300" grpId="0" animBg="1"/>
      <p:bldP spid="301" grpId="0" animBg="1"/>
      <p:bldP spid="302" grpId="0" animBg="1"/>
      <p:bldP spid="464" grpId="0" animBg="1"/>
      <p:bldP spid="488" grpId="0" animBg="1"/>
      <p:bldP spid="207" grpId="0" animBg="1"/>
      <p:bldP spid="207"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89000"/>
            <a:lum/>
          </a:blip>
          <a:srcRect/>
          <a:stretch>
            <a:fillRect t="-17000" b="-17000"/>
          </a:stretch>
        </a:blipFill>
        <a:effectLst/>
      </p:bgPr>
    </p:bg>
    <p:spTree>
      <p:nvGrpSpPr>
        <p:cNvPr id="1" name=""/>
        <p:cNvGrpSpPr/>
        <p:nvPr/>
      </p:nvGrpSpPr>
      <p:grpSpPr>
        <a:xfrm>
          <a:off x="0" y="0"/>
          <a:ext cx="0" cy="0"/>
          <a:chOff x="0" y="0"/>
          <a:chExt cx="0" cy="0"/>
        </a:xfrm>
      </p:grpSpPr>
      <p:pic>
        <p:nvPicPr>
          <p:cNvPr id="12"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9449" y="81280"/>
            <a:ext cx="8438222" cy="4748122"/>
          </a:xfrm>
          <a:prstGeom prst="rect">
            <a:avLst/>
          </a:prstGeom>
        </p:spPr>
      </p:pic>
      <p:pic>
        <p:nvPicPr>
          <p:cNvPr id="13"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8540" y="808228"/>
            <a:ext cx="5740040" cy="2002619"/>
          </a:xfrm>
          <a:prstGeom prst="rect">
            <a:avLst/>
          </a:prstGeom>
        </p:spPr>
      </p:pic>
      <p:pic>
        <p:nvPicPr>
          <p:cNvPr id="3" name="Picture 2"/>
          <p:cNvPicPr>
            <a:picLocks noChangeAspect="1"/>
          </p:cNvPicPr>
          <p:nvPr/>
        </p:nvPicPr>
        <p:blipFill>
          <a:blip r:embed="rId4"/>
          <a:stretch>
            <a:fillRect/>
          </a:stretch>
        </p:blipFill>
        <p:spPr>
          <a:xfrm>
            <a:off x="2624027" y="2542182"/>
            <a:ext cx="6943946" cy="23532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3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300"/>
                            </p:stCondLst>
                            <p:childTnLst>
                              <p:par>
                                <p:cTn id="11" presetID="50" presetClass="entr" presetSubtype="0" decel="10000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strVal val="#ppt_w+.3"/>
                                          </p:val>
                                        </p:tav>
                                        <p:tav tm="100000">
                                          <p:val>
                                            <p:strVal val="#ppt_w"/>
                                          </p:val>
                                        </p:tav>
                                      </p:tavLst>
                                    </p:anim>
                                    <p:anim calcmode="lin" valueType="num">
                                      <p:cBhvr>
                                        <p:cTn id="14" dur="1000" fill="hold"/>
                                        <p:tgtEl>
                                          <p:spTgt spid="13"/>
                                        </p:tgtEl>
                                        <p:attrNameLst>
                                          <p:attrName>ppt_h</p:attrName>
                                        </p:attrNameLst>
                                      </p:cBhvr>
                                      <p:tavLst>
                                        <p:tav tm="0">
                                          <p:val>
                                            <p:strVal val="#ppt_h"/>
                                          </p:val>
                                        </p:tav>
                                        <p:tav tm="100000">
                                          <p:val>
                                            <p:strVal val="#ppt_h"/>
                                          </p:val>
                                        </p:tav>
                                      </p:tavLst>
                                    </p:anim>
                                    <p:animEffect transition="in" filter="fade">
                                      <p:cBhvr>
                                        <p:cTn id="15" dur="10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89000"/>
            <a:lum/>
          </a:blip>
          <a:srcRect/>
          <a:stretch>
            <a:fillRect t="-17000" b="-17000"/>
          </a:stretch>
        </a:blipFill>
        <a:effectLst/>
      </p:bgPr>
    </p:bg>
    <p:spTree>
      <p:nvGrpSpPr>
        <p:cNvPr id="1" name=""/>
        <p:cNvGrpSpPr/>
        <p:nvPr/>
      </p:nvGrpSpPr>
      <p:grpSpPr>
        <a:xfrm>
          <a:off x="0" y="0"/>
          <a:ext cx="0" cy="0"/>
          <a:chOff x="0" y="0"/>
          <a:chExt cx="0" cy="0"/>
        </a:xfrm>
      </p:grpSpPr>
      <p:sp>
        <p:nvSpPr>
          <p:cNvPr id="3" name="Rectangle: Rounded Corners 2"/>
          <p:cNvSpPr/>
          <p:nvPr/>
        </p:nvSpPr>
        <p:spPr>
          <a:xfrm>
            <a:off x="355600" y="223520"/>
            <a:ext cx="11694160" cy="65024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5" name="Picture 4"/>
          <p:cNvPicPr>
            <a:picLocks noChangeAspect="1"/>
          </p:cNvPicPr>
          <p:nvPr/>
        </p:nvPicPr>
        <p:blipFill>
          <a:blip r:embed="rId2"/>
          <a:stretch>
            <a:fillRect/>
          </a:stretch>
        </p:blipFill>
        <p:spPr>
          <a:xfrm>
            <a:off x="10302240" y="2126093"/>
            <a:ext cx="1204946" cy="2557668"/>
          </a:xfrm>
          <a:prstGeom prst="rect">
            <a:avLst/>
          </a:prstGeom>
        </p:spPr>
      </p:pic>
      <p:pic>
        <p:nvPicPr>
          <p:cNvPr id="7" name="Picture 6"/>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Effect>
                      <a14:saturation sat="200000"/>
                    </a14:imgEffect>
                  </a14:imgLayer>
                </a14:imgProps>
              </a:ext>
            </a:extLst>
          </a:blip>
          <a:stretch>
            <a:fillRect/>
          </a:stretch>
        </p:blipFill>
        <p:spPr>
          <a:xfrm>
            <a:off x="1168400" y="416560"/>
            <a:ext cx="1155700" cy="1641620"/>
          </a:xfrm>
          <a:prstGeom prst="rect">
            <a:avLst/>
          </a:prstGeom>
        </p:spPr>
      </p:pic>
      <p:pic>
        <p:nvPicPr>
          <p:cNvPr id="27" name="Picture 26"/>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Effect>
                      <a14:saturation sat="200000"/>
                    </a14:imgEffect>
                  </a14:imgLayer>
                </a14:imgProps>
              </a:ext>
            </a:extLst>
          </a:blip>
          <a:stretch>
            <a:fillRect/>
          </a:stretch>
        </p:blipFill>
        <p:spPr>
          <a:xfrm>
            <a:off x="2560320" y="416560"/>
            <a:ext cx="1155700" cy="1641620"/>
          </a:xfrm>
          <a:prstGeom prst="rect">
            <a:avLst/>
          </a:prstGeom>
        </p:spPr>
      </p:pic>
      <p:pic>
        <p:nvPicPr>
          <p:cNvPr id="28" name="Picture 27"/>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Effect>
                      <a14:saturation sat="200000"/>
                    </a14:imgEffect>
                  </a14:imgLayer>
                </a14:imgProps>
              </a:ext>
            </a:extLst>
          </a:blip>
          <a:stretch>
            <a:fillRect/>
          </a:stretch>
        </p:blipFill>
        <p:spPr>
          <a:xfrm>
            <a:off x="3952240" y="416560"/>
            <a:ext cx="1155700" cy="1641620"/>
          </a:xfrm>
          <a:prstGeom prst="rect">
            <a:avLst/>
          </a:prstGeom>
        </p:spPr>
      </p:pic>
      <p:sp>
        <p:nvSpPr>
          <p:cNvPr id="8" name="Speech Bubble: Rectangle with Corners Rounded 7"/>
          <p:cNvSpPr/>
          <p:nvPr/>
        </p:nvSpPr>
        <p:spPr>
          <a:xfrm>
            <a:off x="5842000" y="528320"/>
            <a:ext cx="5486400" cy="1402080"/>
          </a:xfrm>
          <a:prstGeom prst="wedgeRoundRectCallout">
            <a:avLst>
              <a:gd name="adj1" fmla="val 32686"/>
              <a:gd name="adj2" fmla="val 73370"/>
              <a:gd name="adj3" fmla="val 16667"/>
            </a:avLst>
          </a:prstGeom>
          <a:ln w="38100">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err="1"/>
              <a:t>Mỗi</a:t>
            </a:r>
            <a:r>
              <a:rPr lang="en-US" sz="3200" dirty="0"/>
              <a:t> </a:t>
            </a:r>
            <a:r>
              <a:rPr lang="en-US" sz="3200" dirty="0" err="1"/>
              <a:t>hộp</a:t>
            </a:r>
            <a:r>
              <a:rPr lang="en-US" sz="3200" dirty="0"/>
              <a:t> </a:t>
            </a:r>
            <a:r>
              <a:rPr lang="en-US" sz="3200" dirty="0" err="1"/>
              <a:t>có</a:t>
            </a:r>
            <a:r>
              <a:rPr lang="en-US" sz="3200" dirty="0"/>
              <a:t> 12 </a:t>
            </a:r>
            <a:r>
              <a:rPr lang="en-US" sz="3200" dirty="0" err="1"/>
              <a:t>chiếc</a:t>
            </a:r>
            <a:r>
              <a:rPr lang="en-US" sz="3200" dirty="0"/>
              <a:t>  </a:t>
            </a:r>
            <a:r>
              <a:rPr lang="en-US" sz="3200" dirty="0" err="1"/>
              <a:t>bút</a:t>
            </a:r>
            <a:r>
              <a:rPr lang="en-US" sz="3200" dirty="0"/>
              <a:t> </a:t>
            </a:r>
            <a:r>
              <a:rPr lang="en-US" sz="3200" dirty="0" err="1"/>
              <a:t>màu</a:t>
            </a:r>
            <a:r>
              <a:rPr lang="en-US" sz="3200" dirty="0"/>
              <a:t>. </a:t>
            </a:r>
            <a:r>
              <a:rPr lang="en-US" sz="3200" dirty="0" err="1"/>
              <a:t>Hỏi</a:t>
            </a:r>
            <a:r>
              <a:rPr lang="en-US" sz="3200" dirty="0"/>
              <a:t> 3 </a:t>
            </a:r>
            <a:r>
              <a:rPr lang="en-US" sz="3200" dirty="0" err="1"/>
              <a:t>hộp</a:t>
            </a:r>
            <a:r>
              <a:rPr lang="en-US" sz="3200" dirty="0"/>
              <a:t> </a:t>
            </a:r>
            <a:r>
              <a:rPr lang="en-US" sz="3200" dirty="0" err="1"/>
              <a:t>có</a:t>
            </a:r>
            <a:r>
              <a:rPr lang="en-US" sz="3200" dirty="0"/>
              <a:t> bao </a:t>
            </a:r>
            <a:r>
              <a:rPr lang="en-US" sz="3200" dirty="0" err="1"/>
              <a:t>nhiêu</a:t>
            </a:r>
            <a:r>
              <a:rPr lang="en-US" sz="3200" dirty="0"/>
              <a:t> </a:t>
            </a:r>
            <a:r>
              <a:rPr lang="en-US" sz="3200" dirty="0" err="1"/>
              <a:t>chiếc</a:t>
            </a:r>
            <a:r>
              <a:rPr lang="en-US" sz="3200" dirty="0"/>
              <a:t> </a:t>
            </a:r>
            <a:r>
              <a:rPr lang="en-US" sz="3200" dirty="0" err="1"/>
              <a:t>bút</a:t>
            </a:r>
            <a:r>
              <a:rPr lang="en-US" sz="3200" dirty="0"/>
              <a:t> </a:t>
            </a:r>
            <a:r>
              <a:rPr lang="en-US" sz="3200" dirty="0" err="1"/>
              <a:t>màu</a:t>
            </a:r>
            <a:r>
              <a:rPr lang="en-US" sz="3200" dirty="0"/>
              <a:t>?</a:t>
            </a:r>
            <a:endParaRPr lang="en-US" sz="3200" dirty="0"/>
          </a:p>
        </p:txBody>
      </p:sp>
      <p:sp>
        <p:nvSpPr>
          <p:cNvPr id="9" name="Rectangle: Rounded Corners 8"/>
          <p:cNvSpPr/>
          <p:nvPr/>
        </p:nvSpPr>
        <p:spPr>
          <a:xfrm>
            <a:off x="4150360" y="2126092"/>
            <a:ext cx="3383280" cy="606948"/>
          </a:xfrm>
          <a:prstGeom prst="roundRect">
            <a:avLst/>
          </a:prstGeom>
          <a:solidFill>
            <a:srgbClr val="EB799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t>12 x 3 = ?</a:t>
            </a:r>
            <a:endParaRPr lang="en-US" sz="4400" b="1" dirty="0"/>
          </a:p>
        </p:txBody>
      </p:sp>
      <p:sp>
        <p:nvSpPr>
          <p:cNvPr id="29" name="Rectangle: Rounded Corners 28"/>
          <p:cNvSpPr/>
          <p:nvPr/>
        </p:nvSpPr>
        <p:spPr>
          <a:xfrm>
            <a:off x="3596640" y="2969260"/>
            <a:ext cx="4815840" cy="1082040"/>
          </a:xfrm>
          <a:prstGeom prst="roundRect">
            <a:avLst/>
          </a:prstGeom>
          <a:ln w="57150">
            <a:solidFill>
              <a:srgbClr val="EB799F"/>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600" b="1" dirty="0"/>
              <a:t>12 + 12 + 12 = 36</a:t>
            </a:r>
            <a:endParaRPr lang="en-US" sz="3600" b="1" dirty="0"/>
          </a:p>
          <a:p>
            <a:pPr algn="ctr"/>
            <a:r>
              <a:rPr lang="en-US" sz="3600" b="1" dirty="0"/>
              <a:t>12 x 3 = 36</a:t>
            </a:r>
            <a:endParaRPr lang="en-US" sz="3600" b="1" dirty="0"/>
          </a:p>
        </p:txBody>
      </p:sp>
      <p:pic>
        <p:nvPicPr>
          <p:cNvPr id="18" name="Picture 17"/>
          <p:cNvPicPr>
            <a:picLocks noChangeAspect="1"/>
          </p:cNvPicPr>
          <p:nvPr/>
        </p:nvPicPr>
        <p:blipFill>
          <a:blip r:embed="rId5"/>
          <a:stretch>
            <a:fillRect/>
          </a:stretch>
        </p:blipFill>
        <p:spPr>
          <a:xfrm>
            <a:off x="789305" y="3955029"/>
            <a:ext cx="1171575" cy="1628775"/>
          </a:xfrm>
          <a:prstGeom prst="rect">
            <a:avLst/>
          </a:prstGeom>
        </p:spPr>
      </p:pic>
      <p:sp>
        <p:nvSpPr>
          <p:cNvPr id="30" name="Speech Bubble: Rectangle with Corners Rounded 29"/>
          <p:cNvSpPr/>
          <p:nvPr/>
        </p:nvSpPr>
        <p:spPr>
          <a:xfrm>
            <a:off x="467360" y="2733040"/>
            <a:ext cx="2915920" cy="920260"/>
          </a:xfrm>
          <a:prstGeom prst="wedgeRoundRectCallout">
            <a:avLst>
              <a:gd name="adj1" fmla="val -27399"/>
              <a:gd name="adj2" fmla="val 73407"/>
              <a:gd name="adj3" fmla="val 16667"/>
            </a:avLst>
          </a:prstGeom>
          <a:ln w="38100">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err="1"/>
              <a:t>Đặt</a:t>
            </a:r>
            <a:r>
              <a:rPr lang="en-US" sz="3200" dirty="0"/>
              <a:t> </a:t>
            </a:r>
            <a:r>
              <a:rPr lang="en-US" sz="3200" dirty="0" err="1"/>
              <a:t>tính</a:t>
            </a:r>
            <a:r>
              <a:rPr lang="en-US" sz="3200" dirty="0"/>
              <a:t> </a:t>
            </a:r>
            <a:r>
              <a:rPr lang="en-US" sz="3200" dirty="0" err="1"/>
              <a:t>rồi</a:t>
            </a:r>
            <a:r>
              <a:rPr lang="en-US" sz="3200" dirty="0"/>
              <a:t> </a:t>
            </a:r>
            <a:r>
              <a:rPr lang="en-US" sz="3200" dirty="0" err="1"/>
              <a:t>tính</a:t>
            </a:r>
            <a:r>
              <a:rPr lang="en-US" sz="3200" dirty="0"/>
              <a:t> </a:t>
            </a:r>
            <a:r>
              <a:rPr lang="en-US" sz="3200" dirty="0" err="1"/>
              <a:t>thế</a:t>
            </a:r>
            <a:r>
              <a:rPr lang="en-US" sz="3200" dirty="0"/>
              <a:t> </a:t>
            </a:r>
            <a:r>
              <a:rPr lang="en-US" sz="3200" dirty="0" err="1"/>
              <a:t>này</a:t>
            </a:r>
            <a:r>
              <a:rPr lang="en-US" sz="3200" dirty="0"/>
              <a:t> </a:t>
            </a:r>
            <a:r>
              <a:rPr lang="en-US" sz="3200" dirty="0" err="1"/>
              <a:t>nhé</a:t>
            </a:r>
            <a:r>
              <a:rPr lang="en-US" sz="3200" dirty="0"/>
              <a:t>!</a:t>
            </a:r>
            <a:endParaRPr lang="en-US" sz="3200" dirty="0"/>
          </a:p>
        </p:txBody>
      </p:sp>
      <p:sp>
        <p:nvSpPr>
          <p:cNvPr id="31" name="Rectangle: Rounded Corners 30"/>
          <p:cNvSpPr/>
          <p:nvPr/>
        </p:nvSpPr>
        <p:spPr>
          <a:xfrm>
            <a:off x="3688080" y="4368800"/>
            <a:ext cx="4968240" cy="1960880"/>
          </a:xfrm>
          <a:prstGeom prst="roundRect">
            <a:avLst/>
          </a:prstGeom>
          <a:ln w="57150">
            <a:solidFill>
              <a:srgbClr val="EB799F"/>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4000" b="1" dirty="0"/>
          </a:p>
        </p:txBody>
      </p:sp>
      <p:grpSp>
        <p:nvGrpSpPr>
          <p:cNvPr id="37" name="Group 36"/>
          <p:cNvGrpSpPr/>
          <p:nvPr/>
        </p:nvGrpSpPr>
        <p:grpSpPr>
          <a:xfrm>
            <a:off x="3886200" y="4496580"/>
            <a:ext cx="1061720" cy="1167617"/>
            <a:chOff x="3886200" y="4496580"/>
            <a:chExt cx="1061720" cy="1167617"/>
          </a:xfrm>
        </p:grpSpPr>
        <p:sp>
          <p:nvSpPr>
            <p:cNvPr id="32" name="TextBox 31"/>
            <p:cNvSpPr txBox="1"/>
            <p:nvPr/>
          </p:nvSpPr>
          <p:spPr>
            <a:xfrm>
              <a:off x="4064000" y="4496580"/>
              <a:ext cx="665480" cy="646331"/>
            </a:xfrm>
            <a:prstGeom prst="rect">
              <a:avLst/>
            </a:prstGeom>
            <a:noFill/>
          </p:spPr>
          <p:txBody>
            <a:bodyPr wrap="square" rtlCol="0">
              <a:spAutoFit/>
            </a:bodyPr>
            <a:lstStyle/>
            <a:p>
              <a:r>
                <a:rPr lang="en-US" sz="3600" dirty="0"/>
                <a:t>12</a:t>
              </a:r>
              <a:endParaRPr lang="en-US" sz="3600" dirty="0"/>
            </a:p>
          </p:txBody>
        </p:sp>
        <p:sp>
          <p:nvSpPr>
            <p:cNvPr id="33" name="TextBox 32"/>
            <p:cNvSpPr txBox="1"/>
            <p:nvPr/>
          </p:nvSpPr>
          <p:spPr>
            <a:xfrm>
              <a:off x="4282440" y="5017866"/>
              <a:ext cx="665480" cy="646331"/>
            </a:xfrm>
            <a:prstGeom prst="rect">
              <a:avLst/>
            </a:prstGeom>
            <a:noFill/>
          </p:spPr>
          <p:txBody>
            <a:bodyPr wrap="square" rtlCol="0">
              <a:spAutoFit/>
            </a:bodyPr>
            <a:lstStyle/>
            <a:p>
              <a:r>
                <a:rPr lang="en-US" sz="3600" dirty="0"/>
                <a:t>3</a:t>
              </a:r>
              <a:endParaRPr lang="en-US" sz="3600" dirty="0"/>
            </a:p>
          </p:txBody>
        </p:sp>
        <p:cxnSp>
          <p:nvCxnSpPr>
            <p:cNvPr id="35" name="Straight Connector 34"/>
            <p:cNvCxnSpPr/>
            <p:nvPr/>
          </p:nvCxnSpPr>
          <p:spPr>
            <a:xfrm>
              <a:off x="3952240" y="5593375"/>
              <a:ext cx="777240" cy="0"/>
            </a:xfrm>
            <a:prstGeom prst="line">
              <a:avLst/>
            </a:prstGeom>
            <a:ln w="38100"/>
          </p:spPr>
          <p:style>
            <a:lnRef idx="1">
              <a:schemeClr val="dk1"/>
            </a:lnRef>
            <a:fillRef idx="0">
              <a:schemeClr val="dk1"/>
            </a:fillRef>
            <a:effectRef idx="0">
              <a:schemeClr val="dk1"/>
            </a:effectRef>
            <a:fontRef idx="minor">
              <a:schemeClr val="tx1"/>
            </a:fontRef>
          </p:style>
        </p:cxnSp>
        <p:sp>
          <p:nvSpPr>
            <p:cNvPr id="36" name="TextBox 35"/>
            <p:cNvSpPr txBox="1"/>
            <p:nvPr/>
          </p:nvSpPr>
          <p:spPr>
            <a:xfrm>
              <a:off x="3886200" y="4849850"/>
              <a:ext cx="330200" cy="584775"/>
            </a:xfrm>
            <a:prstGeom prst="rect">
              <a:avLst/>
            </a:prstGeom>
            <a:noFill/>
          </p:spPr>
          <p:txBody>
            <a:bodyPr wrap="square" rtlCol="0">
              <a:spAutoFit/>
            </a:bodyPr>
            <a:lstStyle/>
            <a:p>
              <a:r>
                <a:rPr lang="en-US" sz="3200" dirty="0"/>
                <a:t>x</a:t>
              </a:r>
              <a:endParaRPr lang="en-US" sz="3200" dirty="0"/>
            </a:p>
          </p:txBody>
        </p:sp>
      </p:grpSp>
      <p:sp>
        <p:nvSpPr>
          <p:cNvPr id="39" name="TextBox 38"/>
          <p:cNvSpPr txBox="1"/>
          <p:nvPr/>
        </p:nvSpPr>
        <p:spPr>
          <a:xfrm>
            <a:off x="4729480" y="4572586"/>
            <a:ext cx="3926840" cy="523220"/>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rgbClr val="0070C0"/>
                </a:solidFill>
              </a:rPr>
              <a:t>3 </a:t>
            </a:r>
            <a:r>
              <a:rPr lang="en-US" sz="2800" dirty="0" err="1">
                <a:solidFill>
                  <a:srgbClr val="0070C0"/>
                </a:solidFill>
              </a:rPr>
              <a:t>nhân</a:t>
            </a:r>
            <a:r>
              <a:rPr lang="en-US" sz="2800" dirty="0">
                <a:solidFill>
                  <a:srgbClr val="0070C0"/>
                </a:solidFill>
              </a:rPr>
              <a:t> 2 </a:t>
            </a:r>
            <a:r>
              <a:rPr lang="en-US" sz="2800" dirty="0" err="1">
                <a:solidFill>
                  <a:srgbClr val="0070C0"/>
                </a:solidFill>
              </a:rPr>
              <a:t>bằng</a:t>
            </a:r>
            <a:r>
              <a:rPr lang="en-US" sz="2800" dirty="0">
                <a:solidFill>
                  <a:srgbClr val="0070C0"/>
                </a:solidFill>
              </a:rPr>
              <a:t> 6, </a:t>
            </a:r>
            <a:r>
              <a:rPr lang="en-US" sz="2800" dirty="0" err="1">
                <a:solidFill>
                  <a:srgbClr val="0070C0"/>
                </a:solidFill>
              </a:rPr>
              <a:t>viết</a:t>
            </a:r>
            <a:r>
              <a:rPr lang="en-US" sz="2800" dirty="0">
                <a:solidFill>
                  <a:srgbClr val="0070C0"/>
                </a:solidFill>
              </a:rPr>
              <a:t> 6</a:t>
            </a:r>
            <a:endParaRPr lang="en-US" sz="2800" dirty="0">
              <a:solidFill>
                <a:srgbClr val="0070C0"/>
              </a:solidFill>
            </a:endParaRPr>
          </a:p>
        </p:txBody>
      </p:sp>
      <p:sp>
        <p:nvSpPr>
          <p:cNvPr id="40" name="TextBox 39"/>
          <p:cNvSpPr txBox="1"/>
          <p:nvPr/>
        </p:nvSpPr>
        <p:spPr>
          <a:xfrm>
            <a:off x="4340860" y="5561781"/>
            <a:ext cx="365760" cy="584775"/>
          </a:xfrm>
          <a:prstGeom prst="rect">
            <a:avLst/>
          </a:prstGeom>
          <a:noFill/>
        </p:spPr>
        <p:txBody>
          <a:bodyPr wrap="square" rtlCol="0">
            <a:spAutoFit/>
          </a:bodyPr>
          <a:lstStyle/>
          <a:p>
            <a:r>
              <a:rPr lang="en-US" sz="3200" dirty="0"/>
              <a:t>6</a:t>
            </a:r>
            <a:endParaRPr lang="en-US" sz="3200" dirty="0"/>
          </a:p>
        </p:txBody>
      </p:sp>
      <p:sp>
        <p:nvSpPr>
          <p:cNvPr id="41" name="TextBox 40"/>
          <p:cNvSpPr txBox="1"/>
          <p:nvPr/>
        </p:nvSpPr>
        <p:spPr>
          <a:xfrm>
            <a:off x="4729480" y="5049726"/>
            <a:ext cx="3926840" cy="523220"/>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rgbClr val="0070C0"/>
                </a:solidFill>
              </a:rPr>
              <a:t>3 </a:t>
            </a:r>
            <a:r>
              <a:rPr lang="en-US" sz="2800" dirty="0" err="1">
                <a:solidFill>
                  <a:srgbClr val="0070C0"/>
                </a:solidFill>
              </a:rPr>
              <a:t>nhân</a:t>
            </a:r>
            <a:r>
              <a:rPr lang="en-US" sz="2800" dirty="0">
                <a:solidFill>
                  <a:srgbClr val="0070C0"/>
                </a:solidFill>
              </a:rPr>
              <a:t> 1 </a:t>
            </a:r>
            <a:r>
              <a:rPr lang="en-US" sz="2800" dirty="0" err="1">
                <a:solidFill>
                  <a:srgbClr val="0070C0"/>
                </a:solidFill>
              </a:rPr>
              <a:t>bằng</a:t>
            </a:r>
            <a:r>
              <a:rPr lang="en-US" sz="2800" dirty="0">
                <a:solidFill>
                  <a:srgbClr val="0070C0"/>
                </a:solidFill>
              </a:rPr>
              <a:t> 3, </a:t>
            </a:r>
            <a:r>
              <a:rPr lang="en-US" sz="2800" dirty="0" err="1">
                <a:solidFill>
                  <a:srgbClr val="0070C0"/>
                </a:solidFill>
              </a:rPr>
              <a:t>viết</a:t>
            </a:r>
            <a:r>
              <a:rPr lang="en-US" sz="2800" dirty="0">
                <a:solidFill>
                  <a:srgbClr val="0070C0"/>
                </a:solidFill>
              </a:rPr>
              <a:t> 3</a:t>
            </a:r>
            <a:endParaRPr lang="en-US" sz="2800" dirty="0">
              <a:solidFill>
                <a:srgbClr val="0070C0"/>
              </a:solidFill>
            </a:endParaRPr>
          </a:p>
        </p:txBody>
      </p:sp>
      <p:sp>
        <p:nvSpPr>
          <p:cNvPr id="42" name="TextBox 41"/>
          <p:cNvSpPr txBox="1"/>
          <p:nvPr/>
        </p:nvSpPr>
        <p:spPr>
          <a:xfrm>
            <a:off x="4117340" y="5561781"/>
            <a:ext cx="365760" cy="584775"/>
          </a:xfrm>
          <a:prstGeom prst="rect">
            <a:avLst/>
          </a:prstGeom>
          <a:noFill/>
        </p:spPr>
        <p:txBody>
          <a:bodyPr wrap="square" rtlCol="0">
            <a:spAutoFit/>
          </a:bodyPr>
          <a:lstStyle/>
          <a:p>
            <a:r>
              <a:rPr lang="en-US" sz="3200" dirty="0"/>
              <a:t>3</a:t>
            </a:r>
            <a:endParaRPr lang="en-US" sz="3200" dirty="0"/>
          </a:p>
        </p:txBody>
      </p:sp>
      <p:sp>
        <p:nvSpPr>
          <p:cNvPr id="43" name="Rectangle: Rounded Corners 42"/>
          <p:cNvSpPr/>
          <p:nvPr/>
        </p:nvSpPr>
        <p:spPr>
          <a:xfrm>
            <a:off x="8961120" y="5095806"/>
            <a:ext cx="2875280" cy="916478"/>
          </a:xfrm>
          <a:prstGeom prst="roundRect">
            <a:avLst/>
          </a:prstGeom>
          <a:ln w="57150">
            <a:solidFill>
              <a:srgbClr val="EB799F"/>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600" b="1" dirty="0">
                <a:solidFill>
                  <a:srgbClr val="FF0000"/>
                </a:solidFill>
              </a:rPr>
              <a:t>12 x 3 = 36</a:t>
            </a:r>
            <a:endParaRPr lang="en-US" sz="36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1000"/>
                                        <p:tgtEl>
                                          <p:spTgt spid="28"/>
                                        </p:tgtEl>
                                      </p:cBhvr>
                                    </p:animEffect>
                                    <p:anim calcmode="lin" valueType="num">
                                      <p:cBhvr>
                                        <p:cTn id="18" dur="1000" fill="hold"/>
                                        <p:tgtEl>
                                          <p:spTgt spid="28"/>
                                        </p:tgtEl>
                                        <p:attrNameLst>
                                          <p:attrName>ppt_x</p:attrName>
                                        </p:attrNameLst>
                                      </p:cBhvr>
                                      <p:tavLst>
                                        <p:tav tm="0">
                                          <p:val>
                                            <p:strVal val="#ppt_x"/>
                                          </p:val>
                                        </p:tav>
                                        <p:tav tm="100000">
                                          <p:val>
                                            <p:strVal val="#ppt_x"/>
                                          </p:val>
                                        </p:tav>
                                      </p:tavLst>
                                    </p:anim>
                                    <p:anim calcmode="lin" valueType="num">
                                      <p:cBhvr>
                                        <p:cTn id="1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down)">
                                      <p:cBhvr>
                                        <p:cTn id="37" dur="500"/>
                                        <p:tgtEl>
                                          <p:spTgt spid="2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par>
                                <p:cTn id="43" presetID="10"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down)">
                                      <p:cBhvr>
                                        <p:cTn id="50" dur="500"/>
                                        <p:tgtEl>
                                          <p:spTgt spid="31"/>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500"/>
                                        <p:tgtEl>
                                          <p:spTgt spid="37"/>
                                        </p:tgtEl>
                                      </p:cBhvr>
                                    </p:animEffec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nodeType="clickEffect">
                                  <p:stCondLst>
                                    <p:cond delay="0"/>
                                  </p:stCondLst>
                                  <p:childTnLst>
                                    <p:set>
                                      <p:cBhvr>
                                        <p:cTn id="59" dur="1" fill="hold">
                                          <p:stCondLst>
                                            <p:cond delay="0"/>
                                          </p:stCondLst>
                                        </p:cTn>
                                        <p:tgtEl>
                                          <p:spTgt spid="39">
                                            <p:txEl>
                                              <p:pRg st="0" end="0"/>
                                            </p:txEl>
                                          </p:spTgt>
                                        </p:tgtEl>
                                        <p:attrNameLst>
                                          <p:attrName>style.visibility</p:attrName>
                                        </p:attrNameLst>
                                      </p:cBhvr>
                                      <p:to>
                                        <p:strVal val="visible"/>
                                      </p:to>
                                    </p:set>
                                    <p:animEffect transition="in" filter="barn(inVertical)">
                                      <p:cBhvr>
                                        <p:cTn id="60" dur="500"/>
                                        <p:tgtEl>
                                          <p:spTgt spid="39">
                                            <p:txEl>
                                              <p:pRg st="0" end="0"/>
                                            </p:txEl>
                                          </p:spTgt>
                                        </p:tgtEl>
                                      </p:cBhvr>
                                    </p:animEffect>
                                  </p:childTnLst>
                                </p:cTn>
                              </p:par>
                            </p:childTnLst>
                          </p:cTn>
                        </p:par>
                        <p:par>
                          <p:cTn id="61" fill="hold">
                            <p:stCondLst>
                              <p:cond delay="500"/>
                            </p:stCondLst>
                            <p:childTnLst>
                              <p:par>
                                <p:cTn id="62" presetID="42" presetClass="entr" presetSubtype="0" fill="hold" grpId="0" nodeType="after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1000"/>
                                        <p:tgtEl>
                                          <p:spTgt spid="40"/>
                                        </p:tgtEl>
                                      </p:cBhvr>
                                    </p:animEffect>
                                    <p:anim calcmode="lin" valueType="num">
                                      <p:cBhvr>
                                        <p:cTn id="65" dur="1000" fill="hold"/>
                                        <p:tgtEl>
                                          <p:spTgt spid="40"/>
                                        </p:tgtEl>
                                        <p:attrNameLst>
                                          <p:attrName>ppt_x</p:attrName>
                                        </p:attrNameLst>
                                      </p:cBhvr>
                                      <p:tavLst>
                                        <p:tav tm="0">
                                          <p:val>
                                            <p:strVal val="#ppt_x"/>
                                          </p:val>
                                        </p:tav>
                                        <p:tav tm="100000">
                                          <p:val>
                                            <p:strVal val="#ppt_x"/>
                                          </p:val>
                                        </p:tav>
                                      </p:tavLst>
                                    </p:anim>
                                    <p:anim calcmode="lin" valueType="num">
                                      <p:cBhvr>
                                        <p:cTn id="66"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nodeType="clickEffect">
                                  <p:stCondLst>
                                    <p:cond delay="0"/>
                                  </p:stCondLst>
                                  <p:childTnLst>
                                    <p:set>
                                      <p:cBhvr>
                                        <p:cTn id="70" dur="1" fill="hold">
                                          <p:stCondLst>
                                            <p:cond delay="0"/>
                                          </p:stCondLst>
                                        </p:cTn>
                                        <p:tgtEl>
                                          <p:spTgt spid="41">
                                            <p:txEl>
                                              <p:pRg st="0" end="0"/>
                                            </p:txEl>
                                          </p:spTgt>
                                        </p:tgtEl>
                                        <p:attrNameLst>
                                          <p:attrName>style.visibility</p:attrName>
                                        </p:attrNameLst>
                                      </p:cBhvr>
                                      <p:to>
                                        <p:strVal val="visible"/>
                                      </p:to>
                                    </p:set>
                                    <p:animEffect transition="in" filter="barn(inVertical)">
                                      <p:cBhvr>
                                        <p:cTn id="71" dur="500"/>
                                        <p:tgtEl>
                                          <p:spTgt spid="41">
                                            <p:txEl>
                                              <p:pRg st="0" end="0"/>
                                            </p:txEl>
                                          </p:spTgt>
                                        </p:tgtEl>
                                      </p:cBhvr>
                                    </p:animEffect>
                                  </p:childTnLst>
                                </p:cTn>
                              </p:par>
                            </p:childTnLst>
                          </p:cTn>
                        </p:par>
                        <p:par>
                          <p:cTn id="72" fill="hold">
                            <p:stCondLst>
                              <p:cond delay="500"/>
                            </p:stCondLst>
                            <p:childTnLst>
                              <p:par>
                                <p:cTn id="73" presetID="42" presetClass="entr" presetSubtype="0" fill="hold" grpId="0"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fade">
                                      <p:cBhvr>
                                        <p:cTn id="75" dur="1000"/>
                                        <p:tgtEl>
                                          <p:spTgt spid="42"/>
                                        </p:tgtEl>
                                      </p:cBhvr>
                                    </p:animEffect>
                                    <p:anim calcmode="lin" valueType="num">
                                      <p:cBhvr>
                                        <p:cTn id="76" dur="1000" fill="hold"/>
                                        <p:tgtEl>
                                          <p:spTgt spid="42"/>
                                        </p:tgtEl>
                                        <p:attrNameLst>
                                          <p:attrName>ppt_x</p:attrName>
                                        </p:attrNameLst>
                                      </p:cBhvr>
                                      <p:tavLst>
                                        <p:tav tm="0">
                                          <p:val>
                                            <p:strVal val="#ppt_x"/>
                                          </p:val>
                                        </p:tav>
                                        <p:tav tm="100000">
                                          <p:val>
                                            <p:strVal val="#ppt_x"/>
                                          </p:val>
                                        </p:tav>
                                      </p:tavLst>
                                    </p:anim>
                                    <p:anim calcmode="lin" valueType="num">
                                      <p:cBhvr>
                                        <p:cTn id="77"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wipe(down)">
                                      <p:cBhvr>
                                        <p:cTn id="8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29" grpId="0" animBg="1"/>
      <p:bldP spid="30" grpId="0" animBg="1"/>
      <p:bldP spid="31" grpId="0" animBg="1"/>
      <p:bldP spid="40" grpId="0"/>
      <p:bldP spid="42" grpId="0"/>
      <p:bldP spid="4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89000"/>
            <a:lum/>
          </a:blip>
          <a:srcRect/>
          <a:stretch>
            <a:fillRect t="-17000" b="-17000"/>
          </a:stretch>
        </a:blipFill>
        <a:effectLst/>
      </p:bgPr>
    </p:bg>
    <p:spTree>
      <p:nvGrpSpPr>
        <p:cNvPr id="1" name=""/>
        <p:cNvGrpSpPr/>
        <p:nvPr/>
      </p:nvGrpSpPr>
      <p:grpSpPr>
        <a:xfrm>
          <a:off x="0" y="0"/>
          <a:ext cx="0" cy="0"/>
          <a:chOff x="0" y="0"/>
          <a:chExt cx="0" cy="0"/>
        </a:xfrm>
      </p:grpSpPr>
      <p:pic>
        <p:nvPicPr>
          <p:cNvPr id="12"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9449" y="81280"/>
            <a:ext cx="8438222" cy="4748122"/>
          </a:xfrm>
          <a:prstGeom prst="rect">
            <a:avLst/>
          </a:prstGeom>
        </p:spPr>
      </p:pic>
      <p:pic>
        <p:nvPicPr>
          <p:cNvPr id="13"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8540" y="808228"/>
            <a:ext cx="5740040" cy="2002619"/>
          </a:xfrm>
          <a:prstGeom prst="rect">
            <a:avLst/>
          </a:prstGeom>
        </p:spPr>
      </p:pic>
      <p:pic>
        <p:nvPicPr>
          <p:cNvPr id="4" name="Picture 3"/>
          <p:cNvPicPr>
            <a:picLocks noChangeAspect="1"/>
          </p:cNvPicPr>
          <p:nvPr/>
        </p:nvPicPr>
        <p:blipFill>
          <a:blip r:embed="rId4"/>
          <a:stretch>
            <a:fillRect/>
          </a:stretch>
        </p:blipFill>
        <p:spPr>
          <a:xfrm>
            <a:off x="2560005" y="2628677"/>
            <a:ext cx="7254869" cy="23532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3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300"/>
                            </p:stCondLst>
                            <p:childTnLst>
                              <p:par>
                                <p:cTn id="11" presetID="50" presetClass="entr" presetSubtype="0" decel="10000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strVal val="#ppt_w+.3"/>
                                          </p:val>
                                        </p:tav>
                                        <p:tav tm="100000">
                                          <p:val>
                                            <p:strVal val="#ppt_w"/>
                                          </p:val>
                                        </p:tav>
                                      </p:tavLst>
                                    </p:anim>
                                    <p:anim calcmode="lin" valueType="num">
                                      <p:cBhvr>
                                        <p:cTn id="14" dur="1000" fill="hold"/>
                                        <p:tgtEl>
                                          <p:spTgt spid="13"/>
                                        </p:tgtEl>
                                        <p:attrNameLst>
                                          <p:attrName>ppt_h</p:attrName>
                                        </p:attrNameLst>
                                      </p:cBhvr>
                                      <p:tavLst>
                                        <p:tav tm="0">
                                          <p:val>
                                            <p:strVal val="#ppt_h"/>
                                          </p:val>
                                        </p:tav>
                                        <p:tav tm="100000">
                                          <p:val>
                                            <p:strVal val="#ppt_h"/>
                                          </p:val>
                                        </p:tav>
                                      </p:tavLst>
                                    </p:anim>
                                    <p:animEffect transition="in" filter="fade">
                                      <p:cBhvr>
                                        <p:cTn id="15" dur="10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89000"/>
            <a:lum/>
          </a:blip>
          <a:srcRect/>
          <a:stretch>
            <a:fillRect t="-17000" b="-17000"/>
          </a:stretch>
        </a:blipFill>
        <a:effectLst/>
      </p:bgPr>
    </p:bg>
    <p:spTree>
      <p:nvGrpSpPr>
        <p:cNvPr id="1" name=""/>
        <p:cNvGrpSpPr/>
        <p:nvPr/>
      </p:nvGrpSpPr>
      <p:grpSpPr>
        <a:xfrm>
          <a:off x="0" y="0"/>
          <a:ext cx="0" cy="0"/>
          <a:chOff x="0" y="0"/>
          <a:chExt cx="0" cy="0"/>
        </a:xfrm>
      </p:grpSpPr>
      <p:sp>
        <p:nvSpPr>
          <p:cNvPr id="3" name="Rectangle: Rounded Corners 2"/>
          <p:cNvSpPr/>
          <p:nvPr/>
        </p:nvSpPr>
        <p:spPr>
          <a:xfrm>
            <a:off x="355600" y="223520"/>
            <a:ext cx="11694160" cy="65024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 name="Group 1"/>
          <p:cNvGrpSpPr/>
          <p:nvPr/>
        </p:nvGrpSpPr>
        <p:grpSpPr>
          <a:xfrm>
            <a:off x="1128924" y="410035"/>
            <a:ext cx="2262246" cy="1036988"/>
            <a:chOff x="1647084" y="420195"/>
            <a:chExt cx="2262246" cy="1036988"/>
          </a:xfrm>
        </p:grpSpPr>
        <p:pic>
          <p:nvPicPr>
            <p:cNvPr id="23" name="Picture 22"/>
            <p:cNvPicPr>
              <a:picLocks noChangeAspect="1"/>
            </p:cNvPicPr>
            <p:nvPr/>
          </p:nvPicPr>
          <p:blipFill rotWithShape="1">
            <a:blip r:embed="rId2"/>
            <a:srcRect r="2420"/>
            <a:stretch>
              <a:fillRect/>
            </a:stretch>
          </p:blipFill>
          <p:spPr>
            <a:xfrm>
              <a:off x="1647084" y="420195"/>
              <a:ext cx="2262246" cy="1036988"/>
            </a:xfrm>
            <a:prstGeom prst="rect">
              <a:avLst/>
            </a:prstGeom>
            <a:effectLst>
              <a:outerShdw blurRad="50800" dist="38100" dir="2700000" algn="tl" rotWithShape="0">
                <a:prstClr val="black">
                  <a:alpha val="40000"/>
                </a:prstClr>
              </a:outerShdw>
            </a:effectLst>
          </p:spPr>
        </p:pic>
        <p:sp>
          <p:nvSpPr>
            <p:cNvPr id="24" name="TextBox 23"/>
            <p:cNvSpPr txBox="1"/>
            <p:nvPr/>
          </p:nvSpPr>
          <p:spPr>
            <a:xfrm>
              <a:off x="2083992" y="600135"/>
              <a:ext cx="1586973" cy="67710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 </a:t>
              </a:r>
              <a:r>
                <a:rPr kumimoji="0" lang="en-US" sz="44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Tính</a:t>
              </a:r>
              <a:endParaRPr kumimoji="0" lang="en-US" sz="4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pic>
        <p:nvPicPr>
          <p:cNvPr id="6" name="Picture 5"/>
          <p:cNvPicPr>
            <a:picLocks noChangeAspect="1"/>
          </p:cNvPicPr>
          <p:nvPr/>
        </p:nvPicPr>
        <p:blipFill>
          <a:blip r:embed="rId3"/>
          <a:stretch>
            <a:fillRect/>
          </a:stretch>
        </p:blipFill>
        <p:spPr>
          <a:xfrm>
            <a:off x="1807067" y="1718556"/>
            <a:ext cx="8791225" cy="2367915"/>
          </a:xfrm>
          <a:prstGeom prst="rect">
            <a:avLst/>
          </a:prstGeom>
        </p:spPr>
      </p:pic>
      <p:pic>
        <p:nvPicPr>
          <p:cNvPr id="34" name="Picture 33" descr="A picture containing text&#10;&#10;Description automatically generate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06247" y="1220825"/>
            <a:ext cx="6315743" cy="5731291"/>
          </a:xfrm>
          <a:prstGeom prst="rect">
            <a:avLst/>
          </a:prstGeom>
        </p:spPr>
      </p:pic>
      <p:sp>
        <p:nvSpPr>
          <p:cNvPr id="38" name="TextBox 37"/>
          <p:cNvSpPr txBox="1"/>
          <p:nvPr/>
        </p:nvSpPr>
        <p:spPr>
          <a:xfrm>
            <a:off x="8707120" y="2143759"/>
            <a:ext cx="2915920" cy="123110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000" b="0" i="0" u="none" strike="noStrike" kern="1200" cap="none" spc="0" normalizeH="0" baseline="0" noProof="0" dirty="0" err="1">
                <a:ln>
                  <a:noFill/>
                </a:ln>
                <a:solidFill>
                  <a:srgbClr val="FF0000"/>
                </a:solidFill>
                <a:effectLst/>
                <a:uLnTx/>
                <a:uFillTx/>
                <a:latin typeface="iCiel Cadena" panose="02000503000000020004" pitchFamily="50" charset="0"/>
                <a:ea typeface="+mn-ea"/>
                <a:cs typeface="+mn-cs"/>
              </a:rPr>
              <a:t>Làm</a:t>
            </a:r>
            <a:r>
              <a:rPr kumimoji="0" lang="en-US" sz="4000" b="0" i="0" u="none" strike="noStrike" kern="1200" cap="none" spc="0" normalizeH="0" noProof="0" dirty="0">
                <a:ln>
                  <a:noFill/>
                </a:ln>
                <a:solidFill>
                  <a:srgbClr val="FF0000"/>
                </a:solidFill>
                <a:effectLst/>
                <a:uLnTx/>
                <a:uFillTx/>
                <a:latin typeface="iCiel Cadena" panose="02000503000000020004" pitchFamily="50" charset="0"/>
                <a:ea typeface="+mn-ea"/>
                <a:cs typeface="+mn-cs"/>
              </a:rPr>
              <a:t> </a:t>
            </a:r>
            <a:r>
              <a:rPr kumimoji="0" lang="en-US" sz="4000" b="0" i="0" u="none" strike="noStrike" kern="1200" cap="none" spc="0" normalizeH="0" noProof="0" dirty="0" err="1">
                <a:ln>
                  <a:noFill/>
                </a:ln>
                <a:solidFill>
                  <a:srgbClr val="FF0000"/>
                </a:solidFill>
                <a:effectLst/>
                <a:uLnTx/>
                <a:uFillTx/>
                <a:latin typeface="iCiel Cadena" panose="02000503000000020004" pitchFamily="50" charset="0"/>
                <a:ea typeface="+mn-ea"/>
                <a:cs typeface="+mn-cs"/>
              </a:rPr>
              <a:t>vào</a:t>
            </a:r>
            <a:r>
              <a:rPr kumimoji="0" lang="en-US" sz="4000" b="0" i="0" u="none" strike="noStrike" kern="1200" cap="none" spc="0" normalizeH="0" noProof="0" dirty="0">
                <a:ln>
                  <a:noFill/>
                </a:ln>
                <a:solidFill>
                  <a:srgbClr val="FF0000"/>
                </a:solidFill>
                <a:effectLst/>
                <a:uLnTx/>
                <a:uFillTx/>
                <a:latin typeface="iCiel Cadena" panose="02000503000000020004" pitchFamily="50" charset="0"/>
                <a:ea typeface="+mn-ea"/>
                <a:cs typeface="+mn-cs"/>
              </a:rPr>
              <a:t> </a:t>
            </a:r>
            <a:r>
              <a:rPr kumimoji="0" lang="en-US" sz="4000" b="0" i="0" u="none" strike="noStrike" kern="1200" cap="none" spc="0" normalizeH="0" noProof="0" dirty="0" err="1">
                <a:ln>
                  <a:noFill/>
                </a:ln>
                <a:solidFill>
                  <a:srgbClr val="FF0000"/>
                </a:solidFill>
                <a:effectLst/>
                <a:uLnTx/>
                <a:uFillTx/>
                <a:latin typeface="iCiel Cadena" panose="02000503000000020004" pitchFamily="50" charset="0"/>
                <a:ea typeface="+mn-ea"/>
                <a:cs typeface="+mn-cs"/>
              </a:rPr>
              <a:t>bảng</a:t>
            </a:r>
            <a:r>
              <a:rPr kumimoji="0" lang="en-US" sz="4000" b="0" i="0" u="none" strike="noStrike" kern="1200" cap="none" spc="0" normalizeH="0" noProof="0" dirty="0">
                <a:ln>
                  <a:noFill/>
                </a:ln>
                <a:solidFill>
                  <a:srgbClr val="FF0000"/>
                </a:solidFill>
                <a:effectLst/>
                <a:uLnTx/>
                <a:uFillTx/>
                <a:latin typeface="iCiel Cadena" panose="02000503000000020004" pitchFamily="50" charset="0"/>
                <a:ea typeface="+mn-ea"/>
                <a:cs typeface="+mn-cs"/>
              </a:rPr>
              <a:t> con</a:t>
            </a:r>
            <a:endParaRPr kumimoji="0" lang="en-US" sz="4000" b="0" i="0" u="none" strike="noStrike" kern="1200" cap="none" spc="0" normalizeH="0" baseline="0" noProof="0" dirty="0">
              <a:ln>
                <a:noFill/>
              </a:ln>
              <a:solidFill>
                <a:srgbClr val="FF0000"/>
              </a:solidFill>
              <a:effectLst/>
              <a:uLnTx/>
              <a:uFillTx/>
              <a:latin typeface="iCiel Cadena" panose="02000503000000020004" pitchFamily="50"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down)">
                                      <p:cBhvr>
                                        <p:cTn id="10" dur="500"/>
                                        <p:tgtEl>
                                          <p:spTgt spid="3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89000"/>
            <a:lum/>
          </a:blip>
          <a:srcRect/>
          <a:stretch>
            <a:fillRect t="-17000" b="-17000"/>
          </a:stretch>
        </a:blipFill>
        <a:effectLst/>
      </p:bgPr>
    </p:bg>
    <p:spTree>
      <p:nvGrpSpPr>
        <p:cNvPr id="1" name=""/>
        <p:cNvGrpSpPr/>
        <p:nvPr/>
      </p:nvGrpSpPr>
      <p:grpSpPr>
        <a:xfrm>
          <a:off x="0" y="0"/>
          <a:ext cx="0" cy="0"/>
          <a:chOff x="0" y="0"/>
          <a:chExt cx="0" cy="0"/>
        </a:xfrm>
      </p:grpSpPr>
      <p:pic>
        <p:nvPicPr>
          <p:cNvPr id="13" name="Picture 2" descr="Bảng gỗ học sinh Hồng Hà (3447) | Shopee Việt Nam"/>
          <p:cNvPicPr>
            <a:picLocks noChangeAspect="1" noChangeArrowheads="1"/>
          </p:cNvPicPr>
          <p:nvPr/>
        </p:nvPicPr>
        <p:blipFill rotWithShape="1">
          <a:blip r:embed="rId2">
            <a:extLst>
              <a:ext uri="{28A0092B-C50C-407E-A947-70E740481C1C}">
                <a14:useLocalDpi xmlns:a14="http://schemas.microsoft.com/office/drawing/2010/main" val="0"/>
              </a:ext>
            </a:extLst>
          </a:blip>
          <a:srcRect l="2685" t="18000" r="2691" b="17870"/>
          <a:stretch>
            <a:fillRect/>
          </a:stretch>
        </p:blipFill>
        <p:spPr bwMode="auto">
          <a:xfrm>
            <a:off x="0" y="0"/>
            <a:ext cx="12192000" cy="6749142"/>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591057" y="595087"/>
            <a:ext cx="208247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9600" b="0" i="0" u="none" strike="noStrike" kern="1200" cap="none" spc="600" normalizeH="0" baseline="0" noProof="0" dirty="0">
                <a:ln>
                  <a:noFill/>
                </a:ln>
                <a:solidFill>
                  <a:prstClr val="white"/>
                </a:solidFill>
                <a:effectLst/>
                <a:uLnTx/>
                <a:uFillTx/>
                <a:latin typeface="Coiny" panose="02000903060500060000" charset="0"/>
                <a:ea typeface="+mn-ea"/>
                <a:cs typeface="+mn-cs"/>
              </a:rPr>
              <a:t>34</a:t>
            </a:r>
            <a:endParaRPr kumimoji="0" lang="en-US" sz="9600" b="0" i="0" u="none" strike="noStrike" kern="1200" cap="none" spc="600" normalizeH="0" baseline="0" noProof="0" dirty="0">
              <a:ln>
                <a:noFill/>
              </a:ln>
              <a:solidFill>
                <a:prstClr val="white"/>
              </a:solidFill>
              <a:effectLst/>
              <a:uLnTx/>
              <a:uFillTx/>
              <a:latin typeface="Coiny" panose="02000903060500060000" charset="0"/>
              <a:ea typeface="+mn-ea"/>
              <a:cs typeface="+mn-cs"/>
            </a:endParaRPr>
          </a:p>
        </p:txBody>
      </p:sp>
      <p:sp>
        <p:nvSpPr>
          <p:cNvPr id="15" name="TextBox 14"/>
          <p:cNvSpPr txBox="1"/>
          <p:nvPr/>
        </p:nvSpPr>
        <p:spPr>
          <a:xfrm>
            <a:off x="985367" y="1826624"/>
            <a:ext cx="221294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9600" b="0" i="0" u="none" strike="noStrike" kern="1200" cap="none" spc="600" normalizeH="0" baseline="0" noProof="0" dirty="0">
                <a:ln>
                  <a:noFill/>
                </a:ln>
                <a:solidFill>
                  <a:prstClr val="white"/>
                </a:solidFill>
                <a:effectLst/>
                <a:uLnTx/>
                <a:uFillTx/>
                <a:latin typeface="Coiny" panose="02000903060500060000" charset="0"/>
                <a:ea typeface="+mn-ea"/>
                <a:cs typeface="+mn-cs"/>
              </a:rPr>
              <a:t> 2</a:t>
            </a:r>
            <a:endParaRPr kumimoji="0" lang="en-US" sz="9600" b="0" i="0" u="none" strike="noStrike" kern="1200" cap="none" spc="600" normalizeH="0" baseline="0" noProof="0" dirty="0">
              <a:ln>
                <a:noFill/>
              </a:ln>
              <a:solidFill>
                <a:prstClr val="white"/>
              </a:solidFill>
              <a:effectLst/>
              <a:uLnTx/>
              <a:uFillTx/>
              <a:latin typeface="Coiny" panose="02000903060500060000" charset="0"/>
              <a:ea typeface="+mn-ea"/>
              <a:cs typeface="+mn-cs"/>
            </a:endParaRPr>
          </a:p>
        </p:txBody>
      </p:sp>
      <p:sp>
        <p:nvSpPr>
          <p:cNvPr id="17" name="Rectangle 16"/>
          <p:cNvSpPr/>
          <p:nvPr/>
        </p:nvSpPr>
        <p:spPr>
          <a:xfrm>
            <a:off x="493327" y="3353800"/>
            <a:ext cx="2277933" cy="849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Box 17"/>
          <p:cNvSpPr txBox="1"/>
          <p:nvPr/>
        </p:nvSpPr>
        <p:spPr>
          <a:xfrm>
            <a:off x="1417733" y="3176061"/>
            <a:ext cx="89939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9600" b="0" i="0" u="none" strike="noStrike" kern="1200" cap="none" spc="600" normalizeH="0" baseline="0" noProof="0" dirty="0">
                <a:ln>
                  <a:noFill/>
                </a:ln>
                <a:solidFill>
                  <a:prstClr val="white"/>
                </a:solidFill>
                <a:effectLst/>
                <a:uLnTx/>
                <a:uFillTx/>
                <a:latin typeface="Coiny" panose="02000903060500060000" charset="0"/>
                <a:ea typeface="+mn-ea"/>
                <a:cs typeface="+mn-cs"/>
              </a:rPr>
              <a:t>8</a:t>
            </a:r>
            <a:endParaRPr kumimoji="0" lang="en-US" sz="9600" b="0" i="0" u="none" strike="noStrike" kern="1200" cap="none" spc="600" normalizeH="0" baseline="0" noProof="0" dirty="0">
              <a:ln>
                <a:noFill/>
              </a:ln>
              <a:solidFill>
                <a:prstClr val="white"/>
              </a:solidFill>
              <a:effectLst/>
              <a:uLnTx/>
              <a:uFillTx/>
              <a:latin typeface="Coiny" panose="02000903060500060000" charset="0"/>
              <a:ea typeface="+mn-ea"/>
              <a:cs typeface="+mn-cs"/>
            </a:endParaRPr>
          </a:p>
        </p:txBody>
      </p:sp>
      <p:sp>
        <p:nvSpPr>
          <p:cNvPr id="19" name="TextBox 18"/>
          <p:cNvSpPr txBox="1"/>
          <p:nvPr/>
        </p:nvSpPr>
        <p:spPr>
          <a:xfrm>
            <a:off x="722014" y="3160215"/>
            <a:ext cx="89939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9600" b="0" i="0" u="none" strike="noStrike" kern="1200" cap="none" spc="600" normalizeH="0" baseline="0" noProof="0" dirty="0">
                <a:ln>
                  <a:noFill/>
                </a:ln>
                <a:solidFill>
                  <a:prstClr val="white"/>
                </a:solidFill>
                <a:effectLst/>
                <a:uLnTx/>
                <a:uFillTx/>
                <a:latin typeface="Coiny" panose="02000903060500060000" charset="0"/>
                <a:ea typeface="+mn-ea"/>
                <a:cs typeface="+mn-cs"/>
              </a:rPr>
              <a:t>6</a:t>
            </a:r>
            <a:endParaRPr kumimoji="0" lang="en-US" sz="9600" b="0" i="0" u="none" strike="noStrike" kern="1200" cap="none" spc="600" normalizeH="0" baseline="0" noProof="0" dirty="0">
              <a:ln>
                <a:noFill/>
              </a:ln>
              <a:solidFill>
                <a:prstClr val="white"/>
              </a:solidFill>
              <a:effectLst/>
              <a:uLnTx/>
              <a:uFillTx/>
              <a:latin typeface="Coiny" panose="02000903060500060000" charset="0"/>
              <a:ea typeface="+mn-ea"/>
              <a:cs typeface="+mn-cs"/>
            </a:endParaRPr>
          </a:p>
        </p:txBody>
      </p:sp>
      <p:sp>
        <p:nvSpPr>
          <p:cNvPr id="2" name="TextBox 1"/>
          <p:cNvSpPr txBox="1"/>
          <p:nvPr/>
        </p:nvSpPr>
        <p:spPr>
          <a:xfrm>
            <a:off x="264160" y="1526250"/>
            <a:ext cx="602506" cy="1323439"/>
          </a:xfrm>
          <a:prstGeom prst="rect">
            <a:avLst/>
          </a:prstGeom>
          <a:noFill/>
        </p:spPr>
        <p:txBody>
          <a:bodyPr wrap="square" rtlCol="0">
            <a:spAutoFit/>
          </a:bodyPr>
          <a:lstStyle/>
          <a:p>
            <a:r>
              <a:rPr lang="en-US" sz="8000" b="1" dirty="0">
                <a:solidFill>
                  <a:schemeClr val="bg1"/>
                </a:solidFill>
              </a:rPr>
              <a:t>x</a:t>
            </a:r>
            <a:endParaRPr lang="en-US" sz="8000" b="1" dirty="0">
              <a:solidFill>
                <a:schemeClr val="bg1"/>
              </a:solidFill>
            </a:endParaRPr>
          </a:p>
        </p:txBody>
      </p:sp>
      <p:sp>
        <p:nvSpPr>
          <p:cNvPr id="11" name="TextBox 10"/>
          <p:cNvSpPr txBox="1"/>
          <p:nvPr/>
        </p:nvSpPr>
        <p:spPr>
          <a:xfrm>
            <a:off x="4586195" y="595087"/>
            <a:ext cx="208247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9600" b="0" i="0" u="none" strike="noStrike" kern="1200" cap="none" spc="600" normalizeH="0" baseline="0" noProof="0" dirty="0">
                <a:ln>
                  <a:noFill/>
                </a:ln>
                <a:solidFill>
                  <a:prstClr val="white"/>
                </a:solidFill>
                <a:effectLst/>
                <a:uLnTx/>
                <a:uFillTx/>
                <a:latin typeface="Coiny" panose="02000903060500060000" charset="0"/>
                <a:ea typeface="+mn-ea"/>
                <a:cs typeface="+mn-cs"/>
              </a:rPr>
              <a:t>13</a:t>
            </a:r>
            <a:endParaRPr kumimoji="0" lang="en-US" sz="9600" b="0" i="0" u="none" strike="noStrike" kern="1200" cap="none" spc="600" normalizeH="0" baseline="0" noProof="0" dirty="0">
              <a:ln>
                <a:noFill/>
              </a:ln>
              <a:solidFill>
                <a:prstClr val="white"/>
              </a:solidFill>
              <a:effectLst/>
              <a:uLnTx/>
              <a:uFillTx/>
              <a:latin typeface="Coiny" panose="02000903060500060000" charset="0"/>
              <a:ea typeface="+mn-ea"/>
              <a:cs typeface="+mn-cs"/>
            </a:endParaRPr>
          </a:p>
        </p:txBody>
      </p:sp>
      <p:sp>
        <p:nvSpPr>
          <p:cNvPr id="20" name="TextBox 19"/>
          <p:cNvSpPr txBox="1"/>
          <p:nvPr/>
        </p:nvSpPr>
        <p:spPr>
          <a:xfrm>
            <a:off x="4980505" y="1826624"/>
            <a:ext cx="221294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9600" b="0" i="0" u="none" strike="noStrike" kern="1200" cap="none" spc="600" normalizeH="0" baseline="0" noProof="0" dirty="0">
                <a:ln>
                  <a:noFill/>
                </a:ln>
                <a:solidFill>
                  <a:prstClr val="white"/>
                </a:solidFill>
                <a:effectLst/>
                <a:uLnTx/>
                <a:uFillTx/>
                <a:latin typeface="Coiny" panose="02000903060500060000" charset="0"/>
                <a:ea typeface="+mn-ea"/>
                <a:cs typeface="+mn-cs"/>
              </a:rPr>
              <a:t> 3</a:t>
            </a:r>
            <a:endParaRPr kumimoji="0" lang="en-US" sz="9600" b="0" i="0" u="none" strike="noStrike" kern="1200" cap="none" spc="600" normalizeH="0" baseline="0" noProof="0" dirty="0">
              <a:ln>
                <a:noFill/>
              </a:ln>
              <a:solidFill>
                <a:prstClr val="white"/>
              </a:solidFill>
              <a:effectLst/>
              <a:uLnTx/>
              <a:uFillTx/>
              <a:latin typeface="Coiny" panose="02000903060500060000" charset="0"/>
              <a:ea typeface="+mn-ea"/>
              <a:cs typeface="+mn-cs"/>
            </a:endParaRPr>
          </a:p>
        </p:txBody>
      </p:sp>
      <p:sp>
        <p:nvSpPr>
          <p:cNvPr id="21" name="Rectangle 20"/>
          <p:cNvSpPr/>
          <p:nvPr/>
        </p:nvSpPr>
        <p:spPr>
          <a:xfrm>
            <a:off x="4488465" y="3353800"/>
            <a:ext cx="2277933" cy="849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TextBox 21"/>
          <p:cNvSpPr txBox="1"/>
          <p:nvPr/>
        </p:nvSpPr>
        <p:spPr>
          <a:xfrm>
            <a:off x="5412871" y="3176061"/>
            <a:ext cx="89939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9600" b="0" i="0" u="none" strike="noStrike" kern="1200" cap="none" spc="600" normalizeH="0" baseline="0" noProof="0" dirty="0">
                <a:ln>
                  <a:noFill/>
                </a:ln>
                <a:solidFill>
                  <a:prstClr val="white"/>
                </a:solidFill>
                <a:effectLst/>
                <a:uLnTx/>
                <a:uFillTx/>
                <a:latin typeface="Coiny" panose="02000903060500060000" charset="0"/>
                <a:ea typeface="+mn-ea"/>
                <a:cs typeface="+mn-cs"/>
              </a:rPr>
              <a:t>9</a:t>
            </a:r>
            <a:endParaRPr kumimoji="0" lang="en-US" sz="9600" b="0" i="0" u="none" strike="noStrike" kern="1200" cap="none" spc="600" normalizeH="0" baseline="0" noProof="0" dirty="0">
              <a:ln>
                <a:noFill/>
              </a:ln>
              <a:solidFill>
                <a:prstClr val="white"/>
              </a:solidFill>
              <a:effectLst/>
              <a:uLnTx/>
              <a:uFillTx/>
              <a:latin typeface="Coiny" panose="02000903060500060000" charset="0"/>
              <a:ea typeface="+mn-ea"/>
              <a:cs typeface="+mn-cs"/>
            </a:endParaRPr>
          </a:p>
        </p:txBody>
      </p:sp>
      <p:sp>
        <p:nvSpPr>
          <p:cNvPr id="23" name="TextBox 22"/>
          <p:cNvSpPr txBox="1"/>
          <p:nvPr/>
        </p:nvSpPr>
        <p:spPr>
          <a:xfrm>
            <a:off x="4717152" y="3160215"/>
            <a:ext cx="89939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9600" b="0" i="0" u="none" strike="noStrike" kern="1200" cap="none" spc="600" normalizeH="0" baseline="0" noProof="0" dirty="0">
                <a:ln>
                  <a:noFill/>
                </a:ln>
                <a:solidFill>
                  <a:prstClr val="white"/>
                </a:solidFill>
                <a:effectLst/>
                <a:uLnTx/>
                <a:uFillTx/>
                <a:latin typeface="Coiny" panose="02000903060500060000" charset="0"/>
                <a:ea typeface="+mn-ea"/>
                <a:cs typeface="+mn-cs"/>
              </a:rPr>
              <a:t>3</a:t>
            </a:r>
            <a:endParaRPr kumimoji="0" lang="en-US" sz="9600" b="0" i="0" u="none" strike="noStrike" kern="1200" cap="none" spc="600" normalizeH="0" baseline="0" noProof="0" dirty="0">
              <a:ln>
                <a:noFill/>
              </a:ln>
              <a:solidFill>
                <a:prstClr val="white"/>
              </a:solidFill>
              <a:effectLst/>
              <a:uLnTx/>
              <a:uFillTx/>
              <a:latin typeface="Coiny" panose="02000903060500060000" charset="0"/>
              <a:ea typeface="+mn-ea"/>
              <a:cs typeface="+mn-cs"/>
            </a:endParaRPr>
          </a:p>
        </p:txBody>
      </p:sp>
      <p:sp>
        <p:nvSpPr>
          <p:cNvPr id="24" name="TextBox 23"/>
          <p:cNvSpPr txBox="1"/>
          <p:nvPr/>
        </p:nvSpPr>
        <p:spPr>
          <a:xfrm>
            <a:off x="4259298" y="1526250"/>
            <a:ext cx="602506" cy="1323439"/>
          </a:xfrm>
          <a:prstGeom prst="rect">
            <a:avLst/>
          </a:prstGeom>
          <a:noFill/>
        </p:spPr>
        <p:txBody>
          <a:bodyPr wrap="square" rtlCol="0">
            <a:spAutoFit/>
          </a:bodyPr>
          <a:lstStyle/>
          <a:p>
            <a:r>
              <a:rPr lang="en-US" sz="8000" b="1" dirty="0">
                <a:solidFill>
                  <a:schemeClr val="bg1"/>
                </a:solidFill>
              </a:rPr>
              <a:t>x</a:t>
            </a:r>
            <a:endParaRPr lang="en-US" sz="8000" b="1" dirty="0">
              <a:solidFill>
                <a:schemeClr val="bg1"/>
              </a:solidFill>
            </a:endParaRPr>
          </a:p>
        </p:txBody>
      </p:sp>
      <p:sp>
        <p:nvSpPr>
          <p:cNvPr id="25" name="TextBox 24"/>
          <p:cNvSpPr txBox="1"/>
          <p:nvPr/>
        </p:nvSpPr>
        <p:spPr>
          <a:xfrm>
            <a:off x="8284441" y="442687"/>
            <a:ext cx="208247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9600" b="0" i="0" u="none" strike="noStrike" kern="1200" cap="none" spc="600" normalizeH="0" baseline="0" noProof="0" dirty="0">
                <a:ln>
                  <a:noFill/>
                </a:ln>
                <a:solidFill>
                  <a:prstClr val="white"/>
                </a:solidFill>
                <a:effectLst/>
                <a:uLnTx/>
                <a:uFillTx/>
                <a:latin typeface="Coiny" panose="02000903060500060000" charset="0"/>
                <a:ea typeface="+mn-ea"/>
                <a:cs typeface="+mn-cs"/>
              </a:rPr>
              <a:t> 11</a:t>
            </a:r>
            <a:endParaRPr kumimoji="0" lang="en-US" sz="9600" b="0" i="0" u="none" strike="noStrike" kern="1200" cap="none" spc="600" normalizeH="0" baseline="0" noProof="0" dirty="0">
              <a:ln>
                <a:noFill/>
              </a:ln>
              <a:solidFill>
                <a:prstClr val="white"/>
              </a:solidFill>
              <a:effectLst/>
              <a:uLnTx/>
              <a:uFillTx/>
              <a:latin typeface="Coiny" panose="02000903060500060000" charset="0"/>
              <a:ea typeface="+mn-ea"/>
              <a:cs typeface="+mn-cs"/>
            </a:endParaRPr>
          </a:p>
        </p:txBody>
      </p:sp>
      <p:sp>
        <p:nvSpPr>
          <p:cNvPr id="26" name="TextBox 25"/>
          <p:cNvSpPr txBox="1"/>
          <p:nvPr/>
        </p:nvSpPr>
        <p:spPr>
          <a:xfrm>
            <a:off x="8678751" y="1674224"/>
            <a:ext cx="221294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9600" b="0" i="0" u="none" strike="noStrike" kern="1200" cap="none" spc="600" normalizeH="0" baseline="0" noProof="0" dirty="0">
                <a:ln>
                  <a:noFill/>
                </a:ln>
                <a:solidFill>
                  <a:prstClr val="white"/>
                </a:solidFill>
                <a:effectLst/>
                <a:uLnTx/>
                <a:uFillTx/>
                <a:latin typeface="Coiny" panose="02000903060500060000" charset="0"/>
                <a:ea typeface="+mn-ea"/>
                <a:cs typeface="+mn-cs"/>
              </a:rPr>
              <a:t> 7</a:t>
            </a:r>
            <a:endParaRPr kumimoji="0" lang="en-US" sz="9600" b="0" i="0" u="none" strike="noStrike" kern="1200" cap="none" spc="600" normalizeH="0" baseline="0" noProof="0" dirty="0">
              <a:ln>
                <a:noFill/>
              </a:ln>
              <a:solidFill>
                <a:prstClr val="white"/>
              </a:solidFill>
              <a:effectLst/>
              <a:uLnTx/>
              <a:uFillTx/>
              <a:latin typeface="Coiny" panose="02000903060500060000" charset="0"/>
              <a:ea typeface="+mn-ea"/>
              <a:cs typeface="+mn-cs"/>
            </a:endParaRPr>
          </a:p>
        </p:txBody>
      </p:sp>
      <p:sp>
        <p:nvSpPr>
          <p:cNvPr id="27" name="Rectangle 26"/>
          <p:cNvSpPr/>
          <p:nvPr/>
        </p:nvSpPr>
        <p:spPr>
          <a:xfrm>
            <a:off x="8186711" y="3201400"/>
            <a:ext cx="2277933" cy="849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TextBox 27"/>
          <p:cNvSpPr txBox="1"/>
          <p:nvPr/>
        </p:nvSpPr>
        <p:spPr>
          <a:xfrm>
            <a:off x="9111117" y="3023661"/>
            <a:ext cx="89939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9600" b="0" i="0" u="none" strike="noStrike" kern="1200" cap="none" spc="600" normalizeH="0" baseline="0" noProof="0" dirty="0">
                <a:ln>
                  <a:noFill/>
                </a:ln>
                <a:solidFill>
                  <a:prstClr val="white"/>
                </a:solidFill>
                <a:effectLst/>
                <a:uLnTx/>
                <a:uFillTx/>
                <a:latin typeface="Coiny" panose="02000903060500060000" charset="0"/>
                <a:ea typeface="+mn-ea"/>
                <a:cs typeface="+mn-cs"/>
              </a:rPr>
              <a:t>7</a:t>
            </a:r>
            <a:endParaRPr kumimoji="0" lang="en-US" sz="9600" b="0" i="0" u="none" strike="noStrike" kern="1200" cap="none" spc="600" normalizeH="0" baseline="0" noProof="0" dirty="0">
              <a:ln>
                <a:noFill/>
              </a:ln>
              <a:solidFill>
                <a:prstClr val="white"/>
              </a:solidFill>
              <a:effectLst/>
              <a:uLnTx/>
              <a:uFillTx/>
              <a:latin typeface="Coiny" panose="02000903060500060000" charset="0"/>
              <a:ea typeface="+mn-ea"/>
              <a:cs typeface="+mn-cs"/>
            </a:endParaRPr>
          </a:p>
        </p:txBody>
      </p:sp>
      <p:sp>
        <p:nvSpPr>
          <p:cNvPr id="29" name="TextBox 28"/>
          <p:cNvSpPr txBox="1"/>
          <p:nvPr/>
        </p:nvSpPr>
        <p:spPr>
          <a:xfrm>
            <a:off x="8415398" y="3007815"/>
            <a:ext cx="89939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9600" b="0" i="0" u="none" strike="noStrike" kern="1200" cap="none" spc="600" normalizeH="0" baseline="0" noProof="0" dirty="0">
                <a:ln>
                  <a:noFill/>
                </a:ln>
                <a:solidFill>
                  <a:prstClr val="white"/>
                </a:solidFill>
                <a:effectLst/>
                <a:uLnTx/>
                <a:uFillTx/>
                <a:latin typeface="Coiny" panose="02000903060500060000" charset="0"/>
                <a:ea typeface="+mn-ea"/>
                <a:cs typeface="+mn-cs"/>
              </a:rPr>
              <a:t>7</a:t>
            </a:r>
            <a:endParaRPr kumimoji="0" lang="en-US" sz="9600" b="0" i="0" u="none" strike="noStrike" kern="1200" cap="none" spc="600" normalizeH="0" baseline="0" noProof="0" dirty="0">
              <a:ln>
                <a:noFill/>
              </a:ln>
              <a:solidFill>
                <a:prstClr val="white"/>
              </a:solidFill>
              <a:effectLst/>
              <a:uLnTx/>
              <a:uFillTx/>
              <a:latin typeface="Coiny" panose="02000903060500060000" charset="0"/>
              <a:ea typeface="+mn-ea"/>
              <a:cs typeface="+mn-cs"/>
            </a:endParaRPr>
          </a:p>
        </p:txBody>
      </p:sp>
      <p:sp>
        <p:nvSpPr>
          <p:cNvPr id="30" name="TextBox 29"/>
          <p:cNvSpPr txBox="1"/>
          <p:nvPr/>
        </p:nvSpPr>
        <p:spPr>
          <a:xfrm>
            <a:off x="7957544" y="1373850"/>
            <a:ext cx="602506" cy="1323439"/>
          </a:xfrm>
          <a:prstGeom prst="rect">
            <a:avLst/>
          </a:prstGeom>
          <a:noFill/>
        </p:spPr>
        <p:txBody>
          <a:bodyPr wrap="square" rtlCol="0">
            <a:spAutoFit/>
          </a:bodyPr>
          <a:lstStyle/>
          <a:p>
            <a:r>
              <a:rPr lang="en-US" sz="8000" b="1" dirty="0">
                <a:solidFill>
                  <a:schemeClr val="bg1"/>
                </a:solidFill>
              </a:rPr>
              <a:t>x</a:t>
            </a:r>
            <a:endParaRPr lang="en-US" sz="8000"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up)">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up)">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up)">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down)">
                                      <p:cBhvr>
                                        <p:cTn id="47" dur="5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left)">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up)">
                                      <p:cBhvr>
                                        <p:cTn id="57" dur="5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ipe(up)">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left)">
                                      <p:cBhvr>
                                        <p:cTn id="67" dur="500"/>
                                        <p:tgtEl>
                                          <p:spTgt spid="25"/>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grpId="0" nodeType="click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wipe(up)">
                                      <p:cBhvr>
                                        <p:cTn id="72" dur="500"/>
                                        <p:tgtEl>
                                          <p:spTgt spid="26"/>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wipe(down)">
                                      <p:cBhvr>
                                        <p:cTn id="77" dur="500"/>
                                        <p:tgtEl>
                                          <p:spTgt spid="30"/>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wipe(left)">
                                      <p:cBhvr>
                                        <p:cTn id="82" dur="500"/>
                                        <p:tgtEl>
                                          <p:spTgt spid="27"/>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1" fill="hold" grpId="0" nodeType="click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wipe(up)">
                                      <p:cBhvr>
                                        <p:cTn id="87" dur="500"/>
                                        <p:tgtEl>
                                          <p:spTgt spid="28"/>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1" fill="hold" grpId="0" nodeType="click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wipe(up)">
                                      <p:cBhvr>
                                        <p:cTn id="9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animBg="1"/>
      <p:bldP spid="18" grpId="0"/>
      <p:bldP spid="19" grpId="0"/>
      <p:bldP spid="2" grpId="0"/>
      <p:bldP spid="11" grpId="0"/>
      <p:bldP spid="20" grpId="0"/>
      <p:bldP spid="21" grpId="0" animBg="1"/>
      <p:bldP spid="22" grpId="0"/>
      <p:bldP spid="23" grpId="0"/>
      <p:bldP spid="24" grpId="0"/>
      <p:bldP spid="25" grpId="0"/>
      <p:bldP spid="26" grpId="0"/>
      <p:bldP spid="27" grpId="0" animBg="1"/>
      <p:bldP spid="28" grpId="0"/>
      <p:bldP spid="29"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89000"/>
            <a:lum/>
          </a:blip>
          <a:srcRect/>
          <a:stretch>
            <a:fillRect t="-17000" b="-17000"/>
          </a:stretch>
        </a:blipFill>
        <a:effectLst/>
      </p:bgPr>
    </p:bg>
    <p:spTree>
      <p:nvGrpSpPr>
        <p:cNvPr id="1" name=""/>
        <p:cNvGrpSpPr/>
        <p:nvPr/>
      </p:nvGrpSpPr>
      <p:grpSpPr>
        <a:xfrm>
          <a:off x="0" y="0"/>
          <a:ext cx="0" cy="0"/>
          <a:chOff x="0" y="0"/>
          <a:chExt cx="0" cy="0"/>
        </a:xfrm>
      </p:grpSpPr>
      <p:sp>
        <p:nvSpPr>
          <p:cNvPr id="3" name="Rectangle: Rounded Corners 2"/>
          <p:cNvSpPr/>
          <p:nvPr/>
        </p:nvSpPr>
        <p:spPr>
          <a:xfrm>
            <a:off x="355600" y="223520"/>
            <a:ext cx="11694160" cy="65024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 name="Group 1"/>
          <p:cNvGrpSpPr/>
          <p:nvPr/>
        </p:nvGrpSpPr>
        <p:grpSpPr>
          <a:xfrm>
            <a:off x="1128924" y="410035"/>
            <a:ext cx="6592676" cy="1036988"/>
            <a:chOff x="1647084" y="420195"/>
            <a:chExt cx="2498835" cy="1036988"/>
          </a:xfrm>
        </p:grpSpPr>
        <p:pic>
          <p:nvPicPr>
            <p:cNvPr id="23" name="Picture 22"/>
            <p:cNvPicPr>
              <a:picLocks noChangeAspect="1"/>
            </p:cNvPicPr>
            <p:nvPr/>
          </p:nvPicPr>
          <p:blipFill rotWithShape="1">
            <a:blip r:embed="rId2"/>
            <a:srcRect r="2420"/>
            <a:stretch>
              <a:fillRect/>
            </a:stretch>
          </p:blipFill>
          <p:spPr>
            <a:xfrm>
              <a:off x="1647084" y="420195"/>
              <a:ext cx="2262246" cy="1036988"/>
            </a:xfrm>
            <a:prstGeom prst="rect">
              <a:avLst/>
            </a:prstGeom>
            <a:effectLst>
              <a:outerShdw blurRad="50800" dist="38100" dir="2700000" algn="tl" rotWithShape="0">
                <a:prstClr val="black">
                  <a:alpha val="40000"/>
                </a:prstClr>
              </a:outerShdw>
            </a:effectLst>
          </p:spPr>
        </p:pic>
        <p:sp>
          <p:nvSpPr>
            <p:cNvPr id="24" name="TextBox 23"/>
            <p:cNvSpPr txBox="1"/>
            <p:nvPr/>
          </p:nvSpPr>
          <p:spPr>
            <a:xfrm>
              <a:off x="1751280" y="600135"/>
              <a:ext cx="2394639" cy="67710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 </a:t>
              </a:r>
              <a:r>
                <a:rPr kumimoji="0" lang="en-US" sz="44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Tính</a:t>
              </a:r>
              <a:r>
                <a:rPr kumimoji="0" lang="en-US" sz="4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44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nhẩm</a:t>
              </a:r>
              <a:r>
                <a:rPr kumimoji="0" lang="en-US" sz="4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44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theo</a:t>
              </a:r>
              <a:r>
                <a:rPr kumimoji="0" lang="en-US" sz="4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44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mẫu</a:t>
              </a:r>
              <a:endParaRPr kumimoji="0" lang="en-US" sz="4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sp>
        <p:nvSpPr>
          <p:cNvPr id="4" name="Rectangle: Rounded Corners 3"/>
          <p:cNvSpPr/>
          <p:nvPr/>
        </p:nvSpPr>
        <p:spPr>
          <a:xfrm>
            <a:off x="731520" y="2054471"/>
            <a:ext cx="5364480" cy="203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err="1"/>
              <a:t>Mẫu</a:t>
            </a:r>
            <a:r>
              <a:rPr lang="en-US" sz="3600" dirty="0"/>
              <a:t>: 20 x 3 = ?</a:t>
            </a:r>
            <a:endParaRPr lang="en-US" sz="3600" dirty="0"/>
          </a:p>
          <a:p>
            <a:r>
              <a:rPr lang="en-US" sz="3600" dirty="0" err="1"/>
              <a:t>Nhẩm</a:t>
            </a:r>
            <a:r>
              <a:rPr lang="en-US" sz="3600" dirty="0"/>
              <a:t>: 2 </a:t>
            </a:r>
            <a:r>
              <a:rPr lang="en-US" sz="3600" dirty="0" err="1"/>
              <a:t>chục</a:t>
            </a:r>
            <a:r>
              <a:rPr lang="en-US" sz="3600" dirty="0"/>
              <a:t>  x 3 = 6 </a:t>
            </a:r>
            <a:r>
              <a:rPr lang="en-US" sz="3600" dirty="0" err="1"/>
              <a:t>chục</a:t>
            </a:r>
            <a:endParaRPr lang="en-US" sz="3600" dirty="0"/>
          </a:p>
          <a:p>
            <a:r>
              <a:rPr lang="en-US" sz="3600" dirty="0"/>
              <a:t>20 x 3 = 60</a:t>
            </a:r>
            <a:endParaRPr lang="en-US" sz="3600" dirty="0"/>
          </a:p>
        </p:txBody>
      </p:sp>
      <p:sp>
        <p:nvSpPr>
          <p:cNvPr id="5" name="TextBox 4"/>
          <p:cNvSpPr txBox="1"/>
          <p:nvPr/>
        </p:nvSpPr>
        <p:spPr>
          <a:xfrm>
            <a:off x="6471920" y="2054471"/>
            <a:ext cx="6614160" cy="1446550"/>
          </a:xfrm>
          <a:prstGeom prst="rect">
            <a:avLst/>
          </a:prstGeom>
          <a:noFill/>
        </p:spPr>
        <p:txBody>
          <a:bodyPr wrap="square" rtlCol="0">
            <a:spAutoFit/>
          </a:bodyPr>
          <a:lstStyle/>
          <a:p>
            <a:r>
              <a:rPr lang="en-US" sz="4400" b="1" dirty="0"/>
              <a:t>10 x 8                   20 x 4</a:t>
            </a:r>
            <a:endParaRPr lang="en-US" sz="4400" b="1" dirty="0"/>
          </a:p>
          <a:p>
            <a:r>
              <a:rPr lang="en-US" sz="4400" b="1" dirty="0"/>
              <a:t>30 x 3                   40 x 2</a:t>
            </a:r>
            <a:endParaRPr lang="en-US" sz="4400" b="1"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2370" y="3211583"/>
            <a:ext cx="5382794" cy="3514337"/>
          </a:xfrm>
          <a:prstGeom prst="rect">
            <a:avLst/>
          </a:prstGeom>
        </p:spPr>
      </p:pic>
      <p:grpSp>
        <p:nvGrpSpPr>
          <p:cNvPr id="12" name="Group 11"/>
          <p:cNvGrpSpPr/>
          <p:nvPr/>
        </p:nvGrpSpPr>
        <p:grpSpPr>
          <a:xfrm>
            <a:off x="8007399" y="4322295"/>
            <a:ext cx="2618643" cy="1442375"/>
            <a:chOff x="7551217" y="4179147"/>
            <a:chExt cx="2618643" cy="1442375"/>
          </a:xfrm>
        </p:grpSpPr>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483698">
              <a:off x="7551217" y="4195640"/>
              <a:ext cx="2618643" cy="1425882"/>
            </a:xfrm>
            <a:prstGeom prst="rect">
              <a:avLst/>
            </a:prstGeom>
          </p:spPr>
        </p:pic>
        <p:sp>
          <p:nvSpPr>
            <p:cNvPr id="14" name="TextBox 13"/>
            <p:cNvSpPr txBox="1"/>
            <p:nvPr/>
          </p:nvSpPr>
          <p:spPr>
            <a:xfrm rot="1398626">
              <a:off x="7860711" y="4179147"/>
              <a:ext cx="1849819" cy="1077218"/>
            </a:xfrm>
            <a:prstGeom prst="rect">
              <a:avLst/>
            </a:prstGeom>
            <a:noFill/>
          </p:spPr>
          <p:txBody>
            <a:bodyPr wrap="square" rtlCol="0">
              <a:spAutoFit/>
            </a:bodyPr>
            <a:lstStyle/>
            <a:p>
              <a:pPr algn="ctr"/>
              <a:r>
                <a:rPr lang="en-US" sz="3200" b="1" dirty="0" err="1">
                  <a:solidFill>
                    <a:prstClr val="black"/>
                  </a:solidFill>
                  <a:latin typeface="Calibri" panose="020F0502020204030204"/>
                </a:rPr>
                <a:t>Thảo</a:t>
              </a:r>
              <a:r>
                <a:rPr lang="en-US" sz="3200" b="1" dirty="0">
                  <a:solidFill>
                    <a:prstClr val="black"/>
                  </a:solidFill>
                  <a:latin typeface="Calibri" panose="020F0502020204030204"/>
                </a:rPr>
                <a:t> </a:t>
              </a:r>
              <a:r>
                <a:rPr lang="en-US" sz="3200" b="1" dirty="0" err="1">
                  <a:solidFill>
                    <a:prstClr val="black"/>
                  </a:solidFill>
                  <a:latin typeface="Calibri" panose="020F0502020204030204"/>
                </a:rPr>
                <a:t>luận</a:t>
              </a:r>
              <a:r>
                <a:rPr lang="en-US" sz="3200" b="1" dirty="0">
                  <a:solidFill>
                    <a:prstClr val="black"/>
                  </a:solidFill>
                  <a:latin typeface="Calibri" panose="020F0502020204030204"/>
                </a:rPr>
                <a:t> </a:t>
              </a:r>
              <a:r>
                <a:rPr lang="en-US" sz="3200" b="1" dirty="0" err="1">
                  <a:solidFill>
                    <a:prstClr val="black"/>
                  </a:solidFill>
                  <a:latin typeface="Calibri" panose="020F0502020204030204"/>
                </a:rPr>
                <a:t>nhóm</a:t>
              </a:r>
              <a:endParaRPr lang="en-US" sz="3200" b="1" dirty="0">
                <a:solidFill>
                  <a:prstClr val="black"/>
                </a:solidFill>
                <a:latin typeface="Calibri" panose="020F0502020204030204"/>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down)">
                                      <p:cBhvr>
                                        <p:cTn id="12" dur="500"/>
                                        <p:tgtEl>
                                          <p:spTgt spid="5">
                                            <p:txEl>
                                              <p:pRg st="0" end="0"/>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wipe(down)">
                                      <p:cBhvr>
                                        <p:cTn id="15" dur="500"/>
                                        <p:tgtEl>
                                          <p:spTgt spid="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89000"/>
            <a:lum/>
          </a:blip>
          <a:srcRect/>
          <a:stretch>
            <a:fillRect t="-17000" b="-17000"/>
          </a:stretch>
        </a:blipFill>
        <a:effectLst/>
      </p:bgPr>
    </p:bg>
    <p:spTree>
      <p:nvGrpSpPr>
        <p:cNvPr id="1" name=""/>
        <p:cNvGrpSpPr/>
        <p:nvPr/>
      </p:nvGrpSpPr>
      <p:grpSpPr>
        <a:xfrm>
          <a:off x="0" y="0"/>
          <a:ext cx="0" cy="0"/>
          <a:chOff x="0" y="0"/>
          <a:chExt cx="0" cy="0"/>
        </a:xfrm>
      </p:grpSpPr>
      <p:grpSp>
        <p:nvGrpSpPr>
          <p:cNvPr id="18" name="Group 17"/>
          <p:cNvGrpSpPr/>
          <p:nvPr/>
        </p:nvGrpSpPr>
        <p:grpSpPr>
          <a:xfrm>
            <a:off x="680720" y="354625"/>
            <a:ext cx="11353800" cy="6503376"/>
            <a:chOff x="457200" y="1828800"/>
            <a:chExt cx="11353800" cy="5198537"/>
          </a:xfrm>
        </p:grpSpPr>
        <p:sp>
          <p:nvSpPr>
            <p:cNvPr id="26" name="Rectangle: Top Corners Rounded 25"/>
            <p:cNvSpPr/>
            <p:nvPr/>
          </p:nvSpPr>
          <p:spPr>
            <a:xfrm>
              <a:off x="457200" y="1828800"/>
              <a:ext cx="11353800" cy="5198537"/>
            </a:xfrm>
            <a:prstGeom prst="round2SameRect">
              <a:avLst/>
            </a:prstGeom>
            <a:solidFill>
              <a:srgbClr val="00B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Calibri" panose="020F0502020204030204" pitchFamily="34" charset="0"/>
              </a:endParaRPr>
            </a:p>
          </p:txBody>
        </p:sp>
        <p:sp>
          <p:nvSpPr>
            <p:cNvPr id="27" name="Rectangle: Top Corners Rounded 26"/>
            <p:cNvSpPr>
              <a:spLocks noChangeAspect="1"/>
            </p:cNvSpPr>
            <p:nvPr>
              <p:custDataLst>
                <p:tags r:id="rId2"/>
              </p:custDataLst>
            </p:nvPr>
          </p:nvSpPr>
          <p:spPr>
            <a:xfrm>
              <a:off x="657091" y="1997583"/>
              <a:ext cx="10954018" cy="5029754"/>
            </a:xfrm>
            <a:prstGeom prst="round2SameRect">
              <a:avLst/>
            </a:prstGeom>
            <a:blipFill dpi="0" rotWithShape="0">
              <a:blip r:embed="rId3" cstate="print">
                <a:extLst>
                  <a:ext uri="{28A0092B-C50C-407E-A947-70E740481C1C}">
                    <a14:useLocalDpi xmlns:a14="http://schemas.microsoft.com/office/drawing/2010/main" val="0"/>
                  </a:ext>
                </a:extLst>
              </a:blip>
              <a:srcRect/>
              <a:stretch>
                <a:fillRect l="-5896" t="-39715" r="-5896" b="-22595"/>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Calibri" panose="020F0502020204030204" pitchFamily="34" charset="0"/>
              </a:endParaRPr>
            </a:p>
          </p:txBody>
        </p:sp>
      </p:grpSp>
      <p:sp>
        <p:nvSpPr>
          <p:cNvPr id="59" name="TextBox 58"/>
          <p:cNvSpPr txBox="1"/>
          <p:nvPr/>
        </p:nvSpPr>
        <p:spPr>
          <a:xfrm>
            <a:off x="1307638" y="728493"/>
            <a:ext cx="2186496" cy="830997"/>
          </a:xfrm>
          <a:prstGeom prst="rect">
            <a:avLst/>
          </a:prstGeom>
          <a:noFill/>
        </p:spPr>
        <p:txBody>
          <a:bodyPr wrap="none" lIns="0" tIns="0" rIns="0" bIns="0" rtlCol="0">
            <a:spAutoFit/>
          </a:bodyPr>
          <a:lstStyle/>
          <a:p>
            <a:pPr>
              <a:defRPr/>
            </a:pPr>
            <a:r>
              <a:rPr lang="en-US" sz="5400" b="1" dirty="0">
                <a:solidFill>
                  <a:srgbClr val="00B050"/>
                </a:solidFill>
                <a:cs typeface="Calibri" panose="020F0502020204030204" pitchFamily="34" charset="0"/>
              </a:rPr>
              <a:t>10 x 8 =</a:t>
            </a:r>
            <a:endParaRPr lang="en-US" sz="5400" b="1" dirty="0">
              <a:solidFill>
                <a:srgbClr val="00B050"/>
              </a:solidFill>
              <a:cs typeface="Calibri" panose="020F0502020204030204" pitchFamily="34" charset="0"/>
            </a:endParaRPr>
          </a:p>
        </p:txBody>
      </p:sp>
      <p:sp>
        <p:nvSpPr>
          <p:cNvPr id="60" name="TextBox 59"/>
          <p:cNvSpPr txBox="1"/>
          <p:nvPr/>
        </p:nvSpPr>
        <p:spPr>
          <a:xfrm>
            <a:off x="7388031" y="728493"/>
            <a:ext cx="2343590" cy="830997"/>
          </a:xfrm>
          <a:prstGeom prst="rect">
            <a:avLst/>
          </a:prstGeom>
          <a:noFill/>
        </p:spPr>
        <p:txBody>
          <a:bodyPr wrap="none" lIns="0" tIns="0" rIns="0" bIns="0" rtlCol="0">
            <a:spAutoFit/>
          </a:bodyPr>
          <a:lstStyle/>
          <a:p>
            <a:pPr>
              <a:defRPr/>
            </a:pPr>
            <a:r>
              <a:rPr lang="en-US" sz="5400" b="1" dirty="0">
                <a:solidFill>
                  <a:srgbClr val="00B050"/>
                </a:solidFill>
                <a:cs typeface="Calibri" panose="020F0502020204030204" pitchFamily="34" charset="0"/>
              </a:rPr>
              <a:t>20 x 4 = </a:t>
            </a:r>
            <a:endParaRPr lang="en-US" sz="5400" b="1" dirty="0">
              <a:solidFill>
                <a:srgbClr val="00B050"/>
              </a:solidFill>
              <a:cs typeface="Calibri" panose="020F0502020204030204" pitchFamily="34" charset="0"/>
            </a:endParaRPr>
          </a:p>
        </p:txBody>
      </p:sp>
      <p:sp>
        <p:nvSpPr>
          <p:cNvPr id="62" name="TextBox 61"/>
          <p:cNvSpPr txBox="1"/>
          <p:nvPr/>
        </p:nvSpPr>
        <p:spPr>
          <a:xfrm>
            <a:off x="1150544" y="3754319"/>
            <a:ext cx="2186496" cy="830997"/>
          </a:xfrm>
          <a:prstGeom prst="rect">
            <a:avLst/>
          </a:prstGeom>
          <a:noFill/>
        </p:spPr>
        <p:txBody>
          <a:bodyPr wrap="none" lIns="0" tIns="0" rIns="0" bIns="0" rtlCol="0">
            <a:spAutoFit/>
          </a:bodyPr>
          <a:lstStyle/>
          <a:p>
            <a:pPr>
              <a:defRPr/>
            </a:pPr>
            <a:r>
              <a:rPr lang="en-US" sz="5400" b="1" dirty="0">
                <a:solidFill>
                  <a:srgbClr val="00B050"/>
                </a:solidFill>
                <a:cs typeface="Calibri" panose="020F0502020204030204" pitchFamily="34" charset="0"/>
              </a:rPr>
              <a:t>30 x 3 =</a:t>
            </a:r>
            <a:endParaRPr lang="en-US" sz="5400" b="1" dirty="0">
              <a:solidFill>
                <a:srgbClr val="00B050"/>
              </a:solidFill>
              <a:cs typeface="Calibri" panose="020F0502020204030204" pitchFamily="34" charset="0"/>
            </a:endParaRPr>
          </a:p>
        </p:txBody>
      </p:sp>
      <p:sp>
        <p:nvSpPr>
          <p:cNvPr id="63" name="TextBox 62"/>
          <p:cNvSpPr txBox="1"/>
          <p:nvPr/>
        </p:nvSpPr>
        <p:spPr>
          <a:xfrm>
            <a:off x="7388031" y="3754319"/>
            <a:ext cx="2186496" cy="830997"/>
          </a:xfrm>
          <a:prstGeom prst="rect">
            <a:avLst/>
          </a:prstGeom>
          <a:noFill/>
        </p:spPr>
        <p:txBody>
          <a:bodyPr wrap="none" lIns="0" tIns="0" rIns="0" bIns="0" rtlCol="0">
            <a:spAutoFit/>
          </a:bodyPr>
          <a:lstStyle/>
          <a:p>
            <a:pPr>
              <a:defRPr/>
            </a:pPr>
            <a:r>
              <a:rPr lang="en-US" sz="5400" b="1" dirty="0">
                <a:solidFill>
                  <a:srgbClr val="00B050"/>
                </a:solidFill>
                <a:cs typeface="Calibri" panose="020F0502020204030204" pitchFamily="34" charset="0"/>
              </a:rPr>
              <a:t>40 x 2 =</a:t>
            </a:r>
            <a:endParaRPr lang="en-US" sz="5400" b="1" dirty="0">
              <a:solidFill>
                <a:srgbClr val="00B050"/>
              </a:solidFill>
              <a:cs typeface="Calibri" panose="020F0502020204030204" pitchFamily="34" charset="0"/>
            </a:endParaRPr>
          </a:p>
        </p:txBody>
      </p:sp>
      <p:sp>
        <p:nvSpPr>
          <p:cNvPr id="4" name="TextBox 3"/>
          <p:cNvSpPr txBox="1"/>
          <p:nvPr/>
        </p:nvSpPr>
        <p:spPr>
          <a:xfrm>
            <a:off x="3554063" y="682326"/>
            <a:ext cx="1258013" cy="923330"/>
          </a:xfrm>
          <a:prstGeom prst="rect">
            <a:avLst/>
          </a:prstGeom>
          <a:noFill/>
        </p:spPr>
        <p:txBody>
          <a:bodyPr wrap="square" rtlCol="0">
            <a:spAutoFit/>
          </a:bodyPr>
          <a:lstStyle/>
          <a:p>
            <a:r>
              <a:rPr lang="en-US" sz="5400" b="1" dirty="0">
                <a:solidFill>
                  <a:srgbClr val="FF0000"/>
                </a:solidFill>
              </a:rPr>
              <a:t>80</a:t>
            </a:r>
            <a:endParaRPr lang="en-US" sz="5400" b="1" dirty="0">
              <a:solidFill>
                <a:srgbClr val="FF0000"/>
              </a:solidFill>
            </a:endParaRPr>
          </a:p>
        </p:txBody>
      </p:sp>
      <p:sp>
        <p:nvSpPr>
          <p:cNvPr id="64" name="TextBox 63"/>
          <p:cNvSpPr txBox="1"/>
          <p:nvPr/>
        </p:nvSpPr>
        <p:spPr>
          <a:xfrm>
            <a:off x="9719979" y="728493"/>
            <a:ext cx="1258013" cy="923330"/>
          </a:xfrm>
          <a:prstGeom prst="rect">
            <a:avLst/>
          </a:prstGeom>
          <a:noFill/>
        </p:spPr>
        <p:txBody>
          <a:bodyPr wrap="square" rtlCol="0">
            <a:spAutoFit/>
          </a:bodyPr>
          <a:lstStyle/>
          <a:p>
            <a:r>
              <a:rPr lang="en-US" sz="5400" b="1" dirty="0">
                <a:solidFill>
                  <a:srgbClr val="FF0000"/>
                </a:solidFill>
              </a:rPr>
              <a:t>80</a:t>
            </a:r>
            <a:endParaRPr lang="en-US" sz="5400" b="1" dirty="0">
              <a:solidFill>
                <a:srgbClr val="FF0000"/>
              </a:solidFill>
            </a:endParaRPr>
          </a:p>
        </p:txBody>
      </p:sp>
      <p:sp>
        <p:nvSpPr>
          <p:cNvPr id="65" name="TextBox 64"/>
          <p:cNvSpPr txBox="1"/>
          <p:nvPr/>
        </p:nvSpPr>
        <p:spPr>
          <a:xfrm>
            <a:off x="3475515" y="3708153"/>
            <a:ext cx="1258013" cy="923330"/>
          </a:xfrm>
          <a:prstGeom prst="rect">
            <a:avLst/>
          </a:prstGeom>
          <a:noFill/>
        </p:spPr>
        <p:txBody>
          <a:bodyPr wrap="square" rtlCol="0">
            <a:spAutoFit/>
          </a:bodyPr>
          <a:lstStyle/>
          <a:p>
            <a:r>
              <a:rPr lang="en-US" sz="5400" b="1" dirty="0">
                <a:solidFill>
                  <a:srgbClr val="FF0000"/>
                </a:solidFill>
              </a:rPr>
              <a:t>90</a:t>
            </a:r>
            <a:endParaRPr lang="en-US" sz="5400" b="1" dirty="0">
              <a:solidFill>
                <a:srgbClr val="FF0000"/>
              </a:solidFill>
            </a:endParaRPr>
          </a:p>
        </p:txBody>
      </p:sp>
      <p:sp>
        <p:nvSpPr>
          <p:cNvPr id="66" name="TextBox 65"/>
          <p:cNvSpPr txBox="1"/>
          <p:nvPr/>
        </p:nvSpPr>
        <p:spPr>
          <a:xfrm>
            <a:off x="9670998" y="3708153"/>
            <a:ext cx="1258013" cy="923330"/>
          </a:xfrm>
          <a:prstGeom prst="rect">
            <a:avLst/>
          </a:prstGeom>
          <a:noFill/>
        </p:spPr>
        <p:txBody>
          <a:bodyPr wrap="square" rtlCol="0">
            <a:spAutoFit/>
          </a:bodyPr>
          <a:lstStyle/>
          <a:p>
            <a:r>
              <a:rPr lang="en-US" sz="5400" b="1" dirty="0">
                <a:solidFill>
                  <a:srgbClr val="FF0000"/>
                </a:solidFill>
              </a:rPr>
              <a:t>80</a:t>
            </a:r>
            <a:endParaRPr lang="en-US" sz="5400" b="1" dirty="0">
              <a:solidFill>
                <a:srgbClr val="FF0000"/>
              </a:solidFill>
            </a:endParaRPr>
          </a:p>
        </p:txBody>
      </p:sp>
      <p:sp>
        <p:nvSpPr>
          <p:cNvPr id="68" name="Rectangle 67"/>
          <p:cNvSpPr/>
          <p:nvPr/>
        </p:nvSpPr>
        <p:spPr>
          <a:xfrm>
            <a:off x="1150544" y="1712837"/>
            <a:ext cx="4214324" cy="1924824"/>
          </a:xfrm>
          <a:prstGeom prst="rect">
            <a:avLst/>
          </a:prstGeom>
          <a:ln w="57150">
            <a:solidFill>
              <a:srgbClr val="EB799F"/>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4000" b="0" i="0" u="none" strike="noStrike" kern="0" cap="none" spc="0" normalizeH="0" baseline="0" noProof="0" dirty="0">
                <a:ln>
                  <a:noFill/>
                </a:ln>
                <a:solidFill>
                  <a:prstClr val="black"/>
                </a:solidFill>
                <a:effectLst/>
                <a:uLnTx/>
                <a:uFillTx/>
                <a:latin typeface="Calibri" panose="020F0502020204030204"/>
                <a:ea typeface="+mn-ea"/>
                <a:cs typeface="+mn-cs"/>
              </a:rPr>
              <a:t>1 </a:t>
            </a:r>
            <a:r>
              <a:rPr kumimoji="0" lang="en-US" sz="4000" b="0" i="0" u="none" strike="noStrike" kern="0" cap="none" spc="0" normalizeH="0" baseline="0" noProof="0" dirty="0" err="1">
                <a:ln>
                  <a:noFill/>
                </a:ln>
                <a:solidFill>
                  <a:prstClr val="black"/>
                </a:solidFill>
                <a:effectLst/>
                <a:uLnTx/>
                <a:uFillTx/>
                <a:latin typeface="Calibri" panose="020F0502020204030204"/>
                <a:ea typeface="+mn-ea"/>
                <a:cs typeface="+mn-cs"/>
              </a:rPr>
              <a:t>chục</a:t>
            </a:r>
            <a:r>
              <a:rPr kumimoji="0" lang="en-US" sz="4000" b="0" i="0" u="none" strike="noStrike" kern="0" cap="none" spc="0" normalizeH="0" baseline="0" noProof="0" dirty="0">
                <a:ln>
                  <a:noFill/>
                </a:ln>
                <a:solidFill>
                  <a:prstClr val="black"/>
                </a:solidFill>
                <a:effectLst/>
                <a:uLnTx/>
                <a:uFillTx/>
                <a:latin typeface="Calibri" panose="020F0502020204030204"/>
                <a:ea typeface="+mn-ea"/>
                <a:cs typeface="+mn-cs"/>
              </a:rPr>
              <a:t> x 8 = 8 </a:t>
            </a:r>
            <a:r>
              <a:rPr kumimoji="0" lang="en-US" sz="4000" b="0" i="0" u="none" strike="noStrike" kern="0" cap="none" spc="0" normalizeH="0" baseline="0" noProof="0" dirty="0" err="1">
                <a:ln>
                  <a:noFill/>
                </a:ln>
                <a:solidFill>
                  <a:prstClr val="black"/>
                </a:solidFill>
                <a:effectLst/>
                <a:uLnTx/>
                <a:uFillTx/>
                <a:latin typeface="Calibri" panose="020F0502020204030204"/>
                <a:ea typeface="+mn-ea"/>
                <a:cs typeface="+mn-cs"/>
              </a:rPr>
              <a:t>chục</a:t>
            </a:r>
            <a:endParaRPr kumimoji="0" lang="en-US" sz="40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sz="4000" b="0" i="0" u="none" strike="noStrike" kern="0" cap="none" spc="0" normalizeH="0" baseline="0" noProof="0" dirty="0">
                <a:ln>
                  <a:noFill/>
                </a:ln>
                <a:solidFill>
                  <a:prstClr val="black"/>
                </a:solidFill>
                <a:effectLst/>
                <a:uLnTx/>
                <a:uFillTx/>
                <a:latin typeface="Calibri" panose="020F0502020204030204"/>
                <a:ea typeface="+mn-ea"/>
                <a:cs typeface="+mn-cs"/>
              </a:rPr>
              <a:t>10 x 8 = 80</a:t>
            </a:r>
            <a:endParaRPr kumimoji="0" lang="en-US" sz="4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0" name="Rectangle 69"/>
          <p:cNvSpPr/>
          <p:nvPr/>
        </p:nvSpPr>
        <p:spPr>
          <a:xfrm>
            <a:off x="7097065" y="1712837"/>
            <a:ext cx="4214324" cy="1924824"/>
          </a:xfrm>
          <a:prstGeom prst="rect">
            <a:avLst/>
          </a:prstGeom>
          <a:ln w="57150">
            <a:solidFill>
              <a:srgbClr val="EB799F"/>
            </a:solidFill>
          </a:ln>
        </p:spPr>
        <p:style>
          <a:lnRef idx="2">
            <a:schemeClr val="accent2"/>
          </a:lnRef>
          <a:fillRef idx="1">
            <a:schemeClr val="lt1"/>
          </a:fillRef>
          <a:effectRef idx="0">
            <a:schemeClr val="accent2"/>
          </a:effectRef>
          <a:fontRef idx="minor">
            <a:schemeClr val="dk1"/>
          </a:fontRef>
        </p:style>
        <p:txBody>
          <a:bodyPr rtlCol="0" anchor="ctr"/>
          <a:lstStyle/>
          <a:p>
            <a:pPr lvl="0" algn="ctr">
              <a:defRPr/>
            </a:pPr>
            <a:r>
              <a:rPr lang="en-US" sz="4000" kern="0" dirty="0">
                <a:solidFill>
                  <a:prstClr val="black"/>
                </a:solidFill>
              </a:rPr>
              <a:t>2 </a:t>
            </a:r>
            <a:r>
              <a:rPr lang="en-US" sz="4000" kern="0" dirty="0" err="1">
                <a:solidFill>
                  <a:prstClr val="black"/>
                </a:solidFill>
              </a:rPr>
              <a:t>chục</a:t>
            </a:r>
            <a:r>
              <a:rPr lang="en-US" sz="4000" kern="0" dirty="0">
                <a:solidFill>
                  <a:prstClr val="black"/>
                </a:solidFill>
              </a:rPr>
              <a:t> x 4 = 8 </a:t>
            </a:r>
            <a:r>
              <a:rPr lang="en-US" sz="4000" kern="0" dirty="0" err="1">
                <a:solidFill>
                  <a:prstClr val="black"/>
                </a:solidFill>
              </a:rPr>
              <a:t>chục</a:t>
            </a:r>
            <a:endParaRPr lang="en-US" sz="4000" kern="0" dirty="0">
              <a:solidFill>
                <a:prstClr val="black"/>
              </a:solidFill>
            </a:endParaRPr>
          </a:p>
          <a:p>
            <a:pPr lvl="0" algn="ctr">
              <a:defRPr/>
            </a:pPr>
            <a:r>
              <a:rPr lang="en-US" sz="4000" kern="0" dirty="0">
                <a:solidFill>
                  <a:prstClr val="black"/>
                </a:solidFill>
              </a:rPr>
              <a:t>20 x 4 = 80</a:t>
            </a:r>
            <a:endParaRPr kumimoji="0" lang="en-US" sz="4000" b="0" i="0" u="none" strike="noStrike" kern="0" cap="none" spc="0" normalizeH="0" baseline="0" noProof="0" dirty="0">
              <a:ln>
                <a:noFill/>
              </a:ln>
              <a:solidFill>
                <a:prstClr val="black"/>
              </a:solidFill>
              <a:effectLst/>
              <a:uLnTx/>
              <a:uFillTx/>
              <a:latin typeface="Calibri" panose="020F0502020204030204"/>
            </a:endParaRPr>
          </a:p>
        </p:txBody>
      </p:sp>
      <p:sp>
        <p:nvSpPr>
          <p:cNvPr id="71" name="Rectangle 70"/>
          <p:cNvSpPr/>
          <p:nvPr/>
        </p:nvSpPr>
        <p:spPr>
          <a:xfrm>
            <a:off x="1078409" y="4695804"/>
            <a:ext cx="4214324" cy="1924824"/>
          </a:xfrm>
          <a:prstGeom prst="rect">
            <a:avLst/>
          </a:prstGeom>
          <a:ln w="57150">
            <a:solidFill>
              <a:srgbClr val="EB799F"/>
            </a:solidFill>
          </a:ln>
        </p:spPr>
        <p:style>
          <a:lnRef idx="2">
            <a:schemeClr val="accent2"/>
          </a:lnRef>
          <a:fillRef idx="1">
            <a:schemeClr val="lt1"/>
          </a:fillRef>
          <a:effectRef idx="0">
            <a:schemeClr val="accent2"/>
          </a:effectRef>
          <a:fontRef idx="minor">
            <a:schemeClr val="dk1"/>
          </a:fontRef>
        </p:style>
        <p:txBody>
          <a:bodyPr rtlCol="0" anchor="ctr"/>
          <a:lstStyle/>
          <a:p>
            <a:pPr lvl="0" algn="ctr">
              <a:defRPr/>
            </a:pPr>
            <a:r>
              <a:rPr lang="en-US" sz="4000" kern="0" dirty="0">
                <a:solidFill>
                  <a:prstClr val="black"/>
                </a:solidFill>
              </a:rPr>
              <a:t>3 </a:t>
            </a:r>
            <a:r>
              <a:rPr lang="en-US" sz="4000" kern="0" dirty="0" err="1">
                <a:solidFill>
                  <a:prstClr val="black"/>
                </a:solidFill>
              </a:rPr>
              <a:t>chục</a:t>
            </a:r>
            <a:r>
              <a:rPr lang="en-US" sz="4000" kern="0" dirty="0">
                <a:solidFill>
                  <a:prstClr val="black"/>
                </a:solidFill>
              </a:rPr>
              <a:t> x 3 = 9 </a:t>
            </a:r>
            <a:r>
              <a:rPr lang="en-US" sz="4000" kern="0" dirty="0" err="1">
                <a:solidFill>
                  <a:prstClr val="black"/>
                </a:solidFill>
              </a:rPr>
              <a:t>chục</a:t>
            </a:r>
            <a:endParaRPr lang="en-US" sz="4000" kern="0" dirty="0">
              <a:solidFill>
                <a:prstClr val="black"/>
              </a:solidFill>
            </a:endParaRPr>
          </a:p>
          <a:p>
            <a:pPr lvl="0" algn="ctr">
              <a:defRPr/>
            </a:pPr>
            <a:r>
              <a:rPr lang="en-US" sz="4000" kern="0" dirty="0">
                <a:solidFill>
                  <a:prstClr val="black"/>
                </a:solidFill>
              </a:rPr>
              <a:t>30 x 3 = 90</a:t>
            </a:r>
            <a:endParaRPr kumimoji="0" lang="en-US" sz="4000" b="0" i="0" u="none" strike="noStrike" kern="0" cap="none" spc="0" normalizeH="0" baseline="0" noProof="0" dirty="0">
              <a:ln>
                <a:noFill/>
              </a:ln>
              <a:solidFill>
                <a:prstClr val="black"/>
              </a:solidFill>
              <a:effectLst/>
              <a:uLnTx/>
              <a:uFillTx/>
              <a:latin typeface="Calibri" panose="020F0502020204030204"/>
            </a:endParaRPr>
          </a:p>
        </p:txBody>
      </p:sp>
      <p:sp>
        <p:nvSpPr>
          <p:cNvPr id="72" name="Rectangle 71"/>
          <p:cNvSpPr/>
          <p:nvPr/>
        </p:nvSpPr>
        <p:spPr>
          <a:xfrm>
            <a:off x="7097065" y="4673080"/>
            <a:ext cx="4214324" cy="1924824"/>
          </a:xfrm>
          <a:prstGeom prst="rect">
            <a:avLst/>
          </a:prstGeom>
          <a:ln w="57150">
            <a:solidFill>
              <a:srgbClr val="EB799F"/>
            </a:solidFill>
          </a:ln>
        </p:spPr>
        <p:style>
          <a:lnRef idx="2">
            <a:schemeClr val="accent2"/>
          </a:lnRef>
          <a:fillRef idx="1">
            <a:schemeClr val="lt1"/>
          </a:fillRef>
          <a:effectRef idx="0">
            <a:schemeClr val="accent2"/>
          </a:effectRef>
          <a:fontRef idx="minor">
            <a:schemeClr val="dk1"/>
          </a:fontRef>
        </p:style>
        <p:txBody>
          <a:bodyPr rtlCol="0" anchor="ctr"/>
          <a:lstStyle/>
          <a:p>
            <a:pPr lvl="0" algn="ctr">
              <a:defRPr/>
            </a:pPr>
            <a:r>
              <a:rPr lang="en-US" sz="4000" kern="0" dirty="0">
                <a:solidFill>
                  <a:prstClr val="black"/>
                </a:solidFill>
              </a:rPr>
              <a:t>4 </a:t>
            </a:r>
            <a:r>
              <a:rPr lang="en-US" sz="4000" kern="0" dirty="0" err="1">
                <a:solidFill>
                  <a:prstClr val="black"/>
                </a:solidFill>
              </a:rPr>
              <a:t>chục</a:t>
            </a:r>
            <a:r>
              <a:rPr lang="en-US" sz="4000" kern="0" dirty="0">
                <a:solidFill>
                  <a:prstClr val="black"/>
                </a:solidFill>
              </a:rPr>
              <a:t> x 2 = 8 </a:t>
            </a:r>
            <a:r>
              <a:rPr lang="en-US" sz="4000" kern="0" dirty="0" err="1">
                <a:solidFill>
                  <a:prstClr val="black"/>
                </a:solidFill>
              </a:rPr>
              <a:t>chục</a:t>
            </a:r>
            <a:r>
              <a:rPr lang="en-US" sz="4000" kern="0" dirty="0">
                <a:solidFill>
                  <a:prstClr val="black"/>
                </a:solidFill>
              </a:rPr>
              <a:t>        </a:t>
            </a:r>
            <a:endParaRPr lang="en-US" sz="4000" kern="0" dirty="0">
              <a:solidFill>
                <a:prstClr val="black"/>
              </a:solidFill>
            </a:endParaRPr>
          </a:p>
          <a:p>
            <a:pPr lvl="0" algn="ctr">
              <a:defRPr/>
            </a:pPr>
            <a:r>
              <a:rPr lang="en-US" sz="4000" kern="0" dirty="0">
                <a:solidFill>
                  <a:prstClr val="black"/>
                </a:solidFill>
              </a:rPr>
              <a:t>40 x 2 = 80</a:t>
            </a:r>
            <a:endParaRPr kumimoji="0" lang="en-US" sz="4000" b="0" i="0" u="none" strike="noStrike" kern="0" cap="none" spc="0" normalizeH="0" baseline="0" noProof="0" dirty="0">
              <a:ln>
                <a:noFill/>
              </a:ln>
              <a:solidFill>
                <a:prstClr val="black"/>
              </a:solidFill>
              <a:effectLst/>
              <a:uLnTx/>
              <a:uFillTx/>
              <a:latin typeface="Calibri" panose="020F050202020403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8">
                                            <p:bg/>
                                          </p:spTgt>
                                        </p:tgtEl>
                                        <p:attrNameLst>
                                          <p:attrName>style.visibility</p:attrName>
                                        </p:attrNameLst>
                                      </p:cBhvr>
                                      <p:to>
                                        <p:strVal val="visible"/>
                                      </p:to>
                                    </p:set>
                                    <p:animEffect transition="in" filter="barn(inVertical)">
                                      <p:cBhvr>
                                        <p:cTn id="7" dur="500"/>
                                        <p:tgtEl>
                                          <p:spTgt spid="68">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8">
                                            <p:txEl>
                                              <p:pRg st="0" end="0"/>
                                            </p:txEl>
                                          </p:spTgt>
                                        </p:tgtEl>
                                        <p:attrNameLst>
                                          <p:attrName>style.visibility</p:attrName>
                                        </p:attrNameLst>
                                      </p:cBhvr>
                                      <p:to>
                                        <p:strVal val="visible"/>
                                      </p:to>
                                    </p:set>
                                    <p:animEffect transition="in" filter="barn(inVertical)">
                                      <p:cBhvr>
                                        <p:cTn id="12" dur="500"/>
                                        <p:tgtEl>
                                          <p:spTgt spid="6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8">
                                            <p:txEl>
                                              <p:pRg st="1" end="1"/>
                                            </p:txEl>
                                          </p:spTgt>
                                        </p:tgtEl>
                                        <p:attrNameLst>
                                          <p:attrName>style.visibility</p:attrName>
                                        </p:attrNameLst>
                                      </p:cBhvr>
                                      <p:to>
                                        <p:strVal val="visible"/>
                                      </p:to>
                                    </p:set>
                                    <p:animEffect transition="in" filter="barn(inVertical)">
                                      <p:cBhvr>
                                        <p:cTn id="17" dur="500"/>
                                        <p:tgtEl>
                                          <p:spTgt spid="6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0">
                                            <p:bg/>
                                          </p:spTgt>
                                        </p:tgtEl>
                                        <p:attrNameLst>
                                          <p:attrName>style.visibility</p:attrName>
                                        </p:attrNameLst>
                                      </p:cBhvr>
                                      <p:to>
                                        <p:strVal val="visible"/>
                                      </p:to>
                                    </p:set>
                                    <p:animEffect transition="in" filter="barn(inVertical)">
                                      <p:cBhvr>
                                        <p:cTn id="27" dur="500"/>
                                        <p:tgtEl>
                                          <p:spTgt spid="70">
                                            <p:bg/>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0">
                                            <p:txEl>
                                              <p:pRg st="0" end="0"/>
                                            </p:txEl>
                                          </p:spTgt>
                                        </p:tgtEl>
                                        <p:attrNameLst>
                                          <p:attrName>style.visibility</p:attrName>
                                        </p:attrNameLst>
                                      </p:cBhvr>
                                      <p:to>
                                        <p:strVal val="visible"/>
                                      </p:to>
                                    </p:set>
                                    <p:animEffect transition="in" filter="barn(inVertical)">
                                      <p:cBhvr>
                                        <p:cTn id="32" dur="500"/>
                                        <p:tgtEl>
                                          <p:spTgt spid="70">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70">
                                            <p:txEl>
                                              <p:pRg st="1" end="1"/>
                                            </p:txEl>
                                          </p:spTgt>
                                        </p:tgtEl>
                                        <p:attrNameLst>
                                          <p:attrName>style.visibility</p:attrName>
                                        </p:attrNameLst>
                                      </p:cBhvr>
                                      <p:to>
                                        <p:strVal val="visible"/>
                                      </p:to>
                                    </p:set>
                                    <p:animEffect transition="in" filter="barn(inVertical)">
                                      <p:cBhvr>
                                        <p:cTn id="37" dur="500"/>
                                        <p:tgtEl>
                                          <p:spTgt spid="70">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wipe(down)">
                                      <p:cBhvr>
                                        <p:cTn id="42" dur="500"/>
                                        <p:tgtEl>
                                          <p:spTgt spid="64"/>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71">
                                            <p:bg/>
                                          </p:spTgt>
                                        </p:tgtEl>
                                        <p:attrNameLst>
                                          <p:attrName>style.visibility</p:attrName>
                                        </p:attrNameLst>
                                      </p:cBhvr>
                                      <p:to>
                                        <p:strVal val="visible"/>
                                      </p:to>
                                    </p:set>
                                    <p:animEffect transition="in" filter="barn(inVertical)">
                                      <p:cBhvr>
                                        <p:cTn id="47" dur="500"/>
                                        <p:tgtEl>
                                          <p:spTgt spid="71">
                                            <p:bg/>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71">
                                            <p:txEl>
                                              <p:pRg st="0" end="0"/>
                                            </p:txEl>
                                          </p:spTgt>
                                        </p:tgtEl>
                                        <p:attrNameLst>
                                          <p:attrName>style.visibility</p:attrName>
                                        </p:attrNameLst>
                                      </p:cBhvr>
                                      <p:to>
                                        <p:strVal val="visible"/>
                                      </p:to>
                                    </p:set>
                                    <p:animEffect transition="in" filter="barn(inVertical)">
                                      <p:cBhvr>
                                        <p:cTn id="52" dur="500"/>
                                        <p:tgtEl>
                                          <p:spTgt spid="71">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71">
                                            <p:txEl>
                                              <p:pRg st="1" end="1"/>
                                            </p:txEl>
                                          </p:spTgt>
                                        </p:tgtEl>
                                        <p:attrNameLst>
                                          <p:attrName>style.visibility</p:attrName>
                                        </p:attrNameLst>
                                      </p:cBhvr>
                                      <p:to>
                                        <p:strVal val="visible"/>
                                      </p:to>
                                    </p:set>
                                    <p:animEffect transition="in" filter="barn(inVertical)">
                                      <p:cBhvr>
                                        <p:cTn id="57" dur="500"/>
                                        <p:tgtEl>
                                          <p:spTgt spid="71">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wipe(down)">
                                      <p:cBhvr>
                                        <p:cTn id="62" dur="500"/>
                                        <p:tgtEl>
                                          <p:spTgt spid="65"/>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72">
                                            <p:bg/>
                                          </p:spTgt>
                                        </p:tgtEl>
                                        <p:attrNameLst>
                                          <p:attrName>style.visibility</p:attrName>
                                        </p:attrNameLst>
                                      </p:cBhvr>
                                      <p:to>
                                        <p:strVal val="visible"/>
                                      </p:to>
                                    </p:set>
                                    <p:animEffect transition="in" filter="barn(inVertical)">
                                      <p:cBhvr>
                                        <p:cTn id="67" dur="500"/>
                                        <p:tgtEl>
                                          <p:spTgt spid="72">
                                            <p:bg/>
                                          </p:spTgt>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72">
                                            <p:txEl>
                                              <p:pRg st="0" end="0"/>
                                            </p:txEl>
                                          </p:spTgt>
                                        </p:tgtEl>
                                        <p:attrNameLst>
                                          <p:attrName>style.visibility</p:attrName>
                                        </p:attrNameLst>
                                      </p:cBhvr>
                                      <p:to>
                                        <p:strVal val="visible"/>
                                      </p:to>
                                    </p:set>
                                    <p:animEffect transition="in" filter="barn(inVertical)">
                                      <p:cBhvr>
                                        <p:cTn id="72" dur="500"/>
                                        <p:tgtEl>
                                          <p:spTgt spid="72">
                                            <p:txEl>
                                              <p:pRg st="0" end="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72">
                                            <p:txEl>
                                              <p:pRg st="1" end="1"/>
                                            </p:txEl>
                                          </p:spTgt>
                                        </p:tgtEl>
                                        <p:attrNameLst>
                                          <p:attrName>style.visibility</p:attrName>
                                        </p:attrNameLst>
                                      </p:cBhvr>
                                      <p:to>
                                        <p:strVal val="visible"/>
                                      </p:to>
                                    </p:set>
                                    <p:animEffect transition="in" filter="barn(inVertical)">
                                      <p:cBhvr>
                                        <p:cTn id="77" dur="500"/>
                                        <p:tgtEl>
                                          <p:spTgt spid="72">
                                            <p:txEl>
                                              <p:pRg st="1" end="1"/>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66"/>
                                        </p:tgtEl>
                                        <p:attrNameLst>
                                          <p:attrName>style.visibility</p:attrName>
                                        </p:attrNameLst>
                                      </p:cBhvr>
                                      <p:to>
                                        <p:strVal val="visible"/>
                                      </p:to>
                                    </p:set>
                                    <p:animEffect transition="in" filter="wipe(down)">
                                      <p:cBhvr>
                                        <p:cTn id="82"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4" grpId="0"/>
      <p:bldP spid="65" grpId="0"/>
      <p:bldP spid="66" grpId="0"/>
      <p:bldP spid="68" grpId="0" animBg="1" uiExpand="1" build="p"/>
      <p:bldP spid="70" grpId="0" animBg="1" uiExpand="1" build="p"/>
      <p:bldP spid="71" grpId="0" animBg="1" uiExpand="1" build="p"/>
      <p:bldP spid="72" grpId="0" animBg="1"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89000"/>
            <a:lum/>
          </a:blip>
          <a:srcRect/>
          <a:stretch>
            <a:fillRect t="-17000" b="-17000"/>
          </a:stretch>
        </a:blipFill>
        <a:effectLst/>
      </p:bgPr>
    </p:bg>
    <p:spTree>
      <p:nvGrpSpPr>
        <p:cNvPr id="1" name=""/>
        <p:cNvGrpSpPr/>
        <p:nvPr/>
      </p:nvGrpSpPr>
      <p:grpSpPr>
        <a:xfrm>
          <a:off x="0" y="0"/>
          <a:ext cx="0" cy="0"/>
          <a:chOff x="0" y="0"/>
          <a:chExt cx="0" cy="0"/>
        </a:xfrm>
      </p:grpSpPr>
      <p:sp>
        <p:nvSpPr>
          <p:cNvPr id="3" name="Rectangle: Rounded Corners 2"/>
          <p:cNvSpPr/>
          <p:nvPr/>
        </p:nvSpPr>
        <p:spPr>
          <a:xfrm>
            <a:off x="355600" y="223520"/>
            <a:ext cx="11694160" cy="65024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 name="Group 1"/>
          <p:cNvGrpSpPr/>
          <p:nvPr/>
        </p:nvGrpSpPr>
        <p:grpSpPr>
          <a:xfrm>
            <a:off x="355600" y="410034"/>
            <a:ext cx="11328400" cy="1794685"/>
            <a:chOff x="1647084" y="420195"/>
            <a:chExt cx="2262246" cy="1036988"/>
          </a:xfrm>
        </p:grpSpPr>
        <p:pic>
          <p:nvPicPr>
            <p:cNvPr id="23" name="Picture 22"/>
            <p:cNvPicPr>
              <a:picLocks noChangeAspect="1"/>
            </p:cNvPicPr>
            <p:nvPr/>
          </p:nvPicPr>
          <p:blipFill rotWithShape="1">
            <a:blip r:embed="rId2"/>
            <a:srcRect r="2420"/>
            <a:stretch>
              <a:fillRect/>
            </a:stretch>
          </p:blipFill>
          <p:spPr>
            <a:xfrm>
              <a:off x="1647084" y="420195"/>
              <a:ext cx="2262246" cy="1036988"/>
            </a:xfrm>
            <a:prstGeom prst="rect">
              <a:avLst/>
            </a:prstGeom>
            <a:effectLst>
              <a:outerShdw blurRad="50800" dist="38100" dir="2700000" algn="tl" rotWithShape="0">
                <a:prstClr val="black">
                  <a:alpha val="40000"/>
                </a:prstClr>
              </a:outerShdw>
            </a:effectLst>
          </p:spPr>
        </p:pic>
        <p:sp>
          <p:nvSpPr>
            <p:cNvPr id="24" name="TextBox 23"/>
            <p:cNvSpPr txBox="1"/>
            <p:nvPr/>
          </p:nvSpPr>
          <p:spPr>
            <a:xfrm>
              <a:off x="1774606" y="565232"/>
              <a:ext cx="2134724" cy="74691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2800" b="0" i="0" dirty="0">
                  <a:solidFill>
                    <a:srgbClr val="002060"/>
                  </a:solidFill>
                  <a:effectLst/>
                </a:rPr>
                <a:t>3. </a:t>
              </a:r>
              <a:r>
                <a:rPr lang="vi-VN" sz="2800" b="0" i="0" dirty="0">
                  <a:solidFill>
                    <a:srgbClr val="002060"/>
                  </a:solidFill>
                  <a:effectLst/>
                </a:rPr>
                <a:t>Có 3 bình chứa nước. Quạ phải thả 21 viên sỏi vào mỗi bình để nước dâng lên thì mới có thể uống được nước. Hỏi quạ phải thả bao nhiêu viên sỏi thì mới uống được nước ở cả 3 bình đó?</a:t>
              </a:r>
              <a:endParaRPr kumimoji="0" lang="en-US" sz="2800" b="1" i="0" u="none" strike="noStrike" kern="1200" cap="none" spc="0" normalizeH="0" baseline="0" noProof="0" dirty="0">
                <a:ln>
                  <a:noFill/>
                </a:ln>
                <a:solidFill>
                  <a:srgbClr val="002060"/>
                </a:solidFill>
                <a:effectLst/>
                <a:uLnTx/>
                <a:uFillTx/>
                <a:ea typeface="+mn-ea"/>
                <a:cs typeface="Calibri" panose="020F0502020204030204" pitchFamily="34" charset="0"/>
              </a:endParaRPr>
            </a:p>
          </p:txBody>
        </p:sp>
      </p:grpSp>
      <p:pic>
        <p:nvPicPr>
          <p:cNvPr id="8" name="Picture 7"/>
          <p:cNvPicPr>
            <a:picLocks noChangeAspect="1"/>
          </p:cNvPicPr>
          <p:nvPr/>
        </p:nvPicPr>
        <p:blipFill>
          <a:blip r:embed="rId3"/>
          <a:stretch>
            <a:fillRect/>
          </a:stretch>
        </p:blipFill>
        <p:spPr>
          <a:xfrm>
            <a:off x="7334885" y="2874964"/>
            <a:ext cx="4641672" cy="2029330"/>
          </a:xfrm>
          <a:prstGeom prst="rect">
            <a:avLst/>
          </a:prstGeom>
        </p:spPr>
      </p:pic>
      <p:sp>
        <p:nvSpPr>
          <p:cNvPr id="18" name="Rectangle 17"/>
          <p:cNvSpPr/>
          <p:nvPr/>
        </p:nvSpPr>
        <p:spPr>
          <a:xfrm>
            <a:off x="825424" y="2512308"/>
            <a:ext cx="4793056" cy="1924824"/>
          </a:xfrm>
          <a:prstGeom prst="rect">
            <a:avLst/>
          </a:prstGeom>
          <a:ln w="57150">
            <a:solidFill>
              <a:srgbClr val="EB799F"/>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3200" b="1" i="0" u="none" strike="noStrike" kern="0" cap="none" spc="0" normalizeH="0" baseline="0" noProof="0" dirty="0" err="1">
                <a:ln>
                  <a:noFill/>
                </a:ln>
                <a:solidFill>
                  <a:prstClr val="black"/>
                </a:solidFill>
                <a:effectLst/>
                <a:uLnTx/>
                <a:uFillTx/>
                <a:latin typeface="Calibri" panose="020F0502020204030204"/>
              </a:rPr>
              <a:t>Tóm</a:t>
            </a:r>
            <a:r>
              <a:rPr kumimoji="0" lang="en-US" sz="3200" b="1" i="0" u="none" strike="noStrike" kern="0" cap="none" spc="0" normalizeH="0" noProof="0" dirty="0">
                <a:ln>
                  <a:noFill/>
                </a:ln>
                <a:solidFill>
                  <a:prstClr val="black"/>
                </a:solidFill>
                <a:effectLst/>
                <a:uLnTx/>
                <a:uFillTx/>
                <a:latin typeface="Calibri" panose="020F0502020204030204"/>
              </a:rPr>
              <a:t> </a:t>
            </a:r>
            <a:r>
              <a:rPr kumimoji="0" lang="en-US" sz="3200" b="1" i="0" u="none" strike="noStrike" kern="0" cap="none" spc="0" normalizeH="0" noProof="0" dirty="0" err="1">
                <a:ln>
                  <a:noFill/>
                </a:ln>
                <a:solidFill>
                  <a:prstClr val="black"/>
                </a:solidFill>
                <a:effectLst/>
                <a:uLnTx/>
                <a:uFillTx/>
                <a:latin typeface="Calibri" panose="020F0502020204030204"/>
              </a:rPr>
              <a:t>tắt</a:t>
            </a:r>
            <a:endParaRPr kumimoji="0" lang="en-US" sz="3200" b="1" i="0" u="none" strike="noStrike" kern="0" cap="none" spc="0" normalizeH="0" noProof="0" dirty="0">
              <a:ln>
                <a:noFill/>
              </a:ln>
              <a:solidFill>
                <a:prstClr val="black"/>
              </a:solidFill>
              <a:effectLst/>
              <a:uLnTx/>
              <a:uFillTx/>
              <a:latin typeface="Calibri" panose="020F0502020204030204"/>
            </a:endParaRPr>
          </a:p>
          <a:p>
            <a:pPr lvl="0" algn="ctr">
              <a:defRPr/>
            </a:pPr>
            <a:r>
              <a:rPr lang="en-US" sz="3200" b="1" kern="0" dirty="0">
                <a:solidFill>
                  <a:prstClr val="black"/>
                </a:solidFill>
              </a:rPr>
              <a:t>1 </a:t>
            </a:r>
            <a:r>
              <a:rPr lang="en-US" sz="3200" b="1" kern="0" dirty="0" err="1">
                <a:solidFill>
                  <a:prstClr val="black"/>
                </a:solidFill>
              </a:rPr>
              <a:t>bình</a:t>
            </a:r>
            <a:r>
              <a:rPr lang="en-US" sz="3200" b="1" kern="0" dirty="0">
                <a:solidFill>
                  <a:prstClr val="black"/>
                </a:solidFill>
              </a:rPr>
              <a:t>: </a:t>
            </a:r>
            <a:r>
              <a:rPr lang="en-US" sz="3200" b="1" kern="0" dirty="0" err="1">
                <a:solidFill>
                  <a:prstClr val="black"/>
                </a:solidFill>
              </a:rPr>
              <a:t>cần</a:t>
            </a:r>
            <a:r>
              <a:rPr lang="en-US" sz="3200" b="1" kern="0" dirty="0">
                <a:solidFill>
                  <a:prstClr val="black"/>
                </a:solidFill>
              </a:rPr>
              <a:t> </a:t>
            </a:r>
            <a:r>
              <a:rPr lang="en-US" sz="3200" b="1" kern="0" dirty="0" err="1">
                <a:solidFill>
                  <a:prstClr val="black"/>
                </a:solidFill>
              </a:rPr>
              <a:t>thả</a:t>
            </a:r>
            <a:r>
              <a:rPr lang="en-US" sz="3200" b="1" kern="0" dirty="0">
                <a:solidFill>
                  <a:prstClr val="black"/>
                </a:solidFill>
              </a:rPr>
              <a:t> 21 </a:t>
            </a:r>
            <a:r>
              <a:rPr lang="en-US" sz="3200" b="1" kern="0" dirty="0" err="1">
                <a:solidFill>
                  <a:prstClr val="black"/>
                </a:solidFill>
              </a:rPr>
              <a:t>viên</a:t>
            </a:r>
            <a:r>
              <a:rPr lang="en-US" sz="3200" b="1" kern="0" dirty="0">
                <a:solidFill>
                  <a:prstClr val="black"/>
                </a:solidFill>
              </a:rPr>
              <a:t> </a:t>
            </a:r>
            <a:r>
              <a:rPr lang="en-US" sz="3200" b="1" kern="0" dirty="0" err="1">
                <a:solidFill>
                  <a:prstClr val="black"/>
                </a:solidFill>
              </a:rPr>
              <a:t>sỏi</a:t>
            </a:r>
            <a:endParaRPr lang="en-US" sz="3200" b="1" kern="0" dirty="0">
              <a:solidFill>
                <a:prstClr val="black"/>
              </a:solidFill>
            </a:endParaRPr>
          </a:p>
          <a:p>
            <a:pPr lvl="0" algn="ctr">
              <a:defRPr/>
            </a:pPr>
            <a:r>
              <a:rPr lang="en-US" sz="3200" b="1" kern="0" dirty="0">
                <a:solidFill>
                  <a:prstClr val="black"/>
                </a:solidFill>
              </a:rPr>
              <a:t>3 </a:t>
            </a:r>
            <a:r>
              <a:rPr lang="en-US" sz="3200" b="1" kern="0" dirty="0" err="1">
                <a:solidFill>
                  <a:prstClr val="black"/>
                </a:solidFill>
              </a:rPr>
              <a:t>bình</a:t>
            </a:r>
            <a:r>
              <a:rPr lang="en-US" sz="3200" b="1" kern="0" dirty="0">
                <a:solidFill>
                  <a:prstClr val="black"/>
                </a:solidFill>
              </a:rPr>
              <a:t>: ..... </a:t>
            </a:r>
            <a:r>
              <a:rPr lang="en-US" sz="3200" b="1" kern="0" dirty="0" err="1">
                <a:solidFill>
                  <a:prstClr val="black"/>
                </a:solidFill>
              </a:rPr>
              <a:t>viên</a:t>
            </a:r>
            <a:r>
              <a:rPr lang="en-US" sz="3200" b="1" kern="0" dirty="0">
                <a:solidFill>
                  <a:prstClr val="black"/>
                </a:solidFill>
              </a:rPr>
              <a:t> </a:t>
            </a:r>
            <a:r>
              <a:rPr lang="en-US" sz="3200" b="1" kern="0" dirty="0" err="1">
                <a:solidFill>
                  <a:prstClr val="black"/>
                </a:solidFill>
              </a:rPr>
              <a:t>sỏi?</a:t>
            </a:r>
            <a:endParaRPr lang="en-US" sz="3200" b="1" kern="0" dirty="0">
              <a:solidFill>
                <a:prstClr val="black"/>
              </a:solidFill>
            </a:endParaRPr>
          </a:p>
        </p:txBody>
      </p:sp>
      <p:cxnSp>
        <p:nvCxnSpPr>
          <p:cNvPr id="17" name="Straight Connector 16"/>
          <p:cNvCxnSpPr/>
          <p:nvPr/>
        </p:nvCxnSpPr>
        <p:spPr>
          <a:xfrm>
            <a:off x="1930400" y="1046480"/>
            <a:ext cx="2854960" cy="0"/>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1" name="Straight Connector 20"/>
          <p:cNvCxnSpPr/>
          <p:nvPr/>
        </p:nvCxnSpPr>
        <p:spPr>
          <a:xfrm>
            <a:off x="4988560" y="1016000"/>
            <a:ext cx="5659120" cy="30480"/>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5" name="Straight Connector 24"/>
          <p:cNvCxnSpPr/>
          <p:nvPr/>
        </p:nvCxnSpPr>
        <p:spPr>
          <a:xfrm flipV="1">
            <a:off x="3996601" y="1484853"/>
            <a:ext cx="4273639" cy="10159"/>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6" name="Straight Connector 25"/>
          <p:cNvCxnSpPr/>
          <p:nvPr/>
        </p:nvCxnSpPr>
        <p:spPr>
          <a:xfrm flipV="1">
            <a:off x="9117241" y="1474694"/>
            <a:ext cx="1987639" cy="10160"/>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7" name="Straight Connector 26"/>
          <p:cNvCxnSpPr/>
          <p:nvPr/>
        </p:nvCxnSpPr>
        <p:spPr>
          <a:xfrm flipV="1">
            <a:off x="1016359" y="1870934"/>
            <a:ext cx="2844441" cy="10160"/>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9" name="Straight Connector 28"/>
          <p:cNvCxnSpPr/>
          <p:nvPr/>
        </p:nvCxnSpPr>
        <p:spPr>
          <a:xfrm flipV="1">
            <a:off x="5202279" y="1870288"/>
            <a:ext cx="4453442" cy="31127"/>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31" name="TextBox 30"/>
          <p:cNvSpPr txBox="1"/>
          <p:nvPr/>
        </p:nvSpPr>
        <p:spPr>
          <a:xfrm>
            <a:off x="1381760" y="5030277"/>
            <a:ext cx="10434320" cy="523220"/>
          </a:xfrm>
          <a:prstGeom prst="rect">
            <a:avLst/>
          </a:prstGeom>
          <a:noFill/>
        </p:spPr>
        <p:txBody>
          <a:bodyPr wrap="square" rtlCol="0">
            <a:spAutoFit/>
          </a:bodyPr>
          <a:lstStyle/>
          <a:p>
            <a:r>
              <a:rPr lang="vi-VN" sz="2800" dirty="0">
                <a:solidFill>
                  <a:srgbClr val="FF0000"/>
                </a:solidFill>
              </a:rPr>
              <a:t>Số viên sỏi mà quạ phải thả để uống được nước ở cả 3 bình là:</a:t>
            </a:r>
            <a:endParaRPr lang="en-US" sz="2800" dirty="0">
              <a:solidFill>
                <a:srgbClr val="FF0000"/>
              </a:solidFill>
            </a:endParaRPr>
          </a:p>
        </p:txBody>
      </p:sp>
      <p:sp>
        <p:nvSpPr>
          <p:cNvPr id="32" name="TextBox 31"/>
          <p:cNvSpPr txBox="1"/>
          <p:nvPr/>
        </p:nvSpPr>
        <p:spPr>
          <a:xfrm>
            <a:off x="5202279" y="5553497"/>
            <a:ext cx="5760720" cy="523220"/>
          </a:xfrm>
          <a:prstGeom prst="rect">
            <a:avLst/>
          </a:prstGeom>
          <a:noFill/>
        </p:spPr>
        <p:txBody>
          <a:bodyPr wrap="square" rtlCol="0">
            <a:spAutoFit/>
          </a:bodyPr>
          <a:lstStyle/>
          <a:p>
            <a:r>
              <a:rPr lang="pt-BR" sz="2800" dirty="0">
                <a:solidFill>
                  <a:srgbClr val="FF0000"/>
                </a:solidFill>
              </a:rPr>
              <a:t>21 x 3 = 63 (viên)</a:t>
            </a:r>
            <a:endParaRPr lang="en-US" sz="2800" dirty="0">
              <a:solidFill>
                <a:srgbClr val="FF0000"/>
              </a:solidFill>
            </a:endParaRPr>
          </a:p>
        </p:txBody>
      </p:sp>
      <p:sp>
        <p:nvSpPr>
          <p:cNvPr id="33" name="TextBox 32"/>
          <p:cNvSpPr txBox="1"/>
          <p:nvPr/>
        </p:nvSpPr>
        <p:spPr>
          <a:xfrm>
            <a:off x="6339089" y="6076717"/>
            <a:ext cx="5760720" cy="523220"/>
          </a:xfrm>
          <a:prstGeom prst="rect">
            <a:avLst/>
          </a:prstGeom>
          <a:noFill/>
        </p:spPr>
        <p:txBody>
          <a:bodyPr wrap="square" rtlCol="0">
            <a:spAutoFit/>
          </a:bodyPr>
          <a:lstStyle/>
          <a:p>
            <a:r>
              <a:rPr lang="pt-BR" sz="2800">
                <a:solidFill>
                  <a:srgbClr val="FF0000"/>
                </a:solidFill>
              </a:rPr>
              <a:t>Đáp số: 63 viên</a:t>
            </a:r>
            <a:endParaRPr lang="en-US" sz="28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500"/>
                                        <p:tgtEl>
                                          <p:spTgt spid="2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31">
                                            <p:txEl>
                                              <p:pRg st="0" end="0"/>
                                            </p:txEl>
                                          </p:spTgt>
                                        </p:tgtEl>
                                        <p:attrNameLst>
                                          <p:attrName>style.visibility</p:attrName>
                                        </p:attrNameLst>
                                      </p:cBhvr>
                                      <p:to>
                                        <p:strVal val="visible"/>
                                      </p:to>
                                    </p:set>
                                    <p:animEffect transition="in" filter="barn(inVertical)">
                                      <p:cBhvr>
                                        <p:cTn id="52" dur="500"/>
                                        <p:tgtEl>
                                          <p:spTgt spid="31">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32">
                                            <p:txEl>
                                              <p:pRg st="0" end="0"/>
                                            </p:txEl>
                                          </p:spTgt>
                                        </p:tgtEl>
                                        <p:attrNameLst>
                                          <p:attrName>style.visibility</p:attrName>
                                        </p:attrNameLst>
                                      </p:cBhvr>
                                      <p:to>
                                        <p:strVal val="visible"/>
                                      </p:to>
                                    </p:set>
                                    <p:animEffect transition="in" filter="barn(inVertical)">
                                      <p:cBhvr>
                                        <p:cTn id="57" dur="500"/>
                                        <p:tgtEl>
                                          <p:spTgt spid="32">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33">
                                            <p:txEl>
                                              <p:pRg st="0" end="0"/>
                                            </p:txEl>
                                          </p:spTgt>
                                        </p:tgtEl>
                                        <p:attrNameLst>
                                          <p:attrName>style.visibility</p:attrName>
                                        </p:attrNameLst>
                                      </p:cBhvr>
                                      <p:to>
                                        <p:strVal val="visible"/>
                                      </p:to>
                                    </p:set>
                                    <p:animEffect transition="in" filter="barn(inVertical)">
                                      <p:cBhvr>
                                        <p:cTn id="62" dur="500"/>
                                        <p:tgtEl>
                                          <p:spTgt spid="3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89000"/>
            <a:lum/>
          </a:blip>
          <a:srcRect/>
          <a:stretch>
            <a:fillRect t="-17000" b="-17000"/>
          </a:stretch>
        </a:blipFill>
        <a:effectLst/>
      </p:bgPr>
    </p:bg>
    <p:spTree>
      <p:nvGrpSpPr>
        <p:cNvPr id="1" name=""/>
        <p:cNvGrpSpPr/>
        <p:nvPr/>
      </p:nvGrpSpPr>
      <p:grpSpPr>
        <a:xfrm>
          <a:off x="0" y="0"/>
          <a:ext cx="0" cy="0"/>
          <a:chOff x="0" y="0"/>
          <a:chExt cx="0" cy="0"/>
        </a:xfrm>
      </p:grpSpPr>
      <p:pic>
        <p:nvPicPr>
          <p:cNvPr id="12"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9449" y="81280"/>
            <a:ext cx="8438222" cy="4748122"/>
          </a:xfrm>
          <a:prstGeom prst="rect">
            <a:avLst/>
          </a:prstGeom>
        </p:spPr>
      </p:pic>
      <p:pic>
        <p:nvPicPr>
          <p:cNvPr id="13"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8540" y="808228"/>
            <a:ext cx="5740040" cy="2002619"/>
          </a:xfrm>
          <a:prstGeom prst="rect">
            <a:avLst/>
          </a:prstGeom>
        </p:spPr>
      </p:pic>
      <p:sp>
        <p:nvSpPr>
          <p:cNvPr id="2" name="TextBox 1"/>
          <p:cNvSpPr txBox="1"/>
          <p:nvPr/>
        </p:nvSpPr>
        <p:spPr>
          <a:xfrm>
            <a:off x="3388540" y="3058160"/>
            <a:ext cx="6131380" cy="1107996"/>
          </a:xfrm>
          <a:prstGeom prst="rect">
            <a:avLst/>
          </a:prstGeom>
          <a:noFill/>
        </p:spPr>
        <p:txBody>
          <a:bodyPr wrap="square" rtlCol="0">
            <a:spAutoFit/>
          </a:bodyPr>
          <a:lstStyle/>
          <a:p>
            <a:pPr algn="ctr"/>
            <a:r>
              <a:rPr lang="en-US" sz="6600" dirty="0" err="1">
                <a:solidFill>
                  <a:srgbClr val="FF0000"/>
                </a:solidFill>
                <a:latin typeface="Coiny" panose="02000903060500060000" charset="0"/>
              </a:rPr>
              <a:t>Vận</a:t>
            </a:r>
            <a:r>
              <a:rPr lang="en-US" sz="6600" dirty="0">
                <a:solidFill>
                  <a:srgbClr val="FF0000"/>
                </a:solidFill>
                <a:latin typeface="Coiny" panose="02000903060500060000" charset="0"/>
              </a:rPr>
              <a:t> </a:t>
            </a:r>
            <a:r>
              <a:rPr lang="en-US" sz="6600" dirty="0" err="1">
                <a:solidFill>
                  <a:srgbClr val="FF0000"/>
                </a:solidFill>
                <a:latin typeface="Coiny" panose="02000903060500060000" charset="0"/>
              </a:rPr>
              <a:t>dụng</a:t>
            </a:r>
            <a:endParaRPr lang="en-US" sz="6600" dirty="0">
              <a:solidFill>
                <a:srgbClr val="FF0000"/>
              </a:solidFill>
              <a:latin typeface="Coiny" panose="02000903060500060000"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3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300"/>
                            </p:stCondLst>
                            <p:childTnLst>
                              <p:par>
                                <p:cTn id="11" presetID="50" presetClass="entr" presetSubtype="0" decel="10000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strVal val="#ppt_w+.3"/>
                                          </p:val>
                                        </p:tav>
                                        <p:tav tm="100000">
                                          <p:val>
                                            <p:strVal val="#ppt_w"/>
                                          </p:val>
                                        </p:tav>
                                      </p:tavLst>
                                    </p:anim>
                                    <p:anim calcmode="lin" valueType="num">
                                      <p:cBhvr>
                                        <p:cTn id="14" dur="1000" fill="hold"/>
                                        <p:tgtEl>
                                          <p:spTgt spid="13"/>
                                        </p:tgtEl>
                                        <p:attrNameLst>
                                          <p:attrName>ppt_h</p:attrName>
                                        </p:attrNameLst>
                                      </p:cBhvr>
                                      <p:tavLst>
                                        <p:tav tm="0">
                                          <p:val>
                                            <p:strVal val="#ppt_h"/>
                                          </p:val>
                                        </p:tav>
                                        <p:tav tm="100000">
                                          <p:val>
                                            <p:strVal val="#ppt_h"/>
                                          </p:val>
                                        </p:tav>
                                      </p:tavLst>
                                    </p:anim>
                                    <p:animEffect transition="in" filter="fade">
                                      <p:cBhvr>
                                        <p:cTn id="15" dur="10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0" end="0"/>
                                            </p:txEl>
                                          </p:spTgt>
                                        </p:tgtEl>
                                        <p:attrNameLst>
                                          <p:attrName>style.visibility</p:attrName>
                                        </p:attrNameLst>
                                      </p:cBhvr>
                                      <p:to>
                                        <p:strVal val="visible"/>
                                      </p:to>
                                    </p:set>
                                    <p:anim calcmode="lin" valueType="num">
                                      <p:cBhvr additive="base">
                                        <p:cTn id="20"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1"/>
          <a:srcRect t="1112"/>
          <a:stretch>
            <a:fillRect/>
          </a:stretch>
        </p:blipFill>
        <p:spPr>
          <a:xfrm>
            <a:off x="28250" y="0"/>
            <a:ext cx="12176450" cy="6858000"/>
          </a:xfrm>
          <a:prstGeom prst="rect">
            <a:avLst/>
          </a:prstGeom>
        </p:spPr>
      </p:pic>
      <p:sp>
        <p:nvSpPr>
          <p:cNvPr id="15" name="Rectangle: Rounded Corners 14"/>
          <p:cNvSpPr/>
          <p:nvPr/>
        </p:nvSpPr>
        <p:spPr>
          <a:xfrm>
            <a:off x="4921037" y="5105400"/>
            <a:ext cx="2349925" cy="909431"/>
          </a:xfrm>
          <a:prstGeom prst="round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200" b="0" i="0" u="none" strike="noStrike" kern="1200" cap="none" spc="0" normalizeH="0" baseline="0" noProof="0">
                <a:ln>
                  <a:noFill/>
                </a:ln>
                <a:solidFill>
                  <a:prstClr val="white"/>
                </a:solidFill>
                <a:effectLst/>
                <a:uLnTx/>
                <a:uFillTx/>
                <a:latin typeface="#9Slide02 Noi dung dai"/>
                <a:ea typeface="+mn-ea"/>
                <a:cs typeface="+mn-cs"/>
              </a:rPr>
              <a:t>BẮT ĐẦU</a:t>
            </a:r>
            <a:endParaRPr kumimoji="0" lang="en-US" sz="3200" b="0" i="0" u="none" strike="noStrike" kern="1200" cap="none" spc="0" normalizeH="0" baseline="0" noProof="0">
              <a:ln>
                <a:noFill/>
              </a:ln>
              <a:solidFill>
                <a:prstClr val="white"/>
              </a:solidFill>
              <a:effectLst/>
              <a:uLnTx/>
              <a:uFillTx/>
              <a:latin typeface="#9Slide02 Noi dung dai"/>
              <a:ea typeface="+mn-ea"/>
              <a:cs typeface="+mn-cs"/>
            </a:endParaRPr>
          </a:p>
        </p:txBody>
      </p:sp>
      <p:pic>
        <p:nvPicPr>
          <p:cNvPr id="17" name="Picture 16"/>
          <p:cNvPicPr>
            <a:picLocks noChangeAspect="1"/>
          </p:cNvPicPr>
          <p:nvPr/>
        </p:nvPicPr>
        <p:blipFill>
          <a:blip r:embed="rId2"/>
          <a:stretch>
            <a:fillRect/>
          </a:stretch>
        </p:blipFill>
        <p:spPr>
          <a:xfrm>
            <a:off x="0" y="381000"/>
            <a:ext cx="6002236" cy="6858000"/>
          </a:xfrm>
          <a:prstGeom prst="rect">
            <a:avLst/>
          </a:prstGeom>
        </p:spPr>
      </p:pic>
      <p:pic>
        <p:nvPicPr>
          <p:cNvPr id="31" name="Picture 30"/>
          <p:cNvPicPr>
            <a:picLocks noChangeAspect="1"/>
          </p:cNvPicPr>
          <p:nvPr/>
        </p:nvPicPr>
        <p:blipFill>
          <a:blip r:embed="rId3"/>
          <a:stretch>
            <a:fillRect/>
          </a:stretch>
        </p:blipFill>
        <p:spPr>
          <a:xfrm>
            <a:off x="4343400" y="953625"/>
            <a:ext cx="3731075" cy="4608975"/>
          </a:xfrm>
          <a:prstGeom prst="rect">
            <a:avLst/>
          </a:prstGeom>
        </p:spPr>
      </p:pic>
      <p:pic>
        <p:nvPicPr>
          <p:cNvPr id="32" name="Picture 31"/>
          <p:cNvPicPr>
            <a:picLocks noChangeAspect="1"/>
          </p:cNvPicPr>
          <p:nvPr/>
        </p:nvPicPr>
        <p:blipFill>
          <a:blip r:embed="rId4"/>
          <a:stretch>
            <a:fillRect/>
          </a:stretch>
        </p:blipFill>
        <p:spPr>
          <a:xfrm>
            <a:off x="6629400" y="762000"/>
            <a:ext cx="5657578" cy="5913633"/>
          </a:xfrm>
          <a:prstGeom prst="rect">
            <a:avLst/>
          </a:prstGeom>
        </p:spPr>
      </p:pic>
      <p:pic>
        <p:nvPicPr>
          <p:cNvPr id="8" name="NhacnenTroCHoi">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1676400" y="539366"/>
            <a:ext cx="828517" cy="828517"/>
          </a:xfrm>
          <a:prstGeom prst="rect">
            <a:avLst/>
          </a:prstGeom>
        </p:spPr>
      </p:pic>
      <p:sp>
        <p:nvSpPr>
          <p:cNvPr id="4" name="TextBox 3"/>
          <p:cNvSpPr txBox="1"/>
          <p:nvPr/>
        </p:nvSpPr>
        <p:spPr>
          <a:xfrm>
            <a:off x="-1753067" y="1600200"/>
            <a:ext cx="969817"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a:ln>
                  <a:noFill/>
                </a:ln>
                <a:solidFill>
                  <a:prstClr val="black">
                    <a:lumMod val="50000"/>
                    <a:lumOff val="50000"/>
                  </a:prstClr>
                </a:solidFill>
                <a:effectLst/>
                <a:uLnTx/>
                <a:uFillTx/>
                <a:latin typeface="#9Slide02 Noi dung dai"/>
                <a:ea typeface="+mn-ea"/>
                <a:cs typeface="+mn-cs"/>
              </a:rPr>
              <a:t>Nhạc nền</a:t>
            </a:r>
            <a:endParaRPr kumimoji="0" lang="en-US" sz="1800" b="0" i="0" u="none" strike="noStrike" kern="1200" cap="none" spc="0" normalizeH="0" baseline="0" noProof="0">
              <a:ln>
                <a:noFill/>
              </a:ln>
              <a:solidFill>
                <a:prstClr val="black">
                  <a:lumMod val="50000"/>
                  <a:lumOff val="50000"/>
                </a:prstClr>
              </a:solidFill>
              <a:effectLst/>
              <a:uLnTx/>
              <a:uFillTx/>
              <a:latin typeface="#9Slide02 Noi dung dai"/>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14:presetBounceEnd="69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69000">
                                          <p:cBhvr additive="base">
                                            <p:cTn id="11" dur="1500" fill="hold"/>
                                            <p:tgtEl>
                                              <p:spTgt spid="17"/>
                                            </p:tgtEl>
                                            <p:attrNameLst>
                                              <p:attrName>ppt_x</p:attrName>
                                            </p:attrNameLst>
                                          </p:cBhvr>
                                          <p:tavLst>
                                            <p:tav tm="0">
                                              <p:val>
                                                <p:strVal val="#ppt_x"/>
                                              </p:val>
                                            </p:tav>
                                            <p:tav tm="100000">
                                              <p:val>
                                                <p:strVal val="#ppt_x"/>
                                              </p:val>
                                            </p:tav>
                                          </p:tavLst>
                                        </p:anim>
                                        <p:anim calcmode="lin" valueType="num" p14:bounceEnd="69000">
                                          <p:cBhvr additive="base">
                                            <p:cTn id="12" dur="1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9000">
                                      <p:stCondLst>
                                        <p:cond delay="500"/>
                                      </p:stCondLst>
                                      <p:childTnLst>
                                        <p:set>
                                          <p:cBhvr>
                                            <p:cTn id="14" dur="1" fill="hold">
                                              <p:stCondLst>
                                                <p:cond delay="0"/>
                                              </p:stCondLst>
                                            </p:cTn>
                                            <p:tgtEl>
                                              <p:spTgt spid="31"/>
                                            </p:tgtEl>
                                            <p:attrNameLst>
                                              <p:attrName>style.visibility</p:attrName>
                                            </p:attrNameLst>
                                          </p:cBhvr>
                                          <p:to>
                                            <p:strVal val="visible"/>
                                          </p:to>
                                        </p:set>
                                        <p:anim calcmode="lin" valueType="num" p14:bounceEnd="69000">
                                          <p:cBhvr additive="base">
                                            <p:cTn id="15" dur="1500" fill="hold"/>
                                            <p:tgtEl>
                                              <p:spTgt spid="31"/>
                                            </p:tgtEl>
                                            <p:attrNameLst>
                                              <p:attrName>ppt_x</p:attrName>
                                            </p:attrNameLst>
                                          </p:cBhvr>
                                          <p:tavLst>
                                            <p:tav tm="0">
                                              <p:val>
                                                <p:strVal val="#ppt_x"/>
                                              </p:val>
                                            </p:tav>
                                            <p:tav tm="100000">
                                              <p:val>
                                                <p:strVal val="#ppt_x"/>
                                              </p:val>
                                            </p:tav>
                                          </p:tavLst>
                                        </p:anim>
                                        <p:anim calcmode="lin" valueType="num" p14:bounceEnd="69000">
                                          <p:cBhvr additive="base">
                                            <p:cTn id="16" dur="150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69000">
                                      <p:stCondLst>
                                        <p:cond delay="900"/>
                                      </p:stCondLst>
                                      <p:childTnLst>
                                        <p:set>
                                          <p:cBhvr>
                                            <p:cTn id="18" dur="1" fill="hold">
                                              <p:stCondLst>
                                                <p:cond delay="0"/>
                                              </p:stCondLst>
                                            </p:cTn>
                                            <p:tgtEl>
                                              <p:spTgt spid="32"/>
                                            </p:tgtEl>
                                            <p:attrNameLst>
                                              <p:attrName>style.visibility</p:attrName>
                                            </p:attrNameLst>
                                          </p:cBhvr>
                                          <p:to>
                                            <p:strVal val="visible"/>
                                          </p:to>
                                        </p:set>
                                        <p:anim calcmode="lin" valueType="num" p14:bounceEnd="69000">
                                          <p:cBhvr additive="base">
                                            <p:cTn id="19" dur="1500" fill="hold"/>
                                            <p:tgtEl>
                                              <p:spTgt spid="32"/>
                                            </p:tgtEl>
                                            <p:attrNameLst>
                                              <p:attrName>ppt_x</p:attrName>
                                            </p:attrNameLst>
                                          </p:cBhvr>
                                          <p:tavLst>
                                            <p:tav tm="0">
                                              <p:val>
                                                <p:strVal val="#ppt_x"/>
                                              </p:val>
                                            </p:tav>
                                            <p:tav tm="100000">
                                              <p:val>
                                                <p:strVal val="#ppt_x"/>
                                              </p:val>
                                            </p:tav>
                                          </p:tavLst>
                                        </p:anim>
                                        <p:anim calcmode="lin" valueType="num" p14:bounceEnd="69000">
                                          <p:cBhvr additive="base">
                                            <p:cTn id="20" dur="1500" fill="hold"/>
                                            <p:tgtEl>
                                              <p:spTgt spid="32"/>
                                            </p:tgtEl>
                                            <p:attrNameLst>
                                              <p:attrName>ppt_y</p:attrName>
                                            </p:attrNameLst>
                                          </p:cBhvr>
                                          <p:tavLst>
                                            <p:tav tm="0">
                                              <p:val>
                                                <p:strVal val="1+#ppt_h/2"/>
                                              </p:val>
                                            </p:tav>
                                            <p:tav tm="100000">
                                              <p:val>
                                                <p:strVal val="#ppt_y"/>
                                              </p:val>
                                            </p:tav>
                                          </p:tavLst>
                                        </p:anim>
                                      </p:childTnLst>
                                    </p:cTn>
                                  </p:par>
                                  <p:par>
                                    <p:cTn id="21" presetID="53" presetClass="entr" presetSubtype="16" fill="hold" grpId="0" nodeType="withEffect">
                                      <p:stCondLst>
                                        <p:cond delay="200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Effect transition="in" filter="fade">
                                          <p:cBhvr>
                                            <p:cTn id="25" dur="500"/>
                                            <p:tgtEl>
                                              <p:spTgt spid="15"/>
                                            </p:tgtEl>
                                          </p:cBhvr>
                                        </p:animEffect>
                                      </p:childTnLst>
                                    </p:cTn>
                                  </p:par>
                                </p:childTnLst>
                              </p:cTn>
                            </p:par>
                            <p:par>
                              <p:cTn id="26" fill="hold">
                                <p:stCondLst>
                                  <p:cond delay="1500"/>
                                </p:stCondLst>
                                <p:childTnLst>
                                  <p:par>
                                    <p:cTn id="27" presetID="32" presetClass="emph" presetSubtype="0" repeatCount="indefinite" fill="hold" nodeType="afterEffect">
                                      <p:stCondLst>
                                        <p:cond delay="0"/>
                                      </p:stCondLst>
                                      <p:childTnLst>
                                        <p:animRot by="120000">
                                          <p:cBhvr>
                                            <p:cTn id="28" dur="150" fill="hold">
                                              <p:stCondLst>
                                                <p:cond delay="0"/>
                                              </p:stCondLst>
                                            </p:cTn>
                                            <p:tgtEl>
                                              <p:spTgt spid="17"/>
                                            </p:tgtEl>
                                            <p:attrNameLst>
                                              <p:attrName>r</p:attrName>
                                            </p:attrNameLst>
                                          </p:cBhvr>
                                        </p:animRot>
                                        <p:animRot by="-240000">
                                          <p:cBhvr>
                                            <p:cTn id="29" dur="300" fill="hold">
                                              <p:stCondLst>
                                                <p:cond delay="300"/>
                                              </p:stCondLst>
                                            </p:cTn>
                                            <p:tgtEl>
                                              <p:spTgt spid="17"/>
                                            </p:tgtEl>
                                            <p:attrNameLst>
                                              <p:attrName>r</p:attrName>
                                            </p:attrNameLst>
                                          </p:cBhvr>
                                        </p:animRot>
                                        <p:animRot by="240000">
                                          <p:cBhvr>
                                            <p:cTn id="30" dur="300" fill="hold">
                                              <p:stCondLst>
                                                <p:cond delay="600"/>
                                              </p:stCondLst>
                                            </p:cTn>
                                            <p:tgtEl>
                                              <p:spTgt spid="17"/>
                                            </p:tgtEl>
                                            <p:attrNameLst>
                                              <p:attrName>r</p:attrName>
                                            </p:attrNameLst>
                                          </p:cBhvr>
                                        </p:animRot>
                                        <p:animRot by="-240000">
                                          <p:cBhvr>
                                            <p:cTn id="31" dur="300" fill="hold">
                                              <p:stCondLst>
                                                <p:cond delay="900"/>
                                              </p:stCondLst>
                                            </p:cTn>
                                            <p:tgtEl>
                                              <p:spTgt spid="17"/>
                                            </p:tgtEl>
                                            <p:attrNameLst>
                                              <p:attrName>r</p:attrName>
                                            </p:attrNameLst>
                                          </p:cBhvr>
                                        </p:animRot>
                                        <p:animRot by="120000">
                                          <p:cBhvr>
                                            <p:cTn id="32" dur="300" fill="hold">
                                              <p:stCondLst>
                                                <p:cond delay="1200"/>
                                              </p:stCondLst>
                                            </p:cTn>
                                            <p:tgtEl>
                                              <p:spTgt spid="17"/>
                                            </p:tgtEl>
                                            <p:attrNameLst>
                                              <p:attrName>r</p:attrName>
                                            </p:attrNameLst>
                                          </p:cBhvr>
                                        </p:animRot>
                                      </p:childTnLst>
                                    </p:cTn>
                                  </p:par>
                                  <p:par>
                                    <p:cTn id="33" presetID="32" presetClass="emph" presetSubtype="0" repeatCount="indefinite" fill="hold" nodeType="withEffect">
                                      <p:stCondLst>
                                        <p:cond delay="500"/>
                                      </p:stCondLst>
                                      <p:childTnLst>
                                        <p:animRot by="120000">
                                          <p:cBhvr>
                                            <p:cTn id="34" dur="150" fill="hold">
                                              <p:stCondLst>
                                                <p:cond delay="0"/>
                                              </p:stCondLst>
                                            </p:cTn>
                                            <p:tgtEl>
                                              <p:spTgt spid="32"/>
                                            </p:tgtEl>
                                            <p:attrNameLst>
                                              <p:attrName>r</p:attrName>
                                            </p:attrNameLst>
                                          </p:cBhvr>
                                        </p:animRot>
                                        <p:animRot by="-240000">
                                          <p:cBhvr>
                                            <p:cTn id="35" dur="300" fill="hold">
                                              <p:stCondLst>
                                                <p:cond delay="300"/>
                                              </p:stCondLst>
                                            </p:cTn>
                                            <p:tgtEl>
                                              <p:spTgt spid="32"/>
                                            </p:tgtEl>
                                            <p:attrNameLst>
                                              <p:attrName>r</p:attrName>
                                            </p:attrNameLst>
                                          </p:cBhvr>
                                        </p:animRot>
                                        <p:animRot by="240000">
                                          <p:cBhvr>
                                            <p:cTn id="36" dur="300" fill="hold">
                                              <p:stCondLst>
                                                <p:cond delay="600"/>
                                              </p:stCondLst>
                                            </p:cTn>
                                            <p:tgtEl>
                                              <p:spTgt spid="32"/>
                                            </p:tgtEl>
                                            <p:attrNameLst>
                                              <p:attrName>r</p:attrName>
                                            </p:attrNameLst>
                                          </p:cBhvr>
                                        </p:animRot>
                                        <p:animRot by="-240000">
                                          <p:cBhvr>
                                            <p:cTn id="37" dur="300" fill="hold">
                                              <p:stCondLst>
                                                <p:cond delay="900"/>
                                              </p:stCondLst>
                                            </p:cTn>
                                            <p:tgtEl>
                                              <p:spTgt spid="32"/>
                                            </p:tgtEl>
                                            <p:attrNameLst>
                                              <p:attrName>r</p:attrName>
                                            </p:attrNameLst>
                                          </p:cBhvr>
                                        </p:animRot>
                                        <p:animRot by="120000">
                                          <p:cBhvr>
                                            <p:cTn id="38" dur="300" fill="hold">
                                              <p:stCondLst>
                                                <p:cond delay="1200"/>
                                              </p:stCondLst>
                                            </p:cTn>
                                            <p:tgtEl>
                                              <p:spTgt spid="32"/>
                                            </p:tgtEl>
                                            <p:attrNameLst>
                                              <p:attrName>r</p:attrName>
                                            </p:attrNameLst>
                                          </p:cBhvr>
                                        </p:animRot>
                                      </p:childTnLst>
                                    </p:cTn>
                                  </p:par>
                                  <p:par>
                                    <p:cTn id="39" presetID="32" presetClass="emph" presetSubtype="0" repeatCount="indefinite" fill="hold" nodeType="withEffect">
                                      <p:stCondLst>
                                        <p:cond delay="900"/>
                                      </p:stCondLst>
                                      <p:childTnLst>
                                        <p:animRot by="120000">
                                          <p:cBhvr>
                                            <p:cTn id="40" dur="150" fill="hold">
                                              <p:stCondLst>
                                                <p:cond delay="0"/>
                                              </p:stCondLst>
                                            </p:cTn>
                                            <p:tgtEl>
                                              <p:spTgt spid="31"/>
                                            </p:tgtEl>
                                            <p:attrNameLst>
                                              <p:attrName>r</p:attrName>
                                            </p:attrNameLst>
                                          </p:cBhvr>
                                        </p:animRot>
                                        <p:animRot by="-240000">
                                          <p:cBhvr>
                                            <p:cTn id="41" dur="300" fill="hold">
                                              <p:stCondLst>
                                                <p:cond delay="300"/>
                                              </p:stCondLst>
                                            </p:cTn>
                                            <p:tgtEl>
                                              <p:spTgt spid="31"/>
                                            </p:tgtEl>
                                            <p:attrNameLst>
                                              <p:attrName>r</p:attrName>
                                            </p:attrNameLst>
                                          </p:cBhvr>
                                        </p:animRot>
                                        <p:animRot by="240000">
                                          <p:cBhvr>
                                            <p:cTn id="42" dur="300" fill="hold">
                                              <p:stCondLst>
                                                <p:cond delay="600"/>
                                              </p:stCondLst>
                                            </p:cTn>
                                            <p:tgtEl>
                                              <p:spTgt spid="31"/>
                                            </p:tgtEl>
                                            <p:attrNameLst>
                                              <p:attrName>r</p:attrName>
                                            </p:attrNameLst>
                                          </p:cBhvr>
                                        </p:animRot>
                                        <p:animRot by="-240000">
                                          <p:cBhvr>
                                            <p:cTn id="43" dur="300" fill="hold">
                                              <p:stCondLst>
                                                <p:cond delay="900"/>
                                              </p:stCondLst>
                                            </p:cTn>
                                            <p:tgtEl>
                                              <p:spTgt spid="31"/>
                                            </p:tgtEl>
                                            <p:attrNameLst>
                                              <p:attrName>r</p:attrName>
                                            </p:attrNameLst>
                                          </p:cBhvr>
                                        </p:animRot>
                                        <p:animRot by="120000">
                                          <p:cBhvr>
                                            <p:cTn id="44" dur="300" fill="hold">
                                              <p:stCondLst>
                                                <p:cond delay="1200"/>
                                              </p:stCondLst>
                                            </p:cTn>
                                            <p:tgtEl>
                                              <p:spTgt spid="3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25600" numSld="999" showWhenStopped="0">
                    <p:cTn id="45" repeatCount="indefinite" fill="hold" display="0">
                      <p:stCondLst>
                        <p:cond delay="indefinite"/>
                      </p:stCondLst>
                      <p:endCondLst>
                        <p:cond evt="onStopAudio" delay="0">
                          <p:tgtEl>
                            <p:sldTgt/>
                          </p:tgtEl>
                        </p:cond>
                      </p:endCondLst>
                    </p:cTn>
                    <p:tgtEl>
                      <p:spTgt spid="8"/>
                    </p:tgtEl>
                  </p:cMediaNode>
                </p:audio>
              </p:childTnLst>
            </p:cTn>
          </p:par>
        </p:tnLst>
        <p:bldLst>
          <p:bldP spid="1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500" fill="hold"/>
                                            <p:tgtEl>
                                              <p:spTgt spid="17"/>
                                            </p:tgtEl>
                                            <p:attrNameLst>
                                              <p:attrName>ppt_x</p:attrName>
                                            </p:attrNameLst>
                                          </p:cBhvr>
                                          <p:tavLst>
                                            <p:tav tm="0">
                                              <p:val>
                                                <p:strVal val="#ppt_x"/>
                                              </p:val>
                                            </p:tav>
                                            <p:tav tm="100000">
                                              <p:val>
                                                <p:strVal val="#ppt_x"/>
                                              </p:val>
                                            </p:tav>
                                          </p:tavLst>
                                        </p:anim>
                                        <p:anim calcmode="lin" valueType="num">
                                          <p:cBhvr additive="base">
                                            <p:cTn id="12" dur="1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1500" fill="hold"/>
                                            <p:tgtEl>
                                              <p:spTgt spid="31"/>
                                            </p:tgtEl>
                                            <p:attrNameLst>
                                              <p:attrName>ppt_x</p:attrName>
                                            </p:attrNameLst>
                                          </p:cBhvr>
                                          <p:tavLst>
                                            <p:tav tm="0">
                                              <p:val>
                                                <p:strVal val="#ppt_x"/>
                                              </p:val>
                                            </p:tav>
                                            <p:tav tm="100000">
                                              <p:val>
                                                <p:strVal val="#ppt_x"/>
                                              </p:val>
                                            </p:tav>
                                          </p:tavLst>
                                        </p:anim>
                                        <p:anim calcmode="lin" valueType="num">
                                          <p:cBhvr additive="base">
                                            <p:cTn id="16" dur="150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90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1500" fill="hold"/>
                                            <p:tgtEl>
                                              <p:spTgt spid="32"/>
                                            </p:tgtEl>
                                            <p:attrNameLst>
                                              <p:attrName>ppt_x</p:attrName>
                                            </p:attrNameLst>
                                          </p:cBhvr>
                                          <p:tavLst>
                                            <p:tav tm="0">
                                              <p:val>
                                                <p:strVal val="#ppt_x"/>
                                              </p:val>
                                            </p:tav>
                                            <p:tav tm="100000">
                                              <p:val>
                                                <p:strVal val="#ppt_x"/>
                                              </p:val>
                                            </p:tav>
                                          </p:tavLst>
                                        </p:anim>
                                        <p:anim calcmode="lin" valueType="num">
                                          <p:cBhvr additive="base">
                                            <p:cTn id="20" dur="1500" fill="hold"/>
                                            <p:tgtEl>
                                              <p:spTgt spid="32"/>
                                            </p:tgtEl>
                                            <p:attrNameLst>
                                              <p:attrName>ppt_y</p:attrName>
                                            </p:attrNameLst>
                                          </p:cBhvr>
                                          <p:tavLst>
                                            <p:tav tm="0">
                                              <p:val>
                                                <p:strVal val="1+#ppt_h/2"/>
                                              </p:val>
                                            </p:tav>
                                            <p:tav tm="100000">
                                              <p:val>
                                                <p:strVal val="#ppt_y"/>
                                              </p:val>
                                            </p:tav>
                                          </p:tavLst>
                                        </p:anim>
                                      </p:childTnLst>
                                    </p:cTn>
                                  </p:par>
                                  <p:par>
                                    <p:cTn id="21" presetID="53" presetClass="entr" presetSubtype="16" fill="hold" grpId="0" nodeType="withEffect">
                                      <p:stCondLst>
                                        <p:cond delay="200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Effect transition="in" filter="fade">
                                          <p:cBhvr>
                                            <p:cTn id="25" dur="500"/>
                                            <p:tgtEl>
                                              <p:spTgt spid="15"/>
                                            </p:tgtEl>
                                          </p:cBhvr>
                                        </p:animEffect>
                                      </p:childTnLst>
                                    </p:cTn>
                                  </p:par>
                                </p:childTnLst>
                              </p:cTn>
                            </p:par>
                            <p:par>
                              <p:cTn id="26" fill="hold">
                                <p:stCondLst>
                                  <p:cond delay="1500"/>
                                </p:stCondLst>
                                <p:childTnLst>
                                  <p:par>
                                    <p:cTn id="27" presetID="32" presetClass="emph" presetSubtype="0" repeatCount="indefinite" fill="hold" nodeType="afterEffect">
                                      <p:stCondLst>
                                        <p:cond delay="0"/>
                                      </p:stCondLst>
                                      <p:childTnLst>
                                        <p:animRot by="120000">
                                          <p:cBhvr>
                                            <p:cTn id="28" dur="150" fill="hold">
                                              <p:stCondLst>
                                                <p:cond delay="0"/>
                                              </p:stCondLst>
                                            </p:cTn>
                                            <p:tgtEl>
                                              <p:spTgt spid="17"/>
                                            </p:tgtEl>
                                            <p:attrNameLst>
                                              <p:attrName>r</p:attrName>
                                            </p:attrNameLst>
                                          </p:cBhvr>
                                        </p:animRot>
                                        <p:animRot by="-240000">
                                          <p:cBhvr>
                                            <p:cTn id="29" dur="300" fill="hold">
                                              <p:stCondLst>
                                                <p:cond delay="300"/>
                                              </p:stCondLst>
                                            </p:cTn>
                                            <p:tgtEl>
                                              <p:spTgt spid="17"/>
                                            </p:tgtEl>
                                            <p:attrNameLst>
                                              <p:attrName>r</p:attrName>
                                            </p:attrNameLst>
                                          </p:cBhvr>
                                        </p:animRot>
                                        <p:animRot by="240000">
                                          <p:cBhvr>
                                            <p:cTn id="30" dur="300" fill="hold">
                                              <p:stCondLst>
                                                <p:cond delay="600"/>
                                              </p:stCondLst>
                                            </p:cTn>
                                            <p:tgtEl>
                                              <p:spTgt spid="17"/>
                                            </p:tgtEl>
                                            <p:attrNameLst>
                                              <p:attrName>r</p:attrName>
                                            </p:attrNameLst>
                                          </p:cBhvr>
                                        </p:animRot>
                                        <p:animRot by="-240000">
                                          <p:cBhvr>
                                            <p:cTn id="31" dur="300" fill="hold">
                                              <p:stCondLst>
                                                <p:cond delay="900"/>
                                              </p:stCondLst>
                                            </p:cTn>
                                            <p:tgtEl>
                                              <p:spTgt spid="17"/>
                                            </p:tgtEl>
                                            <p:attrNameLst>
                                              <p:attrName>r</p:attrName>
                                            </p:attrNameLst>
                                          </p:cBhvr>
                                        </p:animRot>
                                        <p:animRot by="120000">
                                          <p:cBhvr>
                                            <p:cTn id="32" dur="300" fill="hold">
                                              <p:stCondLst>
                                                <p:cond delay="1200"/>
                                              </p:stCondLst>
                                            </p:cTn>
                                            <p:tgtEl>
                                              <p:spTgt spid="17"/>
                                            </p:tgtEl>
                                            <p:attrNameLst>
                                              <p:attrName>r</p:attrName>
                                            </p:attrNameLst>
                                          </p:cBhvr>
                                        </p:animRot>
                                      </p:childTnLst>
                                    </p:cTn>
                                  </p:par>
                                  <p:par>
                                    <p:cTn id="33" presetID="32" presetClass="emph" presetSubtype="0" repeatCount="indefinite" fill="hold" nodeType="withEffect">
                                      <p:stCondLst>
                                        <p:cond delay="500"/>
                                      </p:stCondLst>
                                      <p:childTnLst>
                                        <p:animRot by="120000">
                                          <p:cBhvr>
                                            <p:cTn id="34" dur="150" fill="hold">
                                              <p:stCondLst>
                                                <p:cond delay="0"/>
                                              </p:stCondLst>
                                            </p:cTn>
                                            <p:tgtEl>
                                              <p:spTgt spid="32"/>
                                            </p:tgtEl>
                                            <p:attrNameLst>
                                              <p:attrName>r</p:attrName>
                                            </p:attrNameLst>
                                          </p:cBhvr>
                                        </p:animRot>
                                        <p:animRot by="-240000">
                                          <p:cBhvr>
                                            <p:cTn id="35" dur="300" fill="hold">
                                              <p:stCondLst>
                                                <p:cond delay="300"/>
                                              </p:stCondLst>
                                            </p:cTn>
                                            <p:tgtEl>
                                              <p:spTgt spid="32"/>
                                            </p:tgtEl>
                                            <p:attrNameLst>
                                              <p:attrName>r</p:attrName>
                                            </p:attrNameLst>
                                          </p:cBhvr>
                                        </p:animRot>
                                        <p:animRot by="240000">
                                          <p:cBhvr>
                                            <p:cTn id="36" dur="300" fill="hold">
                                              <p:stCondLst>
                                                <p:cond delay="600"/>
                                              </p:stCondLst>
                                            </p:cTn>
                                            <p:tgtEl>
                                              <p:spTgt spid="32"/>
                                            </p:tgtEl>
                                            <p:attrNameLst>
                                              <p:attrName>r</p:attrName>
                                            </p:attrNameLst>
                                          </p:cBhvr>
                                        </p:animRot>
                                        <p:animRot by="-240000">
                                          <p:cBhvr>
                                            <p:cTn id="37" dur="300" fill="hold">
                                              <p:stCondLst>
                                                <p:cond delay="900"/>
                                              </p:stCondLst>
                                            </p:cTn>
                                            <p:tgtEl>
                                              <p:spTgt spid="32"/>
                                            </p:tgtEl>
                                            <p:attrNameLst>
                                              <p:attrName>r</p:attrName>
                                            </p:attrNameLst>
                                          </p:cBhvr>
                                        </p:animRot>
                                        <p:animRot by="120000">
                                          <p:cBhvr>
                                            <p:cTn id="38" dur="300" fill="hold">
                                              <p:stCondLst>
                                                <p:cond delay="1200"/>
                                              </p:stCondLst>
                                            </p:cTn>
                                            <p:tgtEl>
                                              <p:spTgt spid="32"/>
                                            </p:tgtEl>
                                            <p:attrNameLst>
                                              <p:attrName>r</p:attrName>
                                            </p:attrNameLst>
                                          </p:cBhvr>
                                        </p:animRot>
                                      </p:childTnLst>
                                    </p:cTn>
                                  </p:par>
                                  <p:par>
                                    <p:cTn id="39" presetID="32" presetClass="emph" presetSubtype="0" repeatCount="indefinite" fill="hold" nodeType="withEffect">
                                      <p:stCondLst>
                                        <p:cond delay="900"/>
                                      </p:stCondLst>
                                      <p:childTnLst>
                                        <p:animRot by="120000">
                                          <p:cBhvr>
                                            <p:cTn id="40" dur="150" fill="hold">
                                              <p:stCondLst>
                                                <p:cond delay="0"/>
                                              </p:stCondLst>
                                            </p:cTn>
                                            <p:tgtEl>
                                              <p:spTgt spid="31"/>
                                            </p:tgtEl>
                                            <p:attrNameLst>
                                              <p:attrName>r</p:attrName>
                                            </p:attrNameLst>
                                          </p:cBhvr>
                                        </p:animRot>
                                        <p:animRot by="-240000">
                                          <p:cBhvr>
                                            <p:cTn id="41" dur="300" fill="hold">
                                              <p:stCondLst>
                                                <p:cond delay="300"/>
                                              </p:stCondLst>
                                            </p:cTn>
                                            <p:tgtEl>
                                              <p:spTgt spid="31"/>
                                            </p:tgtEl>
                                            <p:attrNameLst>
                                              <p:attrName>r</p:attrName>
                                            </p:attrNameLst>
                                          </p:cBhvr>
                                        </p:animRot>
                                        <p:animRot by="240000">
                                          <p:cBhvr>
                                            <p:cTn id="42" dur="300" fill="hold">
                                              <p:stCondLst>
                                                <p:cond delay="600"/>
                                              </p:stCondLst>
                                            </p:cTn>
                                            <p:tgtEl>
                                              <p:spTgt spid="31"/>
                                            </p:tgtEl>
                                            <p:attrNameLst>
                                              <p:attrName>r</p:attrName>
                                            </p:attrNameLst>
                                          </p:cBhvr>
                                        </p:animRot>
                                        <p:animRot by="-240000">
                                          <p:cBhvr>
                                            <p:cTn id="43" dur="300" fill="hold">
                                              <p:stCondLst>
                                                <p:cond delay="900"/>
                                              </p:stCondLst>
                                            </p:cTn>
                                            <p:tgtEl>
                                              <p:spTgt spid="31"/>
                                            </p:tgtEl>
                                            <p:attrNameLst>
                                              <p:attrName>r</p:attrName>
                                            </p:attrNameLst>
                                          </p:cBhvr>
                                        </p:animRot>
                                        <p:animRot by="120000">
                                          <p:cBhvr>
                                            <p:cTn id="44" dur="300" fill="hold">
                                              <p:stCondLst>
                                                <p:cond delay="1200"/>
                                              </p:stCondLst>
                                            </p:cTn>
                                            <p:tgtEl>
                                              <p:spTgt spid="3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25600" numSld="999" showWhenStopped="0">
                    <p:cTn id="45" repeatCount="indefinite" fill="hold" display="0">
                      <p:stCondLst>
                        <p:cond delay="indefinite"/>
                      </p:stCondLst>
                      <p:endCondLst>
                        <p:cond evt="onStopAudio" delay="0">
                          <p:tgtEl>
                            <p:sldTgt/>
                          </p:tgtEl>
                        </p:cond>
                      </p:endCondLst>
                    </p:cTn>
                    <p:tgtEl>
                      <p:spTgt spid="8"/>
                    </p:tgtEl>
                  </p:cMediaNode>
                </p:audio>
              </p:childTnLst>
            </p:cTn>
          </p:par>
        </p:tnLst>
        <p:bldLst>
          <p:bldP spid="15"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1"/>
          <a:srcRect t="1112"/>
          <a:stretch>
            <a:fillRect/>
          </a:stretch>
        </p:blipFill>
        <p:spPr>
          <a:xfrm>
            <a:off x="28250" y="0"/>
            <a:ext cx="12176450" cy="6858000"/>
          </a:xfrm>
          <a:prstGeom prst="rect">
            <a:avLst/>
          </a:prstGeom>
        </p:spPr>
      </p:pic>
      <p:grpSp>
        <p:nvGrpSpPr>
          <p:cNvPr id="8" name="Group 7"/>
          <p:cNvGrpSpPr/>
          <p:nvPr/>
        </p:nvGrpSpPr>
        <p:grpSpPr>
          <a:xfrm>
            <a:off x="1109454" y="556475"/>
            <a:ext cx="9973091" cy="5920525"/>
            <a:chOff x="-113416" y="656520"/>
            <a:chExt cx="7468320" cy="4433568"/>
          </a:xfrm>
        </p:grpSpPr>
        <p:pic>
          <p:nvPicPr>
            <p:cNvPr id="9" name="Picture 8"/>
            <p:cNvPicPr>
              <a:picLocks noChangeAspect="1"/>
            </p:cNvPicPr>
            <p:nvPr/>
          </p:nvPicPr>
          <p:blipFill>
            <a:blip r:embed="rId2"/>
            <a:stretch>
              <a:fillRect/>
            </a:stretch>
          </p:blipFill>
          <p:spPr>
            <a:xfrm>
              <a:off x="-113416" y="1051488"/>
              <a:ext cx="7468320" cy="4038600"/>
            </a:xfrm>
            <a:prstGeom prst="rect">
              <a:avLst/>
            </a:prstGeom>
          </p:spPr>
        </p:pic>
        <p:pic>
          <p:nvPicPr>
            <p:cNvPr id="10" name="Picture 9"/>
            <p:cNvPicPr>
              <a:picLocks noChangeAspect="1"/>
            </p:cNvPicPr>
            <p:nvPr/>
          </p:nvPicPr>
          <p:blipFill>
            <a:blip r:embed="rId3"/>
            <a:stretch>
              <a:fillRect/>
            </a:stretch>
          </p:blipFill>
          <p:spPr>
            <a:xfrm>
              <a:off x="1404448" y="656520"/>
              <a:ext cx="4432594" cy="1009839"/>
            </a:xfrm>
            <a:prstGeom prst="rect">
              <a:avLst/>
            </a:prstGeom>
          </p:spPr>
        </p:pic>
        <p:sp>
          <p:nvSpPr>
            <p:cNvPr id="11" name="TextBox 10"/>
            <p:cNvSpPr txBox="1"/>
            <p:nvPr/>
          </p:nvSpPr>
          <p:spPr>
            <a:xfrm>
              <a:off x="2642878" y="810427"/>
              <a:ext cx="2308906" cy="62229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800" b="0" i="0" u="none" strike="noStrike" kern="1200" cap="none" spc="0" normalizeH="0" baseline="0" noProof="0">
                  <a:ln>
                    <a:noFill/>
                  </a:ln>
                  <a:solidFill>
                    <a:prstClr val="white"/>
                  </a:solidFill>
                  <a:effectLst/>
                  <a:uLnTx/>
                  <a:uFillTx/>
                  <a:latin typeface="iCiel Cadena" panose="02000503000000020004" pitchFamily="50" charset="0"/>
                  <a:ea typeface="+mn-ea"/>
                  <a:cs typeface="+mn-cs"/>
                </a:rPr>
                <a:t>CÁCH CHƠI</a:t>
              </a:r>
              <a:endParaRPr kumimoji="0" lang="en-US" sz="4800" b="0" i="0" u="none" strike="noStrike" kern="1200" cap="none" spc="0" normalizeH="0" baseline="0" noProof="0">
                <a:ln>
                  <a:noFill/>
                </a:ln>
                <a:solidFill>
                  <a:prstClr val="white"/>
                </a:solidFill>
                <a:effectLst/>
                <a:uLnTx/>
                <a:uFillTx/>
                <a:latin typeface="iCiel Cadena" panose="02000503000000020004" pitchFamily="50" charset="0"/>
                <a:ea typeface="+mn-ea"/>
                <a:cs typeface="+mn-cs"/>
              </a:endParaRPr>
            </a:p>
          </p:txBody>
        </p:sp>
      </p:grpSp>
      <p:pic>
        <p:nvPicPr>
          <p:cNvPr id="4" name="Picture 3"/>
          <p:cNvPicPr>
            <a:picLocks noChangeAspect="1"/>
          </p:cNvPicPr>
          <p:nvPr/>
        </p:nvPicPr>
        <p:blipFill>
          <a:blip r:embed="rId4"/>
          <a:stretch>
            <a:fillRect/>
          </a:stretch>
        </p:blipFill>
        <p:spPr>
          <a:xfrm rot="1553868">
            <a:off x="3372419" y="4631889"/>
            <a:ext cx="2467586" cy="2819400"/>
          </a:xfrm>
          <a:prstGeom prst="rect">
            <a:avLst/>
          </a:prstGeom>
        </p:spPr>
      </p:pic>
      <p:pic>
        <p:nvPicPr>
          <p:cNvPr id="5" name="Picture 4"/>
          <p:cNvPicPr>
            <a:picLocks noChangeAspect="1"/>
          </p:cNvPicPr>
          <p:nvPr/>
        </p:nvPicPr>
        <p:blipFill>
          <a:blip r:embed="rId5"/>
          <a:stretch>
            <a:fillRect/>
          </a:stretch>
        </p:blipFill>
        <p:spPr>
          <a:xfrm>
            <a:off x="5334000" y="5251688"/>
            <a:ext cx="1533886" cy="1894801"/>
          </a:xfrm>
          <a:prstGeom prst="rect">
            <a:avLst/>
          </a:prstGeom>
        </p:spPr>
      </p:pic>
      <p:pic>
        <p:nvPicPr>
          <p:cNvPr id="6" name="Picture 5"/>
          <p:cNvPicPr>
            <a:picLocks noChangeAspect="1"/>
          </p:cNvPicPr>
          <p:nvPr/>
        </p:nvPicPr>
        <p:blipFill>
          <a:blip r:embed="rId6"/>
          <a:stretch>
            <a:fillRect/>
          </a:stretch>
        </p:blipFill>
        <p:spPr>
          <a:xfrm rot="19814567">
            <a:off x="6545974" y="4831819"/>
            <a:ext cx="2325893" cy="2431160"/>
          </a:xfrm>
          <a:prstGeom prst="rect">
            <a:avLst/>
          </a:prstGeom>
        </p:spPr>
      </p:pic>
      <p:sp>
        <p:nvSpPr>
          <p:cNvPr id="12" name="TextBox 11"/>
          <p:cNvSpPr txBox="1"/>
          <p:nvPr/>
        </p:nvSpPr>
        <p:spPr>
          <a:xfrm>
            <a:off x="1556251" y="2133600"/>
            <a:ext cx="9055556" cy="2764283"/>
          </a:xfrm>
          <a:prstGeom prst="rect">
            <a:avLst/>
          </a:prstGeom>
          <a:noFill/>
        </p:spPr>
        <p:txBody>
          <a:bodyPr wrap="none" lIns="0" tIns="0" rIns="0" bIns="0" rtlCol="0">
            <a:spAutoFit/>
          </a:bodyPr>
          <a:lstStyle/>
          <a:p>
            <a:pPr marL="0" marR="0" lvl="0" indent="0" algn="ctr" defTabSz="914400" rtl="0" eaLnBrk="1" fontAlgn="auto" latinLnBrk="0" hangingPunct="1">
              <a:lnSpc>
                <a:spcPct val="128000"/>
              </a:lnSpc>
              <a:spcBef>
                <a:spcPts val="0"/>
              </a:spcBef>
              <a:spcAft>
                <a:spcPts val="0"/>
              </a:spcAft>
              <a:buClrTx/>
              <a:buSzTx/>
              <a:buFontTx/>
              <a:buNone/>
              <a:defRPr/>
            </a:pP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Trò</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chơi</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sẽ</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có</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6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câu</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hỏi</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trắc</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nghiệm</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a:t>
            </a:r>
            <a:endParaRPr kumimoji="0" lang="en-US" sz="3600" b="0" i="0" u="none" strike="noStrike" kern="1200" cap="none" spc="0" normalizeH="0" baseline="0" noProof="0" dirty="0">
              <a:ln>
                <a:noFill/>
              </a:ln>
              <a:solidFill>
                <a:srgbClr val="FF0000"/>
              </a:solidFill>
              <a:effectLst/>
              <a:uLnTx/>
              <a:uFillTx/>
              <a:latin typeface="#9Slide02 Noi dung dai"/>
              <a:ea typeface="+mn-ea"/>
              <a:cs typeface="+mn-cs"/>
            </a:endParaRPr>
          </a:p>
          <a:p>
            <a:pPr marL="0" marR="0" lvl="0" indent="0" algn="ctr" defTabSz="914400" rtl="0" eaLnBrk="1" fontAlgn="auto" latinLnBrk="0" hangingPunct="1">
              <a:lnSpc>
                <a:spcPct val="128000"/>
              </a:lnSpc>
              <a:spcBef>
                <a:spcPts val="0"/>
              </a:spcBef>
              <a:spcAft>
                <a:spcPts val="0"/>
              </a:spcAft>
              <a:buClrTx/>
              <a:buSzTx/>
              <a:buFontTx/>
              <a:buNone/>
              <a:defRPr/>
            </a:pP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Để</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trả</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lời</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các</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câu</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hỏi</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này</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em</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hãy</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đưa</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ra</a:t>
            </a:r>
            <a:b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b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kí</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hiệu</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KÉO - BÚA - BAO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chứa</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đáp</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án</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đúng</a:t>
            </a:r>
            <a:b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b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mà</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các</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em</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tìm</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được</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trước</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lớp</a:t>
            </a:r>
            <a:r>
              <a:rPr kumimoji="0" lang="en-US" sz="3600" b="0" i="0" u="none" strike="noStrike" kern="1200" cap="none" spc="0" normalizeH="0" noProof="0" dirty="0">
                <a:ln>
                  <a:noFill/>
                </a:ln>
                <a:solidFill>
                  <a:srgbClr val="FF0000"/>
                </a:solidFill>
                <a:effectLst/>
                <a:uLnTx/>
                <a:uFillTx/>
                <a:latin typeface="#9Slide02 Noi dung dai"/>
                <a:ea typeface="+mn-ea"/>
                <a:cs typeface="+mn-cs"/>
              </a:rPr>
              <a:t> </a:t>
            </a:r>
            <a:r>
              <a:rPr kumimoji="0" lang="en-US" sz="3600" b="0" i="0" u="none" strike="noStrike" kern="1200" cap="none" spc="0" normalizeH="0" baseline="0" noProof="0" dirty="0" err="1">
                <a:ln>
                  <a:noFill/>
                </a:ln>
                <a:solidFill>
                  <a:srgbClr val="FF0000"/>
                </a:solidFill>
                <a:effectLst/>
                <a:uLnTx/>
                <a:uFillTx/>
                <a:latin typeface="#9Slide02 Noi dung dai"/>
                <a:ea typeface="+mn-ea"/>
                <a:cs typeface="+mn-cs"/>
              </a:rPr>
              <a:t>nhé</a:t>
            </a:r>
            <a:r>
              <a:rPr kumimoji="0" lang="en-US" sz="3600" b="0" i="0" u="none" strike="noStrike" kern="1200" cap="none" spc="0" normalizeH="0" baseline="0" noProof="0" dirty="0">
                <a:ln>
                  <a:noFill/>
                </a:ln>
                <a:solidFill>
                  <a:srgbClr val="FF0000"/>
                </a:solidFill>
                <a:effectLst/>
                <a:uLnTx/>
                <a:uFillTx/>
                <a:latin typeface="#9Slide02 Noi dung dai"/>
                <a:ea typeface="+mn-ea"/>
                <a:cs typeface="+mn-cs"/>
              </a:rPr>
              <a:t>!</a:t>
            </a:r>
            <a:endParaRPr kumimoji="0" lang="en-US" sz="3600" b="0" i="0" u="none" strike="noStrike" kern="1200" cap="none" spc="0" normalizeH="0" baseline="0" noProof="0" dirty="0">
              <a:ln>
                <a:noFill/>
              </a:ln>
              <a:solidFill>
                <a:srgbClr val="FF0000"/>
              </a:solidFill>
              <a:effectLst/>
              <a:uLnTx/>
              <a:uFillTx/>
              <a:latin typeface="#9Slide02 Noi dung dai"/>
              <a:ea typeface="+mn-ea"/>
              <a:cs typeface="+mn-cs"/>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1"/>
          <a:srcRect t="1112"/>
          <a:stretch>
            <a:fillRect/>
          </a:stretch>
        </p:blipFill>
        <p:spPr>
          <a:xfrm>
            <a:off x="28250" y="0"/>
            <a:ext cx="12176450" cy="6858000"/>
          </a:xfrm>
          <a:prstGeom prst="rect">
            <a:avLst/>
          </a:prstGeom>
        </p:spPr>
      </p:pic>
      <p:pic>
        <p:nvPicPr>
          <p:cNvPr id="14" name="Graphic 13"/>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124200" y="174539"/>
            <a:ext cx="8686800" cy="2293710"/>
          </a:xfrm>
          <a:prstGeom prst="rect">
            <a:avLst/>
          </a:prstGeom>
          <a:effectLst>
            <a:outerShdw blurRad="50800" dist="38100" dir="2700000" algn="tl" rotWithShape="0">
              <a:prstClr val="black">
                <a:alpha val="40000"/>
              </a:prstClr>
            </a:outerShdw>
          </a:effectLst>
        </p:spPr>
      </p:pic>
      <p:grpSp>
        <p:nvGrpSpPr>
          <p:cNvPr id="30" name="Group 29"/>
          <p:cNvGrpSpPr/>
          <p:nvPr/>
        </p:nvGrpSpPr>
        <p:grpSpPr>
          <a:xfrm>
            <a:off x="609600" y="465992"/>
            <a:ext cx="2133600" cy="1743808"/>
            <a:chOff x="381000" y="449490"/>
            <a:chExt cx="2133600" cy="1743808"/>
          </a:xfrm>
          <a:effectLst>
            <a:outerShdw blurRad="50800" dist="38100" dir="2700000" algn="tl" rotWithShape="0">
              <a:prstClr val="black">
                <a:alpha val="40000"/>
              </a:prstClr>
            </a:outerShdw>
          </a:effectLst>
        </p:grpSpPr>
        <p:pic>
          <p:nvPicPr>
            <p:cNvPr id="10" name="Picture 9"/>
            <p:cNvPicPr>
              <a:picLocks noChangeAspect="1"/>
            </p:cNvPicPr>
            <p:nvPr/>
          </p:nvPicPr>
          <p:blipFill>
            <a:blip r:embed="rId4"/>
            <a:stretch>
              <a:fillRect/>
            </a:stretch>
          </p:blipFill>
          <p:spPr>
            <a:xfrm>
              <a:off x="381000" y="449490"/>
              <a:ext cx="2133600" cy="1743808"/>
            </a:xfrm>
            <a:prstGeom prst="rect">
              <a:avLst/>
            </a:prstGeom>
          </p:spPr>
        </p:pic>
        <p:sp>
          <p:nvSpPr>
            <p:cNvPr id="11" name="TextBox 10"/>
            <p:cNvSpPr txBox="1"/>
            <p:nvPr/>
          </p:nvSpPr>
          <p:spPr>
            <a:xfrm>
              <a:off x="762000" y="990600"/>
              <a:ext cx="1375761" cy="67710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b="0" i="0" u="none" strike="noStrike" kern="1200" cap="none" spc="0" normalizeH="0" baseline="0" noProof="0">
                  <a:ln>
                    <a:noFill/>
                  </a:ln>
                  <a:solidFill>
                    <a:prstClr val="white"/>
                  </a:solidFill>
                  <a:effectLst/>
                  <a:uLnTx/>
                  <a:uFillTx/>
                  <a:latin typeface="iCiel Cadena" panose="02000503000000020004" pitchFamily="50" charset="0"/>
                  <a:ea typeface="+mn-ea"/>
                  <a:cs typeface="+mn-cs"/>
                </a:rPr>
                <a:t>CÂU 1</a:t>
              </a:r>
              <a:endParaRPr kumimoji="0" lang="en-US" sz="4400" b="0" i="0" u="none" strike="noStrike" kern="1200" cap="none" spc="0" normalizeH="0" baseline="0" noProof="0">
                <a:ln>
                  <a:noFill/>
                </a:ln>
                <a:solidFill>
                  <a:prstClr val="white"/>
                </a:solidFill>
                <a:effectLst/>
                <a:uLnTx/>
                <a:uFillTx/>
                <a:latin typeface="iCiel Cadena" panose="02000503000000020004" pitchFamily="50" charset="0"/>
                <a:ea typeface="+mn-ea"/>
                <a:cs typeface="+mn-cs"/>
              </a:endParaRPr>
            </a:p>
          </p:txBody>
        </p:sp>
      </p:grpSp>
      <p:sp>
        <p:nvSpPr>
          <p:cNvPr id="13" name="TextBox 12"/>
          <p:cNvSpPr txBox="1"/>
          <p:nvPr/>
        </p:nvSpPr>
        <p:spPr>
          <a:xfrm>
            <a:off x="3336268" y="474970"/>
            <a:ext cx="8262664" cy="1661993"/>
          </a:xfrm>
          <a:prstGeom prst="rect">
            <a:avLst/>
          </a:prstGeom>
          <a:noFill/>
        </p:spPr>
        <p:txBody>
          <a:bodyPr wrap="square" lIns="0" tIns="0" rIns="0" bIns="0" rtlCol="0">
            <a:spAutoFit/>
          </a:bodyPr>
          <a:lstStyle/>
          <a:p>
            <a:pPr lvl="0" algn="ctr"/>
            <a:r>
              <a:rPr lang="pt-BR" sz="5400" dirty="0">
                <a:solidFill>
                  <a:srgbClr val="FF0000"/>
                </a:solidFill>
                <a:latin typeface="Arial" panose="020B0604020202020204" pitchFamily="34" charset="0"/>
                <a:cs typeface="Arial" panose="020B0604020202020204" pitchFamily="34" charset="0"/>
              </a:rPr>
              <a:t>Tính nhanh:</a:t>
            </a:r>
            <a:endParaRPr lang="pt-BR" sz="5400" dirty="0">
              <a:solidFill>
                <a:srgbClr val="FF0000"/>
              </a:solidFill>
              <a:latin typeface="Arial" panose="020B0604020202020204" pitchFamily="34" charset="0"/>
              <a:cs typeface="Arial" panose="020B0604020202020204" pitchFamily="34" charset="0"/>
            </a:endParaRPr>
          </a:p>
          <a:p>
            <a:pPr lvl="0" algn="ctr"/>
            <a:r>
              <a:rPr lang="pt-BR" sz="5400" dirty="0">
                <a:solidFill>
                  <a:srgbClr val="FF0000"/>
                </a:solidFill>
                <a:latin typeface="Arial" panose="020B0604020202020204" pitchFamily="34" charset="0"/>
                <a:cs typeface="Arial" panose="020B0604020202020204" pitchFamily="34" charset="0"/>
              </a:rPr>
              <a:t>20 + 20 + 20 + 20 + 20=?</a:t>
            </a:r>
            <a:endParaRPr kumimoji="0" lang="en-US" sz="5400" b="0"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endParaRPr>
          </a:p>
        </p:txBody>
      </p:sp>
      <p:grpSp>
        <p:nvGrpSpPr>
          <p:cNvPr id="25" name="Keo - 9Slide.vn"/>
          <p:cNvGrpSpPr/>
          <p:nvPr/>
        </p:nvGrpSpPr>
        <p:grpSpPr>
          <a:xfrm>
            <a:off x="490264" y="2136963"/>
            <a:ext cx="11244536" cy="1751545"/>
            <a:chOff x="490264" y="2136963"/>
            <a:chExt cx="11244536" cy="1751545"/>
          </a:xfrm>
        </p:grpSpPr>
        <p:sp>
          <p:nvSpPr>
            <p:cNvPr id="16" name="Rectangle: Rounded Corners 15"/>
            <p:cNvSpPr/>
            <p:nvPr/>
          </p:nvSpPr>
          <p:spPr>
            <a:xfrm>
              <a:off x="1295400" y="2743200"/>
              <a:ext cx="10439400" cy="941047"/>
            </a:xfrm>
            <a:prstGeom prst="roundRect">
              <a:avLst/>
            </a:prstGeom>
            <a:solidFill>
              <a:schemeClr val="bg1"/>
            </a:solidFill>
            <a:ln w="76200">
              <a:solidFill>
                <a:srgbClr val="5FC5E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80</a:t>
              </a:r>
              <a:endParaRPr kumimoji="0" lang="en-US" sz="3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endParaRPr>
            </a:p>
          </p:txBody>
        </p:sp>
        <p:pic>
          <p:nvPicPr>
            <p:cNvPr id="15" name="Graphic 1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490264" y="2136963"/>
              <a:ext cx="1524175" cy="1751545"/>
            </a:xfrm>
            <a:prstGeom prst="rect">
              <a:avLst/>
            </a:prstGeom>
          </p:spPr>
        </p:pic>
      </p:grpSp>
      <p:grpSp>
        <p:nvGrpSpPr>
          <p:cNvPr id="26" name="Bua - 9Slide.vn"/>
          <p:cNvGrpSpPr/>
          <p:nvPr/>
        </p:nvGrpSpPr>
        <p:grpSpPr>
          <a:xfrm>
            <a:off x="609600" y="3935022"/>
            <a:ext cx="11125200" cy="1468344"/>
            <a:chOff x="609600" y="3935022"/>
            <a:chExt cx="11125200" cy="1468344"/>
          </a:xfrm>
        </p:grpSpPr>
        <p:sp>
          <p:nvSpPr>
            <p:cNvPr id="17" name="Rectangle: Rounded Corners 16"/>
            <p:cNvSpPr/>
            <p:nvPr/>
          </p:nvSpPr>
          <p:spPr>
            <a:xfrm>
              <a:off x="1295400" y="4270402"/>
              <a:ext cx="10439400" cy="941047"/>
            </a:xfrm>
            <a:prstGeom prst="roundRect">
              <a:avLst/>
            </a:prstGeom>
            <a:solidFill>
              <a:schemeClr val="bg1"/>
            </a:solidFill>
            <a:ln w="76200">
              <a:solidFill>
                <a:srgbClr val="5FC5E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100</a:t>
              </a:r>
              <a:endParaRPr kumimoji="0" lang="en-US" sz="3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endParaRPr>
            </a:p>
          </p:txBody>
        </p:sp>
        <p:pic>
          <p:nvPicPr>
            <p:cNvPr id="23" name="Graphic 2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rot="239493">
              <a:off x="609600" y="3935022"/>
              <a:ext cx="1453885" cy="1468344"/>
            </a:xfrm>
            <a:prstGeom prst="rect">
              <a:avLst/>
            </a:prstGeom>
          </p:spPr>
        </p:pic>
      </p:grpSp>
      <p:grpSp>
        <p:nvGrpSpPr>
          <p:cNvPr id="27" name="Bao - 9Slide.vn"/>
          <p:cNvGrpSpPr/>
          <p:nvPr/>
        </p:nvGrpSpPr>
        <p:grpSpPr>
          <a:xfrm>
            <a:off x="537589" y="5248510"/>
            <a:ext cx="11197211" cy="1646551"/>
            <a:chOff x="537589" y="5248510"/>
            <a:chExt cx="11197211" cy="1646551"/>
          </a:xfrm>
        </p:grpSpPr>
        <p:sp>
          <p:nvSpPr>
            <p:cNvPr id="19" name="Rectangle: Rounded Corners 18"/>
            <p:cNvSpPr/>
            <p:nvPr/>
          </p:nvSpPr>
          <p:spPr>
            <a:xfrm>
              <a:off x="1295400" y="5733369"/>
              <a:ext cx="10439400" cy="941047"/>
            </a:xfrm>
            <a:prstGeom prst="roundRect">
              <a:avLst/>
            </a:prstGeom>
            <a:solidFill>
              <a:schemeClr val="bg1"/>
            </a:solidFill>
            <a:ln w="76200">
              <a:solidFill>
                <a:srgbClr val="5FC5E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rPr>
                <a:t>70</a:t>
              </a:r>
              <a:endParaRPr kumimoji="0" lang="en-US" sz="3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cs typeface="Arial" panose="020B0604020202020204" pitchFamily="34" charset="0"/>
              </a:endParaRPr>
            </a:p>
          </p:txBody>
        </p:sp>
        <p:pic>
          <p:nvPicPr>
            <p:cNvPr id="24" name="Graphic 2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rot="287755">
              <a:off x="537589" y="5248510"/>
              <a:ext cx="1597907" cy="1646551"/>
            </a:xfrm>
            <a:prstGeom prst="rect">
              <a:avLst/>
            </a:prstGeom>
          </p:spPr>
        </p:pic>
      </p:grpSp>
      <p:pic>
        <p:nvPicPr>
          <p:cNvPr id="29" name="59c3c5f047238">
            <a:hlinkClick r:id="" action="ppaction://media"/>
          </p:cNvPr>
          <p:cNvPicPr>
            <a:picLocks noChangeAspect="1"/>
          </p:cNvPicPr>
          <p:nvPr>
            <a:audioFile r:link="rId8"/>
            <p:extLst>
              <p:ext uri="{DAA4B4D4-6D71-4841-9C94-3DE7FCFB9230}">
                <p14:media xmlns:p14="http://schemas.microsoft.com/office/powerpoint/2010/main" r:embed="rId9"/>
              </p:ext>
            </p:extLst>
          </p:nvPr>
        </p:nvPicPr>
        <p:blipFill>
          <a:blip r:embed="rId10"/>
          <a:stretch>
            <a:fillRect/>
          </a:stretch>
        </p:blipFill>
        <p:spPr>
          <a:xfrm>
            <a:off x="-1710825" y="1859813"/>
            <a:ext cx="1384390" cy="1384390"/>
          </a:xfrm>
          <a:prstGeom prst="rect">
            <a:avLst/>
          </a:prstGeom>
        </p:spPr>
      </p:pic>
      <p:sp>
        <p:nvSpPr>
          <p:cNvPr id="6" name="Rectangle: Rounded Corners 5"/>
          <p:cNvSpPr/>
          <p:nvPr/>
        </p:nvSpPr>
        <p:spPr>
          <a:xfrm>
            <a:off x="2326181" y="7299202"/>
            <a:ext cx="7539639" cy="4206998"/>
          </a:xfrm>
          <a:prstGeom prst="roundRect">
            <a:avLst>
              <a:gd name="adj" fmla="val 1268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pic>
        <p:nvPicPr>
          <p:cNvPr id="35" name="Picture 34">
            <a:hlinkClick r:id="" action="ppaction://media"/>
          </p:cNvPr>
          <p:cNvPicPr>
            <a:picLocks noChangeAspect="1"/>
          </p:cNvPicPr>
          <p:nvPr>
            <a:videoFile r:link="rId11"/>
            <p:extLst>
              <p:ext uri="{DAA4B4D4-6D71-4841-9C94-3DE7FCFB9230}">
                <p14:media xmlns:p14="http://schemas.microsoft.com/office/powerpoint/2010/main" r:embed="rId12"/>
              </p:ext>
            </p:extLst>
          </p:nvPr>
        </p:nvPicPr>
        <p:blipFill>
          <a:blip r:embed="rId13"/>
          <a:srcRect/>
          <a:stretch>
            <a:fillRect/>
          </a:stretch>
        </p:blipFill>
        <p:spPr>
          <a:xfrm>
            <a:off x="2525822" y="7451500"/>
            <a:ext cx="7140357" cy="3902403"/>
          </a:xfrm>
          <a:custGeom>
            <a:avLst/>
            <a:gdLst>
              <a:gd name="connsiteX0" fmla="*/ 375384 w 7140357"/>
              <a:gd name="connsiteY0" fmla="*/ 0 h 3902403"/>
              <a:gd name="connsiteX1" fmla="*/ 6764973 w 7140357"/>
              <a:gd name="connsiteY1" fmla="*/ 0 h 3902403"/>
              <a:gd name="connsiteX2" fmla="*/ 6777079 w 7140357"/>
              <a:gd name="connsiteY2" fmla="*/ 1221 h 3902403"/>
              <a:gd name="connsiteX3" fmla="*/ 7140357 w 7140357"/>
              <a:gd name="connsiteY3" fmla="*/ 446948 h 3902403"/>
              <a:gd name="connsiteX4" fmla="*/ 7140357 w 7140357"/>
              <a:gd name="connsiteY4" fmla="*/ 3455454 h 3902403"/>
              <a:gd name="connsiteX5" fmla="*/ 6777079 w 7140357"/>
              <a:gd name="connsiteY5" fmla="*/ 3901182 h 3902403"/>
              <a:gd name="connsiteX6" fmla="*/ 6764963 w 7140357"/>
              <a:gd name="connsiteY6" fmla="*/ 3902403 h 3902403"/>
              <a:gd name="connsiteX7" fmla="*/ 375393 w 7140357"/>
              <a:gd name="connsiteY7" fmla="*/ 3902403 h 3902403"/>
              <a:gd name="connsiteX8" fmla="*/ 363277 w 7140357"/>
              <a:gd name="connsiteY8" fmla="*/ 3901182 h 3902403"/>
              <a:gd name="connsiteX9" fmla="*/ 9242 w 7140357"/>
              <a:gd name="connsiteY9" fmla="*/ 3547147 h 3902403"/>
              <a:gd name="connsiteX10" fmla="*/ 0 w 7140357"/>
              <a:gd name="connsiteY10" fmla="*/ 3455465 h 3902403"/>
              <a:gd name="connsiteX11" fmla="*/ 0 w 7140357"/>
              <a:gd name="connsiteY11" fmla="*/ 446938 h 3902403"/>
              <a:gd name="connsiteX12" fmla="*/ 9242 w 7140357"/>
              <a:gd name="connsiteY12" fmla="*/ 355256 h 3902403"/>
              <a:gd name="connsiteX13" fmla="*/ 363277 w 7140357"/>
              <a:gd name="connsiteY13" fmla="*/ 1221 h 3902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40357" h="3902403">
                <a:moveTo>
                  <a:pt x="375384" y="0"/>
                </a:moveTo>
                <a:lnTo>
                  <a:pt x="6764973" y="0"/>
                </a:lnTo>
                <a:lnTo>
                  <a:pt x="6777079" y="1221"/>
                </a:lnTo>
                <a:cubicBezTo>
                  <a:pt x="6984401" y="43645"/>
                  <a:pt x="7140357" y="227083"/>
                  <a:pt x="7140357" y="446948"/>
                </a:cubicBezTo>
                <a:lnTo>
                  <a:pt x="7140357" y="3455454"/>
                </a:lnTo>
                <a:cubicBezTo>
                  <a:pt x="7140357" y="3675319"/>
                  <a:pt x="6984401" y="3858757"/>
                  <a:pt x="6777079" y="3901182"/>
                </a:cubicBezTo>
                <a:lnTo>
                  <a:pt x="6764963" y="3902403"/>
                </a:lnTo>
                <a:lnTo>
                  <a:pt x="375393" y="3902403"/>
                </a:lnTo>
                <a:lnTo>
                  <a:pt x="363277" y="3901182"/>
                </a:lnTo>
                <a:cubicBezTo>
                  <a:pt x="185572" y="3864818"/>
                  <a:pt x="45606" y="3724852"/>
                  <a:pt x="9242" y="3547147"/>
                </a:cubicBezTo>
                <a:lnTo>
                  <a:pt x="0" y="3455465"/>
                </a:lnTo>
                <a:lnTo>
                  <a:pt x="0" y="446938"/>
                </a:lnTo>
                <a:lnTo>
                  <a:pt x="9242" y="355256"/>
                </a:lnTo>
                <a:cubicBezTo>
                  <a:pt x="45606" y="177550"/>
                  <a:pt x="185572" y="37584"/>
                  <a:pt x="363277" y="1221"/>
                </a:cubicBezTo>
                <a:close/>
              </a:path>
            </a:pathLst>
          </a:custGeom>
        </p:spPr>
      </p:pic>
      <p:sp>
        <p:nvSpPr>
          <p:cNvPr id="32" name="Rectangle: Rounded Corners 31"/>
          <p:cNvSpPr/>
          <p:nvPr/>
        </p:nvSpPr>
        <p:spPr>
          <a:xfrm>
            <a:off x="-445979" y="-6944472"/>
            <a:ext cx="7140358" cy="391844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34" name="Rectangle: Rounded Corners 33"/>
          <p:cNvSpPr/>
          <p:nvPr/>
        </p:nvSpPr>
        <p:spPr>
          <a:xfrm>
            <a:off x="327242" y="-8296719"/>
            <a:ext cx="7140358" cy="3918448"/>
          </a:xfrm>
          <a:prstGeom prst="roundRect">
            <a:avLst>
              <a:gd name="adj" fmla="val 1161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pic>
        <p:nvPicPr>
          <p:cNvPr id="12" name="Picture 11"/>
          <p:cNvPicPr>
            <a:picLocks noChangeAspect="1"/>
          </p:cNvPicPr>
          <p:nvPr/>
        </p:nvPicPr>
        <p:blipFill>
          <a:blip r:embed="rId14"/>
          <a:stretch>
            <a:fillRect/>
          </a:stretch>
        </p:blipFill>
        <p:spPr>
          <a:xfrm>
            <a:off x="3135455" y="9192881"/>
            <a:ext cx="5921091" cy="1511767"/>
          </a:xfrm>
          <a:prstGeom prst="rect">
            <a:avLst/>
          </a:prstGeom>
        </p:spPr>
      </p:pic>
      <p:sp>
        <p:nvSpPr>
          <p:cNvPr id="18" name="TextBox 17"/>
          <p:cNvSpPr txBox="1"/>
          <p:nvPr/>
        </p:nvSpPr>
        <p:spPr>
          <a:xfrm>
            <a:off x="-2039364" y="3332202"/>
            <a:ext cx="1593385" cy="55399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a:ln>
                  <a:noFill/>
                </a:ln>
                <a:solidFill>
                  <a:prstClr val="black">
                    <a:lumMod val="50000"/>
                    <a:lumOff val="50000"/>
                  </a:prstClr>
                </a:solidFill>
                <a:effectLst/>
                <a:uLnTx/>
                <a:uFillTx/>
                <a:latin typeface="Arial" panose="020B0604020202020204" pitchFamily="34" charset="0"/>
                <a:cs typeface="Arial" panose="020B0604020202020204" pitchFamily="34" charset="0"/>
              </a:rPr>
              <a:t>Âm thanh</a:t>
            </a:r>
            <a:br>
              <a:rPr kumimoji="0" lang="en-US" sz="1800" b="0" i="0" u="none" strike="noStrike" kern="1200" cap="none" spc="0" normalizeH="0" baseline="0" noProof="0">
                <a:ln>
                  <a:noFill/>
                </a:ln>
                <a:solidFill>
                  <a:prstClr val="black">
                    <a:lumMod val="50000"/>
                    <a:lumOff val="50000"/>
                  </a:prstClr>
                </a:solidFill>
                <a:effectLst/>
                <a:uLnTx/>
                <a:uFillTx/>
                <a:latin typeface="Arial" panose="020B0604020202020204" pitchFamily="34" charset="0"/>
                <a:cs typeface="Arial" panose="020B0604020202020204" pitchFamily="34" charset="0"/>
              </a:rPr>
            </a:br>
            <a:r>
              <a:rPr kumimoji="0" lang="en-US" sz="1800" b="0" i="0" u="none" strike="noStrike" kern="1200" cap="none" spc="0" normalizeH="0" baseline="0" noProof="0">
                <a:ln>
                  <a:noFill/>
                </a:ln>
                <a:solidFill>
                  <a:prstClr val="black">
                    <a:lumMod val="50000"/>
                    <a:lumOff val="50000"/>
                  </a:prstClr>
                </a:solidFill>
                <a:effectLst/>
                <a:uLnTx/>
                <a:uFillTx/>
                <a:latin typeface="Arial" panose="020B0604020202020204" pitchFamily="34" charset="0"/>
                <a:cs typeface="Arial" panose="020B0604020202020204" pitchFamily="34" charset="0"/>
              </a:rPr>
              <a:t>kiểm tra đáp án</a:t>
            </a:r>
            <a:endParaRPr kumimoji="0" lang="en-US" sz="1800" b="0" i="0" u="none" strike="noStrike" kern="1200" cap="none" spc="0" normalizeH="0" baseline="0" noProof="0">
              <a:ln>
                <a:noFill/>
              </a:ln>
              <a:solidFill>
                <a:prstClr val="black">
                  <a:lumMod val="50000"/>
                  <a:lumOff val="50000"/>
                </a:prstClr>
              </a:solidFill>
              <a:effectLst/>
              <a:uLnTx/>
              <a:uFillTx/>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14:presetBounceEnd="78000">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14:bounceEnd="78000">
                                          <p:cBhvr additive="base">
                                            <p:cTn id="7" dur="1500" fill="hold"/>
                                            <p:tgtEl>
                                              <p:spTgt spid="30"/>
                                            </p:tgtEl>
                                            <p:attrNameLst>
                                              <p:attrName>ppt_x</p:attrName>
                                            </p:attrNameLst>
                                          </p:cBhvr>
                                          <p:tavLst>
                                            <p:tav tm="0">
                                              <p:val>
                                                <p:strVal val="#ppt_x"/>
                                              </p:val>
                                            </p:tav>
                                            <p:tav tm="100000">
                                              <p:val>
                                                <p:strVal val="#ppt_x"/>
                                              </p:val>
                                            </p:tav>
                                          </p:tavLst>
                                        </p:anim>
                                        <p:anim calcmode="lin" valueType="num" p14:bounceEnd="78000">
                                          <p:cBhvr additive="base">
                                            <p:cTn id="8" dur="1500" fill="hold"/>
                                            <p:tgtEl>
                                              <p:spTgt spid="3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78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78000">
                                          <p:cBhvr additive="base">
                                            <p:cTn id="11" dur="1500" fill="hold"/>
                                            <p:tgtEl>
                                              <p:spTgt spid="14"/>
                                            </p:tgtEl>
                                            <p:attrNameLst>
                                              <p:attrName>ppt_x</p:attrName>
                                            </p:attrNameLst>
                                          </p:cBhvr>
                                          <p:tavLst>
                                            <p:tav tm="0">
                                              <p:val>
                                                <p:strVal val="#ppt_x"/>
                                              </p:val>
                                            </p:tav>
                                            <p:tav tm="100000">
                                              <p:val>
                                                <p:strVal val="#ppt_x"/>
                                              </p:val>
                                            </p:tav>
                                          </p:tavLst>
                                        </p:anim>
                                        <p:anim calcmode="lin" valueType="num" p14:bounceEnd="78000">
                                          <p:cBhvr additive="base">
                                            <p:cTn id="12" dur="1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78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78000">
                                          <p:cBhvr additive="base">
                                            <p:cTn id="15" dur="1500" fill="hold"/>
                                            <p:tgtEl>
                                              <p:spTgt spid="13"/>
                                            </p:tgtEl>
                                            <p:attrNameLst>
                                              <p:attrName>ppt_x</p:attrName>
                                            </p:attrNameLst>
                                          </p:cBhvr>
                                          <p:tavLst>
                                            <p:tav tm="0">
                                              <p:val>
                                                <p:strVal val="#ppt_x"/>
                                              </p:val>
                                            </p:tav>
                                            <p:tav tm="100000">
                                              <p:val>
                                                <p:strVal val="#ppt_x"/>
                                              </p:val>
                                            </p:tav>
                                          </p:tavLst>
                                        </p:anim>
                                        <p:anim calcmode="lin" valueType="num" p14:bounceEnd="78000">
                                          <p:cBhvr additive="base">
                                            <p:cTn id="16" dur="1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14:presetBounceEnd="72000">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14:bounceEnd="72000">
                                          <p:cBhvr additive="base">
                                            <p:cTn id="21" dur="1500" fill="hold"/>
                                            <p:tgtEl>
                                              <p:spTgt spid="25"/>
                                            </p:tgtEl>
                                            <p:attrNameLst>
                                              <p:attrName>ppt_x</p:attrName>
                                            </p:attrNameLst>
                                          </p:cBhvr>
                                          <p:tavLst>
                                            <p:tav tm="0">
                                              <p:val>
                                                <p:strVal val="#ppt_x"/>
                                              </p:val>
                                            </p:tav>
                                            <p:tav tm="100000">
                                              <p:val>
                                                <p:strVal val="#ppt_x"/>
                                              </p:val>
                                            </p:tav>
                                          </p:tavLst>
                                        </p:anim>
                                        <p:anim calcmode="lin" valueType="num" p14:bounceEnd="72000">
                                          <p:cBhvr additive="base">
                                            <p:cTn id="22" dur="15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14:presetBounceEnd="72000">
                                      <p:stCondLst>
                                        <p:cond delay="800"/>
                                      </p:stCondLst>
                                      <p:childTnLst>
                                        <p:set>
                                          <p:cBhvr>
                                            <p:cTn id="24" dur="1" fill="hold">
                                              <p:stCondLst>
                                                <p:cond delay="0"/>
                                              </p:stCondLst>
                                            </p:cTn>
                                            <p:tgtEl>
                                              <p:spTgt spid="26"/>
                                            </p:tgtEl>
                                            <p:attrNameLst>
                                              <p:attrName>style.visibility</p:attrName>
                                            </p:attrNameLst>
                                          </p:cBhvr>
                                          <p:to>
                                            <p:strVal val="visible"/>
                                          </p:to>
                                        </p:set>
                                        <p:anim calcmode="lin" valueType="num" p14:bounceEnd="72000">
                                          <p:cBhvr additive="base">
                                            <p:cTn id="25" dur="1500" fill="hold"/>
                                            <p:tgtEl>
                                              <p:spTgt spid="26"/>
                                            </p:tgtEl>
                                            <p:attrNameLst>
                                              <p:attrName>ppt_x</p:attrName>
                                            </p:attrNameLst>
                                          </p:cBhvr>
                                          <p:tavLst>
                                            <p:tav tm="0">
                                              <p:val>
                                                <p:strVal val="#ppt_x"/>
                                              </p:val>
                                            </p:tav>
                                            <p:tav tm="100000">
                                              <p:val>
                                                <p:strVal val="#ppt_x"/>
                                              </p:val>
                                            </p:tav>
                                          </p:tavLst>
                                        </p:anim>
                                        <p:anim calcmode="lin" valueType="num" p14:bounceEnd="72000">
                                          <p:cBhvr additive="base">
                                            <p:cTn id="26" dur="1500" fill="hold"/>
                                            <p:tgtEl>
                                              <p:spTgt spid="2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14:presetBounceEnd="72000">
                                      <p:stCondLst>
                                        <p:cond delay="1500"/>
                                      </p:stCondLst>
                                      <p:childTnLst>
                                        <p:set>
                                          <p:cBhvr>
                                            <p:cTn id="28" dur="1" fill="hold">
                                              <p:stCondLst>
                                                <p:cond delay="0"/>
                                              </p:stCondLst>
                                            </p:cTn>
                                            <p:tgtEl>
                                              <p:spTgt spid="27"/>
                                            </p:tgtEl>
                                            <p:attrNameLst>
                                              <p:attrName>style.visibility</p:attrName>
                                            </p:attrNameLst>
                                          </p:cBhvr>
                                          <p:to>
                                            <p:strVal val="visible"/>
                                          </p:to>
                                        </p:set>
                                        <p:anim calcmode="lin" valueType="num" p14:bounceEnd="72000">
                                          <p:cBhvr additive="base">
                                            <p:cTn id="29" dur="1500" fill="hold"/>
                                            <p:tgtEl>
                                              <p:spTgt spid="27"/>
                                            </p:tgtEl>
                                            <p:attrNameLst>
                                              <p:attrName>ppt_x</p:attrName>
                                            </p:attrNameLst>
                                          </p:cBhvr>
                                          <p:tavLst>
                                            <p:tav tm="0">
                                              <p:val>
                                                <p:strVal val="#ppt_x"/>
                                              </p:val>
                                            </p:tav>
                                            <p:tav tm="100000">
                                              <p:val>
                                                <p:strVal val="#ppt_x"/>
                                              </p:val>
                                            </p:tav>
                                          </p:tavLst>
                                        </p:anim>
                                        <p:anim calcmode="lin" valueType="num" p14:bounceEnd="72000">
                                          <p:cBhvr additive="base">
                                            <p:cTn id="30" dur="1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29"/>
                    </p:tgtEl>
                  </p:cMediaNode>
                </p:audio>
                <p:seq concurrent="1" nextAc="seek">
                  <p:cTn id="32" restart="whenNotActive" fill="hold" evtFilter="cancelBubble" nodeType="interactiveSeq">
                    <p:stCondLst>
                      <p:cond evt="onClick" delay="0">
                        <p:tgtEl>
                          <p:spTgt spid="26"/>
                        </p:tgtEl>
                      </p:cond>
                    </p:stCondLst>
                    <p:endSync evt="end" delay="0">
                      <p:rtn val="all"/>
                    </p:endSync>
                    <p:childTnLst>
                      <p:par>
                        <p:cTn id="33" fill="hold">
                          <p:stCondLst>
                            <p:cond delay="0"/>
                          </p:stCondLst>
                          <p:childTnLst>
                            <p:par>
                              <p:cTn id="34" fill="hold">
                                <p:stCondLst>
                                  <p:cond delay="0"/>
                                </p:stCondLst>
                                <p:childTnLst>
                                  <p:par>
                                    <p:cTn id="35" presetID="42" presetClass="path" presetSubtype="0" accel="50000" fill="hold" nodeType="clickEffect" p14:presetBounceEnd="71000">
                                      <p:stCondLst>
                                        <p:cond delay="0"/>
                                      </p:stCondLst>
                                      <p:childTnLst>
                                        <p:animMotion origin="layout" path="M 0 -4.81481E-6 L -0.00326 -0.73217 " pathEditMode="relative" rAng="0" ptsTypes="AA" p14:bounceEnd="71000">
                                          <p:cBhvr>
                                            <p:cTn id="36" dur="1500" fill="hold"/>
                                            <p:tgtEl>
                                              <p:spTgt spid="35"/>
                                            </p:tgtEl>
                                            <p:attrNameLst>
                                              <p:attrName>ppt_x</p:attrName>
                                              <p:attrName>ppt_y</p:attrName>
                                            </p:attrNameLst>
                                          </p:cBhvr>
                                          <p:rCtr x="-169" y="-36620"/>
                                        </p:animMotion>
                                      </p:childTnLst>
                                    </p:cTn>
                                  </p:par>
                                  <p:par>
                                    <p:cTn id="37" presetID="42" presetClass="path" presetSubtype="0" accel="50000" fill="hold" grpId="0" nodeType="withEffect" p14:presetBounceEnd="71000">
                                      <p:stCondLst>
                                        <p:cond delay="0"/>
                                      </p:stCondLst>
                                      <p:childTnLst>
                                        <p:animMotion origin="layout" path="M 0 -4.81481E-6 L -0.00326 -0.73101 " pathEditMode="relative" rAng="0" ptsTypes="AA" p14:bounceEnd="71000">
                                          <p:cBhvr>
                                            <p:cTn id="38" dur="1500" fill="hold"/>
                                            <p:tgtEl>
                                              <p:spTgt spid="6"/>
                                            </p:tgtEl>
                                            <p:attrNameLst>
                                              <p:attrName>ppt_x</p:attrName>
                                              <p:attrName>ppt_y</p:attrName>
                                            </p:attrNameLst>
                                          </p:cBhvr>
                                          <p:rCtr x="-169" y="-36551"/>
                                        </p:animMotion>
                                      </p:childTnLst>
                                    </p:cTn>
                                  </p:par>
                                </p:childTnLst>
                              </p:cTn>
                            </p:par>
                            <p:par>
                              <p:cTn id="39" fill="hold">
                                <p:stCondLst>
                                  <p:cond delay="1500"/>
                                </p:stCondLst>
                                <p:childTnLst>
                                  <p:par>
                                    <p:cTn id="40" presetID="1" presetClass="mediacall" presetSubtype="0" fill="hold" nodeType="afterEffect">
                                      <p:stCondLst>
                                        <p:cond delay="0"/>
                                      </p:stCondLst>
                                      <p:childTnLst>
                                        <p:cmd type="call" cmd="playFrom(0.0)">
                                          <p:cBhvr>
                                            <p:cTn id="41" dur="4576" fill="hold"/>
                                            <p:tgtEl>
                                              <p:spTgt spid="29"/>
                                            </p:tgtEl>
                                          </p:cBhvr>
                                        </p:cmd>
                                      </p:childTnLst>
                                    </p:cTn>
                                  </p:par>
                                  <p:par>
                                    <p:cTn id="42" presetID="1" presetClass="mediacall" presetSubtype="0" fill="hold" nodeType="withEffect">
                                      <p:stCondLst>
                                        <p:cond delay="0"/>
                                      </p:stCondLst>
                                      <p:childTnLst>
                                        <p:cmd type="call" cmd="playFrom(0.0)">
                                          <p:cBhvr>
                                            <p:cTn id="43" dur="3000" fill="hold"/>
                                            <p:tgtEl>
                                              <p:spTgt spid="35"/>
                                            </p:tgtEl>
                                          </p:cBhvr>
                                        </p:cmd>
                                      </p:childTnLst>
                                    </p:cTn>
                                  </p:par>
                                  <p:par>
                                    <p:cTn id="44" presetID="42" presetClass="path" presetSubtype="0" accel="50000" fill="hold" nodeType="withEffect" p14:presetBounceEnd="71000">
                                      <p:stCondLst>
                                        <p:cond delay="2500"/>
                                      </p:stCondLst>
                                      <p:childTnLst>
                                        <p:animMotion origin="layout" path="M 0 -4.44444E-6 L -0.00326 -0.73101 " pathEditMode="relative" rAng="0" ptsTypes="AA" p14:bounceEnd="71000">
                                          <p:cBhvr>
                                            <p:cTn id="45" dur="1500" fill="hold"/>
                                            <p:tgtEl>
                                              <p:spTgt spid="12"/>
                                            </p:tgtEl>
                                            <p:attrNameLst>
                                              <p:attrName>ppt_x</p:attrName>
                                              <p:attrName>ppt_y</p:attrName>
                                            </p:attrNameLst>
                                          </p:cBhvr>
                                          <p:rCtr x="-169" y="-36551"/>
                                        </p:animMotion>
                                      </p:childTnLst>
                                    </p:cTn>
                                  </p:par>
                                </p:childTnLst>
                              </p:cTn>
                            </p:par>
                            <p:par>
                              <p:cTn id="46" fill="hold">
                                <p:stCondLst>
                                  <p:cond delay="6500"/>
                                </p:stCondLst>
                                <p:childTnLst>
                                  <p:par>
                                    <p:cTn id="47" presetID="10" presetClass="exit" presetSubtype="0" fill="hold" nodeType="afterEffect">
                                      <p:stCondLst>
                                        <p:cond delay="0"/>
                                      </p:stCondLst>
                                      <p:childTnLst>
                                        <p:animEffect transition="out" filter="fade">
                                          <p:cBhvr>
                                            <p:cTn id="48" dur="500"/>
                                            <p:tgtEl>
                                              <p:spTgt spid="12"/>
                                            </p:tgtEl>
                                          </p:cBhvr>
                                        </p:animEffect>
                                        <p:set>
                                          <p:cBhvr>
                                            <p:cTn id="49" dur="1" fill="hold">
                                              <p:stCondLst>
                                                <p:cond delay="499"/>
                                              </p:stCondLst>
                                            </p:cTn>
                                            <p:tgtEl>
                                              <p:spTgt spid="12"/>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500"/>
                                            <p:tgtEl>
                                              <p:spTgt spid="6"/>
                                            </p:tgtEl>
                                          </p:cBhvr>
                                        </p:animEffect>
                                        <p:set>
                                          <p:cBhvr>
                                            <p:cTn id="52" dur="1" fill="hold">
                                              <p:stCondLst>
                                                <p:cond delay="499"/>
                                              </p:stCondLst>
                                            </p:cTn>
                                            <p:tgtEl>
                                              <p:spTgt spid="6"/>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35"/>
                                            </p:tgtEl>
                                          </p:cBhvr>
                                        </p:animEffect>
                                        <p:set>
                                          <p:cBhvr>
                                            <p:cTn id="55" dur="1" fill="hold">
                                              <p:stCondLst>
                                                <p:cond delay="499"/>
                                              </p:stCondLst>
                                            </p:cTn>
                                            <p:tgtEl>
                                              <p:spTgt spid="35"/>
                                            </p:tgtEl>
                                            <p:attrNameLst>
                                              <p:attrName>style.visibility</p:attrName>
                                            </p:attrNameLst>
                                          </p:cBhvr>
                                          <p:to>
                                            <p:strVal val="hidden"/>
                                          </p:to>
                                        </p:set>
                                        <p:cmd type="call" cmd="stop">
                                          <p:cBhvr>
                                            <p:cTn id="56" dur="1">
                                              <p:stCondLst>
                                                <p:cond delay="499"/>
                                              </p:stCondLst>
                                            </p:cTn>
                                            <p:tgtEl>
                                              <p:spTgt spid="35"/>
                                            </p:tgtEl>
                                          </p:cBhvr>
                                        </p:cmd>
                                      </p:childTnLst>
                                    </p:cTn>
                                  </p:par>
                                  <p:par>
                                    <p:cTn id="57" presetID="2" presetClass="exit" presetSubtype="2" decel="100000" fill="hold" nodeType="withEffect">
                                      <p:stCondLst>
                                        <p:cond delay="0"/>
                                      </p:stCondLst>
                                      <p:childTnLst>
                                        <p:anim calcmode="lin" valueType="num">
                                          <p:cBhvr additive="base">
                                            <p:cTn id="58" dur="1500"/>
                                            <p:tgtEl>
                                              <p:spTgt spid="25"/>
                                            </p:tgtEl>
                                            <p:attrNameLst>
                                              <p:attrName>ppt_x</p:attrName>
                                            </p:attrNameLst>
                                          </p:cBhvr>
                                          <p:tavLst>
                                            <p:tav tm="0">
                                              <p:val>
                                                <p:strVal val="ppt_x"/>
                                              </p:val>
                                            </p:tav>
                                            <p:tav tm="100000">
                                              <p:val>
                                                <p:strVal val="1+ppt_w/2"/>
                                              </p:val>
                                            </p:tav>
                                          </p:tavLst>
                                        </p:anim>
                                        <p:anim calcmode="lin" valueType="num">
                                          <p:cBhvr additive="base">
                                            <p:cTn id="59" dur="1500"/>
                                            <p:tgtEl>
                                              <p:spTgt spid="25"/>
                                            </p:tgtEl>
                                            <p:attrNameLst>
                                              <p:attrName>ppt_y</p:attrName>
                                            </p:attrNameLst>
                                          </p:cBhvr>
                                          <p:tavLst>
                                            <p:tav tm="0">
                                              <p:val>
                                                <p:strVal val="ppt_y"/>
                                              </p:val>
                                            </p:tav>
                                            <p:tav tm="100000">
                                              <p:val>
                                                <p:strVal val="ppt_y"/>
                                              </p:val>
                                            </p:tav>
                                          </p:tavLst>
                                        </p:anim>
                                        <p:set>
                                          <p:cBhvr>
                                            <p:cTn id="60" dur="1" fill="hold">
                                              <p:stCondLst>
                                                <p:cond delay="1499"/>
                                              </p:stCondLst>
                                            </p:cTn>
                                            <p:tgtEl>
                                              <p:spTgt spid="25"/>
                                            </p:tgtEl>
                                            <p:attrNameLst>
                                              <p:attrName>style.visibility</p:attrName>
                                            </p:attrNameLst>
                                          </p:cBhvr>
                                          <p:to>
                                            <p:strVal val="hidden"/>
                                          </p:to>
                                        </p:set>
                                      </p:childTnLst>
                                    </p:cTn>
                                  </p:par>
                                  <p:par>
                                    <p:cTn id="61" presetID="2" presetClass="exit" presetSubtype="2" decel="100000" fill="hold" nodeType="withEffect">
                                      <p:stCondLst>
                                        <p:cond delay="0"/>
                                      </p:stCondLst>
                                      <p:childTnLst>
                                        <p:anim calcmode="lin" valueType="num">
                                          <p:cBhvr additive="base">
                                            <p:cTn id="62" dur="1500"/>
                                            <p:tgtEl>
                                              <p:spTgt spid="27"/>
                                            </p:tgtEl>
                                            <p:attrNameLst>
                                              <p:attrName>ppt_x</p:attrName>
                                            </p:attrNameLst>
                                          </p:cBhvr>
                                          <p:tavLst>
                                            <p:tav tm="0">
                                              <p:val>
                                                <p:strVal val="ppt_x"/>
                                              </p:val>
                                            </p:tav>
                                            <p:tav tm="100000">
                                              <p:val>
                                                <p:strVal val="1+ppt_w/2"/>
                                              </p:val>
                                            </p:tav>
                                          </p:tavLst>
                                        </p:anim>
                                        <p:anim calcmode="lin" valueType="num">
                                          <p:cBhvr additive="base">
                                            <p:cTn id="63" dur="1500"/>
                                            <p:tgtEl>
                                              <p:spTgt spid="27"/>
                                            </p:tgtEl>
                                            <p:attrNameLst>
                                              <p:attrName>ppt_y</p:attrName>
                                            </p:attrNameLst>
                                          </p:cBhvr>
                                          <p:tavLst>
                                            <p:tav tm="0">
                                              <p:val>
                                                <p:strVal val="ppt_y"/>
                                              </p:val>
                                            </p:tav>
                                            <p:tav tm="100000">
                                              <p:val>
                                                <p:strVal val="ppt_y"/>
                                              </p:val>
                                            </p:tav>
                                          </p:tavLst>
                                        </p:anim>
                                        <p:set>
                                          <p:cBhvr>
                                            <p:cTn id="64" dur="1" fill="hold">
                                              <p:stCondLst>
                                                <p:cond delay="1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6"/>
                      </p:tgtEl>
                    </p:cond>
                  </p:nextCondLst>
                </p:seq>
                <p:video>
                  <p:cMediaNode vol="80000">
                    <p:cTn id="65" display="0">
                      <p:stCondLst>
                        <p:cond delay="indefinite"/>
                      </p:stCondLst>
                    </p:cTn>
                    <p:tgtEl>
                      <p:spTgt spid="35"/>
                    </p:tgtEl>
                  </p:cMediaNode>
                </p:video>
              </p:childTnLst>
            </p:cTn>
          </p:par>
        </p:tnLst>
        <p:bldLst>
          <p:bldP spid="13" grpId="0"/>
          <p:bldP spid="6" grpId="0" animBg="1"/>
          <p:bldP spid="6" grpId="1" animBg="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500" fill="hold"/>
                                            <p:tgtEl>
                                              <p:spTgt spid="30"/>
                                            </p:tgtEl>
                                            <p:attrNameLst>
                                              <p:attrName>ppt_x</p:attrName>
                                            </p:attrNameLst>
                                          </p:cBhvr>
                                          <p:tavLst>
                                            <p:tav tm="0">
                                              <p:val>
                                                <p:strVal val="#ppt_x"/>
                                              </p:val>
                                            </p:tav>
                                            <p:tav tm="100000">
                                              <p:val>
                                                <p:strVal val="#ppt_x"/>
                                              </p:val>
                                            </p:tav>
                                          </p:tavLst>
                                        </p:anim>
                                        <p:anim calcmode="lin" valueType="num">
                                          <p:cBhvr additive="base">
                                            <p:cTn id="8" dur="1500" fill="hold"/>
                                            <p:tgtEl>
                                              <p:spTgt spid="3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500" fill="hold"/>
                                            <p:tgtEl>
                                              <p:spTgt spid="14"/>
                                            </p:tgtEl>
                                            <p:attrNameLst>
                                              <p:attrName>ppt_x</p:attrName>
                                            </p:attrNameLst>
                                          </p:cBhvr>
                                          <p:tavLst>
                                            <p:tav tm="0">
                                              <p:val>
                                                <p:strVal val="#ppt_x"/>
                                              </p:val>
                                            </p:tav>
                                            <p:tav tm="100000">
                                              <p:val>
                                                <p:strVal val="#ppt_x"/>
                                              </p:val>
                                            </p:tav>
                                          </p:tavLst>
                                        </p:anim>
                                        <p:anim calcmode="lin" valueType="num">
                                          <p:cBhvr additive="base">
                                            <p:cTn id="12" dur="1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ppt_x"/>
                                              </p:val>
                                            </p:tav>
                                            <p:tav tm="100000">
                                              <p:val>
                                                <p:strVal val="#ppt_x"/>
                                              </p:val>
                                            </p:tav>
                                          </p:tavLst>
                                        </p:anim>
                                        <p:anim calcmode="lin" valueType="num">
                                          <p:cBhvr additive="base">
                                            <p:cTn id="16" dur="1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1500" fill="hold"/>
                                            <p:tgtEl>
                                              <p:spTgt spid="25"/>
                                            </p:tgtEl>
                                            <p:attrNameLst>
                                              <p:attrName>ppt_x</p:attrName>
                                            </p:attrNameLst>
                                          </p:cBhvr>
                                          <p:tavLst>
                                            <p:tav tm="0">
                                              <p:val>
                                                <p:strVal val="#ppt_x"/>
                                              </p:val>
                                            </p:tav>
                                            <p:tav tm="100000">
                                              <p:val>
                                                <p:strVal val="#ppt_x"/>
                                              </p:val>
                                            </p:tav>
                                          </p:tavLst>
                                        </p:anim>
                                        <p:anim calcmode="lin" valueType="num">
                                          <p:cBhvr additive="base">
                                            <p:cTn id="22" dur="15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80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1500" fill="hold"/>
                                            <p:tgtEl>
                                              <p:spTgt spid="26"/>
                                            </p:tgtEl>
                                            <p:attrNameLst>
                                              <p:attrName>ppt_x</p:attrName>
                                            </p:attrNameLst>
                                          </p:cBhvr>
                                          <p:tavLst>
                                            <p:tav tm="0">
                                              <p:val>
                                                <p:strVal val="#ppt_x"/>
                                              </p:val>
                                            </p:tav>
                                            <p:tav tm="100000">
                                              <p:val>
                                                <p:strVal val="#ppt_x"/>
                                              </p:val>
                                            </p:tav>
                                          </p:tavLst>
                                        </p:anim>
                                        <p:anim calcmode="lin" valueType="num">
                                          <p:cBhvr additive="base">
                                            <p:cTn id="26" dur="1500" fill="hold"/>
                                            <p:tgtEl>
                                              <p:spTgt spid="2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150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1500" fill="hold"/>
                                            <p:tgtEl>
                                              <p:spTgt spid="27"/>
                                            </p:tgtEl>
                                            <p:attrNameLst>
                                              <p:attrName>ppt_x</p:attrName>
                                            </p:attrNameLst>
                                          </p:cBhvr>
                                          <p:tavLst>
                                            <p:tav tm="0">
                                              <p:val>
                                                <p:strVal val="#ppt_x"/>
                                              </p:val>
                                            </p:tav>
                                            <p:tav tm="100000">
                                              <p:val>
                                                <p:strVal val="#ppt_x"/>
                                              </p:val>
                                            </p:tav>
                                          </p:tavLst>
                                        </p:anim>
                                        <p:anim calcmode="lin" valueType="num">
                                          <p:cBhvr additive="base">
                                            <p:cTn id="30" dur="1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29"/>
                    </p:tgtEl>
                  </p:cMediaNode>
                </p:audio>
                <p:seq concurrent="1" nextAc="seek">
                  <p:cTn id="32" restart="whenNotActive" fill="hold" evtFilter="cancelBubble" nodeType="interactiveSeq">
                    <p:stCondLst>
                      <p:cond evt="onClick" delay="0">
                        <p:tgtEl>
                          <p:spTgt spid="26"/>
                        </p:tgtEl>
                      </p:cond>
                    </p:stCondLst>
                    <p:endSync evt="end" delay="0">
                      <p:rtn val="all"/>
                    </p:endSync>
                    <p:childTnLst>
                      <p:par>
                        <p:cTn id="33" fill="hold">
                          <p:stCondLst>
                            <p:cond delay="0"/>
                          </p:stCondLst>
                          <p:childTnLst>
                            <p:par>
                              <p:cTn id="34" fill="hold">
                                <p:stCondLst>
                                  <p:cond delay="0"/>
                                </p:stCondLst>
                                <p:childTnLst>
                                  <p:par>
                                    <p:cTn id="35" presetID="42" presetClass="path" presetSubtype="0" accel="50000" fill="hold" nodeType="clickEffect">
                                      <p:stCondLst>
                                        <p:cond delay="0"/>
                                      </p:stCondLst>
                                      <p:childTnLst>
                                        <p:animMotion origin="layout" path="M 0 -4.81481E-6 L -0.00326 -0.73217 " pathEditMode="relative" rAng="0" ptsTypes="AA">
                                          <p:cBhvr>
                                            <p:cTn id="36" dur="1500" fill="hold"/>
                                            <p:tgtEl>
                                              <p:spTgt spid="35"/>
                                            </p:tgtEl>
                                            <p:attrNameLst>
                                              <p:attrName>ppt_x</p:attrName>
                                              <p:attrName>ppt_y</p:attrName>
                                            </p:attrNameLst>
                                          </p:cBhvr>
                                          <p:rCtr x="-169" y="-36620"/>
                                        </p:animMotion>
                                      </p:childTnLst>
                                    </p:cTn>
                                  </p:par>
                                  <p:par>
                                    <p:cTn id="37" presetID="42" presetClass="path" presetSubtype="0" accel="50000" fill="hold" grpId="0" nodeType="withEffect">
                                      <p:stCondLst>
                                        <p:cond delay="0"/>
                                      </p:stCondLst>
                                      <p:childTnLst>
                                        <p:animMotion origin="layout" path="M 0 -4.81481E-6 L -0.00326 -0.73101 " pathEditMode="relative" rAng="0" ptsTypes="AA">
                                          <p:cBhvr>
                                            <p:cTn id="38" dur="1500" fill="hold"/>
                                            <p:tgtEl>
                                              <p:spTgt spid="6"/>
                                            </p:tgtEl>
                                            <p:attrNameLst>
                                              <p:attrName>ppt_x</p:attrName>
                                              <p:attrName>ppt_y</p:attrName>
                                            </p:attrNameLst>
                                          </p:cBhvr>
                                          <p:rCtr x="-169" y="-36551"/>
                                        </p:animMotion>
                                      </p:childTnLst>
                                    </p:cTn>
                                  </p:par>
                                </p:childTnLst>
                              </p:cTn>
                            </p:par>
                            <p:par>
                              <p:cTn id="39" fill="hold">
                                <p:stCondLst>
                                  <p:cond delay="1500"/>
                                </p:stCondLst>
                                <p:childTnLst>
                                  <p:par>
                                    <p:cTn id="40" presetID="1" presetClass="mediacall" presetSubtype="0" fill="hold" nodeType="afterEffect">
                                      <p:stCondLst>
                                        <p:cond delay="0"/>
                                      </p:stCondLst>
                                      <p:childTnLst>
                                        <p:cmd type="call" cmd="playFrom(0.0)">
                                          <p:cBhvr>
                                            <p:cTn id="41" dur="4576" fill="hold"/>
                                            <p:tgtEl>
                                              <p:spTgt spid="29"/>
                                            </p:tgtEl>
                                          </p:cBhvr>
                                        </p:cmd>
                                      </p:childTnLst>
                                    </p:cTn>
                                  </p:par>
                                  <p:par>
                                    <p:cTn id="42" presetID="1" presetClass="mediacall" presetSubtype="0" fill="hold" nodeType="withEffect">
                                      <p:stCondLst>
                                        <p:cond delay="0"/>
                                      </p:stCondLst>
                                      <p:childTnLst>
                                        <p:cmd type="call" cmd="playFrom(0.0)">
                                          <p:cBhvr>
                                            <p:cTn id="43" dur="3000" fill="hold"/>
                                            <p:tgtEl>
                                              <p:spTgt spid="35"/>
                                            </p:tgtEl>
                                          </p:cBhvr>
                                        </p:cmd>
                                      </p:childTnLst>
                                    </p:cTn>
                                  </p:par>
                                  <p:par>
                                    <p:cTn id="44" presetID="42" presetClass="path" presetSubtype="0" accel="50000" fill="hold" nodeType="withEffect">
                                      <p:stCondLst>
                                        <p:cond delay="2500"/>
                                      </p:stCondLst>
                                      <p:childTnLst>
                                        <p:animMotion origin="layout" path="M 0 -4.44444E-6 L -0.00326 -0.73101 " pathEditMode="relative" rAng="0" ptsTypes="AA">
                                          <p:cBhvr>
                                            <p:cTn id="45" dur="1500" fill="hold"/>
                                            <p:tgtEl>
                                              <p:spTgt spid="12"/>
                                            </p:tgtEl>
                                            <p:attrNameLst>
                                              <p:attrName>ppt_x</p:attrName>
                                              <p:attrName>ppt_y</p:attrName>
                                            </p:attrNameLst>
                                          </p:cBhvr>
                                          <p:rCtr x="-169" y="-36551"/>
                                        </p:animMotion>
                                      </p:childTnLst>
                                    </p:cTn>
                                  </p:par>
                                </p:childTnLst>
                              </p:cTn>
                            </p:par>
                            <p:par>
                              <p:cTn id="46" fill="hold">
                                <p:stCondLst>
                                  <p:cond delay="6500"/>
                                </p:stCondLst>
                                <p:childTnLst>
                                  <p:par>
                                    <p:cTn id="47" presetID="10" presetClass="exit" presetSubtype="0" fill="hold" nodeType="afterEffect">
                                      <p:stCondLst>
                                        <p:cond delay="0"/>
                                      </p:stCondLst>
                                      <p:childTnLst>
                                        <p:animEffect transition="out" filter="fade">
                                          <p:cBhvr>
                                            <p:cTn id="48" dur="500"/>
                                            <p:tgtEl>
                                              <p:spTgt spid="12"/>
                                            </p:tgtEl>
                                          </p:cBhvr>
                                        </p:animEffect>
                                        <p:set>
                                          <p:cBhvr>
                                            <p:cTn id="49" dur="1" fill="hold">
                                              <p:stCondLst>
                                                <p:cond delay="499"/>
                                              </p:stCondLst>
                                            </p:cTn>
                                            <p:tgtEl>
                                              <p:spTgt spid="12"/>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500"/>
                                            <p:tgtEl>
                                              <p:spTgt spid="6"/>
                                            </p:tgtEl>
                                          </p:cBhvr>
                                        </p:animEffect>
                                        <p:set>
                                          <p:cBhvr>
                                            <p:cTn id="52" dur="1" fill="hold">
                                              <p:stCondLst>
                                                <p:cond delay="499"/>
                                              </p:stCondLst>
                                            </p:cTn>
                                            <p:tgtEl>
                                              <p:spTgt spid="6"/>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35"/>
                                            </p:tgtEl>
                                          </p:cBhvr>
                                        </p:animEffect>
                                        <p:set>
                                          <p:cBhvr>
                                            <p:cTn id="55" dur="1" fill="hold">
                                              <p:stCondLst>
                                                <p:cond delay="499"/>
                                              </p:stCondLst>
                                            </p:cTn>
                                            <p:tgtEl>
                                              <p:spTgt spid="35"/>
                                            </p:tgtEl>
                                            <p:attrNameLst>
                                              <p:attrName>style.visibility</p:attrName>
                                            </p:attrNameLst>
                                          </p:cBhvr>
                                          <p:to>
                                            <p:strVal val="hidden"/>
                                          </p:to>
                                        </p:set>
                                        <p:cmd type="call" cmd="stop">
                                          <p:cBhvr>
                                            <p:cTn id="56" dur="1">
                                              <p:stCondLst>
                                                <p:cond delay="499"/>
                                              </p:stCondLst>
                                            </p:cTn>
                                            <p:tgtEl>
                                              <p:spTgt spid="35"/>
                                            </p:tgtEl>
                                          </p:cBhvr>
                                        </p:cmd>
                                      </p:childTnLst>
                                    </p:cTn>
                                  </p:par>
                                  <p:par>
                                    <p:cTn id="57" presetID="2" presetClass="exit" presetSubtype="2" decel="100000" fill="hold" nodeType="withEffect">
                                      <p:stCondLst>
                                        <p:cond delay="0"/>
                                      </p:stCondLst>
                                      <p:childTnLst>
                                        <p:anim calcmode="lin" valueType="num">
                                          <p:cBhvr additive="base">
                                            <p:cTn id="58" dur="1500"/>
                                            <p:tgtEl>
                                              <p:spTgt spid="25"/>
                                            </p:tgtEl>
                                            <p:attrNameLst>
                                              <p:attrName>ppt_x</p:attrName>
                                            </p:attrNameLst>
                                          </p:cBhvr>
                                          <p:tavLst>
                                            <p:tav tm="0">
                                              <p:val>
                                                <p:strVal val="ppt_x"/>
                                              </p:val>
                                            </p:tav>
                                            <p:tav tm="100000">
                                              <p:val>
                                                <p:strVal val="1+ppt_w/2"/>
                                              </p:val>
                                            </p:tav>
                                          </p:tavLst>
                                        </p:anim>
                                        <p:anim calcmode="lin" valueType="num">
                                          <p:cBhvr additive="base">
                                            <p:cTn id="59" dur="1500"/>
                                            <p:tgtEl>
                                              <p:spTgt spid="25"/>
                                            </p:tgtEl>
                                            <p:attrNameLst>
                                              <p:attrName>ppt_y</p:attrName>
                                            </p:attrNameLst>
                                          </p:cBhvr>
                                          <p:tavLst>
                                            <p:tav tm="0">
                                              <p:val>
                                                <p:strVal val="ppt_y"/>
                                              </p:val>
                                            </p:tav>
                                            <p:tav tm="100000">
                                              <p:val>
                                                <p:strVal val="ppt_y"/>
                                              </p:val>
                                            </p:tav>
                                          </p:tavLst>
                                        </p:anim>
                                        <p:set>
                                          <p:cBhvr>
                                            <p:cTn id="60" dur="1" fill="hold">
                                              <p:stCondLst>
                                                <p:cond delay="1499"/>
                                              </p:stCondLst>
                                            </p:cTn>
                                            <p:tgtEl>
                                              <p:spTgt spid="25"/>
                                            </p:tgtEl>
                                            <p:attrNameLst>
                                              <p:attrName>style.visibility</p:attrName>
                                            </p:attrNameLst>
                                          </p:cBhvr>
                                          <p:to>
                                            <p:strVal val="hidden"/>
                                          </p:to>
                                        </p:set>
                                      </p:childTnLst>
                                    </p:cTn>
                                  </p:par>
                                  <p:par>
                                    <p:cTn id="61" presetID="2" presetClass="exit" presetSubtype="2" decel="100000" fill="hold" nodeType="withEffect">
                                      <p:stCondLst>
                                        <p:cond delay="0"/>
                                      </p:stCondLst>
                                      <p:childTnLst>
                                        <p:anim calcmode="lin" valueType="num">
                                          <p:cBhvr additive="base">
                                            <p:cTn id="62" dur="1500"/>
                                            <p:tgtEl>
                                              <p:spTgt spid="27"/>
                                            </p:tgtEl>
                                            <p:attrNameLst>
                                              <p:attrName>ppt_x</p:attrName>
                                            </p:attrNameLst>
                                          </p:cBhvr>
                                          <p:tavLst>
                                            <p:tav tm="0">
                                              <p:val>
                                                <p:strVal val="ppt_x"/>
                                              </p:val>
                                            </p:tav>
                                            <p:tav tm="100000">
                                              <p:val>
                                                <p:strVal val="1+ppt_w/2"/>
                                              </p:val>
                                            </p:tav>
                                          </p:tavLst>
                                        </p:anim>
                                        <p:anim calcmode="lin" valueType="num">
                                          <p:cBhvr additive="base">
                                            <p:cTn id="63" dur="1500"/>
                                            <p:tgtEl>
                                              <p:spTgt spid="27"/>
                                            </p:tgtEl>
                                            <p:attrNameLst>
                                              <p:attrName>ppt_y</p:attrName>
                                            </p:attrNameLst>
                                          </p:cBhvr>
                                          <p:tavLst>
                                            <p:tav tm="0">
                                              <p:val>
                                                <p:strVal val="ppt_y"/>
                                              </p:val>
                                            </p:tav>
                                            <p:tav tm="100000">
                                              <p:val>
                                                <p:strVal val="ppt_y"/>
                                              </p:val>
                                            </p:tav>
                                          </p:tavLst>
                                        </p:anim>
                                        <p:set>
                                          <p:cBhvr>
                                            <p:cTn id="64" dur="1" fill="hold">
                                              <p:stCondLst>
                                                <p:cond delay="1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6"/>
                      </p:tgtEl>
                    </p:cond>
                  </p:nextCondLst>
                </p:seq>
                <p:video>
                  <p:cMediaNode vol="80000">
                    <p:cTn id="65" display="0">
                      <p:stCondLst>
                        <p:cond delay="indefinite"/>
                      </p:stCondLst>
                    </p:cTn>
                    <p:tgtEl>
                      <p:spTgt spid="35"/>
                    </p:tgtEl>
                  </p:cMediaNode>
                </p:video>
              </p:childTnLst>
            </p:cTn>
          </p:par>
        </p:tnLst>
        <p:bldLst>
          <p:bldP spid="13" grpId="0"/>
          <p:bldP spid="6" grpId="0" animBg="1"/>
          <p:bldP spid="6" grpId="1"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1"/>
          <a:srcRect t="1112"/>
          <a:stretch>
            <a:fillRect/>
          </a:stretch>
        </p:blipFill>
        <p:spPr>
          <a:xfrm>
            <a:off x="28250" y="0"/>
            <a:ext cx="12176450" cy="6858000"/>
          </a:xfrm>
          <a:prstGeom prst="rect">
            <a:avLst/>
          </a:prstGeom>
        </p:spPr>
      </p:pic>
      <p:pic>
        <p:nvPicPr>
          <p:cNvPr id="14" name="Graphic 13"/>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124200" y="174539"/>
            <a:ext cx="8686800" cy="2293710"/>
          </a:xfrm>
          <a:prstGeom prst="rect">
            <a:avLst/>
          </a:prstGeom>
          <a:effectLst>
            <a:outerShdw blurRad="50800" dist="38100" dir="2700000" algn="tl" rotWithShape="0">
              <a:prstClr val="black">
                <a:alpha val="40000"/>
              </a:prstClr>
            </a:outerShdw>
          </a:effectLst>
        </p:spPr>
      </p:pic>
      <p:grpSp>
        <p:nvGrpSpPr>
          <p:cNvPr id="30" name="Group 29"/>
          <p:cNvGrpSpPr/>
          <p:nvPr/>
        </p:nvGrpSpPr>
        <p:grpSpPr>
          <a:xfrm>
            <a:off x="609600" y="465992"/>
            <a:ext cx="2133600" cy="1743808"/>
            <a:chOff x="381000" y="449490"/>
            <a:chExt cx="2133600" cy="1743808"/>
          </a:xfrm>
          <a:effectLst>
            <a:outerShdw blurRad="50800" dist="38100" dir="2700000" algn="tl" rotWithShape="0">
              <a:prstClr val="black">
                <a:alpha val="40000"/>
              </a:prstClr>
            </a:outerShdw>
          </a:effectLst>
        </p:grpSpPr>
        <p:pic>
          <p:nvPicPr>
            <p:cNvPr id="10" name="Picture 9"/>
            <p:cNvPicPr>
              <a:picLocks noChangeAspect="1"/>
            </p:cNvPicPr>
            <p:nvPr/>
          </p:nvPicPr>
          <p:blipFill>
            <a:blip r:embed="rId4"/>
            <a:stretch>
              <a:fillRect/>
            </a:stretch>
          </p:blipFill>
          <p:spPr>
            <a:xfrm>
              <a:off x="381000" y="449490"/>
              <a:ext cx="2133600" cy="1743808"/>
            </a:xfrm>
            <a:prstGeom prst="rect">
              <a:avLst/>
            </a:prstGeom>
          </p:spPr>
        </p:pic>
        <p:sp>
          <p:nvSpPr>
            <p:cNvPr id="11" name="TextBox 10"/>
            <p:cNvSpPr txBox="1"/>
            <p:nvPr/>
          </p:nvSpPr>
          <p:spPr>
            <a:xfrm>
              <a:off x="741962" y="990600"/>
              <a:ext cx="1415837" cy="67710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b="0" i="0" u="none" strike="noStrike" kern="1200" cap="none" spc="0" normalizeH="0" baseline="0" noProof="0">
                  <a:ln>
                    <a:noFill/>
                  </a:ln>
                  <a:solidFill>
                    <a:prstClr val="white"/>
                  </a:solidFill>
                  <a:effectLst/>
                  <a:uLnTx/>
                  <a:uFillTx/>
                  <a:latin typeface="iCiel Cadena" panose="02000503000000020004" pitchFamily="50" charset="0"/>
                  <a:ea typeface="+mn-ea"/>
                  <a:cs typeface="+mn-cs"/>
                </a:rPr>
                <a:t>CÂU 2</a:t>
              </a:r>
              <a:endParaRPr kumimoji="0" lang="en-US" sz="4400" b="0" i="0" u="none" strike="noStrike" kern="1200" cap="none" spc="0" normalizeH="0" baseline="0" noProof="0">
                <a:ln>
                  <a:noFill/>
                </a:ln>
                <a:solidFill>
                  <a:prstClr val="white"/>
                </a:solidFill>
                <a:effectLst/>
                <a:uLnTx/>
                <a:uFillTx/>
                <a:latin typeface="iCiel Cadena" panose="02000503000000020004" pitchFamily="50" charset="0"/>
                <a:ea typeface="+mn-ea"/>
                <a:cs typeface="+mn-cs"/>
              </a:endParaRPr>
            </a:p>
          </p:txBody>
        </p:sp>
      </p:grpSp>
      <p:sp>
        <p:nvSpPr>
          <p:cNvPr id="13" name="TextBox 12"/>
          <p:cNvSpPr txBox="1"/>
          <p:nvPr/>
        </p:nvSpPr>
        <p:spPr>
          <a:xfrm>
            <a:off x="4179039" y="465992"/>
            <a:ext cx="6424836" cy="1661993"/>
          </a:xfrm>
          <a:prstGeom prst="rect">
            <a:avLst/>
          </a:prstGeom>
          <a:noFill/>
        </p:spPr>
        <p:txBody>
          <a:bodyPr wrap="none" lIns="0" tIns="0" rIns="0" bIns="0" rtlCol="0">
            <a:spAutoFit/>
          </a:bodyPr>
          <a:lstStyle/>
          <a:p>
            <a:pPr lvl="0" algn="ctr"/>
            <a:r>
              <a:rPr lang="pt-BR" sz="5400" dirty="0">
                <a:solidFill>
                  <a:srgbClr val="FF0000"/>
                </a:solidFill>
                <a:latin typeface="Arial" panose="020B0604020202020204" pitchFamily="34" charset="0"/>
                <a:cs typeface="Arial" panose="020B0604020202020204" pitchFamily="34" charset="0"/>
              </a:rPr>
              <a:t>Tính nhanh:</a:t>
            </a:r>
            <a:endParaRPr lang="pt-BR" sz="5400" dirty="0">
              <a:solidFill>
                <a:srgbClr val="FF0000"/>
              </a:solidFill>
              <a:latin typeface="Arial" panose="020B0604020202020204" pitchFamily="34" charset="0"/>
              <a:cs typeface="Arial" panose="020B0604020202020204" pitchFamily="34" charset="0"/>
            </a:endParaRPr>
          </a:p>
          <a:p>
            <a:pPr lvl="0" algn="ctr"/>
            <a:r>
              <a:rPr lang="pt-BR" sz="5400" dirty="0">
                <a:solidFill>
                  <a:srgbClr val="FF0000"/>
                </a:solidFill>
                <a:latin typeface="Arial" panose="020B0604020202020204" pitchFamily="34" charset="0"/>
                <a:cs typeface="Arial" panose="020B0604020202020204" pitchFamily="34" charset="0"/>
              </a:rPr>
              <a:t>30 + 30 + 30 + 30 =?</a:t>
            </a:r>
            <a:endParaRPr lang="en-US" sz="5400" dirty="0">
              <a:solidFill>
                <a:srgbClr val="FF0000"/>
              </a:solidFill>
              <a:latin typeface="Arial" panose="020B0604020202020204" pitchFamily="34" charset="0"/>
              <a:cs typeface="Arial" panose="020B0604020202020204" pitchFamily="34" charset="0"/>
            </a:endParaRPr>
          </a:p>
        </p:txBody>
      </p:sp>
      <p:grpSp>
        <p:nvGrpSpPr>
          <p:cNvPr id="25" name="Keo - 9Slide.vn"/>
          <p:cNvGrpSpPr/>
          <p:nvPr/>
        </p:nvGrpSpPr>
        <p:grpSpPr>
          <a:xfrm>
            <a:off x="490264" y="2136963"/>
            <a:ext cx="11244536" cy="1751545"/>
            <a:chOff x="490264" y="2136963"/>
            <a:chExt cx="11244536" cy="1751545"/>
          </a:xfrm>
        </p:grpSpPr>
        <p:sp>
          <p:nvSpPr>
            <p:cNvPr id="16" name="Rectangle: Rounded Corners 15"/>
            <p:cNvSpPr/>
            <p:nvPr/>
          </p:nvSpPr>
          <p:spPr>
            <a:xfrm>
              <a:off x="1295400" y="2743200"/>
              <a:ext cx="10439400" cy="941047"/>
            </a:xfrm>
            <a:prstGeom prst="roundRect">
              <a:avLst/>
            </a:prstGeom>
            <a:solidFill>
              <a:schemeClr val="bg1"/>
            </a:solidFill>
            <a:ln w="76200">
              <a:solidFill>
                <a:srgbClr val="5FC5E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400" b="0" i="0" u="none" strike="noStrike" kern="1200" cap="none" spc="0" normalizeH="0" baseline="0" noProof="0" dirty="0">
                  <a:ln>
                    <a:noFill/>
                  </a:ln>
                  <a:solidFill>
                    <a:prstClr val="black">
                      <a:lumMod val="75000"/>
                      <a:lumOff val="25000"/>
                    </a:prstClr>
                  </a:solidFill>
                  <a:effectLst/>
                  <a:uLnTx/>
                  <a:uFillTx/>
                  <a:latin typeface="#9Slide02 Tieu de dai"/>
                  <a:ea typeface="+mn-ea"/>
                  <a:cs typeface="+mn-cs"/>
                </a:rPr>
                <a:t>120</a:t>
              </a:r>
              <a:endParaRPr kumimoji="0" lang="en-US" sz="3400" b="0" i="0" u="none" strike="noStrike" kern="1200" cap="none" spc="0" normalizeH="0" baseline="0" noProof="0" dirty="0">
                <a:ln>
                  <a:noFill/>
                </a:ln>
                <a:solidFill>
                  <a:prstClr val="black">
                    <a:lumMod val="75000"/>
                    <a:lumOff val="25000"/>
                  </a:prstClr>
                </a:solidFill>
                <a:effectLst/>
                <a:uLnTx/>
                <a:uFillTx/>
                <a:latin typeface="#9Slide02 Tieu de dai"/>
                <a:ea typeface="+mn-ea"/>
                <a:cs typeface="+mn-cs"/>
              </a:endParaRPr>
            </a:p>
          </p:txBody>
        </p:sp>
        <p:pic>
          <p:nvPicPr>
            <p:cNvPr id="15" name="Graphic 1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490264" y="2136963"/>
              <a:ext cx="1524175" cy="1751545"/>
            </a:xfrm>
            <a:prstGeom prst="rect">
              <a:avLst/>
            </a:prstGeom>
          </p:spPr>
        </p:pic>
      </p:grpSp>
      <p:grpSp>
        <p:nvGrpSpPr>
          <p:cNvPr id="26" name="Bua - 9Slide.vn"/>
          <p:cNvGrpSpPr/>
          <p:nvPr/>
        </p:nvGrpSpPr>
        <p:grpSpPr>
          <a:xfrm>
            <a:off x="609600" y="3935022"/>
            <a:ext cx="11125200" cy="1468344"/>
            <a:chOff x="609600" y="3935022"/>
            <a:chExt cx="11125200" cy="1468344"/>
          </a:xfrm>
        </p:grpSpPr>
        <p:sp>
          <p:nvSpPr>
            <p:cNvPr id="17" name="Rectangle: Rounded Corners 16"/>
            <p:cNvSpPr/>
            <p:nvPr/>
          </p:nvSpPr>
          <p:spPr>
            <a:xfrm>
              <a:off x="1295400" y="4270402"/>
              <a:ext cx="10439400" cy="941047"/>
            </a:xfrm>
            <a:prstGeom prst="roundRect">
              <a:avLst/>
            </a:prstGeom>
            <a:solidFill>
              <a:schemeClr val="bg1"/>
            </a:solidFill>
            <a:ln w="76200">
              <a:solidFill>
                <a:srgbClr val="5FC5E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400" b="0" i="0" u="none" strike="noStrike" kern="1200" cap="none" spc="0" normalizeH="0" baseline="0" noProof="0" dirty="0">
                  <a:ln>
                    <a:noFill/>
                  </a:ln>
                  <a:solidFill>
                    <a:prstClr val="black">
                      <a:lumMod val="75000"/>
                      <a:lumOff val="25000"/>
                    </a:prstClr>
                  </a:solidFill>
                  <a:effectLst/>
                  <a:uLnTx/>
                  <a:uFillTx/>
                  <a:latin typeface="#9Slide02 Tieu de dai"/>
                  <a:ea typeface="+mn-ea"/>
                  <a:cs typeface="+mn-cs"/>
                </a:rPr>
                <a:t>100</a:t>
              </a:r>
              <a:endParaRPr kumimoji="0" lang="en-US" sz="3400" b="0" i="0" u="none" strike="noStrike" kern="1200" cap="none" spc="0" normalizeH="0" baseline="0" noProof="0" dirty="0">
                <a:ln>
                  <a:noFill/>
                </a:ln>
                <a:solidFill>
                  <a:prstClr val="black">
                    <a:lumMod val="75000"/>
                    <a:lumOff val="25000"/>
                  </a:prstClr>
                </a:solidFill>
                <a:effectLst/>
                <a:uLnTx/>
                <a:uFillTx/>
                <a:latin typeface="#9Slide02 Tieu de dai"/>
                <a:ea typeface="+mn-ea"/>
                <a:cs typeface="+mn-cs"/>
              </a:endParaRPr>
            </a:p>
          </p:txBody>
        </p:sp>
        <p:pic>
          <p:nvPicPr>
            <p:cNvPr id="23" name="Graphic 2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rot="239493">
              <a:off x="609600" y="3935022"/>
              <a:ext cx="1453885" cy="1468344"/>
            </a:xfrm>
            <a:prstGeom prst="rect">
              <a:avLst/>
            </a:prstGeom>
          </p:spPr>
        </p:pic>
      </p:grpSp>
      <p:grpSp>
        <p:nvGrpSpPr>
          <p:cNvPr id="27" name="Bao - 9Slide.vn"/>
          <p:cNvGrpSpPr/>
          <p:nvPr/>
        </p:nvGrpSpPr>
        <p:grpSpPr>
          <a:xfrm>
            <a:off x="537589" y="5248510"/>
            <a:ext cx="11197211" cy="1646551"/>
            <a:chOff x="537589" y="5248510"/>
            <a:chExt cx="11197211" cy="1646551"/>
          </a:xfrm>
        </p:grpSpPr>
        <p:sp>
          <p:nvSpPr>
            <p:cNvPr id="19" name="Rectangle: Rounded Corners 18"/>
            <p:cNvSpPr/>
            <p:nvPr/>
          </p:nvSpPr>
          <p:spPr>
            <a:xfrm>
              <a:off x="1295400" y="5733369"/>
              <a:ext cx="10439400" cy="941047"/>
            </a:xfrm>
            <a:prstGeom prst="roundRect">
              <a:avLst/>
            </a:prstGeom>
            <a:solidFill>
              <a:schemeClr val="bg1"/>
            </a:solidFill>
            <a:ln w="76200">
              <a:solidFill>
                <a:srgbClr val="5FC5E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400" b="0" i="0" u="none" strike="noStrike" kern="1200" cap="none" spc="0" normalizeH="0" baseline="0" noProof="0" dirty="0">
                  <a:ln>
                    <a:noFill/>
                  </a:ln>
                  <a:solidFill>
                    <a:prstClr val="black">
                      <a:lumMod val="75000"/>
                      <a:lumOff val="25000"/>
                    </a:prstClr>
                  </a:solidFill>
                  <a:effectLst/>
                  <a:uLnTx/>
                  <a:uFillTx/>
                  <a:latin typeface="#9Slide02 Tieu de dai"/>
                  <a:ea typeface="+mn-ea"/>
                  <a:cs typeface="+mn-cs"/>
                </a:rPr>
                <a:t>90</a:t>
              </a:r>
              <a:endParaRPr kumimoji="0" lang="en-US" sz="3400" b="0" i="0" u="none" strike="noStrike" kern="1200" cap="none" spc="0" normalizeH="0" baseline="0" noProof="0" dirty="0">
                <a:ln>
                  <a:noFill/>
                </a:ln>
                <a:solidFill>
                  <a:prstClr val="black">
                    <a:lumMod val="75000"/>
                    <a:lumOff val="25000"/>
                  </a:prstClr>
                </a:solidFill>
                <a:effectLst/>
                <a:uLnTx/>
                <a:uFillTx/>
                <a:latin typeface="#9Slide02 Tieu de dai"/>
                <a:ea typeface="+mn-ea"/>
                <a:cs typeface="+mn-cs"/>
              </a:endParaRPr>
            </a:p>
          </p:txBody>
        </p:sp>
        <p:pic>
          <p:nvPicPr>
            <p:cNvPr id="24" name="Graphic 2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rot="287755">
              <a:off x="537589" y="5248510"/>
              <a:ext cx="1597907" cy="1646551"/>
            </a:xfrm>
            <a:prstGeom prst="rect">
              <a:avLst/>
            </a:prstGeom>
          </p:spPr>
        </p:pic>
      </p:grpSp>
      <p:pic>
        <p:nvPicPr>
          <p:cNvPr id="29" name="59c3c5f047238">
            <a:hlinkClick r:id="" action="ppaction://media"/>
          </p:cNvPr>
          <p:cNvPicPr>
            <a:picLocks noChangeAspect="1"/>
          </p:cNvPicPr>
          <p:nvPr>
            <a:audioFile r:link="rId8"/>
            <p:extLst>
              <p:ext uri="{DAA4B4D4-6D71-4841-9C94-3DE7FCFB9230}">
                <p14:media xmlns:p14="http://schemas.microsoft.com/office/powerpoint/2010/main" r:embed="rId9"/>
              </p:ext>
            </p:extLst>
          </p:nvPr>
        </p:nvPicPr>
        <p:blipFill>
          <a:blip r:embed="rId10"/>
          <a:stretch>
            <a:fillRect/>
          </a:stretch>
        </p:blipFill>
        <p:spPr>
          <a:xfrm>
            <a:off x="-1710825" y="1859813"/>
            <a:ext cx="1384390" cy="1384390"/>
          </a:xfrm>
          <a:prstGeom prst="rect">
            <a:avLst/>
          </a:prstGeom>
        </p:spPr>
      </p:pic>
      <p:sp>
        <p:nvSpPr>
          <p:cNvPr id="6" name="Rectangle: Rounded Corners 5"/>
          <p:cNvSpPr/>
          <p:nvPr/>
        </p:nvSpPr>
        <p:spPr>
          <a:xfrm>
            <a:off x="2326181" y="7299202"/>
            <a:ext cx="7539639" cy="4206998"/>
          </a:xfrm>
          <a:prstGeom prst="roundRect">
            <a:avLst>
              <a:gd name="adj" fmla="val 1268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pic>
        <p:nvPicPr>
          <p:cNvPr id="28" name="Picture 27">
            <a:hlinkClick r:id="" action="ppaction://media"/>
          </p:cNvPr>
          <p:cNvPicPr>
            <a:picLocks noChangeAspect="1"/>
          </p:cNvPicPr>
          <p:nvPr>
            <a:videoFile r:link="rId11"/>
            <p:extLst>
              <p:ext uri="{DAA4B4D4-6D71-4841-9C94-3DE7FCFB9230}">
                <p14:media xmlns:p14="http://schemas.microsoft.com/office/powerpoint/2010/main" r:embed="rId12">
                  <p14:trim st="161.000000"/>
                </p14:media>
              </p:ext>
            </p:extLst>
          </p:nvPr>
        </p:nvPicPr>
        <p:blipFill>
          <a:blip r:embed="rId13"/>
          <a:srcRect l="205" r="205"/>
          <a:stretch>
            <a:fillRect/>
          </a:stretch>
        </p:blipFill>
        <p:spPr>
          <a:xfrm>
            <a:off x="2525821" y="7443477"/>
            <a:ext cx="7140358" cy="3918448"/>
          </a:xfrm>
          <a:custGeom>
            <a:avLst/>
            <a:gdLst>
              <a:gd name="connsiteX0" fmla="*/ 454971 w 7140358"/>
              <a:gd name="connsiteY0" fmla="*/ 0 h 3918448"/>
              <a:gd name="connsiteX1" fmla="*/ 6685387 w 7140358"/>
              <a:gd name="connsiteY1" fmla="*/ 0 h 3918448"/>
              <a:gd name="connsiteX2" fmla="*/ 7140358 w 7140358"/>
              <a:gd name="connsiteY2" fmla="*/ 454971 h 3918448"/>
              <a:gd name="connsiteX3" fmla="*/ 7140358 w 7140358"/>
              <a:gd name="connsiteY3" fmla="*/ 3463477 h 3918448"/>
              <a:gd name="connsiteX4" fmla="*/ 6685387 w 7140358"/>
              <a:gd name="connsiteY4" fmla="*/ 3918448 h 3918448"/>
              <a:gd name="connsiteX5" fmla="*/ 454971 w 7140358"/>
              <a:gd name="connsiteY5" fmla="*/ 3918448 h 3918448"/>
              <a:gd name="connsiteX6" fmla="*/ 0 w 7140358"/>
              <a:gd name="connsiteY6" fmla="*/ 3463477 h 3918448"/>
              <a:gd name="connsiteX7" fmla="*/ 0 w 7140358"/>
              <a:gd name="connsiteY7" fmla="*/ 454971 h 3918448"/>
              <a:gd name="connsiteX8" fmla="*/ 454971 w 7140358"/>
              <a:gd name="connsiteY8" fmla="*/ 0 h 3918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40358" h="3918448">
                <a:moveTo>
                  <a:pt x="454971" y="0"/>
                </a:moveTo>
                <a:lnTo>
                  <a:pt x="6685387" y="0"/>
                </a:lnTo>
                <a:cubicBezTo>
                  <a:pt x="6936661" y="0"/>
                  <a:pt x="7140358" y="203697"/>
                  <a:pt x="7140358" y="454971"/>
                </a:cubicBezTo>
                <a:lnTo>
                  <a:pt x="7140358" y="3463477"/>
                </a:lnTo>
                <a:cubicBezTo>
                  <a:pt x="7140358" y="3714751"/>
                  <a:pt x="6936661" y="3918448"/>
                  <a:pt x="6685387" y="3918448"/>
                </a:cubicBezTo>
                <a:lnTo>
                  <a:pt x="454971" y="3918448"/>
                </a:lnTo>
                <a:cubicBezTo>
                  <a:pt x="203697" y="3918448"/>
                  <a:pt x="0" y="3714751"/>
                  <a:pt x="0" y="3463477"/>
                </a:cubicBezTo>
                <a:lnTo>
                  <a:pt x="0" y="454971"/>
                </a:lnTo>
                <a:cubicBezTo>
                  <a:pt x="0" y="203697"/>
                  <a:pt x="203697" y="0"/>
                  <a:pt x="454971" y="0"/>
                </a:cubicBezTo>
                <a:close/>
              </a:path>
            </a:pathLst>
          </a:custGeom>
        </p:spPr>
      </p:pic>
      <p:pic>
        <p:nvPicPr>
          <p:cNvPr id="12" name="Picture 11"/>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a:xfrm>
            <a:off x="3212209" y="9192881"/>
            <a:ext cx="5767582" cy="151176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14:presetBounceEnd="78000">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14:bounceEnd="78000">
                                          <p:cBhvr additive="base">
                                            <p:cTn id="7" dur="1500" fill="hold"/>
                                            <p:tgtEl>
                                              <p:spTgt spid="30"/>
                                            </p:tgtEl>
                                            <p:attrNameLst>
                                              <p:attrName>ppt_x</p:attrName>
                                            </p:attrNameLst>
                                          </p:cBhvr>
                                          <p:tavLst>
                                            <p:tav tm="0">
                                              <p:val>
                                                <p:strVal val="#ppt_x"/>
                                              </p:val>
                                            </p:tav>
                                            <p:tav tm="100000">
                                              <p:val>
                                                <p:strVal val="#ppt_x"/>
                                              </p:val>
                                            </p:tav>
                                          </p:tavLst>
                                        </p:anim>
                                        <p:anim calcmode="lin" valueType="num" p14:bounceEnd="78000">
                                          <p:cBhvr additive="base">
                                            <p:cTn id="8" dur="1500" fill="hold"/>
                                            <p:tgtEl>
                                              <p:spTgt spid="3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78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78000">
                                          <p:cBhvr additive="base">
                                            <p:cTn id="11" dur="1500" fill="hold"/>
                                            <p:tgtEl>
                                              <p:spTgt spid="14"/>
                                            </p:tgtEl>
                                            <p:attrNameLst>
                                              <p:attrName>ppt_x</p:attrName>
                                            </p:attrNameLst>
                                          </p:cBhvr>
                                          <p:tavLst>
                                            <p:tav tm="0">
                                              <p:val>
                                                <p:strVal val="#ppt_x"/>
                                              </p:val>
                                            </p:tav>
                                            <p:tav tm="100000">
                                              <p:val>
                                                <p:strVal val="#ppt_x"/>
                                              </p:val>
                                            </p:tav>
                                          </p:tavLst>
                                        </p:anim>
                                        <p:anim calcmode="lin" valueType="num" p14:bounceEnd="78000">
                                          <p:cBhvr additive="base">
                                            <p:cTn id="12" dur="1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78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78000">
                                          <p:cBhvr additive="base">
                                            <p:cTn id="15" dur="1500" fill="hold"/>
                                            <p:tgtEl>
                                              <p:spTgt spid="13"/>
                                            </p:tgtEl>
                                            <p:attrNameLst>
                                              <p:attrName>ppt_x</p:attrName>
                                            </p:attrNameLst>
                                          </p:cBhvr>
                                          <p:tavLst>
                                            <p:tav tm="0">
                                              <p:val>
                                                <p:strVal val="#ppt_x"/>
                                              </p:val>
                                            </p:tav>
                                            <p:tav tm="100000">
                                              <p:val>
                                                <p:strVal val="#ppt_x"/>
                                              </p:val>
                                            </p:tav>
                                          </p:tavLst>
                                        </p:anim>
                                        <p:anim calcmode="lin" valueType="num" p14:bounceEnd="78000">
                                          <p:cBhvr additive="base">
                                            <p:cTn id="16" dur="1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14:presetBounceEnd="72000">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14:bounceEnd="72000">
                                          <p:cBhvr additive="base">
                                            <p:cTn id="21" dur="1500" fill="hold"/>
                                            <p:tgtEl>
                                              <p:spTgt spid="25"/>
                                            </p:tgtEl>
                                            <p:attrNameLst>
                                              <p:attrName>ppt_x</p:attrName>
                                            </p:attrNameLst>
                                          </p:cBhvr>
                                          <p:tavLst>
                                            <p:tav tm="0">
                                              <p:val>
                                                <p:strVal val="#ppt_x"/>
                                              </p:val>
                                            </p:tav>
                                            <p:tav tm="100000">
                                              <p:val>
                                                <p:strVal val="#ppt_x"/>
                                              </p:val>
                                            </p:tav>
                                          </p:tavLst>
                                        </p:anim>
                                        <p:anim calcmode="lin" valueType="num" p14:bounceEnd="72000">
                                          <p:cBhvr additive="base">
                                            <p:cTn id="22" dur="15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14:presetBounceEnd="72000">
                                      <p:stCondLst>
                                        <p:cond delay="700"/>
                                      </p:stCondLst>
                                      <p:childTnLst>
                                        <p:set>
                                          <p:cBhvr>
                                            <p:cTn id="24" dur="1" fill="hold">
                                              <p:stCondLst>
                                                <p:cond delay="0"/>
                                              </p:stCondLst>
                                            </p:cTn>
                                            <p:tgtEl>
                                              <p:spTgt spid="26"/>
                                            </p:tgtEl>
                                            <p:attrNameLst>
                                              <p:attrName>style.visibility</p:attrName>
                                            </p:attrNameLst>
                                          </p:cBhvr>
                                          <p:to>
                                            <p:strVal val="visible"/>
                                          </p:to>
                                        </p:set>
                                        <p:anim calcmode="lin" valueType="num" p14:bounceEnd="72000">
                                          <p:cBhvr additive="base">
                                            <p:cTn id="25" dur="1500" fill="hold"/>
                                            <p:tgtEl>
                                              <p:spTgt spid="26"/>
                                            </p:tgtEl>
                                            <p:attrNameLst>
                                              <p:attrName>ppt_x</p:attrName>
                                            </p:attrNameLst>
                                          </p:cBhvr>
                                          <p:tavLst>
                                            <p:tav tm="0">
                                              <p:val>
                                                <p:strVal val="#ppt_x"/>
                                              </p:val>
                                            </p:tav>
                                            <p:tav tm="100000">
                                              <p:val>
                                                <p:strVal val="#ppt_x"/>
                                              </p:val>
                                            </p:tav>
                                          </p:tavLst>
                                        </p:anim>
                                        <p:anim calcmode="lin" valueType="num" p14:bounceEnd="72000">
                                          <p:cBhvr additive="base">
                                            <p:cTn id="26" dur="1500" fill="hold"/>
                                            <p:tgtEl>
                                              <p:spTgt spid="2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14:presetBounceEnd="72000">
                                      <p:stCondLst>
                                        <p:cond delay="1400"/>
                                      </p:stCondLst>
                                      <p:childTnLst>
                                        <p:set>
                                          <p:cBhvr>
                                            <p:cTn id="28" dur="1" fill="hold">
                                              <p:stCondLst>
                                                <p:cond delay="0"/>
                                              </p:stCondLst>
                                            </p:cTn>
                                            <p:tgtEl>
                                              <p:spTgt spid="27"/>
                                            </p:tgtEl>
                                            <p:attrNameLst>
                                              <p:attrName>style.visibility</p:attrName>
                                            </p:attrNameLst>
                                          </p:cBhvr>
                                          <p:to>
                                            <p:strVal val="visible"/>
                                          </p:to>
                                        </p:set>
                                        <p:anim calcmode="lin" valueType="num" p14:bounceEnd="72000">
                                          <p:cBhvr additive="base">
                                            <p:cTn id="29" dur="1500" fill="hold"/>
                                            <p:tgtEl>
                                              <p:spTgt spid="27"/>
                                            </p:tgtEl>
                                            <p:attrNameLst>
                                              <p:attrName>ppt_x</p:attrName>
                                            </p:attrNameLst>
                                          </p:cBhvr>
                                          <p:tavLst>
                                            <p:tav tm="0">
                                              <p:val>
                                                <p:strVal val="#ppt_x"/>
                                              </p:val>
                                            </p:tav>
                                            <p:tav tm="100000">
                                              <p:val>
                                                <p:strVal val="#ppt_x"/>
                                              </p:val>
                                            </p:tav>
                                          </p:tavLst>
                                        </p:anim>
                                        <p:anim calcmode="lin" valueType="num" p14:bounceEnd="72000">
                                          <p:cBhvr additive="base">
                                            <p:cTn id="30" dur="1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29"/>
                    </p:tgtEl>
                  </p:cMediaNode>
                </p:audio>
                <p:seq concurrent="1" nextAc="seek">
                  <p:cTn id="32" restart="whenNotActive" fill="hold" evtFilter="cancelBubble" nodeType="interactiveSeq">
                    <p:stCondLst>
                      <p:cond evt="onClick" delay="0">
                        <p:tgtEl>
                          <p:spTgt spid="25"/>
                        </p:tgtEl>
                      </p:cond>
                    </p:stCondLst>
                    <p:endSync evt="end" delay="0">
                      <p:rtn val="all"/>
                    </p:endSync>
                    <p:childTnLst>
                      <p:par>
                        <p:cTn id="33" fill="hold">
                          <p:stCondLst>
                            <p:cond delay="0"/>
                          </p:stCondLst>
                          <p:childTnLst>
                            <p:par>
                              <p:cTn id="34" fill="hold">
                                <p:stCondLst>
                                  <p:cond delay="0"/>
                                </p:stCondLst>
                                <p:childTnLst>
                                  <p:par>
                                    <p:cTn id="35" presetID="42" presetClass="path" presetSubtype="0" accel="50000" fill="hold" nodeType="clickEffect" p14:presetBounceEnd="71000">
                                      <p:stCondLst>
                                        <p:cond delay="0"/>
                                      </p:stCondLst>
                                      <p:childTnLst>
                                        <p:animMotion origin="layout" path="M 0 -4.81481E-6 L -0.00326 -0.73217 " pathEditMode="relative" rAng="0" ptsTypes="AA" p14:bounceEnd="71000">
                                          <p:cBhvr>
                                            <p:cTn id="36" dur="1500" fill="hold"/>
                                            <p:tgtEl>
                                              <p:spTgt spid="28"/>
                                            </p:tgtEl>
                                            <p:attrNameLst>
                                              <p:attrName>ppt_x</p:attrName>
                                              <p:attrName>ppt_y</p:attrName>
                                            </p:attrNameLst>
                                          </p:cBhvr>
                                          <p:rCtr x="-169" y="-36620"/>
                                        </p:animMotion>
                                      </p:childTnLst>
                                    </p:cTn>
                                  </p:par>
                                  <p:par>
                                    <p:cTn id="37" presetID="42" presetClass="path" presetSubtype="0" accel="50000" fill="hold" grpId="0" nodeType="withEffect" p14:presetBounceEnd="71000">
                                      <p:stCondLst>
                                        <p:cond delay="0"/>
                                      </p:stCondLst>
                                      <p:childTnLst>
                                        <p:animMotion origin="layout" path="M 0 -4.81481E-6 L -0.00326 -0.73101 " pathEditMode="relative" rAng="0" ptsTypes="AA" p14:bounceEnd="71000">
                                          <p:cBhvr>
                                            <p:cTn id="38" dur="1500" fill="hold"/>
                                            <p:tgtEl>
                                              <p:spTgt spid="6"/>
                                            </p:tgtEl>
                                            <p:attrNameLst>
                                              <p:attrName>ppt_x</p:attrName>
                                              <p:attrName>ppt_y</p:attrName>
                                            </p:attrNameLst>
                                          </p:cBhvr>
                                          <p:rCtr x="-169" y="-36551"/>
                                        </p:animMotion>
                                      </p:childTnLst>
                                    </p:cTn>
                                  </p:par>
                                </p:childTnLst>
                              </p:cTn>
                            </p:par>
                            <p:par>
                              <p:cTn id="39" fill="hold">
                                <p:stCondLst>
                                  <p:cond delay="1500"/>
                                </p:stCondLst>
                                <p:childTnLst>
                                  <p:par>
                                    <p:cTn id="40" presetID="1" presetClass="mediacall" presetSubtype="0" fill="hold" nodeType="afterEffect">
                                      <p:stCondLst>
                                        <p:cond delay="0"/>
                                      </p:stCondLst>
                                      <p:childTnLst>
                                        <p:cmd type="call" cmd="playFrom(0.0)">
                                          <p:cBhvr>
                                            <p:cTn id="41" dur="4576" fill="hold"/>
                                            <p:tgtEl>
                                              <p:spTgt spid="29"/>
                                            </p:tgtEl>
                                          </p:cBhvr>
                                        </p:cmd>
                                      </p:childTnLst>
                                    </p:cTn>
                                  </p:par>
                                  <p:par>
                                    <p:cTn id="42" presetID="1" presetClass="mediacall" presetSubtype="0" fill="hold" nodeType="withEffect">
                                      <p:stCondLst>
                                        <p:cond delay="0"/>
                                      </p:stCondLst>
                                      <p:childTnLst>
                                        <p:cmd type="call" cmd="playFrom(0.0)">
                                          <p:cBhvr>
                                            <p:cTn id="43" dur="2839" fill="hold"/>
                                            <p:tgtEl>
                                              <p:spTgt spid="28"/>
                                            </p:tgtEl>
                                          </p:cBhvr>
                                        </p:cmd>
                                      </p:childTnLst>
                                    </p:cTn>
                                  </p:par>
                                  <p:par>
                                    <p:cTn id="44" presetID="42" presetClass="path" presetSubtype="0" accel="50000" fill="hold" nodeType="withEffect" p14:presetBounceEnd="71000">
                                      <p:stCondLst>
                                        <p:cond delay="2500"/>
                                      </p:stCondLst>
                                      <p:childTnLst>
                                        <p:animMotion origin="layout" path="M 0 -4.44444E-6 L -0.00326 -0.73101 " pathEditMode="relative" rAng="0" ptsTypes="AA" p14:bounceEnd="71000">
                                          <p:cBhvr>
                                            <p:cTn id="45" dur="1500" fill="hold"/>
                                            <p:tgtEl>
                                              <p:spTgt spid="12"/>
                                            </p:tgtEl>
                                            <p:attrNameLst>
                                              <p:attrName>ppt_x</p:attrName>
                                              <p:attrName>ppt_y</p:attrName>
                                            </p:attrNameLst>
                                          </p:cBhvr>
                                          <p:rCtr x="-169" y="-36551"/>
                                        </p:animMotion>
                                      </p:childTnLst>
                                    </p:cTn>
                                  </p:par>
                                </p:childTnLst>
                              </p:cTn>
                            </p:par>
                            <p:par>
                              <p:cTn id="46" fill="hold">
                                <p:stCondLst>
                                  <p:cond delay="6500"/>
                                </p:stCondLst>
                                <p:childTnLst>
                                  <p:par>
                                    <p:cTn id="47" presetID="10" presetClass="exit" presetSubtype="0" fill="hold" nodeType="afterEffect">
                                      <p:stCondLst>
                                        <p:cond delay="0"/>
                                      </p:stCondLst>
                                      <p:childTnLst>
                                        <p:animEffect transition="out" filter="fade">
                                          <p:cBhvr>
                                            <p:cTn id="48" dur="500"/>
                                            <p:tgtEl>
                                              <p:spTgt spid="12"/>
                                            </p:tgtEl>
                                          </p:cBhvr>
                                        </p:animEffect>
                                        <p:set>
                                          <p:cBhvr>
                                            <p:cTn id="49" dur="1" fill="hold">
                                              <p:stCondLst>
                                                <p:cond delay="499"/>
                                              </p:stCondLst>
                                            </p:cTn>
                                            <p:tgtEl>
                                              <p:spTgt spid="12"/>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500"/>
                                            <p:tgtEl>
                                              <p:spTgt spid="6"/>
                                            </p:tgtEl>
                                          </p:cBhvr>
                                        </p:animEffect>
                                        <p:set>
                                          <p:cBhvr>
                                            <p:cTn id="52" dur="1" fill="hold">
                                              <p:stCondLst>
                                                <p:cond delay="499"/>
                                              </p:stCondLst>
                                            </p:cTn>
                                            <p:tgtEl>
                                              <p:spTgt spid="6"/>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28"/>
                                            </p:tgtEl>
                                          </p:cBhvr>
                                        </p:animEffect>
                                        <p:set>
                                          <p:cBhvr>
                                            <p:cTn id="55" dur="1" fill="hold">
                                              <p:stCondLst>
                                                <p:cond delay="499"/>
                                              </p:stCondLst>
                                            </p:cTn>
                                            <p:tgtEl>
                                              <p:spTgt spid="28"/>
                                            </p:tgtEl>
                                            <p:attrNameLst>
                                              <p:attrName>style.visibility</p:attrName>
                                            </p:attrNameLst>
                                          </p:cBhvr>
                                          <p:to>
                                            <p:strVal val="hidden"/>
                                          </p:to>
                                        </p:set>
                                        <p:cmd type="call" cmd="stop">
                                          <p:cBhvr>
                                            <p:cTn id="56" dur="1">
                                              <p:stCondLst>
                                                <p:cond delay="499"/>
                                              </p:stCondLst>
                                            </p:cTn>
                                            <p:tgtEl>
                                              <p:spTgt spid="28"/>
                                            </p:tgtEl>
                                          </p:cBhvr>
                                        </p:cmd>
                                      </p:childTnLst>
                                    </p:cTn>
                                  </p:par>
                                </p:childTnLst>
                              </p:cTn>
                            </p:par>
                            <p:par>
                              <p:cTn id="57" fill="hold">
                                <p:stCondLst>
                                  <p:cond delay="7000"/>
                                </p:stCondLst>
                                <p:childTnLst>
                                  <p:par>
                                    <p:cTn id="58" presetID="2" presetClass="exit" presetSubtype="2" fill="hold" nodeType="afterEffect">
                                      <p:stCondLst>
                                        <p:cond delay="0"/>
                                      </p:stCondLst>
                                      <p:childTnLst>
                                        <p:anim calcmode="lin" valueType="num">
                                          <p:cBhvr additive="base">
                                            <p:cTn id="59" dur="500"/>
                                            <p:tgtEl>
                                              <p:spTgt spid="26"/>
                                            </p:tgtEl>
                                            <p:attrNameLst>
                                              <p:attrName>ppt_x</p:attrName>
                                            </p:attrNameLst>
                                          </p:cBhvr>
                                          <p:tavLst>
                                            <p:tav tm="0">
                                              <p:val>
                                                <p:strVal val="ppt_x"/>
                                              </p:val>
                                            </p:tav>
                                            <p:tav tm="100000">
                                              <p:val>
                                                <p:strVal val="1+ppt_w/2"/>
                                              </p:val>
                                            </p:tav>
                                          </p:tavLst>
                                        </p:anim>
                                        <p:anim calcmode="lin" valueType="num">
                                          <p:cBhvr additive="base">
                                            <p:cTn id="60" dur="500"/>
                                            <p:tgtEl>
                                              <p:spTgt spid="26"/>
                                            </p:tgtEl>
                                            <p:attrNameLst>
                                              <p:attrName>ppt_y</p:attrName>
                                            </p:attrNameLst>
                                          </p:cBhvr>
                                          <p:tavLst>
                                            <p:tav tm="0">
                                              <p:val>
                                                <p:strVal val="ppt_y"/>
                                              </p:val>
                                            </p:tav>
                                            <p:tav tm="100000">
                                              <p:val>
                                                <p:strVal val="ppt_y"/>
                                              </p:val>
                                            </p:tav>
                                          </p:tavLst>
                                        </p:anim>
                                        <p:set>
                                          <p:cBhvr>
                                            <p:cTn id="61" dur="1" fill="hold">
                                              <p:stCondLst>
                                                <p:cond delay="499"/>
                                              </p:stCondLst>
                                            </p:cTn>
                                            <p:tgtEl>
                                              <p:spTgt spid="26"/>
                                            </p:tgtEl>
                                            <p:attrNameLst>
                                              <p:attrName>style.visibility</p:attrName>
                                            </p:attrNameLst>
                                          </p:cBhvr>
                                          <p:to>
                                            <p:strVal val="hidden"/>
                                          </p:to>
                                        </p:set>
                                      </p:childTnLst>
                                    </p:cTn>
                                  </p:par>
                                  <p:par>
                                    <p:cTn id="62" presetID="2" presetClass="exit" presetSubtype="2" fill="hold" nodeType="withEffect">
                                      <p:stCondLst>
                                        <p:cond delay="0"/>
                                      </p:stCondLst>
                                      <p:childTnLst>
                                        <p:anim calcmode="lin" valueType="num">
                                          <p:cBhvr additive="base">
                                            <p:cTn id="63" dur="500"/>
                                            <p:tgtEl>
                                              <p:spTgt spid="27"/>
                                            </p:tgtEl>
                                            <p:attrNameLst>
                                              <p:attrName>ppt_x</p:attrName>
                                            </p:attrNameLst>
                                          </p:cBhvr>
                                          <p:tavLst>
                                            <p:tav tm="0">
                                              <p:val>
                                                <p:strVal val="ppt_x"/>
                                              </p:val>
                                            </p:tav>
                                            <p:tav tm="100000">
                                              <p:val>
                                                <p:strVal val="1+ppt_w/2"/>
                                              </p:val>
                                            </p:tav>
                                          </p:tavLst>
                                        </p:anim>
                                        <p:anim calcmode="lin" valueType="num">
                                          <p:cBhvr additive="base">
                                            <p:cTn id="64" dur="500"/>
                                            <p:tgtEl>
                                              <p:spTgt spid="27"/>
                                            </p:tgtEl>
                                            <p:attrNameLst>
                                              <p:attrName>ppt_y</p:attrName>
                                            </p:attrNameLst>
                                          </p:cBhvr>
                                          <p:tavLst>
                                            <p:tav tm="0">
                                              <p:val>
                                                <p:strVal val="ppt_y"/>
                                              </p:val>
                                            </p:tav>
                                            <p:tav tm="100000">
                                              <p:val>
                                                <p:strVal val="ppt_y"/>
                                              </p:val>
                                            </p:tav>
                                          </p:tavLst>
                                        </p:anim>
                                        <p:set>
                                          <p:cBhvr>
                                            <p:cTn id="65"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5"/>
                      </p:tgtEl>
                    </p:cond>
                  </p:nextCondLst>
                </p:seq>
                <p:video>
                  <p:cMediaNode vol="80000">
                    <p:cTn id="66" display="0">
                      <p:stCondLst>
                        <p:cond delay="indefinite"/>
                      </p:stCondLst>
                    </p:cTn>
                    <p:tgtEl>
                      <p:spTgt spid="28"/>
                    </p:tgtEl>
                  </p:cMediaNode>
                </p:video>
              </p:childTnLst>
            </p:cTn>
          </p:par>
        </p:tnLst>
        <p:bldLst>
          <p:bldP spid="13" grpId="0"/>
          <p:bldP spid="6" grpId="0" animBg="1"/>
          <p:bldP spid="6" grpId="1" animBg="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500" fill="hold"/>
                                            <p:tgtEl>
                                              <p:spTgt spid="30"/>
                                            </p:tgtEl>
                                            <p:attrNameLst>
                                              <p:attrName>ppt_x</p:attrName>
                                            </p:attrNameLst>
                                          </p:cBhvr>
                                          <p:tavLst>
                                            <p:tav tm="0">
                                              <p:val>
                                                <p:strVal val="#ppt_x"/>
                                              </p:val>
                                            </p:tav>
                                            <p:tav tm="100000">
                                              <p:val>
                                                <p:strVal val="#ppt_x"/>
                                              </p:val>
                                            </p:tav>
                                          </p:tavLst>
                                        </p:anim>
                                        <p:anim calcmode="lin" valueType="num">
                                          <p:cBhvr additive="base">
                                            <p:cTn id="8" dur="1500" fill="hold"/>
                                            <p:tgtEl>
                                              <p:spTgt spid="3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500" fill="hold"/>
                                            <p:tgtEl>
                                              <p:spTgt spid="14"/>
                                            </p:tgtEl>
                                            <p:attrNameLst>
                                              <p:attrName>ppt_x</p:attrName>
                                            </p:attrNameLst>
                                          </p:cBhvr>
                                          <p:tavLst>
                                            <p:tav tm="0">
                                              <p:val>
                                                <p:strVal val="#ppt_x"/>
                                              </p:val>
                                            </p:tav>
                                            <p:tav tm="100000">
                                              <p:val>
                                                <p:strVal val="#ppt_x"/>
                                              </p:val>
                                            </p:tav>
                                          </p:tavLst>
                                        </p:anim>
                                        <p:anim calcmode="lin" valueType="num">
                                          <p:cBhvr additive="base">
                                            <p:cTn id="12" dur="1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ppt_x"/>
                                              </p:val>
                                            </p:tav>
                                            <p:tav tm="100000">
                                              <p:val>
                                                <p:strVal val="#ppt_x"/>
                                              </p:val>
                                            </p:tav>
                                          </p:tavLst>
                                        </p:anim>
                                        <p:anim calcmode="lin" valueType="num">
                                          <p:cBhvr additive="base">
                                            <p:cTn id="16" dur="1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1500" fill="hold"/>
                                            <p:tgtEl>
                                              <p:spTgt spid="25"/>
                                            </p:tgtEl>
                                            <p:attrNameLst>
                                              <p:attrName>ppt_x</p:attrName>
                                            </p:attrNameLst>
                                          </p:cBhvr>
                                          <p:tavLst>
                                            <p:tav tm="0">
                                              <p:val>
                                                <p:strVal val="#ppt_x"/>
                                              </p:val>
                                            </p:tav>
                                            <p:tav tm="100000">
                                              <p:val>
                                                <p:strVal val="#ppt_x"/>
                                              </p:val>
                                            </p:tav>
                                          </p:tavLst>
                                        </p:anim>
                                        <p:anim calcmode="lin" valueType="num">
                                          <p:cBhvr additive="base">
                                            <p:cTn id="22" dur="15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70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1500" fill="hold"/>
                                            <p:tgtEl>
                                              <p:spTgt spid="26"/>
                                            </p:tgtEl>
                                            <p:attrNameLst>
                                              <p:attrName>ppt_x</p:attrName>
                                            </p:attrNameLst>
                                          </p:cBhvr>
                                          <p:tavLst>
                                            <p:tav tm="0">
                                              <p:val>
                                                <p:strVal val="#ppt_x"/>
                                              </p:val>
                                            </p:tav>
                                            <p:tav tm="100000">
                                              <p:val>
                                                <p:strVal val="#ppt_x"/>
                                              </p:val>
                                            </p:tav>
                                          </p:tavLst>
                                        </p:anim>
                                        <p:anim calcmode="lin" valueType="num">
                                          <p:cBhvr additive="base">
                                            <p:cTn id="26" dur="1500" fill="hold"/>
                                            <p:tgtEl>
                                              <p:spTgt spid="2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140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1500" fill="hold"/>
                                            <p:tgtEl>
                                              <p:spTgt spid="27"/>
                                            </p:tgtEl>
                                            <p:attrNameLst>
                                              <p:attrName>ppt_x</p:attrName>
                                            </p:attrNameLst>
                                          </p:cBhvr>
                                          <p:tavLst>
                                            <p:tav tm="0">
                                              <p:val>
                                                <p:strVal val="#ppt_x"/>
                                              </p:val>
                                            </p:tav>
                                            <p:tav tm="100000">
                                              <p:val>
                                                <p:strVal val="#ppt_x"/>
                                              </p:val>
                                            </p:tav>
                                          </p:tavLst>
                                        </p:anim>
                                        <p:anim calcmode="lin" valueType="num">
                                          <p:cBhvr additive="base">
                                            <p:cTn id="30" dur="1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29"/>
                    </p:tgtEl>
                  </p:cMediaNode>
                </p:audio>
                <p:seq concurrent="1" nextAc="seek">
                  <p:cTn id="32" restart="whenNotActive" fill="hold" evtFilter="cancelBubble" nodeType="interactiveSeq">
                    <p:stCondLst>
                      <p:cond evt="onClick" delay="0">
                        <p:tgtEl>
                          <p:spTgt spid="25"/>
                        </p:tgtEl>
                      </p:cond>
                    </p:stCondLst>
                    <p:endSync evt="end" delay="0">
                      <p:rtn val="all"/>
                    </p:endSync>
                    <p:childTnLst>
                      <p:par>
                        <p:cTn id="33" fill="hold">
                          <p:stCondLst>
                            <p:cond delay="0"/>
                          </p:stCondLst>
                          <p:childTnLst>
                            <p:par>
                              <p:cTn id="34" fill="hold">
                                <p:stCondLst>
                                  <p:cond delay="0"/>
                                </p:stCondLst>
                                <p:childTnLst>
                                  <p:par>
                                    <p:cTn id="35" presetID="42" presetClass="path" presetSubtype="0" accel="50000" fill="hold" nodeType="clickEffect">
                                      <p:stCondLst>
                                        <p:cond delay="0"/>
                                      </p:stCondLst>
                                      <p:childTnLst>
                                        <p:animMotion origin="layout" path="M 0 -4.81481E-6 L -0.00326 -0.73217 " pathEditMode="relative" rAng="0" ptsTypes="AA">
                                          <p:cBhvr>
                                            <p:cTn id="36" dur="1500" fill="hold"/>
                                            <p:tgtEl>
                                              <p:spTgt spid="28"/>
                                            </p:tgtEl>
                                            <p:attrNameLst>
                                              <p:attrName>ppt_x</p:attrName>
                                              <p:attrName>ppt_y</p:attrName>
                                            </p:attrNameLst>
                                          </p:cBhvr>
                                          <p:rCtr x="-169" y="-36620"/>
                                        </p:animMotion>
                                      </p:childTnLst>
                                    </p:cTn>
                                  </p:par>
                                  <p:par>
                                    <p:cTn id="37" presetID="42" presetClass="path" presetSubtype="0" accel="50000" fill="hold" grpId="0" nodeType="withEffect">
                                      <p:stCondLst>
                                        <p:cond delay="0"/>
                                      </p:stCondLst>
                                      <p:childTnLst>
                                        <p:animMotion origin="layout" path="M 0 -4.81481E-6 L -0.00326 -0.73101 " pathEditMode="relative" rAng="0" ptsTypes="AA">
                                          <p:cBhvr>
                                            <p:cTn id="38" dur="1500" fill="hold"/>
                                            <p:tgtEl>
                                              <p:spTgt spid="6"/>
                                            </p:tgtEl>
                                            <p:attrNameLst>
                                              <p:attrName>ppt_x</p:attrName>
                                              <p:attrName>ppt_y</p:attrName>
                                            </p:attrNameLst>
                                          </p:cBhvr>
                                          <p:rCtr x="-169" y="-36551"/>
                                        </p:animMotion>
                                      </p:childTnLst>
                                    </p:cTn>
                                  </p:par>
                                </p:childTnLst>
                              </p:cTn>
                            </p:par>
                            <p:par>
                              <p:cTn id="39" fill="hold">
                                <p:stCondLst>
                                  <p:cond delay="1500"/>
                                </p:stCondLst>
                                <p:childTnLst>
                                  <p:par>
                                    <p:cTn id="40" presetID="1" presetClass="mediacall" presetSubtype="0" fill="hold" nodeType="afterEffect">
                                      <p:stCondLst>
                                        <p:cond delay="0"/>
                                      </p:stCondLst>
                                      <p:childTnLst>
                                        <p:cmd type="call" cmd="playFrom(0.0)">
                                          <p:cBhvr>
                                            <p:cTn id="41" dur="4576" fill="hold"/>
                                            <p:tgtEl>
                                              <p:spTgt spid="29"/>
                                            </p:tgtEl>
                                          </p:cBhvr>
                                        </p:cmd>
                                      </p:childTnLst>
                                    </p:cTn>
                                  </p:par>
                                  <p:par>
                                    <p:cTn id="42" presetID="1" presetClass="mediacall" presetSubtype="0" fill="hold" nodeType="withEffect">
                                      <p:stCondLst>
                                        <p:cond delay="0"/>
                                      </p:stCondLst>
                                      <p:childTnLst>
                                        <p:cmd type="call" cmd="playFrom(0.0)">
                                          <p:cBhvr>
                                            <p:cTn id="43" dur="2839" fill="hold"/>
                                            <p:tgtEl>
                                              <p:spTgt spid="28"/>
                                            </p:tgtEl>
                                          </p:cBhvr>
                                        </p:cmd>
                                      </p:childTnLst>
                                    </p:cTn>
                                  </p:par>
                                  <p:par>
                                    <p:cTn id="44" presetID="42" presetClass="path" presetSubtype="0" accel="50000" fill="hold" nodeType="withEffect">
                                      <p:stCondLst>
                                        <p:cond delay="2500"/>
                                      </p:stCondLst>
                                      <p:childTnLst>
                                        <p:animMotion origin="layout" path="M 0 -4.44444E-6 L -0.00326 -0.73101 " pathEditMode="relative" rAng="0" ptsTypes="AA">
                                          <p:cBhvr>
                                            <p:cTn id="45" dur="1500" fill="hold"/>
                                            <p:tgtEl>
                                              <p:spTgt spid="12"/>
                                            </p:tgtEl>
                                            <p:attrNameLst>
                                              <p:attrName>ppt_x</p:attrName>
                                              <p:attrName>ppt_y</p:attrName>
                                            </p:attrNameLst>
                                          </p:cBhvr>
                                          <p:rCtr x="-169" y="-36551"/>
                                        </p:animMotion>
                                      </p:childTnLst>
                                    </p:cTn>
                                  </p:par>
                                </p:childTnLst>
                              </p:cTn>
                            </p:par>
                            <p:par>
                              <p:cTn id="46" fill="hold">
                                <p:stCondLst>
                                  <p:cond delay="6500"/>
                                </p:stCondLst>
                                <p:childTnLst>
                                  <p:par>
                                    <p:cTn id="47" presetID="10" presetClass="exit" presetSubtype="0" fill="hold" nodeType="afterEffect">
                                      <p:stCondLst>
                                        <p:cond delay="0"/>
                                      </p:stCondLst>
                                      <p:childTnLst>
                                        <p:animEffect transition="out" filter="fade">
                                          <p:cBhvr>
                                            <p:cTn id="48" dur="500"/>
                                            <p:tgtEl>
                                              <p:spTgt spid="12"/>
                                            </p:tgtEl>
                                          </p:cBhvr>
                                        </p:animEffect>
                                        <p:set>
                                          <p:cBhvr>
                                            <p:cTn id="49" dur="1" fill="hold">
                                              <p:stCondLst>
                                                <p:cond delay="499"/>
                                              </p:stCondLst>
                                            </p:cTn>
                                            <p:tgtEl>
                                              <p:spTgt spid="12"/>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500"/>
                                            <p:tgtEl>
                                              <p:spTgt spid="6"/>
                                            </p:tgtEl>
                                          </p:cBhvr>
                                        </p:animEffect>
                                        <p:set>
                                          <p:cBhvr>
                                            <p:cTn id="52" dur="1" fill="hold">
                                              <p:stCondLst>
                                                <p:cond delay="499"/>
                                              </p:stCondLst>
                                            </p:cTn>
                                            <p:tgtEl>
                                              <p:spTgt spid="6"/>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28"/>
                                            </p:tgtEl>
                                          </p:cBhvr>
                                        </p:animEffect>
                                        <p:set>
                                          <p:cBhvr>
                                            <p:cTn id="55" dur="1" fill="hold">
                                              <p:stCondLst>
                                                <p:cond delay="499"/>
                                              </p:stCondLst>
                                            </p:cTn>
                                            <p:tgtEl>
                                              <p:spTgt spid="28"/>
                                            </p:tgtEl>
                                            <p:attrNameLst>
                                              <p:attrName>style.visibility</p:attrName>
                                            </p:attrNameLst>
                                          </p:cBhvr>
                                          <p:to>
                                            <p:strVal val="hidden"/>
                                          </p:to>
                                        </p:set>
                                        <p:cmd type="call" cmd="stop">
                                          <p:cBhvr>
                                            <p:cTn id="56" dur="1">
                                              <p:stCondLst>
                                                <p:cond delay="499"/>
                                              </p:stCondLst>
                                            </p:cTn>
                                            <p:tgtEl>
                                              <p:spTgt spid="28"/>
                                            </p:tgtEl>
                                          </p:cBhvr>
                                        </p:cmd>
                                      </p:childTnLst>
                                    </p:cTn>
                                  </p:par>
                                </p:childTnLst>
                              </p:cTn>
                            </p:par>
                            <p:par>
                              <p:cTn id="57" fill="hold">
                                <p:stCondLst>
                                  <p:cond delay="7000"/>
                                </p:stCondLst>
                                <p:childTnLst>
                                  <p:par>
                                    <p:cTn id="58" presetID="2" presetClass="exit" presetSubtype="2" fill="hold" nodeType="afterEffect">
                                      <p:stCondLst>
                                        <p:cond delay="0"/>
                                      </p:stCondLst>
                                      <p:childTnLst>
                                        <p:anim calcmode="lin" valueType="num">
                                          <p:cBhvr additive="base">
                                            <p:cTn id="59" dur="500"/>
                                            <p:tgtEl>
                                              <p:spTgt spid="26"/>
                                            </p:tgtEl>
                                            <p:attrNameLst>
                                              <p:attrName>ppt_x</p:attrName>
                                            </p:attrNameLst>
                                          </p:cBhvr>
                                          <p:tavLst>
                                            <p:tav tm="0">
                                              <p:val>
                                                <p:strVal val="ppt_x"/>
                                              </p:val>
                                            </p:tav>
                                            <p:tav tm="100000">
                                              <p:val>
                                                <p:strVal val="1+ppt_w/2"/>
                                              </p:val>
                                            </p:tav>
                                          </p:tavLst>
                                        </p:anim>
                                        <p:anim calcmode="lin" valueType="num">
                                          <p:cBhvr additive="base">
                                            <p:cTn id="60" dur="500"/>
                                            <p:tgtEl>
                                              <p:spTgt spid="26"/>
                                            </p:tgtEl>
                                            <p:attrNameLst>
                                              <p:attrName>ppt_y</p:attrName>
                                            </p:attrNameLst>
                                          </p:cBhvr>
                                          <p:tavLst>
                                            <p:tav tm="0">
                                              <p:val>
                                                <p:strVal val="ppt_y"/>
                                              </p:val>
                                            </p:tav>
                                            <p:tav tm="100000">
                                              <p:val>
                                                <p:strVal val="ppt_y"/>
                                              </p:val>
                                            </p:tav>
                                          </p:tavLst>
                                        </p:anim>
                                        <p:set>
                                          <p:cBhvr>
                                            <p:cTn id="61" dur="1" fill="hold">
                                              <p:stCondLst>
                                                <p:cond delay="499"/>
                                              </p:stCondLst>
                                            </p:cTn>
                                            <p:tgtEl>
                                              <p:spTgt spid="26"/>
                                            </p:tgtEl>
                                            <p:attrNameLst>
                                              <p:attrName>style.visibility</p:attrName>
                                            </p:attrNameLst>
                                          </p:cBhvr>
                                          <p:to>
                                            <p:strVal val="hidden"/>
                                          </p:to>
                                        </p:set>
                                      </p:childTnLst>
                                    </p:cTn>
                                  </p:par>
                                  <p:par>
                                    <p:cTn id="62" presetID="2" presetClass="exit" presetSubtype="2" fill="hold" nodeType="withEffect">
                                      <p:stCondLst>
                                        <p:cond delay="0"/>
                                      </p:stCondLst>
                                      <p:childTnLst>
                                        <p:anim calcmode="lin" valueType="num">
                                          <p:cBhvr additive="base">
                                            <p:cTn id="63" dur="500"/>
                                            <p:tgtEl>
                                              <p:spTgt spid="27"/>
                                            </p:tgtEl>
                                            <p:attrNameLst>
                                              <p:attrName>ppt_x</p:attrName>
                                            </p:attrNameLst>
                                          </p:cBhvr>
                                          <p:tavLst>
                                            <p:tav tm="0">
                                              <p:val>
                                                <p:strVal val="ppt_x"/>
                                              </p:val>
                                            </p:tav>
                                            <p:tav tm="100000">
                                              <p:val>
                                                <p:strVal val="1+ppt_w/2"/>
                                              </p:val>
                                            </p:tav>
                                          </p:tavLst>
                                        </p:anim>
                                        <p:anim calcmode="lin" valueType="num">
                                          <p:cBhvr additive="base">
                                            <p:cTn id="64" dur="500"/>
                                            <p:tgtEl>
                                              <p:spTgt spid="27"/>
                                            </p:tgtEl>
                                            <p:attrNameLst>
                                              <p:attrName>ppt_y</p:attrName>
                                            </p:attrNameLst>
                                          </p:cBhvr>
                                          <p:tavLst>
                                            <p:tav tm="0">
                                              <p:val>
                                                <p:strVal val="ppt_y"/>
                                              </p:val>
                                            </p:tav>
                                            <p:tav tm="100000">
                                              <p:val>
                                                <p:strVal val="ppt_y"/>
                                              </p:val>
                                            </p:tav>
                                          </p:tavLst>
                                        </p:anim>
                                        <p:set>
                                          <p:cBhvr>
                                            <p:cTn id="65"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5"/>
                      </p:tgtEl>
                    </p:cond>
                  </p:nextCondLst>
                </p:seq>
                <p:video>
                  <p:cMediaNode vol="80000">
                    <p:cTn id="66" display="0">
                      <p:stCondLst>
                        <p:cond delay="indefinite"/>
                      </p:stCondLst>
                    </p:cTn>
                    <p:tgtEl>
                      <p:spTgt spid="28"/>
                    </p:tgtEl>
                  </p:cMediaNode>
                </p:video>
              </p:childTnLst>
            </p:cTn>
          </p:par>
        </p:tnLst>
        <p:bldLst>
          <p:bldP spid="13" grpId="0"/>
          <p:bldP spid="6" grpId="0" animBg="1"/>
          <p:bldP spid="6" grpId="1"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1"/>
          <a:srcRect t="1112"/>
          <a:stretch>
            <a:fillRect/>
          </a:stretch>
        </p:blipFill>
        <p:spPr>
          <a:xfrm>
            <a:off x="28250" y="0"/>
            <a:ext cx="12176450" cy="6858000"/>
          </a:xfrm>
          <a:prstGeom prst="rect">
            <a:avLst/>
          </a:prstGeom>
        </p:spPr>
      </p:pic>
      <p:pic>
        <p:nvPicPr>
          <p:cNvPr id="14" name="Graphic 13"/>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124200" y="174539"/>
            <a:ext cx="8686800" cy="2293710"/>
          </a:xfrm>
          <a:prstGeom prst="rect">
            <a:avLst/>
          </a:prstGeom>
          <a:effectLst>
            <a:outerShdw blurRad="50800" dist="38100" dir="2700000" algn="tl" rotWithShape="0">
              <a:prstClr val="black">
                <a:alpha val="40000"/>
              </a:prstClr>
            </a:outerShdw>
          </a:effectLst>
        </p:spPr>
      </p:pic>
      <p:grpSp>
        <p:nvGrpSpPr>
          <p:cNvPr id="30" name="Group 29"/>
          <p:cNvGrpSpPr/>
          <p:nvPr/>
        </p:nvGrpSpPr>
        <p:grpSpPr>
          <a:xfrm>
            <a:off x="609600" y="465992"/>
            <a:ext cx="2133600" cy="1743808"/>
            <a:chOff x="381000" y="449490"/>
            <a:chExt cx="2133600" cy="1743808"/>
          </a:xfrm>
          <a:effectLst>
            <a:outerShdw blurRad="50800" dist="38100" dir="2700000" algn="tl" rotWithShape="0">
              <a:prstClr val="black">
                <a:alpha val="40000"/>
              </a:prstClr>
            </a:outerShdw>
          </a:effectLst>
        </p:grpSpPr>
        <p:pic>
          <p:nvPicPr>
            <p:cNvPr id="10" name="Picture 9"/>
            <p:cNvPicPr>
              <a:picLocks noChangeAspect="1"/>
            </p:cNvPicPr>
            <p:nvPr/>
          </p:nvPicPr>
          <p:blipFill>
            <a:blip r:embed="rId4"/>
            <a:stretch>
              <a:fillRect/>
            </a:stretch>
          </p:blipFill>
          <p:spPr>
            <a:xfrm>
              <a:off x="381000" y="449490"/>
              <a:ext cx="2133600" cy="1743808"/>
            </a:xfrm>
            <a:prstGeom prst="rect">
              <a:avLst/>
            </a:prstGeom>
          </p:spPr>
        </p:pic>
        <p:sp>
          <p:nvSpPr>
            <p:cNvPr id="11" name="TextBox 10"/>
            <p:cNvSpPr txBox="1"/>
            <p:nvPr/>
          </p:nvSpPr>
          <p:spPr>
            <a:xfrm>
              <a:off x="741962" y="990600"/>
              <a:ext cx="1415837" cy="67710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b="0" i="0" u="none" strike="noStrike" kern="1200" cap="none" spc="0" normalizeH="0" baseline="0" noProof="0">
                  <a:ln>
                    <a:noFill/>
                  </a:ln>
                  <a:solidFill>
                    <a:prstClr val="white"/>
                  </a:solidFill>
                  <a:effectLst/>
                  <a:uLnTx/>
                  <a:uFillTx/>
                  <a:latin typeface="iCiel Cadena" panose="02000503000000020004" pitchFamily="50" charset="0"/>
                  <a:ea typeface="+mn-ea"/>
                  <a:cs typeface="+mn-cs"/>
                </a:rPr>
                <a:t>CÂU 3</a:t>
              </a:r>
              <a:endParaRPr kumimoji="0" lang="en-US" sz="4400" b="0" i="0" u="none" strike="noStrike" kern="1200" cap="none" spc="0" normalizeH="0" baseline="0" noProof="0">
                <a:ln>
                  <a:noFill/>
                </a:ln>
                <a:solidFill>
                  <a:prstClr val="white"/>
                </a:solidFill>
                <a:effectLst/>
                <a:uLnTx/>
                <a:uFillTx/>
                <a:latin typeface="iCiel Cadena" panose="02000503000000020004" pitchFamily="50" charset="0"/>
                <a:ea typeface="+mn-ea"/>
                <a:cs typeface="+mn-cs"/>
              </a:endParaRPr>
            </a:p>
          </p:txBody>
        </p:sp>
      </p:grpSp>
      <p:sp>
        <p:nvSpPr>
          <p:cNvPr id="13" name="TextBox 12"/>
          <p:cNvSpPr txBox="1"/>
          <p:nvPr/>
        </p:nvSpPr>
        <p:spPr>
          <a:xfrm>
            <a:off x="5581296" y="440281"/>
            <a:ext cx="3500958" cy="1661993"/>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5400" b="0" i="0" u="none" strike="noStrike" kern="1200" cap="none" spc="0" normalizeH="0" baseline="0" noProof="0" dirty="0" err="1">
                <a:ln>
                  <a:noFill/>
                </a:ln>
                <a:solidFill>
                  <a:srgbClr val="FF0000"/>
                </a:solidFill>
                <a:effectLst/>
                <a:uLnTx/>
                <a:uFillTx/>
                <a:latin typeface="#9Slide02 Tieu de dai"/>
                <a:ea typeface="+mn-ea"/>
                <a:cs typeface="+mn-cs"/>
              </a:rPr>
              <a:t>Tính</a:t>
            </a:r>
            <a:r>
              <a:rPr kumimoji="0" lang="en-US" sz="5400" b="0" i="0" u="none" strike="noStrike" kern="1200" cap="none" spc="0" normalizeH="0" noProof="0" dirty="0">
                <a:ln>
                  <a:noFill/>
                </a:ln>
                <a:solidFill>
                  <a:srgbClr val="FF0000"/>
                </a:solidFill>
                <a:effectLst/>
                <a:uLnTx/>
                <a:uFillTx/>
                <a:latin typeface="#9Slide02 Tieu de dai"/>
                <a:ea typeface="+mn-ea"/>
                <a:cs typeface="+mn-cs"/>
              </a:rPr>
              <a:t> </a:t>
            </a:r>
            <a:r>
              <a:rPr kumimoji="0" lang="en-US" sz="5400" b="0" i="0" u="none" strike="noStrike" kern="1200" cap="none" spc="0" normalizeH="0" noProof="0" dirty="0" err="1">
                <a:ln>
                  <a:noFill/>
                </a:ln>
                <a:solidFill>
                  <a:srgbClr val="FF0000"/>
                </a:solidFill>
                <a:effectLst/>
                <a:uLnTx/>
                <a:uFillTx/>
                <a:latin typeface="#9Slide02 Tieu de dai"/>
                <a:ea typeface="+mn-ea"/>
                <a:cs typeface="+mn-cs"/>
              </a:rPr>
              <a:t>nhẩm</a:t>
            </a:r>
            <a:r>
              <a:rPr kumimoji="0" lang="en-US" sz="5400" b="0" i="0" u="none" strike="noStrike" kern="1200" cap="none" spc="0" normalizeH="0" noProof="0" dirty="0">
                <a:ln>
                  <a:noFill/>
                </a:ln>
                <a:solidFill>
                  <a:srgbClr val="FF0000"/>
                </a:solidFill>
                <a:effectLst/>
                <a:uLnTx/>
                <a:uFillTx/>
                <a:latin typeface="#9Slide02 Tieu de dai"/>
                <a:ea typeface="+mn-ea"/>
                <a:cs typeface="+mn-cs"/>
              </a:rPr>
              <a:t>:</a:t>
            </a:r>
            <a:endParaRPr kumimoji="0" lang="en-US" sz="5400" b="0" i="0" u="none" strike="noStrike" kern="1200" cap="none" spc="0" normalizeH="0" noProof="0" dirty="0">
              <a:ln>
                <a:noFill/>
              </a:ln>
              <a:solidFill>
                <a:srgbClr val="FF0000"/>
              </a:solidFill>
              <a:effectLst/>
              <a:uLnTx/>
              <a:uFillTx/>
              <a:latin typeface="#9Slide02 Tieu de da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lang="en-US" sz="5400" dirty="0">
                <a:solidFill>
                  <a:srgbClr val="FF0000"/>
                </a:solidFill>
                <a:latin typeface="#9Slide02 Tieu de dai"/>
              </a:rPr>
              <a:t>10 x 5 = ?</a:t>
            </a:r>
            <a:endParaRPr kumimoji="0" lang="en-US" sz="5400" b="0" i="0" u="none" strike="noStrike" kern="1200" cap="none" spc="0" normalizeH="0" baseline="0" noProof="0" dirty="0">
              <a:ln>
                <a:noFill/>
              </a:ln>
              <a:solidFill>
                <a:srgbClr val="FF0000"/>
              </a:solidFill>
              <a:effectLst/>
              <a:uLnTx/>
              <a:uFillTx/>
              <a:latin typeface="#9Slide02 Tieu de dai"/>
            </a:endParaRPr>
          </a:p>
        </p:txBody>
      </p:sp>
      <p:grpSp>
        <p:nvGrpSpPr>
          <p:cNvPr id="25" name="Keo - 9Slide.vn"/>
          <p:cNvGrpSpPr/>
          <p:nvPr/>
        </p:nvGrpSpPr>
        <p:grpSpPr>
          <a:xfrm>
            <a:off x="490264" y="2136963"/>
            <a:ext cx="11244536" cy="1751545"/>
            <a:chOff x="490264" y="2136963"/>
            <a:chExt cx="11244536" cy="1751545"/>
          </a:xfrm>
        </p:grpSpPr>
        <p:sp>
          <p:nvSpPr>
            <p:cNvPr id="16" name="Rectangle: Rounded Corners 15"/>
            <p:cNvSpPr/>
            <p:nvPr/>
          </p:nvSpPr>
          <p:spPr>
            <a:xfrm>
              <a:off x="1295400" y="2743200"/>
              <a:ext cx="10439400" cy="941047"/>
            </a:xfrm>
            <a:prstGeom prst="roundRect">
              <a:avLst/>
            </a:prstGeom>
            <a:solidFill>
              <a:schemeClr val="bg1"/>
            </a:solidFill>
            <a:ln w="76200">
              <a:solidFill>
                <a:srgbClr val="5FC5E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400" b="0" i="0" u="none" strike="noStrike" kern="1200" cap="none" spc="0" normalizeH="0" baseline="0" noProof="0" dirty="0">
                  <a:ln>
                    <a:noFill/>
                  </a:ln>
                  <a:solidFill>
                    <a:prstClr val="black">
                      <a:lumMod val="75000"/>
                      <a:lumOff val="25000"/>
                    </a:prstClr>
                  </a:solidFill>
                  <a:effectLst/>
                  <a:uLnTx/>
                  <a:uFillTx/>
                  <a:latin typeface="#9Slide02 Tieu de dai"/>
                  <a:ea typeface="+mn-ea"/>
                  <a:cs typeface="+mn-cs"/>
                </a:rPr>
                <a:t>60</a:t>
              </a:r>
              <a:endParaRPr kumimoji="0" lang="en-US" sz="3400" b="0" i="0" u="none" strike="noStrike" kern="1200" cap="none" spc="0" normalizeH="0" baseline="0" noProof="0" dirty="0">
                <a:ln>
                  <a:noFill/>
                </a:ln>
                <a:solidFill>
                  <a:prstClr val="black">
                    <a:lumMod val="75000"/>
                    <a:lumOff val="25000"/>
                  </a:prstClr>
                </a:solidFill>
                <a:effectLst/>
                <a:uLnTx/>
                <a:uFillTx/>
                <a:latin typeface="#9Slide02 Tieu de dai"/>
                <a:ea typeface="+mn-ea"/>
                <a:cs typeface="+mn-cs"/>
              </a:endParaRPr>
            </a:p>
          </p:txBody>
        </p:sp>
        <p:pic>
          <p:nvPicPr>
            <p:cNvPr id="15" name="Graphic 1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490264" y="2136963"/>
              <a:ext cx="1524175" cy="1751545"/>
            </a:xfrm>
            <a:prstGeom prst="rect">
              <a:avLst/>
            </a:prstGeom>
          </p:spPr>
        </p:pic>
      </p:grpSp>
      <p:grpSp>
        <p:nvGrpSpPr>
          <p:cNvPr id="26" name="Bua - 9Slide.vn"/>
          <p:cNvGrpSpPr/>
          <p:nvPr/>
        </p:nvGrpSpPr>
        <p:grpSpPr>
          <a:xfrm>
            <a:off x="609600" y="3935022"/>
            <a:ext cx="11125200" cy="1468344"/>
            <a:chOff x="609600" y="3935022"/>
            <a:chExt cx="11125200" cy="1468344"/>
          </a:xfrm>
        </p:grpSpPr>
        <p:sp>
          <p:nvSpPr>
            <p:cNvPr id="17" name="Rectangle: Rounded Corners 16"/>
            <p:cNvSpPr/>
            <p:nvPr/>
          </p:nvSpPr>
          <p:spPr>
            <a:xfrm>
              <a:off x="1295400" y="4270402"/>
              <a:ext cx="10439400" cy="941047"/>
            </a:xfrm>
            <a:prstGeom prst="roundRect">
              <a:avLst/>
            </a:prstGeom>
            <a:solidFill>
              <a:schemeClr val="bg1"/>
            </a:solidFill>
            <a:ln w="76200">
              <a:solidFill>
                <a:srgbClr val="5FC5E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400" b="0" i="0" u="none" strike="noStrike" kern="1200" cap="none" spc="0" normalizeH="0" baseline="0" noProof="0" dirty="0">
                  <a:ln>
                    <a:noFill/>
                  </a:ln>
                  <a:solidFill>
                    <a:prstClr val="black">
                      <a:lumMod val="75000"/>
                      <a:lumOff val="25000"/>
                    </a:prstClr>
                  </a:solidFill>
                  <a:effectLst/>
                  <a:uLnTx/>
                  <a:uFillTx/>
                  <a:latin typeface="#9Slide02 Tieu de dai"/>
                  <a:ea typeface="+mn-ea"/>
                  <a:cs typeface="+mn-cs"/>
                </a:rPr>
                <a:t>40</a:t>
              </a:r>
              <a:endParaRPr kumimoji="0" lang="en-US" sz="3400" b="0" i="0" u="none" strike="noStrike" kern="1200" cap="none" spc="0" normalizeH="0" baseline="0" noProof="0" dirty="0">
                <a:ln>
                  <a:noFill/>
                </a:ln>
                <a:solidFill>
                  <a:prstClr val="black">
                    <a:lumMod val="75000"/>
                    <a:lumOff val="25000"/>
                  </a:prstClr>
                </a:solidFill>
                <a:effectLst/>
                <a:uLnTx/>
                <a:uFillTx/>
                <a:latin typeface="#9Slide02 Tieu de dai"/>
                <a:ea typeface="+mn-ea"/>
                <a:cs typeface="+mn-cs"/>
              </a:endParaRPr>
            </a:p>
          </p:txBody>
        </p:sp>
        <p:pic>
          <p:nvPicPr>
            <p:cNvPr id="23" name="Graphic 2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rot="239493">
              <a:off x="609600" y="3935022"/>
              <a:ext cx="1453885" cy="1468344"/>
            </a:xfrm>
            <a:prstGeom prst="rect">
              <a:avLst/>
            </a:prstGeom>
          </p:spPr>
        </p:pic>
      </p:grpSp>
      <p:grpSp>
        <p:nvGrpSpPr>
          <p:cNvPr id="27" name="Bao - 9Slide.vn"/>
          <p:cNvGrpSpPr/>
          <p:nvPr/>
        </p:nvGrpSpPr>
        <p:grpSpPr>
          <a:xfrm>
            <a:off x="537589" y="5248510"/>
            <a:ext cx="11197211" cy="1646551"/>
            <a:chOff x="537589" y="5248510"/>
            <a:chExt cx="11197211" cy="1646551"/>
          </a:xfrm>
        </p:grpSpPr>
        <p:sp>
          <p:nvSpPr>
            <p:cNvPr id="19" name="Rectangle: Rounded Corners 18"/>
            <p:cNvSpPr/>
            <p:nvPr/>
          </p:nvSpPr>
          <p:spPr>
            <a:xfrm>
              <a:off x="1295400" y="5733369"/>
              <a:ext cx="10439400" cy="941047"/>
            </a:xfrm>
            <a:prstGeom prst="roundRect">
              <a:avLst/>
            </a:prstGeom>
            <a:solidFill>
              <a:schemeClr val="bg1"/>
            </a:solidFill>
            <a:ln w="76200">
              <a:solidFill>
                <a:srgbClr val="5FC5E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400" b="0" i="0" u="none" strike="noStrike" kern="1200" cap="none" spc="0" normalizeH="0" baseline="0" noProof="0" dirty="0">
                  <a:ln>
                    <a:noFill/>
                  </a:ln>
                  <a:solidFill>
                    <a:prstClr val="black">
                      <a:lumMod val="75000"/>
                      <a:lumOff val="25000"/>
                    </a:prstClr>
                  </a:solidFill>
                  <a:effectLst/>
                  <a:uLnTx/>
                  <a:uFillTx/>
                  <a:latin typeface="#9Slide02 Tieu de dai"/>
                  <a:ea typeface="+mn-ea"/>
                  <a:cs typeface="+mn-cs"/>
                </a:rPr>
                <a:t>50</a:t>
              </a:r>
              <a:endParaRPr kumimoji="0" lang="en-US" sz="3400" b="0" i="0" u="none" strike="noStrike" kern="1200" cap="none" spc="0" normalizeH="0" baseline="0" noProof="0" dirty="0">
                <a:ln>
                  <a:noFill/>
                </a:ln>
                <a:solidFill>
                  <a:prstClr val="black">
                    <a:lumMod val="75000"/>
                    <a:lumOff val="25000"/>
                  </a:prstClr>
                </a:solidFill>
                <a:effectLst/>
                <a:uLnTx/>
                <a:uFillTx/>
                <a:latin typeface="#9Slide02 Tieu de dai"/>
                <a:ea typeface="+mn-ea"/>
                <a:cs typeface="+mn-cs"/>
              </a:endParaRPr>
            </a:p>
          </p:txBody>
        </p:sp>
        <p:pic>
          <p:nvPicPr>
            <p:cNvPr id="24" name="Graphic 2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rot="287755">
              <a:off x="537589" y="5248510"/>
              <a:ext cx="1597907" cy="1646551"/>
            </a:xfrm>
            <a:prstGeom prst="rect">
              <a:avLst/>
            </a:prstGeom>
          </p:spPr>
        </p:pic>
      </p:grpSp>
      <p:pic>
        <p:nvPicPr>
          <p:cNvPr id="29" name="59c3c5f047238">
            <a:hlinkClick r:id="" action="ppaction://media"/>
          </p:cNvPr>
          <p:cNvPicPr>
            <a:picLocks noChangeAspect="1"/>
          </p:cNvPicPr>
          <p:nvPr>
            <a:audioFile r:link="rId8"/>
            <p:extLst>
              <p:ext uri="{DAA4B4D4-6D71-4841-9C94-3DE7FCFB9230}">
                <p14:media xmlns:p14="http://schemas.microsoft.com/office/powerpoint/2010/main" r:embed="rId9"/>
              </p:ext>
            </p:extLst>
          </p:nvPr>
        </p:nvPicPr>
        <p:blipFill>
          <a:blip r:embed="rId10"/>
          <a:stretch>
            <a:fillRect/>
          </a:stretch>
        </p:blipFill>
        <p:spPr>
          <a:xfrm>
            <a:off x="-1710825" y="1859813"/>
            <a:ext cx="1384390" cy="1384390"/>
          </a:xfrm>
          <a:prstGeom prst="rect">
            <a:avLst/>
          </a:prstGeom>
        </p:spPr>
      </p:pic>
      <p:sp>
        <p:nvSpPr>
          <p:cNvPr id="6" name="Rectangle: Rounded Corners 5"/>
          <p:cNvSpPr/>
          <p:nvPr/>
        </p:nvSpPr>
        <p:spPr>
          <a:xfrm>
            <a:off x="2326181" y="7299202"/>
            <a:ext cx="7539639" cy="4206998"/>
          </a:xfrm>
          <a:prstGeom prst="roundRect">
            <a:avLst>
              <a:gd name="adj" fmla="val 1268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pic>
        <p:nvPicPr>
          <p:cNvPr id="31" name="Picture 30">
            <a:hlinkClick r:id="" action="ppaction://media"/>
          </p:cNvPr>
          <p:cNvPicPr>
            <a:picLocks noChangeAspect="1"/>
          </p:cNvPicPr>
          <p:nvPr>
            <a:videoFile r:link="rId11"/>
            <p:extLst>
              <p:ext uri="{DAA4B4D4-6D71-4841-9C94-3DE7FCFB9230}">
                <p14:media xmlns:p14="http://schemas.microsoft.com/office/powerpoint/2010/main" r:embed="rId12"/>
              </p:ext>
            </p:extLst>
          </p:nvPr>
        </p:nvPicPr>
        <p:blipFill>
          <a:blip r:embed="rId13"/>
          <a:srcRect/>
          <a:stretch>
            <a:fillRect/>
          </a:stretch>
        </p:blipFill>
        <p:spPr>
          <a:xfrm>
            <a:off x="2541061" y="7459828"/>
            <a:ext cx="7109878" cy="3885746"/>
          </a:xfrm>
          <a:custGeom>
            <a:avLst/>
            <a:gdLst>
              <a:gd name="connsiteX0" fmla="*/ 325142 w 7109878"/>
              <a:gd name="connsiteY0" fmla="*/ 0 h 3885746"/>
              <a:gd name="connsiteX1" fmla="*/ 6784737 w 7109878"/>
              <a:gd name="connsiteY1" fmla="*/ 0 h 3885746"/>
              <a:gd name="connsiteX2" fmla="*/ 6847243 w 7109878"/>
              <a:gd name="connsiteY2" fmla="*/ 19403 h 3885746"/>
              <a:gd name="connsiteX3" fmla="*/ 7089364 w 7109878"/>
              <a:gd name="connsiteY3" fmla="*/ 261525 h 3885746"/>
              <a:gd name="connsiteX4" fmla="*/ 7109878 w 7109878"/>
              <a:gd name="connsiteY4" fmla="*/ 327610 h 3885746"/>
              <a:gd name="connsiteX5" fmla="*/ 7109878 w 7109878"/>
              <a:gd name="connsiteY5" fmla="*/ 3558137 h 3885746"/>
              <a:gd name="connsiteX6" fmla="*/ 7089364 w 7109878"/>
              <a:gd name="connsiteY6" fmla="*/ 3624222 h 3885746"/>
              <a:gd name="connsiteX7" fmla="*/ 6847243 w 7109878"/>
              <a:gd name="connsiteY7" fmla="*/ 3866343 h 3885746"/>
              <a:gd name="connsiteX8" fmla="*/ 6784737 w 7109878"/>
              <a:gd name="connsiteY8" fmla="*/ 3885746 h 3885746"/>
              <a:gd name="connsiteX9" fmla="*/ 325141 w 7109878"/>
              <a:gd name="connsiteY9" fmla="*/ 3885746 h 3885746"/>
              <a:gd name="connsiteX10" fmla="*/ 262636 w 7109878"/>
              <a:gd name="connsiteY10" fmla="*/ 3866343 h 3885746"/>
              <a:gd name="connsiteX11" fmla="*/ 20514 w 7109878"/>
              <a:gd name="connsiteY11" fmla="*/ 3624222 h 3885746"/>
              <a:gd name="connsiteX12" fmla="*/ 0 w 7109878"/>
              <a:gd name="connsiteY12" fmla="*/ 3558137 h 3885746"/>
              <a:gd name="connsiteX13" fmla="*/ 0 w 7109878"/>
              <a:gd name="connsiteY13" fmla="*/ 327609 h 3885746"/>
              <a:gd name="connsiteX14" fmla="*/ 20514 w 7109878"/>
              <a:gd name="connsiteY14" fmla="*/ 261525 h 3885746"/>
              <a:gd name="connsiteX15" fmla="*/ 262636 w 7109878"/>
              <a:gd name="connsiteY15" fmla="*/ 19403 h 3885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109878" h="3885746">
                <a:moveTo>
                  <a:pt x="325142" y="0"/>
                </a:moveTo>
                <a:lnTo>
                  <a:pt x="6784737" y="0"/>
                </a:lnTo>
                <a:lnTo>
                  <a:pt x="6847243" y="19403"/>
                </a:lnTo>
                <a:cubicBezTo>
                  <a:pt x="6956107" y="65449"/>
                  <a:pt x="7043319" y="152661"/>
                  <a:pt x="7089364" y="261525"/>
                </a:cubicBezTo>
                <a:lnTo>
                  <a:pt x="7109878" y="327610"/>
                </a:lnTo>
                <a:lnTo>
                  <a:pt x="7109878" y="3558137"/>
                </a:lnTo>
                <a:lnTo>
                  <a:pt x="7089364" y="3624222"/>
                </a:lnTo>
                <a:cubicBezTo>
                  <a:pt x="7043319" y="3733086"/>
                  <a:pt x="6956107" y="3820298"/>
                  <a:pt x="6847243" y="3866343"/>
                </a:cubicBezTo>
                <a:lnTo>
                  <a:pt x="6784737" y="3885746"/>
                </a:lnTo>
                <a:lnTo>
                  <a:pt x="325141" y="3885746"/>
                </a:lnTo>
                <a:lnTo>
                  <a:pt x="262636" y="3866343"/>
                </a:lnTo>
                <a:cubicBezTo>
                  <a:pt x="153772" y="3820298"/>
                  <a:pt x="66559" y="3733086"/>
                  <a:pt x="20514" y="3624222"/>
                </a:cubicBezTo>
                <a:lnTo>
                  <a:pt x="0" y="3558137"/>
                </a:lnTo>
                <a:lnTo>
                  <a:pt x="0" y="327609"/>
                </a:lnTo>
                <a:lnTo>
                  <a:pt x="20514" y="261525"/>
                </a:lnTo>
                <a:cubicBezTo>
                  <a:pt x="66559" y="152661"/>
                  <a:pt x="153772" y="65449"/>
                  <a:pt x="262636" y="19403"/>
                </a:cubicBezTo>
                <a:close/>
              </a:path>
            </a:pathLst>
          </a:custGeom>
        </p:spPr>
      </p:pic>
      <p:pic>
        <p:nvPicPr>
          <p:cNvPr id="12" name="Picture 11"/>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a:xfrm>
            <a:off x="3151787" y="9192881"/>
            <a:ext cx="5888426" cy="151176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14:presetBounceEnd="78000">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14:bounceEnd="78000">
                                          <p:cBhvr additive="base">
                                            <p:cTn id="7" dur="1500" fill="hold"/>
                                            <p:tgtEl>
                                              <p:spTgt spid="30"/>
                                            </p:tgtEl>
                                            <p:attrNameLst>
                                              <p:attrName>ppt_x</p:attrName>
                                            </p:attrNameLst>
                                          </p:cBhvr>
                                          <p:tavLst>
                                            <p:tav tm="0">
                                              <p:val>
                                                <p:strVal val="#ppt_x"/>
                                              </p:val>
                                            </p:tav>
                                            <p:tav tm="100000">
                                              <p:val>
                                                <p:strVal val="#ppt_x"/>
                                              </p:val>
                                            </p:tav>
                                          </p:tavLst>
                                        </p:anim>
                                        <p:anim calcmode="lin" valueType="num" p14:bounceEnd="78000">
                                          <p:cBhvr additive="base">
                                            <p:cTn id="8" dur="1500" fill="hold"/>
                                            <p:tgtEl>
                                              <p:spTgt spid="3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78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78000">
                                          <p:cBhvr additive="base">
                                            <p:cTn id="11" dur="1500" fill="hold"/>
                                            <p:tgtEl>
                                              <p:spTgt spid="14"/>
                                            </p:tgtEl>
                                            <p:attrNameLst>
                                              <p:attrName>ppt_x</p:attrName>
                                            </p:attrNameLst>
                                          </p:cBhvr>
                                          <p:tavLst>
                                            <p:tav tm="0">
                                              <p:val>
                                                <p:strVal val="#ppt_x"/>
                                              </p:val>
                                            </p:tav>
                                            <p:tav tm="100000">
                                              <p:val>
                                                <p:strVal val="#ppt_x"/>
                                              </p:val>
                                            </p:tav>
                                          </p:tavLst>
                                        </p:anim>
                                        <p:anim calcmode="lin" valueType="num" p14:bounceEnd="78000">
                                          <p:cBhvr additive="base">
                                            <p:cTn id="12" dur="1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78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78000">
                                          <p:cBhvr additive="base">
                                            <p:cTn id="15" dur="1500" fill="hold"/>
                                            <p:tgtEl>
                                              <p:spTgt spid="13"/>
                                            </p:tgtEl>
                                            <p:attrNameLst>
                                              <p:attrName>ppt_x</p:attrName>
                                            </p:attrNameLst>
                                          </p:cBhvr>
                                          <p:tavLst>
                                            <p:tav tm="0">
                                              <p:val>
                                                <p:strVal val="#ppt_x"/>
                                              </p:val>
                                            </p:tav>
                                            <p:tav tm="100000">
                                              <p:val>
                                                <p:strVal val="#ppt_x"/>
                                              </p:val>
                                            </p:tav>
                                          </p:tavLst>
                                        </p:anim>
                                        <p:anim calcmode="lin" valueType="num" p14:bounceEnd="78000">
                                          <p:cBhvr additive="base">
                                            <p:cTn id="16" dur="1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14:presetBounceEnd="72000">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14:bounceEnd="72000">
                                          <p:cBhvr additive="base">
                                            <p:cTn id="21" dur="1500" fill="hold"/>
                                            <p:tgtEl>
                                              <p:spTgt spid="25"/>
                                            </p:tgtEl>
                                            <p:attrNameLst>
                                              <p:attrName>ppt_x</p:attrName>
                                            </p:attrNameLst>
                                          </p:cBhvr>
                                          <p:tavLst>
                                            <p:tav tm="0">
                                              <p:val>
                                                <p:strVal val="#ppt_x"/>
                                              </p:val>
                                            </p:tav>
                                            <p:tav tm="100000">
                                              <p:val>
                                                <p:strVal val="#ppt_x"/>
                                              </p:val>
                                            </p:tav>
                                          </p:tavLst>
                                        </p:anim>
                                        <p:anim calcmode="lin" valueType="num" p14:bounceEnd="72000">
                                          <p:cBhvr additive="base">
                                            <p:cTn id="22" dur="15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14:presetBounceEnd="72000">
                                      <p:stCondLst>
                                        <p:cond delay="700"/>
                                      </p:stCondLst>
                                      <p:childTnLst>
                                        <p:set>
                                          <p:cBhvr>
                                            <p:cTn id="24" dur="1" fill="hold">
                                              <p:stCondLst>
                                                <p:cond delay="0"/>
                                              </p:stCondLst>
                                            </p:cTn>
                                            <p:tgtEl>
                                              <p:spTgt spid="26"/>
                                            </p:tgtEl>
                                            <p:attrNameLst>
                                              <p:attrName>style.visibility</p:attrName>
                                            </p:attrNameLst>
                                          </p:cBhvr>
                                          <p:to>
                                            <p:strVal val="visible"/>
                                          </p:to>
                                        </p:set>
                                        <p:anim calcmode="lin" valueType="num" p14:bounceEnd="72000">
                                          <p:cBhvr additive="base">
                                            <p:cTn id="25" dur="1500" fill="hold"/>
                                            <p:tgtEl>
                                              <p:spTgt spid="26"/>
                                            </p:tgtEl>
                                            <p:attrNameLst>
                                              <p:attrName>ppt_x</p:attrName>
                                            </p:attrNameLst>
                                          </p:cBhvr>
                                          <p:tavLst>
                                            <p:tav tm="0">
                                              <p:val>
                                                <p:strVal val="#ppt_x"/>
                                              </p:val>
                                            </p:tav>
                                            <p:tav tm="100000">
                                              <p:val>
                                                <p:strVal val="#ppt_x"/>
                                              </p:val>
                                            </p:tav>
                                          </p:tavLst>
                                        </p:anim>
                                        <p:anim calcmode="lin" valueType="num" p14:bounceEnd="72000">
                                          <p:cBhvr additive="base">
                                            <p:cTn id="26" dur="1500" fill="hold"/>
                                            <p:tgtEl>
                                              <p:spTgt spid="2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14:presetBounceEnd="72000">
                                      <p:stCondLst>
                                        <p:cond delay="1500"/>
                                      </p:stCondLst>
                                      <p:childTnLst>
                                        <p:set>
                                          <p:cBhvr>
                                            <p:cTn id="28" dur="1" fill="hold">
                                              <p:stCondLst>
                                                <p:cond delay="0"/>
                                              </p:stCondLst>
                                            </p:cTn>
                                            <p:tgtEl>
                                              <p:spTgt spid="27"/>
                                            </p:tgtEl>
                                            <p:attrNameLst>
                                              <p:attrName>style.visibility</p:attrName>
                                            </p:attrNameLst>
                                          </p:cBhvr>
                                          <p:to>
                                            <p:strVal val="visible"/>
                                          </p:to>
                                        </p:set>
                                        <p:anim calcmode="lin" valueType="num" p14:bounceEnd="72000">
                                          <p:cBhvr additive="base">
                                            <p:cTn id="29" dur="1500" fill="hold"/>
                                            <p:tgtEl>
                                              <p:spTgt spid="27"/>
                                            </p:tgtEl>
                                            <p:attrNameLst>
                                              <p:attrName>ppt_x</p:attrName>
                                            </p:attrNameLst>
                                          </p:cBhvr>
                                          <p:tavLst>
                                            <p:tav tm="0">
                                              <p:val>
                                                <p:strVal val="#ppt_x"/>
                                              </p:val>
                                            </p:tav>
                                            <p:tav tm="100000">
                                              <p:val>
                                                <p:strVal val="#ppt_x"/>
                                              </p:val>
                                            </p:tav>
                                          </p:tavLst>
                                        </p:anim>
                                        <p:anim calcmode="lin" valueType="num" p14:bounceEnd="72000">
                                          <p:cBhvr additive="base">
                                            <p:cTn id="30" dur="1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29"/>
                    </p:tgtEl>
                  </p:cMediaNode>
                </p:audio>
                <p:video>
                  <p:cMediaNode vol="80000">
                    <p:cTn id="32" display="0">
                      <p:stCondLst>
                        <p:cond delay="indefinite"/>
                      </p:stCondLst>
                    </p:cTn>
                    <p:tgtEl>
                      <p:spTgt spid="31"/>
                    </p:tgtEl>
                  </p:cMediaNode>
                </p:video>
                <p:seq concurrent="1" nextAc="seek">
                  <p:cTn id="33" restart="whenNotActive" fill="hold" evtFilter="cancelBubble" nodeType="interactiveSeq">
                    <p:stCondLst>
                      <p:cond evt="onClick" delay="0">
                        <p:tgtEl>
                          <p:spTgt spid="27"/>
                        </p:tgtEl>
                      </p:cond>
                    </p:stCondLst>
                    <p:endSync evt="end" delay="0">
                      <p:rtn val="all"/>
                    </p:endSync>
                    <p:childTnLst>
                      <p:par>
                        <p:cTn id="34" fill="hold">
                          <p:stCondLst>
                            <p:cond delay="0"/>
                          </p:stCondLst>
                          <p:childTnLst>
                            <p:par>
                              <p:cTn id="35" fill="hold">
                                <p:stCondLst>
                                  <p:cond delay="0"/>
                                </p:stCondLst>
                                <p:childTnLst>
                                  <p:par>
                                    <p:cTn id="36" presetID="42" presetClass="path" presetSubtype="0" accel="50000" fill="hold" nodeType="clickEffect" p14:presetBounceEnd="71000">
                                      <p:stCondLst>
                                        <p:cond delay="0"/>
                                      </p:stCondLst>
                                      <p:childTnLst>
                                        <p:animMotion origin="layout" path="M 0 -4.81481E-6 L -0.00326 -0.73217 " pathEditMode="relative" rAng="0" ptsTypes="AA" p14:bounceEnd="71000">
                                          <p:cBhvr>
                                            <p:cTn id="37" dur="1500" fill="hold"/>
                                            <p:tgtEl>
                                              <p:spTgt spid="31"/>
                                            </p:tgtEl>
                                            <p:attrNameLst>
                                              <p:attrName>ppt_x</p:attrName>
                                              <p:attrName>ppt_y</p:attrName>
                                            </p:attrNameLst>
                                          </p:cBhvr>
                                          <p:rCtr x="-169" y="-36620"/>
                                        </p:animMotion>
                                      </p:childTnLst>
                                    </p:cTn>
                                  </p:par>
                                  <p:par>
                                    <p:cTn id="38" presetID="42" presetClass="path" presetSubtype="0" accel="50000" fill="hold" grpId="0" nodeType="withEffect" p14:presetBounceEnd="71000">
                                      <p:stCondLst>
                                        <p:cond delay="0"/>
                                      </p:stCondLst>
                                      <p:childTnLst>
                                        <p:animMotion origin="layout" path="M 0 -4.81481E-6 L -0.00326 -0.73101 " pathEditMode="relative" rAng="0" ptsTypes="AA" p14:bounceEnd="71000">
                                          <p:cBhvr>
                                            <p:cTn id="39" dur="1500" fill="hold"/>
                                            <p:tgtEl>
                                              <p:spTgt spid="6"/>
                                            </p:tgtEl>
                                            <p:attrNameLst>
                                              <p:attrName>ppt_x</p:attrName>
                                              <p:attrName>ppt_y</p:attrName>
                                            </p:attrNameLst>
                                          </p:cBhvr>
                                          <p:rCtr x="-169" y="-36551"/>
                                        </p:animMotion>
                                      </p:childTnLst>
                                    </p:cTn>
                                  </p:par>
                                </p:childTnLst>
                              </p:cTn>
                            </p:par>
                            <p:par>
                              <p:cTn id="40" fill="hold">
                                <p:stCondLst>
                                  <p:cond delay="1500"/>
                                </p:stCondLst>
                                <p:childTnLst>
                                  <p:par>
                                    <p:cTn id="41" presetID="1" presetClass="mediacall" presetSubtype="0" fill="hold" nodeType="afterEffect">
                                      <p:stCondLst>
                                        <p:cond delay="0"/>
                                      </p:stCondLst>
                                      <p:childTnLst>
                                        <p:cmd type="call" cmd="playFrom(0.0)">
                                          <p:cBhvr>
                                            <p:cTn id="42" dur="4576" fill="hold"/>
                                            <p:tgtEl>
                                              <p:spTgt spid="29"/>
                                            </p:tgtEl>
                                          </p:cBhvr>
                                        </p:cmd>
                                      </p:childTnLst>
                                    </p:cTn>
                                  </p:par>
                                  <p:par>
                                    <p:cTn id="43" presetID="1" presetClass="mediacall" presetSubtype="0" fill="hold" nodeType="withEffect">
                                      <p:stCondLst>
                                        <p:cond delay="0"/>
                                      </p:stCondLst>
                                      <p:childTnLst>
                                        <p:cmd type="call" cmd="playFrom(0.0)">
                                          <p:cBhvr>
                                            <p:cTn id="44" dur="3000" fill="hold"/>
                                            <p:tgtEl>
                                              <p:spTgt spid="31"/>
                                            </p:tgtEl>
                                          </p:cBhvr>
                                        </p:cmd>
                                      </p:childTnLst>
                                    </p:cTn>
                                  </p:par>
                                  <p:par>
                                    <p:cTn id="45" presetID="42" presetClass="path" presetSubtype="0" accel="50000" fill="hold" nodeType="withEffect" p14:presetBounceEnd="71000">
                                      <p:stCondLst>
                                        <p:cond delay="2500"/>
                                      </p:stCondLst>
                                      <p:childTnLst>
                                        <p:animMotion origin="layout" path="M 0 -4.44444E-6 L -0.00326 -0.73101 " pathEditMode="relative" rAng="0" ptsTypes="AA" p14:bounceEnd="71000">
                                          <p:cBhvr>
                                            <p:cTn id="46" dur="1500" fill="hold"/>
                                            <p:tgtEl>
                                              <p:spTgt spid="12"/>
                                            </p:tgtEl>
                                            <p:attrNameLst>
                                              <p:attrName>ppt_x</p:attrName>
                                              <p:attrName>ppt_y</p:attrName>
                                            </p:attrNameLst>
                                          </p:cBhvr>
                                          <p:rCtr x="-169" y="-36551"/>
                                        </p:animMotion>
                                      </p:childTnLst>
                                    </p:cTn>
                                  </p:par>
                                </p:childTnLst>
                              </p:cTn>
                            </p:par>
                            <p:par>
                              <p:cTn id="47" fill="hold">
                                <p:stCondLst>
                                  <p:cond delay="6500"/>
                                </p:stCondLst>
                                <p:childTnLst>
                                  <p:par>
                                    <p:cTn id="48" presetID="10" presetClass="exit" presetSubtype="0" fill="hold" nodeType="afterEffect">
                                      <p:stCondLst>
                                        <p:cond delay="0"/>
                                      </p:stCondLst>
                                      <p:childTnLst>
                                        <p:animEffect transition="out" filter="fade">
                                          <p:cBhvr>
                                            <p:cTn id="49" dur="500"/>
                                            <p:tgtEl>
                                              <p:spTgt spid="12"/>
                                            </p:tgtEl>
                                          </p:cBhvr>
                                        </p:animEffect>
                                        <p:set>
                                          <p:cBhvr>
                                            <p:cTn id="50" dur="1" fill="hold">
                                              <p:stCondLst>
                                                <p:cond delay="499"/>
                                              </p:stCondLst>
                                            </p:cTn>
                                            <p:tgtEl>
                                              <p:spTgt spid="12"/>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6"/>
                                            </p:tgtEl>
                                          </p:cBhvr>
                                        </p:animEffect>
                                        <p:set>
                                          <p:cBhvr>
                                            <p:cTn id="53" dur="1" fill="hold">
                                              <p:stCondLst>
                                                <p:cond delay="499"/>
                                              </p:stCondLst>
                                            </p:cTn>
                                            <p:tgtEl>
                                              <p:spTgt spid="6"/>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31"/>
                                            </p:tgtEl>
                                          </p:cBhvr>
                                        </p:animEffect>
                                        <p:set>
                                          <p:cBhvr>
                                            <p:cTn id="56" dur="1" fill="hold">
                                              <p:stCondLst>
                                                <p:cond delay="499"/>
                                              </p:stCondLst>
                                            </p:cTn>
                                            <p:tgtEl>
                                              <p:spTgt spid="31"/>
                                            </p:tgtEl>
                                            <p:attrNameLst>
                                              <p:attrName>style.visibility</p:attrName>
                                            </p:attrNameLst>
                                          </p:cBhvr>
                                          <p:to>
                                            <p:strVal val="hidden"/>
                                          </p:to>
                                        </p:set>
                                        <p:cmd type="call" cmd="stop">
                                          <p:cBhvr>
                                            <p:cTn id="57" dur="1">
                                              <p:stCondLst>
                                                <p:cond delay="499"/>
                                              </p:stCondLst>
                                            </p:cTn>
                                            <p:tgtEl>
                                              <p:spTgt spid="31"/>
                                            </p:tgtEl>
                                          </p:cBhvr>
                                        </p:cmd>
                                      </p:childTnLst>
                                    </p:cTn>
                                  </p:par>
                                </p:childTnLst>
                              </p:cTn>
                            </p:par>
                            <p:par>
                              <p:cTn id="58" fill="hold">
                                <p:stCondLst>
                                  <p:cond delay="7000"/>
                                </p:stCondLst>
                                <p:childTnLst>
                                  <p:par>
                                    <p:cTn id="59" presetID="2" presetClass="exit" presetSubtype="2" fill="hold" nodeType="afterEffect">
                                      <p:stCondLst>
                                        <p:cond delay="0"/>
                                      </p:stCondLst>
                                      <p:childTnLst>
                                        <p:anim calcmode="lin" valueType="num">
                                          <p:cBhvr additive="base">
                                            <p:cTn id="60" dur="500"/>
                                            <p:tgtEl>
                                              <p:spTgt spid="25"/>
                                            </p:tgtEl>
                                            <p:attrNameLst>
                                              <p:attrName>ppt_x</p:attrName>
                                            </p:attrNameLst>
                                          </p:cBhvr>
                                          <p:tavLst>
                                            <p:tav tm="0">
                                              <p:val>
                                                <p:strVal val="ppt_x"/>
                                              </p:val>
                                            </p:tav>
                                            <p:tav tm="100000">
                                              <p:val>
                                                <p:strVal val="1+ppt_w/2"/>
                                              </p:val>
                                            </p:tav>
                                          </p:tavLst>
                                        </p:anim>
                                        <p:anim calcmode="lin" valueType="num">
                                          <p:cBhvr additive="base">
                                            <p:cTn id="61" dur="500"/>
                                            <p:tgtEl>
                                              <p:spTgt spid="25"/>
                                            </p:tgtEl>
                                            <p:attrNameLst>
                                              <p:attrName>ppt_y</p:attrName>
                                            </p:attrNameLst>
                                          </p:cBhvr>
                                          <p:tavLst>
                                            <p:tav tm="0">
                                              <p:val>
                                                <p:strVal val="ppt_y"/>
                                              </p:val>
                                            </p:tav>
                                            <p:tav tm="100000">
                                              <p:val>
                                                <p:strVal val="ppt_y"/>
                                              </p:val>
                                            </p:tav>
                                          </p:tavLst>
                                        </p:anim>
                                        <p:set>
                                          <p:cBhvr>
                                            <p:cTn id="62" dur="1" fill="hold">
                                              <p:stCondLst>
                                                <p:cond delay="499"/>
                                              </p:stCondLst>
                                            </p:cTn>
                                            <p:tgtEl>
                                              <p:spTgt spid="25"/>
                                            </p:tgtEl>
                                            <p:attrNameLst>
                                              <p:attrName>style.visibility</p:attrName>
                                            </p:attrNameLst>
                                          </p:cBhvr>
                                          <p:to>
                                            <p:strVal val="hidden"/>
                                          </p:to>
                                        </p:set>
                                      </p:childTnLst>
                                    </p:cTn>
                                  </p:par>
                                  <p:par>
                                    <p:cTn id="63" presetID="2" presetClass="exit" presetSubtype="2" fill="hold" nodeType="withEffect">
                                      <p:stCondLst>
                                        <p:cond delay="0"/>
                                      </p:stCondLst>
                                      <p:childTnLst>
                                        <p:anim calcmode="lin" valueType="num">
                                          <p:cBhvr additive="base">
                                            <p:cTn id="64" dur="500"/>
                                            <p:tgtEl>
                                              <p:spTgt spid="26"/>
                                            </p:tgtEl>
                                            <p:attrNameLst>
                                              <p:attrName>ppt_x</p:attrName>
                                            </p:attrNameLst>
                                          </p:cBhvr>
                                          <p:tavLst>
                                            <p:tav tm="0">
                                              <p:val>
                                                <p:strVal val="ppt_x"/>
                                              </p:val>
                                            </p:tav>
                                            <p:tav tm="100000">
                                              <p:val>
                                                <p:strVal val="1+ppt_w/2"/>
                                              </p:val>
                                            </p:tav>
                                          </p:tavLst>
                                        </p:anim>
                                        <p:anim calcmode="lin" valueType="num">
                                          <p:cBhvr additive="base">
                                            <p:cTn id="65" dur="500"/>
                                            <p:tgtEl>
                                              <p:spTgt spid="26"/>
                                            </p:tgtEl>
                                            <p:attrNameLst>
                                              <p:attrName>ppt_y</p:attrName>
                                            </p:attrNameLst>
                                          </p:cBhvr>
                                          <p:tavLst>
                                            <p:tav tm="0">
                                              <p:val>
                                                <p:strVal val="ppt_y"/>
                                              </p:val>
                                            </p:tav>
                                            <p:tav tm="100000">
                                              <p:val>
                                                <p:strVal val="ppt_y"/>
                                              </p:val>
                                            </p:tav>
                                          </p:tavLst>
                                        </p:anim>
                                        <p:set>
                                          <p:cBhvr>
                                            <p:cTn id="66"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bldLst>
          <p:bldP spid="13" grpId="0"/>
          <p:bldP spid="6" grpId="0" animBg="1"/>
          <p:bldP spid="6" grpId="1" animBg="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500" fill="hold"/>
                                            <p:tgtEl>
                                              <p:spTgt spid="30"/>
                                            </p:tgtEl>
                                            <p:attrNameLst>
                                              <p:attrName>ppt_x</p:attrName>
                                            </p:attrNameLst>
                                          </p:cBhvr>
                                          <p:tavLst>
                                            <p:tav tm="0">
                                              <p:val>
                                                <p:strVal val="#ppt_x"/>
                                              </p:val>
                                            </p:tav>
                                            <p:tav tm="100000">
                                              <p:val>
                                                <p:strVal val="#ppt_x"/>
                                              </p:val>
                                            </p:tav>
                                          </p:tavLst>
                                        </p:anim>
                                        <p:anim calcmode="lin" valueType="num">
                                          <p:cBhvr additive="base">
                                            <p:cTn id="8" dur="1500" fill="hold"/>
                                            <p:tgtEl>
                                              <p:spTgt spid="3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500" fill="hold"/>
                                            <p:tgtEl>
                                              <p:spTgt spid="14"/>
                                            </p:tgtEl>
                                            <p:attrNameLst>
                                              <p:attrName>ppt_x</p:attrName>
                                            </p:attrNameLst>
                                          </p:cBhvr>
                                          <p:tavLst>
                                            <p:tav tm="0">
                                              <p:val>
                                                <p:strVal val="#ppt_x"/>
                                              </p:val>
                                            </p:tav>
                                            <p:tav tm="100000">
                                              <p:val>
                                                <p:strVal val="#ppt_x"/>
                                              </p:val>
                                            </p:tav>
                                          </p:tavLst>
                                        </p:anim>
                                        <p:anim calcmode="lin" valueType="num">
                                          <p:cBhvr additive="base">
                                            <p:cTn id="12" dur="1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ppt_x"/>
                                              </p:val>
                                            </p:tav>
                                            <p:tav tm="100000">
                                              <p:val>
                                                <p:strVal val="#ppt_x"/>
                                              </p:val>
                                            </p:tav>
                                          </p:tavLst>
                                        </p:anim>
                                        <p:anim calcmode="lin" valueType="num">
                                          <p:cBhvr additive="base">
                                            <p:cTn id="16" dur="1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1500" fill="hold"/>
                                            <p:tgtEl>
                                              <p:spTgt spid="25"/>
                                            </p:tgtEl>
                                            <p:attrNameLst>
                                              <p:attrName>ppt_x</p:attrName>
                                            </p:attrNameLst>
                                          </p:cBhvr>
                                          <p:tavLst>
                                            <p:tav tm="0">
                                              <p:val>
                                                <p:strVal val="#ppt_x"/>
                                              </p:val>
                                            </p:tav>
                                            <p:tav tm="100000">
                                              <p:val>
                                                <p:strVal val="#ppt_x"/>
                                              </p:val>
                                            </p:tav>
                                          </p:tavLst>
                                        </p:anim>
                                        <p:anim calcmode="lin" valueType="num">
                                          <p:cBhvr additive="base">
                                            <p:cTn id="22" dur="15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70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1500" fill="hold"/>
                                            <p:tgtEl>
                                              <p:spTgt spid="26"/>
                                            </p:tgtEl>
                                            <p:attrNameLst>
                                              <p:attrName>ppt_x</p:attrName>
                                            </p:attrNameLst>
                                          </p:cBhvr>
                                          <p:tavLst>
                                            <p:tav tm="0">
                                              <p:val>
                                                <p:strVal val="#ppt_x"/>
                                              </p:val>
                                            </p:tav>
                                            <p:tav tm="100000">
                                              <p:val>
                                                <p:strVal val="#ppt_x"/>
                                              </p:val>
                                            </p:tav>
                                          </p:tavLst>
                                        </p:anim>
                                        <p:anim calcmode="lin" valueType="num">
                                          <p:cBhvr additive="base">
                                            <p:cTn id="26" dur="1500" fill="hold"/>
                                            <p:tgtEl>
                                              <p:spTgt spid="2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150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1500" fill="hold"/>
                                            <p:tgtEl>
                                              <p:spTgt spid="27"/>
                                            </p:tgtEl>
                                            <p:attrNameLst>
                                              <p:attrName>ppt_x</p:attrName>
                                            </p:attrNameLst>
                                          </p:cBhvr>
                                          <p:tavLst>
                                            <p:tav tm="0">
                                              <p:val>
                                                <p:strVal val="#ppt_x"/>
                                              </p:val>
                                            </p:tav>
                                            <p:tav tm="100000">
                                              <p:val>
                                                <p:strVal val="#ppt_x"/>
                                              </p:val>
                                            </p:tav>
                                          </p:tavLst>
                                        </p:anim>
                                        <p:anim calcmode="lin" valueType="num">
                                          <p:cBhvr additive="base">
                                            <p:cTn id="30" dur="1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29"/>
                    </p:tgtEl>
                  </p:cMediaNode>
                </p:audio>
                <p:video>
                  <p:cMediaNode vol="80000">
                    <p:cTn id="32" display="0">
                      <p:stCondLst>
                        <p:cond delay="indefinite"/>
                      </p:stCondLst>
                    </p:cTn>
                    <p:tgtEl>
                      <p:spTgt spid="31"/>
                    </p:tgtEl>
                  </p:cMediaNode>
                </p:video>
                <p:seq concurrent="1" nextAc="seek">
                  <p:cTn id="33" restart="whenNotActive" fill="hold" evtFilter="cancelBubble" nodeType="interactiveSeq">
                    <p:stCondLst>
                      <p:cond evt="onClick" delay="0">
                        <p:tgtEl>
                          <p:spTgt spid="27"/>
                        </p:tgtEl>
                      </p:cond>
                    </p:stCondLst>
                    <p:endSync evt="end" delay="0">
                      <p:rtn val="all"/>
                    </p:endSync>
                    <p:childTnLst>
                      <p:par>
                        <p:cTn id="34" fill="hold">
                          <p:stCondLst>
                            <p:cond delay="0"/>
                          </p:stCondLst>
                          <p:childTnLst>
                            <p:par>
                              <p:cTn id="35" fill="hold">
                                <p:stCondLst>
                                  <p:cond delay="0"/>
                                </p:stCondLst>
                                <p:childTnLst>
                                  <p:par>
                                    <p:cTn id="36" presetID="42" presetClass="path" presetSubtype="0" accel="50000" fill="hold" nodeType="clickEffect">
                                      <p:stCondLst>
                                        <p:cond delay="0"/>
                                      </p:stCondLst>
                                      <p:childTnLst>
                                        <p:animMotion origin="layout" path="M 0 -4.81481E-6 L -0.00326 -0.73217 " pathEditMode="relative" rAng="0" ptsTypes="AA">
                                          <p:cBhvr>
                                            <p:cTn id="37" dur="1500" fill="hold"/>
                                            <p:tgtEl>
                                              <p:spTgt spid="31"/>
                                            </p:tgtEl>
                                            <p:attrNameLst>
                                              <p:attrName>ppt_x</p:attrName>
                                              <p:attrName>ppt_y</p:attrName>
                                            </p:attrNameLst>
                                          </p:cBhvr>
                                          <p:rCtr x="-169" y="-36620"/>
                                        </p:animMotion>
                                      </p:childTnLst>
                                    </p:cTn>
                                  </p:par>
                                  <p:par>
                                    <p:cTn id="38" presetID="42" presetClass="path" presetSubtype="0" accel="50000" fill="hold" grpId="0" nodeType="withEffect">
                                      <p:stCondLst>
                                        <p:cond delay="0"/>
                                      </p:stCondLst>
                                      <p:childTnLst>
                                        <p:animMotion origin="layout" path="M 0 -4.81481E-6 L -0.00326 -0.73101 " pathEditMode="relative" rAng="0" ptsTypes="AA">
                                          <p:cBhvr>
                                            <p:cTn id="39" dur="1500" fill="hold"/>
                                            <p:tgtEl>
                                              <p:spTgt spid="6"/>
                                            </p:tgtEl>
                                            <p:attrNameLst>
                                              <p:attrName>ppt_x</p:attrName>
                                              <p:attrName>ppt_y</p:attrName>
                                            </p:attrNameLst>
                                          </p:cBhvr>
                                          <p:rCtr x="-169" y="-36551"/>
                                        </p:animMotion>
                                      </p:childTnLst>
                                    </p:cTn>
                                  </p:par>
                                </p:childTnLst>
                              </p:cTn>
                            </p:par>
                            <p:par>
                              <p:cTn id="40" fill="hold">
                                <p:stCondLst>
                                  <p:cond delay="1500"/>
                                </p:stCondLst>
                                <p:childTnLst>
                                  <p:par>
                                    <p:cTn id="41" presetID="1" presetClass="mediacall" presetSubtype="0" fill="hold" nodeType="afterEffect">
                                      <p:stCondLst>
                                        <p:cond delay="0"/>
                                      </p:stCondLst>
                                      <p:childTnLst>
                                        <p:cmd type="call" cmd="playFrom(0.0)">
                                          <p:cBhvr>
                                            <p:cTn id="42" dur="4576" fill="hold"/>
                                            <p:tgtEl>
                                              <p:spTgt spid="29"/>
                                            </p:tgtEl>
                                          </p:cBhvr>
                                        </p:cmd>
                                      </p:childTnLst>
                                    </p:cTn>
                                  </p:par>
                                  <p:par>
                                    <p:cTn id="43" presetID="1" presetClass="mediacall" presetSubtype="0" fill="hold" nodeType="withEffect">
                                      <p:stCondLst>
                                        <p:cond delay="0"/>
                                      </p:stCondLst>
                                      <p:childTnLst>
                                        <p:cmd type="call" cmd="playFrom(0.0)">
                                          <p:cBhvr>
                                            <p:cTn id="44" dur="3000" fill="hold"/>
                                            <p:tgtEl>
                                              <p:spTgt spid="31"/>
                                            </p:tgtEl>
                                          </p:cBhvr>
                                        </p:cmd>
                                      </p:childTnLst>
                                    </p:cTn>
                                  </p:par>
                                  <p:par>
                                    <p:cTn id="45" presetID="42" presetClass="path" presetSubtype="0" accel="50000" fill="hold" nodeType="withEffect">
                                      <p:stCondLst>
                                        <p:cond delay="2500"/>
                                      </p:stCondLst>
                                      <p:childTnLst>
                                        <p:animMotion origin="layout" path="M 0 -4.44444E-6 L -0.00326 -0.73101 " pathEditMode="relative" rAng="0" ptsTypes="AA">
                                          <p:cBhvr>
                                            <p:cTn id="46" dur="1500" fill="hold"/>
                                            <p:tgtEl>
                                              <p:spTgt spid="12"/>
                                            </p:tgtEl>
                                            <p:attrNameLst>
                                              <p:attrName>ppt_x</p:attrName>
                                              <p:attrName>ppt_y</p:attrName>
                                            </p:attrNameLst>
                                          </p:cBhvr>
                                          <p:rCtr x="-169" y="-36551"/>
                                        </p:animMotion>
                                      </p:childTnLst>
                                    </p:cTn>
                                  </p:par>
                                </p:childTnLst>
                              </p:cTn>
                            </p:par>
                            <p:par>
                              <p:cTn id="47" fill="hold">
                                <p:stCondLst>
                                  <p:cond delay="6500"/>
                                </p:stCondLst>
                                <p:childTnLst>
                                  <p:par>
                                    <p:cTn id="48" presetID="10" presetClass="exit" presetSubtype="0" fill="hold" nodeType="afterEffect">
                                      <p:stCondLst>
                                        <p:cond delay="0"/>
                                      </p:stCondLst>
                                      <p:childTnLst>
                                        <p:animEffect transition="out" filter="fade">
                                          <p:cBhvr>
                                            <p:cTn id="49" dur="500"/>
                                            <p:tgtEl>
                                              <p:spTgt spid="12"/>
                                            </p:tgtEl>
                                          </p:cBhvr>
                                        </p:animEffect>
                                        <p:set>
                                          <p:cBhvr>
                                            <p:cTn id="50" dur="1" fill="hold">
                                              <p:stCondLst>
                                                <p:cond delay="499"/>
                                              </p:stCondLst>
                                            </p:cTn>
                                            <p:tgtEl>
                                              <p:spTgt spid="12"/>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6"/>
                                            </p:tgtEl>
                                          </p:cBhvr>
                                        </p:animEffect>
                                        <p:set>
                                          <p:cBhvr>
                                            <p:cTn id="53" dur="1" fill="hold">
                                              <p:stCondLst>
                                                <p:cond delay="499"/>
                                              </p:stCondLst>
                                            </p:cTn>
                                            <p:tgtEl>
                                              <p:spTgt spid="6"/>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31"/>
                                            </p:tgtEl>
                                          </p:cBhvr>
                                        </p:animEffect>
                                        <p:set>
                                          <p:cBhvr>
                                            <p:cTn id="56" dur="1" fill="hold">
                                              <p:stCondLst>
                                                <p:cond delay="499"/>
                                              </p:stCondLst>
                                            </p:cTn>
                                            <p:tgtEl>
                                              <p:spTgt spid="31"/>
                                            </p:tgtEl>
                                            <p:attrNameLst>
                                              <p:attrName>style.visibility</p:attrName>
                                            </p:attrNameLst>
                                          </p:cBhvr>
                                          <p:to>
                                            <p:strVal val="hidden"/>
                                          </p:to>
                                        </p:set>
                                        <p:cmd type="call" cmd="stop">
                                          <p:cBhvr>
                                            <p:cTn id="57" dur="1">
                                              <p:stCondLst>
                                                <p:cond delay="499"/>
                                              </p:stCondLst>
                                            </p:cTn>
                                            <p:tgtEl>
                                              <p:spTgt spid="31"/>
                                            </p:tgtEl>
                                          </p:cBhvr>
                                        </p:cmd>
                                      </p:childTnLst>
                                    </p:cTn>
                                  </p:par>
                                </p:childTnLst>
                              </p:cTn>
                            </p:par>
                            <p:par>
                              <p:cTn id="58" fill="hold">
                                <p:stCondLst>
                                  <p:cond delay="7000"/>
                                </p:stCondLst>
                                <p:childTnLst>
                                  <p:par>
                                    <p:cTn id="59" presetID="2" presetClass="exit" presetSubtype="2" fill="hold" nodeType="afterEffect">
                                      <p:stCondLst>
                                        <p:cond delay="0"/>
                                      </p:stCondLst>
                                      <p:childTnLst>
                                        <p:anim calcmode="lin" valueType="num">
                                          <p:cBhvr additive="base">
                                            <p:cTn id="60" dur="500"/>
                                            <p:tgtEl>
                                              <p:spTgt spid="25"/>
                                            </p:tgtEl>
                                            <p:attrNameLst>
                                              <p:attrName>ppt_x</p:attrName>
                                            </p:attrNameLst>
                                          </p:cBhvr>
                                          <p:tavLst>
                                            <p:tav tm="0">
                                              <p:val>
                                                <p:strVal val="ppt_x"/>
                                              </p:val>
                                            </p:tav>
                                            <p:tav tm="100000">
                                              <p:val>
                                                <p:strVal val="1+ppt_w/2"/>
                                              </p:val>
                                            </p:tav>
                                          </p:tavLst>
                                        </p:anim>
                                        <p:anim calcmode="lin" valueType="num">
                                          <p:cBhvr additive="base">
                                            <p:cTn id="61" dur="500"/>
                                            <p:tgtEl>
                                              <p:spTgt spid="25"/>
                                            </p:tgtEl>
                                            <p:attrNameLst>
                                              <p:attrName>ppt_y</p:attrName>
                                            </p:attrNameLst>
                                          </p:cBhvr>
                                          <p:tavLst>
                                            <p:tav tm="0">
                                              <p:val>
                                                <p:strVal val="ppt_y"/>
                                              </p:val>
                                            </p:tav>
                                            <p:tav tm="100000">
                                              <p:val>
                                                <p:strVal val="ppt_y"/>
                                              </p:val>
                                            </p:tav>
                                          </p:tavLst>
                                        </p:anim>
                                        <p:set>
                                          <p:cBhvr>
                                            <p:cTn id="62" dur="1" fill="hold">
                                              <p:stCondLst>
                                                <p:cond delay="499"/>
                                              </p:stCondLst>
                                            </p:cTn>
                                            <p:tgtEl>
                                              <p:spTgt spid="25"/>
                                            </p:tgtEl>
                                            <p:attrNameLst>
                                              <p:attrName>style.visibility</p:attrName>
                                            </p:attrNameLst>
                                          </p:cBhvr>
                                          <p:to>
                                            <p:strVal val="hidden"/>
                                          </p:to>
                                        </p:set>
                                      </p:childTnLst>
                                    </p:cTn>
                                  </p:par>
                                  <p:par>
                                    <p:cTn id="63" presetID="2" presetClass="exit" presetSubtype="2" fill="hold" nodeType="withEffect">
                                      <p:stCondLst>
                                        <p:cond delay="0"/>
                                      </p:stCondLst>
                                      <p:childTnLst>
                                        <p:anim calcmode="lin" valueType="num">
                                          <p:cBhvr additive="base">
                                            <p:cTn id="64" dur="500"/>
                                            <p:tgtEl>
                                              <p:spTgt spid="26"/>
                                            </p:tgtEl>
                                            <p:attrNameLst>
                                              <p:attrName>ppt_x</p:attrName>
                                            </p:attrNameLst>
                                          </p:cBhvr>
                                          <p:tavLst>
                                            <p:tav tm="0">
                                              <p:val>
                                                <p:strVal val="ppt_x"/>
                                              </p:val>
                                            </p:tav>
                                            <p:tav tm="100000">
                                              <p:val>
                                                <p:strVal val="1+ppt_w/2"/>
                                              </p:val>
                                            </p:tav>
                                          </p:tavLst>
                                        </p:anim>
                                        <p:anim calcmode="lin" valueType="num">
                                          <p:cBhvr additive="base">
                                            <p:cTn id="65" dur="500"/>
                                            <p:tgtEl>
                                              <p:spTgt spid="26"/>
                                            </p:tgtEl>
                                            <p:attrNameLst>
                                              <p:attrName>ppt_y</p:attrName>
                                            </p:attrNameLst>
                                          </p:cBhvr>
                                          <p:tavLst>
                                            <p:tav tm="0">
                                              <p:val>
                                                <p:strVal val="ppt_y"/>
                                              </p:val>
                                            </p:tav>
                                            <p:tav tm="100000">
                                              <p:val>
                                                <p:strVal val="ppt_y"/>
                                              </p:val>
                                            </p:tav>
                                          </p:tavLst>
                                        </p:anim>
                                        <p:set>
                                          <p:cBhvr>
                                            <p:cTn id="66"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bldLst>
          <p:bldP spid="13" grpId="0"/>
          <p:bldP spid="6" grpId="0" animBg="1"/>
          <p:bldP spid="6" grpId="1"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5F6FF"/>
        </a:solidFill>
        <a:effectLst/>
      </p:bgPr>
    </p:bg>
    <p:spTree>
      <p:nvGrpSpPr>
        <p:cNvPr id="1" name=""/>
        <p:cNvGrpSpPr/>
        <p:nvPr/>
      </p:nvGrpSpPr>
      <p:grpSpPr>
        <a:xfrm>
          <a:off x="0" y="0"/>
          <a:ext cx="0" cy="0"/>
          <a:chOff x="0" y="0"/>
          <a:chExt cx="0" cy="0"/>
        </a:xfrm>
      </p:grpSpPr>
      <p:grpSp>
        <p:nvGrpSpPr>
          <p:cNvPr id="13" name="组合 12"/>
          <p:cNvGrpSpPr/>
          <p:nvPr/>
        </p:nvGrpSpPr>
        <p:grpSpPr>
          <a:xfrm>
            <a:off x="0" y="3812345"/>
            <a:ext cx="12192000" cy="3045655"/>
            <a:chOff x="0" y="3812345"/>
            <a:chExt cx="12192000" cy="3045655"/>
          </a:xfrm>
        </p:grpSpPr>
        <p:pic>
          <p:nvPicPr>
            <p:cNvPr id="3" name="图片 2"/>
            <p:cNvPicPr>
              <a:picLocks noChangeAspect="1"/>
            </p:cNvPicPr>
            <p:nvPr/>
          </p:nvPicPr>
          <p:blipFill rotWithShape="1">
            <a:blip r:embed="rId1" cstate="print">
              <a:extLst>
                <a:ext uri="{BEBA8EAE-BF5A-486C-A8C5-ECC9F3942E4B}">
                  <a14:imgProps xmlns:a14="http://schemas.microsoft.com/office/drawing/2010/main">
                    <a14:imgLayer r:embed="rId2">
                      <a14:imgEffect>
                        <a14:backgroundRemoval t="19700" b="100000" l="0" r="100000"/>
                      </a14:imgEffect>
                      <a14:imgEffect>
                        <a14:brightnessContrast bright="10000" contrast="25000"/>
                      </a14:imgEffect>
                      <a14:imgEffect>
                        <a14:saturation sat="69000"/>
                      </a14:imgEffect>
                    </a14:imgLayer>
                  </a14:imgProps>
                </a:ext>
                <a:ext uri="{28A0092B-C50C-407E-A947-70E740481C1C}">
                  <a14:useLocalDpi xmlns:a14="http://schemas.microsoft.com/office/drawing/2010/main" val="0"/>
                </a:ext>
              </a:extLst>
            </a:blip>
            <a:srcRect t="55590"/>
            <a:stretch>
              <a:fillRect/>
            </a:stretch>
          </p:blipFill>
          <p:spPr>
            <a:xfrm>
              <a:off x="0" y="3812345"/>
              <a:ext cx="6858000" cy="3045655"/>
            </a:xfrm>
            <a:prstGeom prst="rect">
              <a:avLst/>
            </a:prstGeom>
          </p:spPr>
        </p:pic>
        <p:pic>
          <p:nvPicPr>
            <p:cNvPr id="201" name="图片 200"/>
            <p:cNvPicPr>
              <a:picLocks noChangeAspect="1"/>
            </p:cNvPicPr>
            <p:nvPr/>
          </p:nvPicPr>
          <p:blipFill rotWithShape="1">
            <a:blip r:embed="rId1" cstate="print">
              <a:extLst>
                <a:ext uri="{BEBA8EAE-BF5A-486C-A8C5-ECC9F3942E4B}">
                  <a14:imgProps xmlns:a14="http://schemas.microsoft.com/office/drawing/2010/main">
                    <a14:imgLayer r:embed="rId2">
                      <a14:imgEffect>
                        <a14:backgroundRemoval t="19700" b="100000" l="0" r="100000"/>
                      </a14:imgEffect>
                      <a14:imgEffect>
                        <a14:brightnessContrast bright="10000" contrast="25000"/>
                      </a14:imgEffect>
                      <a14:imgEffect>
                        <a14:saturation sat="69000"/>
                      </a14:imgEffect>
                    </a14:imgLayer>
                  </a14:imgProps>
                </a:ext>
                <a:ext uri="{28A0092B-C50C-407E-A947-70E740481C1C}">
                  <a14:useLocalDpi xmlns:a14="http://schemas.microsoft.com/office/drawing/2010/main" val="0"/>
                </a:ext>
              </a:extLst>
            </a:blip>
            <a:srcRect l="22222" t="55590"/>
            <a:stretch>
              <a:fillRect/>
            </a:stretch>
          </p:blipFill>
          <p:spPr>
            <a:xfrm flipH="1">
              <a:off x="6858000" y="3812345"/>
              <a:ext cx="5334000" cy="3045655"/>
            </a:xfrm>
            <a:prstGeom prst="rect">
              <a:avLst/>
            </a:prstGeom>
          </p:spPr>
        </p:pic>
      </p:grpSp>
      <p:pic>
        <p:nvPicPr>
          <p:cNvPr id="203" name="图片 20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9577" y="4045046"/>
            <a:ext cx="1546861" cy="1546861"/>
          </a:xfrm>
          <a:prstGeom prst="rect">
            <a:avLst/>
          </a:prstGeom>
        </p:spPr>
      </p:pic>
      <p:sp>
        <p:nvSpPr>
          <p:cNvPr id="464" name="ïṣḷïdè"/>
          <p:cNvSpPr/>
          <p:nvPr/>
        </p:nvSpPr>
        <p:spPr bwMode="auto">
          <a:xfrm>
            <a:off x="1267939" y="4371287"/>
            <a:ext cx="864301" cy="1519977"/>
          </a:xfrm>
          <a:custGeom>
            <a:avLst/>
            <a:gdLst>
              <a:gd name="T0" fmla="*/ 480 w 518"/>
              <a:gd name="T1" fmla="*/ 14 h 912"/>
              <a:gd name="T2" fmla="*/ 450 w 518"/>
              <a:gd name="T3" fmla="*/ 13 h 912"/>
              <a:gd name="T4" fmla="*/ 344 w 518"/>
              <a:gd name="T5" fmla="*/ 9 h 912"/>
              <a:gd name="T6" fmla="*/ 368 w 518"/>
              <a:gd name="T7" fmla="*/ 0 h 912"/>
              <a:gd name="T8" fmla="*/ 311 w 518"/>
              <a:gd name="T9" fmla="*/ 11 h 912"/>
              <a:gd name="T10" fmla="*/ 278 w 518"/>
              <a:gd name="T11" fmla="*/ 17 h 912"/>
              <a:gd name="T12" fmla="*/ 212 w 518"/>
              <a:gd name="T13" fmla="*/ 37 h 912"/>
              <a:gd name="T14" fmla="*/ 190 w 518"/>
              <a:gd name="T15" fmla="*/ 64 h 912"/>
              <a:gd name="T16" fmla="*/ 163 w 518"/>
              <a:gd name="T17" fmla="*/ 91 h 912"/>
              <a:gd name="T18" fmla="*/ 146 w 518"/>
              <a:gd name="T19" fmla="*/ 117 h 912"/>
              <a:gd name="T20" fmla="*/ 147 w 518"/>
              <a:gd name="T21" fmla="*/ 185 h 912"/>
              <a:gd name="T22" fmla="*/ 156 w 518"/>
              <a:gd name="T23" fmla="*/ 216 h 912"/>
              <a:gd name="T24" fmla="*/ 198 w 518"/>
              <a:gd name="T25" fmla="*/ 270 h 912"/>
              <a:gd name="T26" fmla="*/ 233 w 518"/>
              <a:gd name="T27" fmla="*/ 270 h 912"/>
              <a:gd name="T28" fmla="*/ 238 w 518"/>
              <a:gd name="T29" fmla="*/ 278 h 912"/>
              <a:gd name="T30" fmla="*/ 291 w 518"/>
              <a:gd name="T31" fmla="*/ 217 h 912"/>
              <a:gd name="T32" fmla="*/ 299 w 518"/>
              <a:gd name="T33" fmla="*/ 221 h 912"/>
              <a:gd name="T34" fmla="*/ 251 w 518"/>
              <a:gd name="T35" fmla="*/ 162 h 912"/>
              <a:gd name="T36" fmla="*/ 249 w 518"/>
              <a:gd name="T37" fmla="*/ 157 h 912"/>
              <a:gd name="T38" fmla="*/ 223 w 518"/>
              <a:gd name="T39" fmla="*/ 152 h 912"/>
              <a:gd name="T40" fmla="*/ 186 w 518"/>
              <a:gd name="T41" fmla="*/ 159 h 912"/>
              <a:gd name="T42" fmla="*/ 120 w 518"/>
              <a:gd name="T43" fmla="*/ 177 h 912"/>
              <a:gd name="T44" fmla="*/ 97 w 518"/>
              <a:gd name="T45" fmla="*/ 198 h 912"/>
              <a:gd name="T46" fmla="*/ 33 w 518"/>
              <a:gd name="T47" fmla="*/ 281 h 912"/>
              <a:gd name="T48" fmla="*/ 28 w 518"/>
              <a:gd name="T49" fmla="*/ 283 h 912"/>
              <a:gd name="T50" fmla="*/ 18 w 518"/>
              <a:gd name="T51" fmla="*/ 307 h 912"/>
              <a:gd name="T52" fmla="*/ 12 w 518"/>
              <a:gd name="T53" fmla="*/ 345 h 912"/>
              <a:gd name="T54" fmla="*/ 0 w 518"/>
              <a:gd name="T55" fmla="*/ 378 h 912"/>
              <a:gd name="T56" fmla="*/ 26 w 518"/>
              <a:gd name="T57" fmla="*/ 476 h 912"/>
              <a:gd name="T58" fmla="*/ 24 w 518"/>
              <a:gd name="T59" fmla="*/ 482 h 912"/>
              <a:gd name="T60" fmla="*/ 34 w 518"/>
              <a:gd name="T61" fmla="*/ 511 h 912"/>
              <a:gd name="T62" fmla="*/ 83 w 518"/>
              <a:gd name="T63" fmla="*/ 558 h 912"/>
              <a:gd name="T64" fmla="*/ 110 w 518"/>
              <a:gd name="T65" fmla="*/ 578 h 912"/>
              <a:gd name="T66" fmla="*/ 172 w 518"/>
              <a:gd name="T67" fmla="*/ 607 h 912"/>
              <a:gd name="T68" fmla="*/ 202 w 518"/>
              <a:gd name="T69" fmla="*/ 602 h 912"/>
              <a:gd name="T70" fmla="*/ 275 w 518"/>
              <a:gd name="T71" fmla="*/ 533 h 912"/>
              <a:gd name="T72" fmla="*/ 280 w 518"/>
              <a:gd name="T73" fmla="*/ 530 h 912"/>
              <a:gd name="T74" fmla="*/ 283 w 518"/>
              <a:gd name="T75" fmla="*/ 505 h 912"/>
              <a:gd name="T76" fmla="*/ 268 w 518"/>
              <a:gd name="T77" fmla="*/ 471 h 912"/>
              <a:gd name="T78" fmla="*/ 215 w 518"/>
              <a:gd name="T79" fmla="*/ 430 h 912"/>
              <a:gd name="T80" fmla="*/ 181 w 518"/>
              <a:gd name="T81" fmla="*/ 437 h 912"/>
              <a:gd name="T82" fmla="*/ 144 w 518"/>
              <a:gd name="T83" fmla="*/ 444 h 912"/>
              <a:gd name="T84" fmla="*/ 117 w 518"/>
              <a:gd name="T85" fmla="*/ 457 h 912"/>
              <a:gd name="T86" fmla="*/ 77 w 518"/>
              <a:gd name="T87" fmla="*/ 514 h 912"/>
              <a:gd name="T88" fmla="*/ 61 w 518"/>
              <a:gd name="T89" fmla="*/ 543 h 912"/>
              <a:gd name="T90" fmla="*/ 31 w 518"/>
              <a:gd name="T91" fmla="*/ 605 h 912"/>
              <a:gd name="T92" fmla="*/ 33 w 518"/>
              <a:gd name="T93" fmla="*/ 640 h 912"/>
              <a:gd name="T94" fmla="*/ 27 w 518"/>
              <a:gd name="T95" fmla="*/ 678 h 912"/>
              <a:gd name="T96" fmla="*/ 29 w 518"/>
              <a:gd name="T97" fmla="*/ 703 h 912"/>
              <a:gd name="T98" fmla="*/ 40 w 518"/>
              <a:gd name="T99" fmla="*/ 740 h 912"/>
              <a:gd name="T100" fmla="*/ 57 w 518"/>
              <a:gd name="T101" fmla="*/ 807 h 912"/>
              <a:gd name="T102" fmla="*/ 76 w 518"/>
              <a:gd name="T103" fmla="*/ 831 h 912"/>
              <a:gd name="T104" fmla="*/ 152 w 518"/>
              <a:gd name="T105" fmla="*/ 904 h 912"/>
              <a:gd name="T106" fmla="*/ 153 w 518"/>
              <a:gd name="T107" fmla="*/ 91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8" h="912">
                <a:moveTo>
                  <a:pt x="479" y="22"/>
                </a:moveTo>
                <a:cubicBezTo>
                  <a:pt x="489" y="24"/>
                  <a:pt x="501" y="25"/>
                  <a:pt x="513" y="27"/>
                </a:cubicBezTo>
                <a:cubicBezTo>
                  <a:pt x="515" y="28"/>
                  <a:pt x="517" y="26"/>
                  <a:pt x="518" y="24"/>
                </a:cubicBezTo>
                <a:cubicBezTo>
                  <a:pt x="518" y="22"/>
                  <a:pt x="517" y="20"/>
                  <a:pt x="514" y="19"/>
                </a:cubicBezTo>
                <a:cubicBezTo>
                  <a:pt x="502" y="17"/>
                  <a:pt x="490" y="15"/>
                  <a:pt x="480" y="14"/>
                </a:cubicBezTo>
                <a:cubicBezTo>
                  <a:pt x="478" y="14"/>
                  <a:pt x="476" y="15"/>
                  <a:pt x="476" y="18"/>
                </a:cubicBezTo>
                <a:cubicBezTo>
                  <a:pt x="475" y="20"/>
                  <a:pt x="477" y="22"/>
                  <a:pt x="479" y="22"/>
                </a:cubicBezTo>
                <a:close/>
                <a:moveTo>
                  <a:pt x="412" y="11"/>
                </a:moveTo>
                <a:cubicBezTo>
                  <a:pt x="422" y="12"/>
                  <a:pt x="433" y="14"/>
                  <a:pt x="445" y="16"/>
                </a:cubicBezTo>
                <a:cubicBezTo>
                  <a:pt x="448" y="17"/>
                  <a:pt x="450" y="15"/>
                  <a:pt x="450" y="13"/>
                </a:cubicBezTo>
                <a:cubicBezTo>
                  <a:pt x="451" y="11"/>
                  <a:pt x="449" y="9"/>
                  <a:pt x="447" y="8"/>
                </a:cubicBezTo>
                <a:cubicBezTo>
                  <a:pt x="434" y="6"/>
                  <a:pt x="423" y="4"/>
                  <a:pt x="413" y="3"/>
                </a:cubicBezTo>
                <a:cubicBezTo>
                  <a:pt x="411" y="2"/>
                  <a:pt x="409" y="4"/>
                  <a:pt x="408" y="6"/>
                </a:cubicBezTo>
                <a:cubicBezTo>
                  <a:pt x="408" y="9"/>
                  <a:pt x="410" y="11"/>
                  <a:pt x="412" y="11"/>
                </a:cubicBezTo>
                <a:close/>
                <a:moveTo>
                  <a:pt x="344" y="9"/>
                </a:moveTo>
                <a:cubicBezTo>
                  <a:pt x="353" y="8"/>
                  <a:pt x="361" y="8"/>
                  <a:pt x="368" y="8"/>
                </a:cubicBezTo>
                <a:cubicBezTo>
                  <a:pt x="372" y="8"/>
                  <a:pt x="375" y="8"/>
                  <a:pt x="378" y="8"/>
                </a:cubicBezTo>
                <a:cubicBezTo>
                  <a:pt x="380" y="8"/>
                  <a:pt x="382" y="7"/>
                  <a:pt x="382" y="4"/>
                </a:cubicBezTo>
                <a:cubicBezTo>
                  <a:pt x="383" y="2"/>
                  <a:pt x="381" y="0"/>
                  <a:pt x="378" y="0"/>
                </a:cubicBezTo>
                <a:cubicBezTo>
                  <a:pt x="375" y="0"/>
                  <a:pt x="372" y="0"/>
                  <a:pt x="368" y="0"/>
                </a:cubicBezTo>
                <a:cubicBezTo>
                  <a:pt x="361" y="0"/>
                  <a:pt x="353" y="0"/>
                  <a:pt x="344" y="0"/>
                </a:cubicBezTo>
                <a:cubicBezTo>
                  <a:pt x="342" y="1"/>
                  <a:pt x="340" y="3"/>
                  <a:pt x="340" y="5"/>
                </a:cubicBezTo>
                <a:cubicBezTo>
                  <a:pt x="340" y="7"/>
                  <a:pt x="342" y="9"/>
                  <a:pt x="344" y="9"/>
                </a:cubicBezTo>
                <a:close/>
                <a:moveTo>
                  <a:pt x="278" y="17"/>
                </a:moveTo>
                <a:cubicBezTo>
                  <a:pt x="288" y="15"/>
                  <a:pt x="299" y="12"/>
                  <a:pt x="311" y="11"/>
                </a:cubicBezTo>
                <a:cubicBezTo>
                  <a:pt x="313" y="11"/>
                  <a:pt x="314" y="9"/>
                  <a:pt x="314" y="7"/>
                </a:cubicBezTo>
                <a:cubicBezTo>
                  <a:pt x="314" y="4"/>
                  <a:pt x="312" y="3"/>
                  <a:pt x="310" y="3"/>
                </a:cubicBezTo>
                <a:cubicBezTo>
                  <a:pt x="298" y="4"/>
                  <a:pt x="287" y="6"/>
                  <a:pt x="275" y="9"/>
                </a:cubicBezTo>
                <a:cubicBezTo>
                  <a:pt x="273" y="10"/>
                  <a:pt x="272" y="12"/>
                  <a:pt x="272" y="14"/>
                </a:cubicBezTo>
                <a:cubicBezTo>
                  <a:pt x="273" y="17"/>
                  <a:pt x="275" y="18"/>
                  <a:pt x="278" y="17"/>
                </a:cubicBezTo>
                <a:close/>
                <a:moveTo>
                  <a:pt x="216" y="44"/>
                </a:moveTo>
                <a:cubicBezTo>
                  <a:pt x="225" y="38"/>
                  <a:pt x="235" y="33"/>
                  <a:pt x="246" y="28"/>
                </a:cubicBezTo>
                <a:cubicBezTo>
                  <a:pt x="248" y="27"/>
                  <a:pt x="249" y="25"/>
                  <a:pt x="248" y="23"/>
                </a:cubicBezTo>
                <a:cubicBezTo>
                  <a:pt x="247" y="21"/>
                  <a:pt x="245" y="20"/>
                  <a:pt x="243" y="21"/>
                </a:cubicBezTo>
                <a:cubicBezTo>
                  <a:pt x="232" y="25"/>
                  <a:pt x="221" y="31"/>
                  <a:pt x="212" y="37"/>
                </a:cubicBezTo>
                <a:cubicBezTo>
                  <a:pt x="210" y="38"/>
                  <a:pt x="209" y="41"/>
                  <a:pt x="210" y="43"/>
                </a:cubicBezTo>
                <a:cubicBezTo>
                  <a:pt x="212" y="44"/>
                  <a:pt x="214" y="45"/>
                  <a:pt x="216" y="44"/>
                </a:cubicBezTo>
                <a:close/>
                <a:moveTo>
                  <a:pt x="169" y="90"/>
                </a:moveTo>
                <a:cubicBezTo>
                  <a:pt x="171" y="86"/>
                  <a:pt x="173" y="83"/>
                  <a:pt x="176" y="80"/>
                </a:cubicBezTo>
                <a:cubicBezTo>
                  <a:pt x="180" y="74"/>
                  <a:pt x="185" y="69"/>
                  <a:pt x="190" y="64"/>
                </a:cubicBezTo>
                <a:cubicBezTo>
                  <a:pt x="192" y="63"/>
                  <a:pt x="192" y="60"/>
                  <a:pt x="190" y="59"/>
                </a:cubicBezTo>
                <a:cubicBezTo>
                  <a:pt x="188" y="57"/>
                  <a:pt x="186" y="57"/>
                  <a:pt x="184" y="58"/>
                </a:cubicBezTo>
                <a:cubicBezTo>
                  <a:pt x="179" y="64"/>
                  <a:pt x="174" y="69"/>
                  <a:pt x="169" y="75"/>
                </a:cubicBezTo>
                <a:cubicBezTo>
                  <a:pt x="167" y="78"/>
                  <a:pt x="164" y="82"/>
                  <a:pt x="162" y="85"/>
                </a:cubicBezTo>
                <a:cubicBezTo>
                  <a:pt x="161" y="87"/>
                  <a:pt x="161" y="90"/>
                  <a:pt x="163" y="91"/>
                </a:cubicBezTo>
                <a:cubicBezTo>
                  <a:pt x="165" y="92"/>
                  <a:pt x="167" y="92"/>
                  <a:pt x="169" y="90"/>
                </a:cubicBezTo>
                <a:close/>
                <a:moveTo>
                  <a:pt x="147" y="152"/>
                </a:moveTo>
                <a:cubicBezTo>
                  <a:pt x="148" y="141"/>
                  <a:pt x="150" y="130"/>
                  <a:pt x="154" y="120"/>
                </a:cubicBezTo>
                <a:cubicBezTo>
                  <a:pt x="155" y="117"/>
                  <a:pt x="154" y="115"/>
                  <a:pt x="151" y="114"/>
                </a:cubicBezTo>
                <a:cubicBezTo>
                  <a:pt x="149" y="113"/>
                  <a:pt x="147" y="115"/>
                  <a:pt x="146" y="117"/>
                </a:cubicBezTo>
                <a:cubicBezTo>
                  <a:pt x="142" y="128"/>
                  <a:pt x="140" y="139"/>
                  <a:pt x="138" y="151"/>
                </a:cubicBezTo>
                <a:cubicBezTo>
                  <a:pt x="138" y="153"/>
                  <a:pt x="140" y="155"/>
                  <a:pt x="142" y="155"/>
                </a:cubicBezTo>
                <a:cubicBezTo>
                  <a:pt x="144" y="156"/>
                  <a:pt x="146" y="154"/>
                  <a:pt x="147" y="152"/>
                </a:cubicBezTo>
                <a:close/>
                <a:moveTo>
                  <a:pt x="156" y="216"/>
                </a:moveTo>
                <a:cubicBezTo>
                  <a:pt x="152" y="206"/>
                  <a:pt x="149" y="196"/>
                  <a:pt x="147" y="185"/>
                </a:cubicBezTo>
                <a:cubicBezTo>
                  <a:pt x="147" y="183"/>
                  <a:pt x="145" y="181"/>
                  <a:pt x="142" y="181"/>
                </a:cubicBezTo>
                <a:cubicBezTo>
                  <a:pt x="140" y="182"/>
                  <a:pt x="139" y="184"/>
                  <a:pt x="139" y="186"/>
                </a:cubicBezTo>
                <a:cubicBezTo>
                  <a:pt x="141" y="198"/>
                  <a:pt x="144" y="209"/>
                  <a:pt x="149" y="220"/>
                </a:cubicBezTo>
                <a:cubicBezTo>
                  <a:pt x="150" y="222"/>
                  <a:pt x="152" y="223"/>
                  <a:pt x="154" y="222"/>
                </a:cubicBezTo>
                <a:cubicBezTo>
                  <a:pt x="156" y="221"/>
                  <a:pt x="157" y="218"/>
                  <a:pt x="156" y="216"/>
                </a:cubicBezTo>
                <a:close/>
                <a:moveTo>
                  <a:pt x="201" y="262"/>
                </a:moveTo>
                <a:cubicBezTo>
                  <a:pt x="191" y="258"/>
                  <a:pt x="182" y="251"/>
                  <a:pt x="175" y="243"/>
                </a:cubicBezTo>
                <a:cubicBezTo>
                  <a:pt x="173" y="242"/>
                  <a:pt x="171" y="242"/>
                  <a:pt x="169" y="243"/>
                </a:cubicBezTo>
                <a:cubicBezTo>
                  <a:pt x="167" y="245"/>
                  <a:pt x="167" y="247"/>
                  <a:pt x="169" y="249"/>
                </a:cubicBezTo>
                <a:cubicBezTo>
                  <a:pt x="177" y="258"/>
                  <a:pt x="187" y="265"/>
                  <a:pt x="198" y="270"/>
                </a:cubicBezTo>
                <a:cubicBezTo>
                  <a:pt x="200" y="271"/>
                  <a:pt x="202" y="270"/>
                  <a:pt x="203" y="268"/>
                </a:cubicBezTo>
                <a:cubicBezTo>
                  <a:pt x="204" y="266"/>
                  <a:pt x="203" y="263"/>
                  <a:pt x="201" y="262"/>
                </a:cubicBezTo>
                <a:close/>
                <a:moveTo>
                  <a:pt x="263" y="262"/>
                </a:moveTo>
                <a:cubicBezTo>
                  <a:pt x="255" y="266"/>
                  <a:pt x="246" y="269"/>
                  <a:pt x="237" y="270"/>
                </a:cubicBezTo>
                <a:cubicBezTo>
                  <a:pt x="236" y="270"/>
                  <a:pt x="234" y="270"/>
                  <a:pt x="233" y="270"/>
                </a:cubicBezTo>
                <a:cubicBezTo>
                  <a:pt x="232" y="270"/>
                  <a:pt x="232" y="270"/>
                  <a:pt x="232" y="270"/>
                </a:cubicBezTo>
                <a:cubicBezTo>
                  <a:pt x="230" y="270"/>
                  <a:pt x="228" y="272"/>
                  <a:pt x="228" y="274"/>
                </a:cubicBezTo>
                <a:cubicBezTo>
                  <a:pt x="228" y="276"/>
                  <a:pt x="230" y="278"/>
                  <a:pt x="232" y="278"/>
                </a:cubicBezTo>
                <a:cubicBezTo>
                  <a:pt x="233" y="278"/>
                  <a:pt x="233" y="278"/>
                  <a:pt x="233" y="278"/>
                </a:cubicBezTo>
                <a:cubicBezTo>
                  <a:pt x="234" y="278"/>
                  <a:pt x="236" y="278"/>
                  <a:pt x="238" y="278"/>
                </a:cubicBezTo>
                <a:cubicBezTo>
                  <a:pt x="248" y="277"/>
                  <a:pt x="258" y="274"/>
                  <a:pt x="267" y="269"/>
                </a:cubicBezTo>
                <a:cubicBezTo>
                  <a:pt x="269" y="268"/>
                  <a:pt x="270" y="265"/>
                  <a:pt x="269" y="263"/>
                </a:cubicBezTo>
                <a:cubicBezTo>
                  <a:pt x="268" y="261"/>
                  <a:pt x="265" y="261"/>
                  <a:pt x="263" y="262"/>
                </a:cubicBezTo>
                <a:close/>
                <a:moveTo>
                  <a:pt x="291" y="209"/>
                </a:moveTo>
                <a:cubicBezTo>
                  <a:pt x="291" y="212"/>
                  <a:pt x="291" y="214"/>
                  <a:pt x="291" y="217"/>
                </a:cubicBezTo>
                <a:cubicBezTo>
                  <a:pt x="291" y="218"/>
                  <a:pt x="291" y="219"/>
                  <a:pt x="291" y="221"/>
                </a:cubicBezTo>
                <a:cubicBezTo>
                  <a:pt x="291" y="227"/>
                  <a:pt x="289" y="234"/>
                  <a:pt x="285" y="239"/>
                </a:cubicBezTo>
                <a:cubicBezTo>
                  <a:pt x="284" y="241"/>
                  <a:pt x="285" y="244"/>
                  <a:pt x="287" y="245"/>
                </a:cubicBezTo>
                <a:cubicBezTo>
                  <a:pt x="289" y="246"/>
                  <a:pt x="291" y="245"/>
                  <a:pt x="293" y="243"/>
                </a:cubicBezTo>
                <a:cubicBezTo>
                  <a:pt x="296" y="237"/>
                  <a:pt x="299" y="229"/>
                  <a:pt x="299" y="221"/>
                </a:cubicBezTo>
                <a:cubicBezTo>
                  <a:pt x="300" y="220"/>
                  <a:pt x="300" y="218"/>
                  <a:pt x="300" y="217"/>
                </a:cubicBezTo>
                <a:cubicBezTo>
                  <a:pt x="300" y="214"/>
                  <a:pt x="299" y="211"/>
                  <a:pt x="299" y="208"/>
                </a:cubicBezTo>
                <a:cubicBezTo>
                  <a:pt x="299" y="205"/>
                  <a:pt x="296" y="204"/>
                  <a:pt x="294" y="204"/>
                </a:cubicBezTo>
                <a:cubicBezTo>
                  <a:pt x="292" y="205"/>
                  <a:pt x="290" y="207"/>
                  <a:pt x="291" y="209"/>
                </a:cubicBezTo>
                <a:close/>
                <a:moveTo>
                  <a:pt x="251" y="162"/>
                </a:moveTo>
                <a:cubicBezTo>
                  <a:pt x="261" y="166"/>
                  <a:pt x="270" y="173"/>
                  <a:pt x="277" y="181"/>
                </a:cubicBezTo>
                <a:cubicBezTo>
                  <a:pt x="278" y="182"/>
                  <a:pt x="281" y="183"/>
                  <a:pt x="283" y="181"/>
                </a:cubicBezTo>
                <a:cubicBezTo>
                  <a:pt x="284" y="180"/>
                  <a:pt x="285" y="177"/>
                  <a:pt x="283" y="175"/>
                </a:cubicBezTo>
                <a:cubicBezTo>
                  <a:pt x="275" y="166"/>
                  <a:pt x="265" y="159"/>
                  <a:pt x="254" y="154"/>
                </a:cubicBezTo>
                <a:cubicBezTo>
                  <a:pt x="252" y="154"/>
                  <a:pt x="250" y="155"/>
                  <a:pt x="249" y="157"/>
                </a:cubicBezTo>
                <a:cubicBezTo>
                  <a:pt x="248" y="159"/>
                  <a:pt x="249" y="161"/>
                  <a:pt x="251" y="162"/>
                </a:cubicBezTo>
                <a:close/>
                <a:moveTo>
                  <a:pt x="186" y="159"/>
                </a:moveTo>
                <a:cubicBezTo>
                  <a:pt x="196" y="157"/>
                  <a:pt x="206" y="156"/>
                  <a:pt x="216" y="156"/>
                </a:cubicBezTo>
                <a:cubicBezTo>
                  <a:pt x="217" y="156"/>
                  <a:pt x="218" y="156"/>
                  <a:pt x="219" y="156"/>
                </a:cubicBezTo>
                <a:cubicBezTo>
                  <a:pt x="221" y="156"/>
                  <a:pt x="223" y="154"/>
                  <a:pt x="223" y="152"/>
                </a:cubicBezTo>
                <a:cubicBezTo>
                  <a:pt x="223" y="149"/>
                  <a:pt x="222" y="147"/>
                  <a:pt x="219" y="147"/>
                </a:cubicBezTo>
                <a:cubicBezTo>
                  <a:pt x="218" y="147"/>
                  <a:pt x="217" y="147"/>
                  <a:pt x="216" y="147"/>
                </a:cubicBezTo>
                <a:cubicBezTo>
                  <a:pt x="205" y="147"/>
                  <a:pt x="195" y="149"/>
                  <a:pt x="184" y="151"/>
                </a:cubicBezTo>
                <a:cubicBezTo>
                  <a:pt x="182" y="152"/>
                  <a:pt x="181" y="154"/>
                  <a:pt x="181" y="156"/>
                </a:cubicBezTo>
                <a:cubicBezTo>
                  <a:pt x="182" y="158"/>
                  <a:pt x="184" y="160"/>
                  <a:pt x="186" y="159"/>
                </a:cubicBezTo>
                <a:close/>
                <a:moveTo>
                  <a:pt x="124" y="184"/>
                </a:moveTo>
                <a:cubicBezTo>
                  <a:pt x="134" y="179"/>
                  <a:pt x="144" y="174"/>
                  <a:pt x="154" y="169"/>
                </a:cubicBezTo>
                <a:cubicBezTo>
                  <a:pt x="156" y="168"/>
                  <a:pt x="157" y="166"/>
                  <a:pt x="157" y="164"/>
                </a:cubicBezTo>
                <a:cubicBezTo>
                  <a:pt x="156" y="162"/>
                  <a:pt x="153" y="161"/>
                  <a:pt x="151" y="162"/>
                </a:cubicBezTo>
                <a:cubicBezTo>
                  <a:pt x="140" y="166"/>
                  <a:pt x="130" y="171"/>
                  <a:pt x="120" y="177"/>
                </a:cubicBezTo>
                <a:cubicBezTo>
                  <a:pt x="118" y="178"/>
                  <a:pt x="117" y="181"/>
                  <a:pt x="119" y="183"/>
                </a:cubicBezTo>
                <a:cubicBezTo>
                  <a:pt x="120" y="185"/>
                  <a:pt x="122" y="186"/>
                  <a:pt x="124" y="184"/>
                </a:cubicBezTo>
                <a:close/>
                <a:moveTo>
                  <a:pt x="72" y="226"/>
                </a:moveTo>
                <a:cubicBezTo>
                  <a:pt x="80" y="218"/>
                  <a:pt x="88" y="211"/>
                  <a:pt x="97" y="204"/>
                </a:cubicBezTo>
                <a:cubicBezTo>
                  <a:pt x="99" y="202"/>
                  <a:pt x="99" y="200"/>
                  <a:pt x="97" y="198"/>
                </a:cubicBezTo>
                <a:cubicBezTo>
                  <a:pt x="96" y="196"/>
                  <a:pt x="93" y="196"/>
                  <a:pt x="92" y="197"/>
                </a:cubicBezTo>
                <a:cubicBezTo>
                  <a:pt x="83" y="204"/>
                  <a:pt x="74" y="212"/>
                  <a:pt x="66" y="221"/>
                </a:cubicBezTo>
                <a:cubicBezTo>
                  <a:pt x="65" y="222"/>
                  <a:pt x="65" y="225"/>
                  <a:pt x="66" y="227"/>
                </a:cubicBezTo>
                <a:cubicBezTo>
                  <a:pt x="68" y="228"/>
                  <a:pt x="71" y="228"/>
                  <a:pt x="72" y="226"/>
                </a:cubicBezTo>
                <a:close/>
                <a:moveTo>
                  <a:pt x="33" y="281"/>
                </a:moveTo>
                <a:cubicBezTo>
                  <a:pt x="39" y="271"/>
                  <a:pt x="44" y="262"/>
                  <a:pt x="51" y="252"/>
                </a:cubicBezTo>
                <a:cubicBezTo>
                  <a:pt x="52" y="251"/>
                  <a:pt x="52" y="248"/>
                  <a:pt x="50" y="247"/>
                </a:cubicBezTo>
                <a:cubicBezTo>
                  <a:pt x="48" y="245"/>
                  <a:pt x="45" y="246"/>
                  <a:pt x="44" y="248"/>
                </a:cubicBezTo>
                <a:cubicBezTo>
                  <a:pt x="37" y="257"/>
                  <a:pt x="31" y="267"/>
                  <a:pt x="26" y="277"/>
                </a:cubicBezTo>
                <a:cubicBezTo>
                  <a:pt x="25" y="279"/>
                  <a:pt x="26" y="282"/>
                  <a:pt x="28" y="283"/>
                </a:cubicBezTo>
                <a:cubicBezTo>
                  <a:pt x="30" y="284"/>
                  <a:pt x="32" y="283"/>
                  <a:pt x="33" y="281"/>
                </a:cubicBezTo>
                <a:close/>
                <a:moveTo>
                  <a:pt x="12" y="345"/>
                </a:moveTo>
                <a:cubicBezTo>
                  <a:pt x="13" y="337"/>
                  <a:pt x="15" y="330"/>
                  <a:pt x="17" y="323"/>
                </a:cubicBezTo>
                <a:cubicBezTo>
                  <a:pt x="18" y="319"/>
                  <a:pt x="19" y="316"/>
                  <a:pt x="20" y="312"/>
                </a:cubicBezTo>
                <a:cubicBezTo>
                  <a:pt x="21" y="310"/>
                  <a:pt x="20" y="308"/>
                  <a:pt x="18" y="307"/>
                </a:cubicBezTo>
                <a:cubicBezTo>
                  <a:pt x="16" y="306"/>
                  <a:pt x="13" y="307"/>
                  <a:pt x="13" y="309"/>
                </a:cubicBezTo>
                <a:cubicBezTo>
                  <a:pt x="11" y="313"/>
                  <a:pt x="10" y="317"/>
                  <a:pt x="9" y="320"/>
                </a:cubicBezTo>
                <a:cubicBezTo>
                  <a:pt x="7" y="328"/>
                  <a:pt x="5" y="335"/>
                  <a:pt x="4" y="343"/>
                </a:cubicBezTo>
                <a:cubicBezTo>
                  <a:pt x="3" y="345"/>
                  <a:pt x="5" y="347"/>
                  <a:pt x="7" y="348"/>
                </a:cubicBezTo>
                <a:cubicBezTo>
                  <a:pt x="9" y="348"/>
                  <a:pt x="12" y="347"/>
                  <a:pt x="12" y="345"/>
                </a:cubicBezTo>
                <a:close/>
                <a:moveTo>
                  <a:pt x="10" y="411"/>
                </a:moveTo>
                <a:cubicBezTo>
                  <a:pt x="9" y="403"/>
                  <a:pt x="8" y="394"/>
                  <a:pt x="8" y="385"/>
                </a:cubicBezTo>
                <a:cubicBezTo>
                  <a:pt x="8" y="383"/>
                  <a:pt x="8" y="380"/>
                  <a:pt x="9" y="378"/>
                </a:cubicBezTo>
                <a:cubicBezTo>
                  <a:pt x="9" y="376"/>
                  <a:pt x="7" y="374"/>
                  <a:pt x="5" y="374"/>
                </a:cubicBezTo>
                <a:cubicBezTo>
                  <a:pt x="2" y="374"/>
                  <a:pt x="0" y="375"/>
                  <a:pt x="0" y="378"/>
                </a:cubicBezTo>
                <a:cubicBezTo>
                  <a:pt x="0" y="380"/>
                  <a:pt x="0" y="383"/>
                  <a:pt x="0" y="385"/>
                </a:cubicBezTo>
                <a:cubicBezTo>
                  <a:pt x="0" y="394"/>
                  <a:pt x="1" y="403"/>
                  <a:pt x="2" y="412"/>
                </a:cubicBezTo>
                <a:cubicBezTo>
                  <a:pt x="2" y="415"/>
                  <a:pt x="4" y="416"/>
                  <a:pt x="6" y="416"/>
                </a:cubicBezTo>
                <a:cubicBezTo>
                  <a:pt x="9" y="416"/>
                  <a:pt x="10" y="414"/>
                  <a:pt x="10" y="411"/>
                </a:cubicBezTo>
                <a:close/>
                <a:moveTo>
                  <a:pt x="26" y="476"/>
                </a:moveTo>
                <a:cubicBezTo>
                  <a:pt x="22" y="466"/>
                  <a:pt x="19" y="455"/>
                  <a:pt x="16" y="445"/>
                </a:cubicBezTo>
                <a:cubicBezTo>
                  <a:pt x="15" y="442"/>
                  <a:pt x="13" y="441"/>
                  <a:pt x="11" y="442"/>
                </a:cubicBezTo>
                <a:cubicBezTo>
                  <a:pt x="9" y="442"/>
                  <a:pt x="7" y="444"/>
                  <a:pt x="8" y="447"/>
                </a:cubicBezTo>
                <a:cubicBezTo>
                  <a:pt x="11" y="458"/>
                  <a:pt x="14" y="469"/>
                  <a:pt x="19" y="480"/>
                </a:cubicBezTo>
                <a:cubicBezTo>
                  <a:pt x="20" y="482"/>
                  <a:pt x="22" y="483"/>
                  <a:pt x="24" y="482"/>
                </a:cubicBezTo>
                <a:cubicBezTo>
                  <a:pt x="26" y="481"/>
                  <a:pt x="27" y="479"/>
                  <a:pt x="26" y="476"/>
                </a:cubicBezTo>
                <a:close/>
                <a:moveTo>
                  <a:pt x="60" y="534"/>
                </a:moveTo>
                <a:cubicBezTo>
                  <a:pt x="53" y="525"/>
                  <a:pt x="47" y="516"/>
                  <a:pt x="41" y="507"/>
                </a:cubicBezTo>
                <a:cubicBezTo>
                  <a:pt x="40" y="505"/>
                  <a:pt x="37" y="504"/>
                  <a:pt x="36" y="505"/>
                </a:cubicBezTo>
                <a:cubicBezTo>
                  <a:pt x="34" y="506"/>
                  <a:pt x="33" y="509"/>
                  <a:pt x="34" y="511"/>
                </a:cubicBezTo>
                <a:cubicBezTo>
                  <a:pt x="40" y="521"/>
                  <a:pt x="46" y="530"/>
                  <a:pt x="54" y="539"/>
                </a:cubicBezTo>
                <a:cubicBezTo>
                  <a:pt x="55" y="541"/>
                  <a:pt x="58" y="541"/>
                  <a:pt x="60" y="540"/>
                </a:cubicBezTo>
                <a:cubicBezTo>
                  <a:pt x="61" y="539"/>
                  <a:pt x="62" y="536"/>
                  <a:pt x="60" y="534"/>
                </a:cubicBezTo>
                <a:close/>
                <a:moveTo>
                  <a:pt x="110" y="578"/>
                </a:moveTo>
                <a:cubicBezTo>
                  <a:pt x="101" y="572"/>
                  <a:pt x="92" y="566"/>
                  <a:pt x="83" y="558"/>
                </a:cubicBezTo>
                <a:cubicBezTo>
                  <a:pt x="82" y="557"/>
                  <a:pt x="79" y="557"/>
                  <a:pt x="78" y="559"/>
                </a:cubicBezTo>
                <a:cubicBezTo>
                  <a:pt x="76" y="560"/>
                  <a:pt x="76" y="563"/>
                  <a:pt x="78" y="565"/>
                </a:cubicBezTo>
                <a:cubicBezTo>
                  <a:pt x="87" y="572"/>
                  <a:pt x="96" y="579"/>
                  <a:pt x="106" y="585"/>
                </a:cubicBezTo>
                <a:cubicBezTo>
                  <a:pt x="108" y="586"/>
                  <a:pt x="110" y="586"/>
                  <a:pt x="112" y="584"/>
                </a:cubicBezTo>
                <a:cubicBezTo>
                  <a:pt x="113" y="582"/>
                  <a:pt x="112" y="579"/>
                  <a:pt x="110" y="578"/>
                </a:cubicBezTo>
                <a:close/>
                <a:moveTo>
                  <a:pt x="173" y="599"/>
                </a:moveTo>
                <a:cubicBezTo>
                  <a:pt x="162" y="598"/>
                  <a:pt x="151" y="596"/>
                  <a:pt x="140" y="592"/>
                </a:cubicBezTo>
                <a:cubicBezTo>
                  <a:pt x="138" y="592"/>
                  <a:pt x="136" y="593"/>
                  <a:pt x="135" y="595"/>
                </a:cubicBezTo>
                <a:cubicBezTo>
                  <a:pt x="134" y="597"/>
                  <a:pt x="136" y="599"/>
                  <a:pt x="138" y="600"/>
                </a:cubicBezTo>
                <a:cubicBezTo>
                  <a:pt x="149" y="604"/>
                  <a:pt x="160" y="606"/>
                  <a:pt x="172" y="607"/>
                </a:cubicBezTo>
                <a:cubicBezTo>
                  <a:pt x="174" y="608"/>
                  <a:pt x="176" y="606"/>
                  <a:pt x="176" y="604"/>
                </a:cubicBezTo>
                <a:cubicBezTo>
                  <a:pt x="177" y="601"/>
                  <a:pt x="175" y="599"/>
                  <a:pt x="173" y="599"/>
                </a:cubicBezTo>
                <a:close/>
                <a:moveTo>
                  <a:pt x="235" y="584"/>
                </a:moveTo>
                <a:cubicBezTo>
                  <a:pt x="226" y="590"/>
                  <a:pt x="216" y="595"/>
                  <a:pt x="205" y="597"/>
                </a:cubicBezTo>
                <a:cubicBezTo>
                  <a:pt x="203" y="597"/>
                  <a:pt x="202" y="600"/>
                  <a:pt x="202" y="602"/>
                </a:cubicBezTo>
                <a:cubicBezTo>
                  <a:pt x="203" y="604"/>
                  <a:pt x="205" y="606"/>
                  <a:pt x="207" y="605"/>
                </a:cubicBezTo>
                <a:cubicBezTo>
                  <a:pt x="219" y="602"/>
                  <a:pt x="230" y="597"/>
                  <a:pt x="240" y="591"/>
                </a:cubicBezTo>
                <a:cubicBezTo>
                  <a:pt x="242" y="590"/>
                  <a:pt x="242" y="587"/>
                  <a:pt x="241" y="585"/>
                </a:cubicBezTo>
                <a:cubicBezTo>
                  <a:pt x="240" y="583"/>
                  <a:pt x="237" y="583"/>
                  <a:pt x="235" y="584"/>
                </a:cubicBezTo>
                <a:close/>
                <a:moveTo>
                  <a:pt x="275" y="533"/>
                </a:moveTo>
                <a:cubicBezTo>
                  <a:pt x="271" y="543"/>
                  <a:pt x="266" y="553"/>
                  <a:pt x="259" y="562"/>
                </a:cubicBezTo>
                <a:cubicBezTo>
                  <a:pt x="258" y="563"/>
                  <a:pt x="258" y="566"/>
                  <a:pt x="260" y="567"/>
                </a:cubicBezTo>
                <a:cubicBezTo>
                  <a:pt x="262" y="569"/>
                  <a:pt x="264" y="568"/>
                  <a:pt x="266" y="567"/>
                </a:cubicBezTo>
                <a:cubicBezTo>
                  <a:pt x="273" y="557"/>
                  <a:pt x="279" y="547"/>
                  <a:pt x="283" y="536"/>
                </a:cubicBezTo>
                <a:cubicBezTo>
                  <a:pt x="283" y="533"/>
                  <a:pt x="282" y="531"/>
                  <a:pt x="280" y="530"/>
                </a:cubicBezTo>
                <a:cubicBezTo>
                  <a:pt x="278" y="530"/>
                  <a:pt x="275" y="531"/>
                  <a:pt x="275" y="533"/>
                </a:cubicBezTo>
                <a:close/>
                <a:moveTo>
                  <a:pt x="268" y="471"/>
                </a:moveTo>
                <a:cubicBezTo>
                  <a:pt x="269" y="473"/>
                  <a:pt x="270" y="475"/>
                  <a:pt x="271" y="477"/>
                </a:cubicBezTo>
                <a:cubicBezTo>
                  <a:pt x="276" y="485"/>
                  <a:pt x="278" y="493"/>
                  <a:pt x="279" y="501"/>
                </a:cubicBezTo>
                <a:cubicBezTo>
                  <a:pt x="279" y="503"/>
                  <a:pt x="281" y="505"/>
                  <a:pt x="283" y="505"/>
                </a:cubicBezTo>
                <a:cubicBezTo>
                  <a:pt x="285" y="504"/>
                  <a:pt x="287" y="502"/>
                  <a:pt x="287" y="500"/>
                </a:cubicBezTo>
                <a:cubicBezTo>
                  <a:pt x="286" y="491"/>
                  <a:pt x="283" y="482"/>
                  <a:pt x="279" y="473"/>
                </a:cubicBezTo>
                <a:cubicBezTo>
                  <a:pt x="277" y="471"/>
                  <a:pt x="276" y="469"/>
                  <a:pt x="275" y="466"/>
                </a:cubicBezTo>
                <a:cubicBezTo>
                  <a:pt x="273" y="465"/>
                  <a:pt x="271" y="464"/>
                  <a:pt x="269" y="465"/>
                </a:cubicBezTo>
                <a:cubicBezTo>
                  <a:pt x="267" y="467"/>
                  <a:pt x="267" y="469"/>
                  <a:pt x="268" y="471"/>
                </a:cubicBezTo>
                <a:close/>
                <a:moveTo>
                  <a:pt x="214" y="438"/>
                </a:moveTo>
                <a:cubicBezTo>
                  <a:pt x="225" y="440"/>
                  <a:pt x="235" y="444"/>
                  <a:pt x="244" y="449"/>
                </a:cubicBezTo>
                <a:cubicBezTo>
                  <a:pt x="246" y="450"/>
                  <a:pt x="249" y="450"/>
                  <a:pt x="250" y="448"/>
                </a:cubicBezTo>
                <a:cubicBezTo>
                  <a:pt x="251" y="446"/>
                  <a:pt x="251" y="443"/>
                  <a:pt x="249" y="442"/>
                </a:cubicBezTo>
                <a:cubicBezTo>
                  <a:pt x="239" y="436"/>
                  <a:pt x="227" y="432"/>
                  <a:pt x="215" y="430"/>
                </a:cubicBezTo>
                <a:cubicBezTo>
                  <a:pt x="213" y="429"/>
                  <a:pt x="211" y="431"/>
                  <a:pt x="211" y="433"/>
                </a:cubicBezTo>
                <a:cubicBezTo>
                  <a:pt x="210" y="435"/>
                  <a:pt x="212" y="437"/>
                  <a:pt x="214" y="438"/>
                </a:cubicBezTo>
                <a:close/>
                <a:moveTo>
                  <a:pt x="150" y="446"/>
                </a:moveTo>
                <a:cubicBezTo>
                  <a:pt x="156" y="443"/>
                  <a:pt x="162" y="441"/>
                  <a:pt x="169" y="439"/>
                </a:cubicBezTo>
                <a:cubicBezTo>
                  <a:pt x="173" y="438"/>
                  <a:pt x="177" y="437"/>
                  <a:pt x="181" y="437"/>
                </a:cubicBezTo>
                <a:cubicBezTo>
                  <a:pt x="183" y="436"/>
                  <a:pt x="185" y="434"/>
                  <a:pt x="185" y="432"/>
                </a:cubicBezTo>
                <a:cubicBezTo>
                  <a:pt x="184" y="430"/>
                  <a:pt x="182" y="428"/>
                  <a:pt x="180" y="429"/>
                </a:cubicBezTo>
                <a:cubicBezTo>
                  <a:pt x="176" y="429"/>
                  <a:pt x="171" y="430"/>
                  <a:pt x="167" y="431"/>
                </a:cubicBezTo>
                <a:cubicBezTo>
                  <a:pt x="160" y="433"/>
                  <a:pt x="153" y="436"/>
                  <a:pt x="146" y="439"/>
                </a:cubicBezTo>
                <a:cubicBezTo>
                  <a:pt x="144" y="440"/>
                  <a:pt x="143" y="442"/>
                  <a:pt x="144" y="444"/>
                </a:cubicBezTo>
                <a:cubicBezTo>
                  <a:pt x="145" y="446"/>
                  <a:pt x="148" y="447"/>
                  <a:pt x="150" y="446"/>
                </a:cubicBezTo>
                <a:close/>
                <a:moveTo>
                  <a:pt x="98" y="487"/>
                </a:moveTo>
                <a:cubicBezTo>
                  <a:pt x="105" y="478"/>
                  <a:pt x="113" y="471"/>
                  <a:pt x="122" y="464"/>
                </a:cubicBezTo>
                <a:cubicBezTo>
                  <a:pt x="123" y="462"/>
                  <a:pt x="124" y="460"/>
                  <a:pt x="122" y="458"/>
                </a:cubicBezTo>
                <a:cubicBezTo>
                  <a:pt x="121" y="456"/>
                  <a:pt x="118" y="456"/>
                  <a:pt x="117" y="457"/>
                </a:cubicBezTo>
                <a:cubicBezTo>
                  <a:pt x="107" y="464"/>
                  <a:pt x="99" y="473"/>
                  <a:pt x="91" y="481"/>
                </a:cubicBezTo>
                <a:cubicBezTo>
                  <a:pt x="90" y="483"/>
                  <a:pt x="90" y="486"/>
                  <a:pt x="92" y="487"/>
                </a:cubicBezTo>
                <a:cubicBezTo>
                  <a:pt x="93" y="489"/>
                  <a:pt x="96" y="489"/>
                  <a:pt x="98" y="487"/>
                </a:cubicBezTo>
                <a:close/>
                <a:moveTo>
                  <a:pt x="61" y="543"/>
                </a:moveTo>
                <a:cubicBezTo>
                  <a:pt x="66" y="533"/>
                  <a:pt x="71" y="523"/>
                  <a:pt x="77" y="514"/>
                </a:cubicBezTo>
                <a:cubicBezTo>
                  <a:pt x="79" y="512"/>
                  <a:pt x="78" y="509"/>
                  <a:pt x="76" y="508"/>
                </a:cubicBezTo>
                <a:cubicBezTo>
                  <a:pt x="74" y="507"/>
                  <a:pt x="72" y="507"/>
                  <a:pt x="71" y="509"/>
                </a:cubicBezTo>
                <a:cubicBezTo>
                  <a:pt x="64" y="519"/>
                  <a:pt x="59" y="529"/>
                  <a:pt x="53" y="539"/>
                </a:cubicBezTo>
                <a:cubicBezTo>
                  <a:pt x="52" y="541"/>
                  <a:pt x="53" y="544"/>
                  <a:pt x="55" y="545"/>
                </a:cubicBezTo>
                <a:cubicBezTo>
                  <a:pt x="57" y="546"/>
                  <a:pt x="60" y="545"/>
                  <a:pt x="61" y="543"/>
                </a:cubicBezTo>
                <a:close/>
                <a:moveTo>
                  <a:pt x="39" y="607"/>
                </a:moveTo>
                <a:cubicBezTo>
                  <a:pt x="41" y="596"/>
                  <a:pt x="44" y="585"/>
                  <a:pt x="48" y="574"/>
                </a:cubicBezTo>
                <a:cubicBezTo>
                  <a:pt x="49" y="572"/>
                  <a:pt x="48" y="570"/>
                  <a:pt x="45" y="569"/>
                </a:cubicBezTo>
                <a:cubicBezTo>
                  <a:pt x="43" y="568"/>
                  <a:pt x="41" y="569"/>
                  <a:pt x="40" y="571"/>
                </a:cubicBezTo>
                <a:cubicBezTo>
                  <a:pt x="36" y="582"/>
                  <a:pt x="33" y="593"/>
                  <a:pt x="31" y="605"/>
                </a:cubicBezTo>
                <a:cubicBezTo>
                  <a:pt x="30" y="607"/>
                  <a:pt x="31" y="609"/>
                  <a:pt x="34" y="610"/>
                </a:cubicBezTo>
                <a:cubicBezTo>
                  <a:pt x="36" y="610"/>
                  <a:pt x="38" y="609"/>
                  <a:pt x="39" y="607"/>
                </a:cubicBezTo>
                <a:close/>
                <a:moveTo>
                  <a:pt x="31" y="673"/>
                </a:moveTo>
                <a:cubicBezTo>
                  <a:pt x="31" y="673"/>
                  <a:pt x="31" y="672"/>
                  <a:pt x="31" y="671"/>
                </a:cubicBezTo>
                <a:cubicBezTo>
                  <a:pt x="31" y="660"/>
                  <a:pt x="32" y="650"/>
                  <a:pt x="33" y="640"/>
                </a:cubicBezTo>
                <a:cubicBezTo>
                  <a:pt x="33" y="638"/>
                  <a:pt x="32" y="635"/>
                  <a:pt x="29" y="635"/>
                </a:cubicBezTo>
                <a:cubicBezTo>
                  <a:pt x="27" y="635"/>
                  <a:pt x="25" y="637"/>
                  <a:pt x="25" y="639"/>
                </a:cubicBezTo>
                <a:cubicBezTo>
                  <a:pt x="24" y="650"/>
                  <a:pt x="23" y="660"/>
                  <a:pt x="23" y="671"/>
                </a:cubicBezTo>
                <a:cubicBezTo>
                  <a:pt x="23" y="672"/>
                  <a:pt x="23" y="673"/>
                  <a:pt x="23" y="674"/>
                </a:cubicBezTo>
                <a:cubicBezTo>
                  <a:pt x="23" y="676"/>
                  <a:pt x="25" y="678"/>
                  <a:pt x="27" y="678"/>
                </a:cubicBezTo>
                <a:cubicBezTo>
                  <a:pt x="30" y="678"/>
                  <a:pt x="32" y="676"/>
                  <a:pt x="31" y="673"/>
                </a:cubicBezTo>
                <a:close/>
                <a:moveTo>
                  <a:pt x="40" y="740"/>
                </a:moveTo>
                <a:cubicBezTo>
                  <a:pt x="39" y="735"/>
                  <a:pt x="37" y="729"/>
                  <a:pt x="36" y="724"/>
                </a:cubicBezTo>
                <a:cubicBezTo>
                  <a:pt x="35" y="718"/>
                  <a:pt x="34" y="713"/>
                  <a:pt x="34" y="707"/>
                </a:cubicBezTo>
                <a:cubicBezTo>
                  <a:pt x="33" y="705"/>
                  <a:pt x="31" y="703"/>
                  <a:pt x="29" y="703"/>
                </a:cubicBezTo>
                <a:cubicBezTo>
                  <a:pt x="27" y="704"/>
                  <a:pt x="25" y="706"/>
                  <a:pt x="26" y="708"/>
                </a:cubicBezTo>
                <a:cubicBezTo>
                  <a:pt x="26" y="714"/>
                  <a:pt x="27" y="719"/>
                  <a:pt x="28" y="725"/>
                </a:cubicBezTo>
                <a:cubicBezTo>
                  <a:pt x="29" y="731"/>
                  <a:pt x="31" y="737"/>
                  <a:pt x="32" y="742"/>
                </a:cubicBezTo>
                <a:cubicBezTo>
                  <a:pt x="33" y="744"/>
                  <a:pt x="35" y="746"/>
                  <a:pt x="37" y="745"/>
                </a:cubicBezTo>
                <a:cubicBezTo>
                  <a:pt x="39" y="745"/>
                  <a:pt x="41" y="742"/>
                  <a:pt x="40" y="740"/>
                </a:cubicBezTo>
                <a:close/>
                <a:moveTo>
                  <a:pt x="64" y="803"/>
                </a:moveTo>
                <a:cubicBezTo>
                  <a:pt x="59" y="793"/>
                  <a:pt x="54" y="783"/>
                  <a:pt x="50" y="772"/>
                </a:cubicBezTo>
                <a:cubicBezTo>
                  <a:pt x="50" y="770"/>
                  <a:pt x="47" y="769"/>
                  <a:pt x="45" y="770"/>
                </a:cubicBezTo>
                <a:cubicBezTo>
                  <a:pt x="43" y="771"/>
                  <a:pt x="42" y="773"/>
                  <a:pt x="43" y="775"/>
                </a:cubicBezTo>
                <a:cubicBezTo>
                  <a:pt x="47" y="786"/>
                  <a:pt x="52" y="797"/>
                  <a:pt x="57" y="807"/>
                </a:cubicBezTo>
                <a:cubicBezTo>
                  <a:pt x="58" y="809"/>
                  <a:pt x="61" y="810"/>
                  <a:pt x="63" y="808"/>
                </a:cubicBezTo>
                <a:cubicBezTo>
                  <a:pt x="65" y="807"/>
                  <a:pt x="65" y="805"/>
                  <a:pt x="64" y="803"/>
                </a:cubicBezTo>
                <a:close/>
                <a:moveTo>
                  <a:pt x="102" y="858"/>
                </a:moveTo>
                <a:cubicBezTo>
                  <a:pt x="95" y="850"/>
                  <a:pt x="88" y="841"/>
                  <a:pt x="82" y="832"/>
                </a:cubicBezTo>
                <a:cubicBezTo>
                  <a:pt x="80" y="830"/>
                  <a:pt x="78" y="829"/>
                  <a:pt x="76" y="831"/>
                </a:cubicBezTo>
                <a:cubicBezTo>
                  <a:pt x="74" y="832"/>
                  <a:pt x="74" y="835"/>
                  <a:pt x="75" y="836"/>
                </a:cubicBezTo>
                <a:cubicBezTo>
                  <a:pt x="81" y="846"/>
                  <a:pt x="88" y="855"/>
                  <a:pt x="96" y="864"/>
                </a:cubicBezTo>
                <a:cubicBezTo>
                  <a:pt x="97" y="866"/>
                  <a:pt x="100" y="866"/>
                  <a:pt x="102" y="864"/>
                </a:cubicBezTo>
                <a:cubicBezTo>
                  <a:pt x="104" y="863"/>
                  <a:pt x="104" y="860"/>
                  <a:pt x="102" y="858"/>
                </a:cubicBezTo>
                <a:close/>
                <a:moveTo>
                  <a:pt x="152" y="904"/>
                </a:moveTo>
                <a:cubicBezTo>
                  <a:pt x="143" y="897"/>
                  <a:pt x="134" y="890"/>
                  <a:pt x="126" y="883"/>
                </a:cubicBezTo>
                <a:cubicBezTo>
                  <a:pt x="124" y="881"/>
                  <a:pt x="121" y="881"/>
                  <a:pt x="120" y="883"/>
                </a:cubicBezTo>
                <a:cubicBezTo>
                  <a:pt x="118" y="885"/>
                  <a:pt x="119" y="887"/>
                  <a:pt x="120" y="889"/>
                </a:cubicBezTo>
                <a:cubicBezTo>
                  <a:pt x="129" y="896"/>
                  <a:pt x="138" y="904"/>
                  <a:pt x="147" y="910"/>
                </a:cubicBezTo>
                <a:cubicBezTo>
                  <a:pt x="149" y="912"/>
                  <a:pt x="152" y="911"/>
                  <a:pt x="153" y="910"/>
                </a:cubicBezTo>
                <a:cubicBezTo>
                  <a:pt x="154" y="908"/>
                  <a:pt x="154" y="905"/>
                  <a:pt x="152" y="904"/>
                </a:cubicBezTo>
                <a:close/>
              </a:path>
            </a:pathLst>
          </a:custGeom>
          <a:solidFill>
            <a:srgbClr val="4F4F5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zihun7hao-wennuantongzhiti" panose="020F0502020204030204"/>
              <a:cs typeface="+mn-cs"/>
            </a:endParaRPr>
          </a:p>
        </p:txBody>
      </p:sp>
      <p:pic>
        <p:nvPicPr>
          <p:cNvPr id="334" name="Picture 333"/>
          <p:cNvPicPr>
            <a:picLocks noChangeAspect="1"/>
          </p:cNvPicPr>
          <p:nvPr/>
        </p:nvPicPr>
        <p:blipFill>
          <a:blip r:embed="rId4"/>
          <a:stretch>
            <a:fillRect/>
          </a:stretch>
        </p:blipFill>
        <p:spPr>
          <a:xfrm>
            <a:off x="2727512" y="545432"/>
            <a:ext cx="7004911" cy="3694496"/>
          </a:xfrm>
          <a:prstGeom prst="rect">
            <a:avLst/>
          </a:prstGeom>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203"/>
                                        </p:tgtEl>
                                        <p:attrNameLst>
                                          <p:attrName>style.visibility</p:attrName>
                                        </p:attrNameLst>
                                      </p:cBhvr>
                                      <p:to>
                                        <p:strVal val="visible"/>
                                      </p:to>
                                    </p:set>
                                    <p:anim calcmode="lin" valueType="num">
                                      <p:cBhvr additive="base">
                                        <p:cTn id="13" dur="500" fill="hold"/>
                                        <p:tgtEl>
                                          <p:spTgt spid="203"/>
                                        </p:tgtEl>
                                        <p:attrNameLst>
                                          <p:attrName>ppt_x</p:attrName>
                                        </p:attrNameLst>
                                      </p:cBhvr>
                                      <p:tavLst>
                                        <p:tav tm="0">
                                          <p:val>
                                            <p:strVal val="#ppt_x"/>
                                          </p:val>
                                        </p:tav>
                                        <p:tav tm="100000">
                                          <p:val>
                                            <p:strVal val="#ppt_x"/>
                                          </p:val>
                                        </p:tav>
                                      </p:tavLst>
                                    </p:anim>
                                    <p:anim calcmode="lin" valueType="num">
                                      <p:cBhvr additive="base">
                                        <p:cTn id="14" dur="500" fill="hold"/>
                                        <p:tgtEl>
                                          <p:spTgt spid="203"/>
                                        </p:tgtEl>
                                        <p:attrNameLst>
                                          <p:attrName>ppt_y</p:attrName>
                                        </p:attrNameLst>
                                      </p:cBhvr>
                                      <p:tavLst>
                                        <p:tav tm="0">
                                          <p:val>
                                            <p:strVal val="1+#ppt_h/2"/>
                                          </p:val>
                                        </p:tav>
                                        <p:tav tm="100000">
                                          <p:val>
                                            <p:strVal val="#ppt_y"/>
                                          </p:val>
                                        </p:tav>
                                      </p:tavLst>
                                    </p:anim>
                                  </p:childTnLst>
                                </p:cTn>
                              </p:par>
                              <p:par>
                                <p:cTn id="15" presetID="16" presetClass="entr" presetSubtype="21" fill="hold" grpId="0" nodeType="withEffect">
                                  <p:stCondLst>
                                    <p:cond delay="0"/>
                                  </p:stCondLst>
                                  <p:childTnLst>
                                    <p:set>
                                      <p:cBhvr>
                                        <p:cTn id="16" dur="1" fill="hold">
                                          <p:stCondLst>
                                            <p:cond delay="0"/>
                                          </p:stCondLst>
                                        </p:cTn>
                                        <p:tgtEl>
                                          <p:spTgt spid="464"/>
                                        </p:tgtEl>
                                        <p:attrNameLst>
                                          <p:attrName>style.visibility</p:attrName>
                                        </p:attrNameLst>
                                      </p:cBhvr>
                                      <p:to>
                                        <p:strVal val="visible"/>
                                      </p:to>
                                    </p:set>
                                    <p:animEffect transition="in" filter="barn(inVertical)">
                                      <p:cBhvr>
                                        <p:cTn id="17" dur="500"/>
                                        <p:tgtEl>
                                          <p:spTgt spid="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4" grpId="0" animBg="1"/>
    </p:bldLst>
  </p:timing>
</p:sld>
</file>

<file path=ppt/tags/tag1.xml><?xml version="1.0" encoding="utf-8"?>
<p:tagLst xmlns:p="http://schemas.openxmlformats.org/presentationml/2006/main">
  <p:tag name="SHAPE_LOCKS" val="959"/>
</p:tagLst>
</file>

<file path=ppt/tags/tag2.xml><?xml version="1.0" encoding="utf-8"?>
<p:tagLst xmlns:p="http://schemas.openxmlformats.org/presentationml/2006/main">
  <p:tag name="SHAPE_LOCKS" val="16"/>
</p:tagLst>
</file>

<file path=ppt/tags/tag3.xml><?xml version="1.0" encoding="utf-8"?>
<p:tagLst xmlns:p="http://schemas.openxmlformats.org/presentationml/2006/main">
  <p:tag name="SHAPE_LOCKS" val="16"/>
</p:tagLst>
</file>

<file path=ppt/tags/tag4.xml><?xml version="1.0" encoding="utf-8"?>
<p:tagLst xmlns:p="http://schemas.openxmlformats.org/presentationml/2006/main">
  <p:tag name="FILL" val="a1"/>
</p:tagLst>
</file>

<file path=ppt/theme/theme1.xml><?xml version="1.0" encoding="utf-8"?>
<a:theme xmlns:a="http://schemas.openxmlformats.org/drawingml/2006/main" name="Office 主题​​">
  <a:themeElements>
    <a:clrScheme name="Office">
      <a:dk1>
        <a:srgbClr val="000000"/>
      </a:dk1>
      <a:lt1>
        <a:srgbClr val="FFFFFF"/>
      </a:lt1>
      <a:dk2>
        <a:srgbClr val="768394"/>
      </a:dk2>
      <a:lt2>
        <a:srgbClr val="F0F0F0"/>
      </a:lt2>
      <a:accent1>
        <a:srgbClr val="EE9E68"/>
      </a:accent1>
      <a:accent2>
        <a:srgbClr val="5B9BD4"/>
      </a:accent2>
      <a:accent3>
        <a:srgbClr val="75B52F"/>
      </a:accent3>
      <a:accent4>
        <a:srgbClr val="FFD800"/>
      </a:accent4>
      <a:accent5>
        <a:srgbClr val="FF7B9E"/>
      </a:accent5>
      <a:accent6>
        <a:srgbClr val="8E7B6F"/>
      </a:accent6>
      <a:hlink>
        <a:srgbClr val="4472C4"/>
      </a:hlink>
      <a:folHlink>
        <a:srgbClr val="BFBFBF"/>
      </a:folHlink>
    </a:clrScheme>
    <a:fontScheme name="abcztds1">
      <a:majorFont>
        <a:latin typeface="zihun7hao-wennuantongzhiti"/>
        <a:ea typeface="zihun7hao-wennuantongzhiti"/>
        <a:cs typeface=""/>
      </a:majorFont>
      <a:minorFont>
        <a:latin typeface="zihun7hao-wennuantongzhiti"/>
        <a:ea typeface="zihun7hao-wennuantongzhit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9Slide - 2021">
      <a:dk1>
        <a:sysClr val="windowText" lastClr="000000"/>
      </a:dk1>
      <a:lt1>
        <a:sysClr val="window" lastClr="FFFFFF"/>
      </a:lt1>
      <a:dk2>
        <a:srgbClr val="092D6C"/>
      </a:dk2>
      <a:lt2>
        <a:srgbClr val="FCECD0"/>
      </a:lt2>
      <a:accent1>
        <a:srgbClr val="4FC1E9"/>
      </a:accent1>
      <a:accent2>
        <a:srgbClr val="48CFAD"/>
      </a:accent2>
      <a:accent3>
        <a:srgbClr val="A0D468"/>
      </a:accent3>
      <a:accent4>
        <a:srgbClr val="FFBD45"/>
      </a:accent4>
      <a:accent5>
        <a:srgbClr val="FC6E51"/>
      </a:accent5>
      <a:accent6>
        <a:srgbClr val="ED5565"/>
      </a:accent6>
      <a:hlink>
        <a:srgbClr val="5D9CEC"/>
      </a:hlink>
      <a:folHlink>
        <a:srgbClr val="AC92EC"/>
      </a:folHlink>
    </a:clrScheme>
    <a:fontScheme name="9Slide Fonts">
      <a:majorFont>
        <a:latin typeface="#9Slide02 Tieu de dai"/>
        <a:ea typeface=""/>
        <a:cs typeface=""/>
      </a:majorFont>
      <a:minorFont>
        <a:latin typeface="#9Slide02 Noi dung da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mtClean="0">
            <a:solidFill>
              <a:schemeClr val="tx1">
                <a:lumMod val="50000"/>
                <a:lumOff val="50000"/>
              </a:schemeClr>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68394"/>
    </a:dk2>
    <a:lt2>
      <a:srgbClr val="F0F0F0"/>
    </a:lt2>
    <a:accent1>
      <a:srgbClr val="EE9E68"/>
    </a:accent1>
    <a:accent2>
      <a:srgbClr val="5B9BD4"/>
    </a:accent2>
    <a:accent3>
      <a:srgbClr val="75B52F"/>
    </a:accent3>
    <a:accent4>
      <a:srgbClr val="FFD800"/>
    </a:accent4>
    <a:accent5>
      <a:srgbClr val="FF7B9E"/>
    </a:accent5>
    <a:accent6>
      <a:srgbClr val="8E7B6F"/>
    </a:accent6>
    <a:hlink>
      <a:srgbClr val="4472C4"/>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68394"/>
    </a:dk2>
    <a:lt2>
      <a:srgbClr val="F0F0F0"/>
    </a:lt2>
    <a:accent1>
      <a:srgbClr val="EE9E68"/>
    </a:accent1>
    <a:accent2>
      <a:srgbClr val="5B9BD4"/>
    </a:accent2>
    <a:accent3>
      <a:srgbClr val="75B52F"/>
    </a:accent3>
    <a:accent4>
      <a:srgbClr val="FFD800"/>
    </a:accent4>
    <a:accent5>
      <a:srgbClr val="FF7B9E"/>
    </a:accent5>
    <a:accent6>
      <a:srgbClr val="8E7B6F"/>
    </a:accent6>
    <a:hlink>
      <a:srgbClr val="4472C4"/>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0</TotalTime>
  <Words>1482</Words>
  <Application>WPS Presentation</Application>
  <PresentationFormat>Widescreen</PresentationFormat>
  <Paragraphs>182</Paragraphs>
  <Slides>19</Slides>
  <Notes>2</Notes>
  <HiddenSlides>0</HiddenSlides>
  <MMClips>7</MMClips>
  <ScaleCrop>false</ScaleCrop>
  <HeadingPairs>
    <vt:vector size="6" baseType="variant">
      <vt:variant>
        <vt:lpstr>已用的字体</vt:lpstr>
      </vt:variant>
      <vt:variant>
        <vt:i4>24</vt:i4>
      </vt:variant>
      <vt:variant>
        <vt:lpstr>主题</vt:lpstr>
      </vt:variant>
      <vt:variant>
        <vt:i4>5</vt:i4>
      </vt:variant>
      <vt:variant>
        <vt:lpstr>幻灯片标题</vt:lpstr>
      </vt:variant>
      <vt:variant>
        <vt:i4>19</vt:i4>
      </vt:variant>
    </vt:vector>
  </HeadingPairs>
  <TitlesOfParts>
    <vt:vector size="48" baseType="lpstr">
      <vt:lpstr>Arial</vt:lpstr>
      <vt:lpstr>SimSun</vt:lpstr>
      <vt:lpstr>Wingdings</vt:lpstr>
      <vt:lpstr>#9Slide02 Noi dung dai</vt:lpstr>
      <vt:lpstr>UTM Cookies</vt:lpstr>
      <vt:lpstr>Segoe Print</vt:lpstr>
      <vt:lpstr>#9Slide03 Dekar</vt:lpstr>
      <vt:lpstr>Josefin Sans Bold</vt:lpstr>
      <vt:lpstr>Calibri</vt:lpstr>
      <vt:lpstr>zihun7hao-wennuantongzhiti</vt:lpstr>
      <vt:lpstr>Calibri</vt:lpstr>
      <vt:lpstr>Microsoft YaHei</vt:lpstr>
      <vt:lpstr>迷你简细行楷</vt:lpstr>
      <vt:lpstr>Coiny</vt:lpstr>
      <vt:lpstr>等线</vt:lpstr>
      <vt:lpstr>等线</vt:lpstr>
      <vt:lpstr>iCiel Cadena</vt:lpstr>
      <vt:lpstr>Corbel</vt:lpstr>
      <vt:lpstr>Yu Gothic UI Semibold</vt:lpstr>
      <vt:lpstr>#9Slide02 Noi dung dai</vt:lpstr>
      <vt:lpstr>#9Slide02 Tieu de dai</vt:lpstr>
      <vt:lpstr>Wide Latin</vt:lpstr>
      <vt:lpstr>Arial Unicode MS</vt:lpstr>
      <vt:lpstr>Calibri Light</vt:lpstr>
      <vt:lpstr>Office 主题​​</vt:lpstr>
      <vt:lpstr>1_Office Theme</vt:lpstr>
      <vt:lpstr>Office Theme</vt:lpstr>
      <vt:lpstr>3_Office Theme</vt:lpstr>
      <vt:lpstr>2_Office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ADMIN</cp:lastModifiedBy>
  <cp:revision>21</cp:revision>
  <dcterms:created xsi:type="dcterms:W3CDTF">2022-07-06T01:30:00Z</dcterms:created>
  <dcterms:modified xsi:type="dcterms:W3CDTF">2022-11-04T01:15:33Z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6B689A1BFD014DE4B3C646CA43F63F19</vt:lpwstr>
  </property>
  <property fmtid="{D5CDD505-2E9C-101B-9397-08002B2CF9AE}" pid="3" name="KSOProductBuildVer">
    <vt:lpwstr>1033-11.2.0.11380</vt:lpwstr>
  </property>
</Properties>
</file>