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00" r:id="rId2"/>
    <p:sldId id="349" r:id="rId3"/>
    <p:sldId id="302" r:id="rId4"/>
    <p:sldId id="292" r:id="rId5"/>
    <p:sldId id="412" r:id="rId6"/>
    <p:sldId id="334" r:id="rId7"/>
    <p:sldId id="336" r:id="rId8"/>
    <p:sldId id="399" r:id="rId9"/>
    <p:sldId id="408" r:id="rId10"/>
    <p:sldId id="409" r:id="rId11"/>
    <p:sldId id="410" r:id="rId12"/>
    <p:sldId id="345" r:id="rId13"/>
    <p:sldId id="428" r:id="rId14"/>
    <p:sldId id="427" r:id="rId15"/>
    <p:sldId id="429" r:id="rId16"/>
    <p:sldId id="414" r:id="rId17"/>
    <p:sldId id="415" r:id="rId18"/>
    <p:sldId id="416" r:id="rId19"/>
    <p:sldId id="417" r:id="rId20"/>
    <p:sldId id="418" r:id="rId21"/>
    <p:sldId id="422" r:id="rId22"/>
    <p:sldId id="423" r:id="rId23"/>
    <p:sldId id="424" r:id="rId24"/>
    <p:sldId id="413" r:id="rId25"/>
    <p:sldId id="419" r:id="rId26"/>
    <p:sldId id="420" r:id="rId27"/>
    <p:sldId id="421" r:id="rId28"/>
    <p:sldId id="295" r:id="rId29"/>
    <p:sldId id="401" r:id="rId30"/>
    <p:sldId id="387" r:id="rId31"/>
    <p:sldId id="388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2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eu Phan Van" initials="RPV" lastIdx="53" clrIdx="0">
    <p:extLst>
      <p:ext uri="{19B8F6BF-5375-455C-9EA6-DF929625EA0E}">
        <p15:presenceInfo xmlns:p15="http://schemas.microsoft.com/office/powerpoint/2012/main" userId="83b57fff0cc03ed3" providerId="Windows Live"/>
      </p:ext>
    </p:extLst>
  </p:cmAuthor>
  <p:cmAuthor id="2" name="Tran Thi My Quang" initials="TTMQ" lastIdx="1" clrIdx="1">
    <p:extLst>
      <p:ext uri="{19B8F6BF-5375-455C-9EA6-DF929625EA0E}">
        <p15:presenceInfo xmlns:p15="http://schemas.microsoft.com/office/powerpoint/2012/main" userId="S::quangttm@dtp-education.com::c4cb88bf-243b-4e7e-a83f-d02171123583" providerId="AD"/>
      </p:ext>
    </p:extLst>
  </p:cmAuthor>
  <p:cmAuthor id="3" name="Admin" initials="A" lastIdx="1" clrIdx="2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9C567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13" autoAdjust="0"/>
    <p:restoredTop sz="94657"/>
  </p:normalViewPr>
  <p:slideViewPr>
    <p:cSldViewPr snapToGrid="0">
      <p:cViewPr varScale="1">
        <p:scale>
          <a:sx n="71" d="100"/>
          <a:sy n="71" d="100"/>
        </p:scale>
        <p:origin x="624" y="60"/>
      </p:cViewPr>
      <p:guideLst>
        <p:guide orient="horz" pos="2232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1986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4FE50-D189-4693-915D-AE9503F4174D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EA44A-927D-4D59-858E-589BCB488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6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 asks students to choose 2 squares (two numbers) to make a pair. Then students make sentences (I have…. or He’s in the ….). If not, close them and try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484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325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4803827"/>
      </p:ext>
    </p:extLst>
  </p:cSld>
  <p:clrMapOvr>
    <a:masterClrMapping/>
  </p:clrMapOvr>
  <p:transition spd="med">
    <p:split orient="vert"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1578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BAAA43A-D53D-2C48-B445-0A4FE623C4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1771" y="0"/>
            <a:ext cx="12213771" cy="6850051"/>
          </a:xfrm>
          <a:prstGeom prst="rect">
            <a:avLst/>
          </a:prstGeom>
        </p:spPr>
      </p:pic>
      <p:pic>
        <p:nvPicPr>
          <p:cNvPr id="8" name="Picture 7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3E7D6160-95E1-FF4E-81BA-F4D532658E1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31305" y="6337300"/>
            <a:ext cx="529389" cy="52938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5C9951C-EB45-8743-AB57-CEFD9316A24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1845" y="6598364"/>
            <a:ext cx="126915" cy="1918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3382951-8E9D-244A-8473-731D885E271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93239" y="6598364"/>
            <a:ext cx="126915" cy="1918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9">
            <a:extLst>
              <a:ext uri="{FF2B5EF4-FFF2-40B4-BE49-F238E27FC236}">
                <a16:creationId xmlns:a16="http://schemas.microsoft.com/office/drawing/2014/main" id="{FE798370-27E2-9F41-A466-FC64C7FFD70A}"/>
              </a:ext>
            </a:extLst>
          </p:cNvPr>
          <p:cNvSpPr txBox="1"/>
          <p:nvPr userDrawn="1"/>
        </p:nvSpPr>
        <p:spPr>
          <a:xfrm>
            <a:off x="153420" y="-41098"/>
            <a:ext cx="764953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Unit 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889D60-3103-E54C-9167-2287BEE5C81A}"/>
              </a:ext>
            </a:extLst>
          </p:cNvPr>
          <p:cNvSpPr txBox="1"/>
          <p:nvPr userDrawn="1"/>
        </p:nvSpPr>
        <p:spPr>
          <a:xfrm>
            <a:off x="24732" y="6510902"/>
            <a:ext cx="2498826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baseline="0" dirty="0" err="1">
                <a:solidFill>
                  <a:schemeClr val="bg1"/>
                </a:solidFill>
              </a:rPr>
              <a:t>Tiếng</a:t>
            </a:r>
            <a:r>
              <a:rPr lang="en-US" sz="1400" baseline="0" dirty="0">
                <a:solidFill>
                  <a:schemeClr val="bg1"/>
                </a:solidFill>
              </a:rPr>
              <a:t> Anh 3 </a:t>
            </a:r>
            <a:r>
              <a:rPr lang="en-US" sz="1400" baseline="0" dirty="0" err="1">
                <a:solidFill>
                  <a:schemeClr val="bg1"/>
                </a:solidFill>
              </a:rPr>
              <a:t>i</a:t>
            </a:r>
            <a:r>
              <a:rPr lang="en-US" sz="1400" baseline="0" dirty="0">
                <a:solidFill>
                  <a:schemeClr val="bg1"/>
                </a:solidFill>
              </a:rPr>
              <a:t>-Learn Smart Start 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F13BED-1CB7-0146-BB6D-00DC4EC16FC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7246" y="6473297"/>
            <a:ext cx="663380" cy="3381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9">
            <a:extLst>
              <a:ext uri="{FF2B5EF4-FFF2-40B4-BE49-F238E27FC236}">
                <a16:creationId xmlns:a16="http://schemas.microsoft.com/office/drawing/2014/main" id="{FE798370-27E2-9F41-A466-FC64C7FFD70A}"/>
              </a:ext>
            </a:extLst>
          </p:cNvPr>
          <p:cNvSpPr txBox="1"/>
          <p:nvPr userDrawn="1"/>
        </p:nvSpPr>
        <p:spPr>
          <a:xfrm>
            <a:off x="10878551" y="-47027"/>
            <a:ext cx="1175322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Lesson</a:t>
            </a:r>
            <a:r>
              <a:rPr lang="en-US" sz="1800" b="1" baseline="0" dirty="0">
                <a:solidFill>
                  <a:schemeClr val="bg1"/>
                </a:solidFill>
              </a:rPr>
              <a:t> 1.3</a:t>
            </a:r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31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uhome.com.vn/" TargetMode="Externa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76023"/>
            <a:ext cx="12191999" cy="60379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77338" y="2199532"/>
            <a:ext cx="51959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Unit 4: HOME</a:t>
            </a:r>
          </a:p>
          <a:p>
            <a:pPr algn="ctr"/>
            <a:r>
              <a:rPr lang="en-US" sz="4800" b="1" dirty="0">
                <a:solidFill>
                  <a:srgbClr val="00B050"/>
                </a:solidFill>
              </a:rPr>
              <a:t>Lesson 1.3</a:t>
            </a:r>
          </a:p>
          <a:p>
            <a:pPr algn="ctr"/>
            <a:r>
              <a:rPr lang="en-US" sz="4800" b="1" dirty="0">
                <a:solidFill>
                  <a:srgbClr val="0070C0"/>
                </a:solidFill>
              </a:rPr>
              <a:t>Page 54</a:t>
            </a:r>
          </a:p>
        </p:txBody>
      </p:sp>
    </p:spTree>
    <p:extLst>
      <p:ext uri="{BB962C8B-B14F-4D97-AF65-F5344CB8AC3E}">
        <p14:creationId xmlns:p14="http://schemas.microsoft.com/office/powerpoint/2010/main" val="4083332048"/>
      </p:ext>
    </p:extLst>
  </p:cSld>
  <p:clrMapOvr>
    <a:masterClrMapping/>
  </p:clrMapOvr>
  <p:transition spd="med" advTm="1560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839622" y="1649967"/>
            <a:ext cx="3256378" cy="66247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Warm-up</a:t>
            </a:r>
            <a:endParaRPr lang="en-US" b="1" dirty="0"/>
          </a:p>
        </p:txBody>
      </p:sp>
      <p:sp>
        <p:nvSpPr>
          <p:cNvPr id="8" name="Rounded Rectangle 7"/>
          <p:cNvSpPr/>
          <p:nvPr/>
        </p:nvSpPr>
        <p:spPr>
          <a:xfrm>
            <a:off x="680770" y="2592364"/>
            <a:ext cx="3256378" cy="662474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Practice</a:t>
            </a:r>
            <a:endParaRPr lang="en-US" b="1" dirty="0"/>
          </a:p>
        </p:txBody>
      </p:sp>
      <p:sp>
        <p:nvSpPr>
          <p:cNvPr id="9" name="Rounded Rectangle 8"/>
          <p:cNvSpPr/>
          <p:nvPr/>
        </p:nvSpPr>
        <p:spPr>
          <a:xfrm>
            <a:off x="680770" y="4396475"/>
            <a:ext cx="3256378" cy="66247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Consolidation</a:t>
            </a:r>
            <a:endParaRPr lang="en-US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897021" y="5490801"/>
            <a:ext cx="3256378" cy="66247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Wrap-up</a:t>
            </a:r>
            <a:endParaRPr lang="en-US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2858853" y="3534761"/>
            <a:ext cx="3256378" cy="66247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Speaking</a:t>
            </a:r>
            <a:endParaRPr lang="en-US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1604867" y="529375"/>
            <a:ext cx="3256378" cy="662474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Lesson Outline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5726" y="490818"/>
            <a:ext cx="4201181" cy="587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461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13383" y="410546"/>
            <a:ext cx="3346660" cy="849843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Objectives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5" y="1381472"/>
            <a:ext cx="10832836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r>
              <a:rPr lang="en-US" sz="3600" dirty="0">
                <a:solidFill>
                  <a:srgbClr val="0070C0"/>
                </a:solidFill>
                <a:ea typeface="Times New Roman" panose="02020603050405020304" pitchFamily="18" charset="0"/>
              </a:rPr>
              <a:t>By the end of this lesson, students will be able to </a:t>
            </a:r>
            <a:r>
              <a:rPr lang="en-US" sz="3600" dirty="0">
                <a:solidFill>
                  <a:srgbClr val="FF0000"/>
                </a:solidFill>
                <a:ea typeface="Times New Roman" panose="02020603050405020304" pitchFamily="18" charset="0"/>
              </a:rPr>
              <a:t>ask where people are</a:t>
            </a:r>
            <a:r>
              <a:rPr lang="en-US" sz="3600" dirty="0">
                <a:solidFill>
                  <a:srgbClr val="0070C0"/>
                </a:solidFill>
                <a:ea typeface="Times New Roman" panose="02020603050405020304" pitchFamily="18" charset="0"/>
              </a:rPr>
              <a:t>.</a:t>
            </a:r>
          </a:p>
          <a:p>
            <a:endParaRPr lang="en-US" sz="3600" baseline="-25000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rgbClr val="0070C0"/>
                </a:solidFill>
              </a:rPr>
              <a:t>Vocabulary</a:t>
            </a:r>
            <a:r>
              <a:rPr lang="en-US" sz="3600" dirty="0">
                <a:solidFill>
                  <a:srgbClr val="0070C0"/>
                </a:solidFill>
              </a:rPr>
              <a:t>: Revision </a:t>
            </a:r>
            <a:r>
              <a:rPr lang="en-US" sz="3600" dirty="0">
                <a:solidFill>
                  <a:srgbClr val="FF0000"/>
                </a:solidFill>
              </a:rPr>
              <a:t>(</a:t>
            </a:r>
            <a:r>
              <a:rPr lang="en-US" sz="3600" i="1" dirty="0">
                <a:solidFill>
                  <a:srgbClr val="FF0000"/>
                </a:solidFill>
              </a:rPr>
              <a:t>bedroom, bathroom, living room, kitchen, yard).</a:t>
            </a:r>
            <a:endParaRPr lang="en-US" sz="3600" dirty="0">
              <a:solidFill>
                <a:srgbClr val="0070C0"/>
              </a:solidFill>
            </a:endParaRPr>
          </a:p>
          <a:p>
            <a:r>
              <a:rPr lang="en-US" sz="3600" b="1" dirty="0">
                <a:solidFill>
                  <a:srgbClr val="0070C0"/>
                </a:solidFill>
              </a:rPr>
              <a:t>Structure</a:t>
            </a:r>
            <a:r>
              <a:rPr lang="en-US" sz="3600" dirty="0">
                <a:solidFill>
                  <a:srgbClr val="0070C0"/>
                </a:solidFill>
              </a:rPr>
              <a:t>: </a:t>
            </a:r>
            <a:r>
              <a:rPr lang="en-US" sz="3600" i="1" dirty="0">
                <a:solidFill>
                  <a:srgbClr val="FF0000"/>
                </a:solidFill>
              </a:rPr>
              <a:t>Where’s Tom?    		He’s in the living room.</a:t>
            </a:r>
          </a:p>
          <a:p>
            <a:r>
              <a:rPr lang="en-US" sz="3600" i="1" dirty="0">
                <a:solidFill>
                  <a:srgbClr val="FF0000"/>
                </a:solidFill>
              </a:rPr>
              <a:t>                   Where’s Grandma?	She’s in </a:t>
            </a:r>
            <a:r>
              <a:rPr lang="en-US" sz="3600" i="1">
                <a:solidFill>
                  <a:srgbClr val="FF0000"/>
                </a:solidFill>
              </a:rPr>
              <a:t>the bathroom.</a:t>
            </a:r>
            <a:endParaRPr lang="en-US" sz="3600" i="1" dirty="0">
              <a:solidFill>
                <a:srgbClr val="FF0000"/>
              </a:solidFill>
            </a:endParaRPr>
          </a:p>
          <a:p>
            <a:endParaRPr lang="en-US" sz="3600" dirty="0">
              <a:solidFill>
                <a:srgbClr val="FF0000"/>
              </a:solidFill>
            </a:endParaRPr>
          </a:p>
          <a:p>
            <a:endParaRPr lang="en-US" sz="3600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88612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584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A386DE9-345A-400C-B2BB-B32B155C2C38}"/>
              </a:ext>
            </a:extLst>
          </p:cNvPr>
          <p:cNvSpPr/>
          <p:nvPr/>
        </p:nvSpPr>
        <p:spPr>
          <a:xfrm>
            <a:off x="8143487" y="552140"/>
            <a:ext cx="4026834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WARM UP</a:t>
            </a:r>
          </a:p>
        </p:txBody>
      </p:sp>
    </p:spTree>
    <p:extLst>
      <p:ext uri="{BB962C8B-B14F-4D97-AF65-F5344CB8AC3E}">
        <p14:creationId xmlns:p14="http://schemas.microsoft.com/office/powerpoint/2010/main" val="1693012278"/>
      </p:ext>
    </p:extLst>
  </p:cSld>
  <p:clrMapOvr>
    <a:masterClrMapping/>
  </p:clrMapOvr>
  <p:transition spd="med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886" y="678315"/>
            <a:ext cx="1504950" cy="1362075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7347" y="4782502"/>
            <a:ext cx="1485900" cy="1381125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612" y="4792027"/>
            <a:ext cx="1466850" cy="137160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7347" y="659265"/>
            <a:ext cx="1514475" cy="1381125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48239" y="4834887"/>
            <a:ext cx="1457325" cy="1323975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62341" y="4780187"/>
            <a:ext cx="1514475" cy="1381125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2971" y="600397"/>
            <a:ext cx="1504950" cy="1362075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8322" y="2921609"/>
            <a:ext cx="1485900" cy="1381125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612" y="2730408"/>
            <a:ext cx="1466850" cy="1371600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511" y="4806313"/>
            <a:ext cx="1457325" cy="1323975"/>
          </a:xfrm>
          <a:prstGeom prst="rect">
            <a:avLst/>
          </a:prstGeom>
        </p:spPr>
      </p:pic>
      <p:sp>
        <p:nvSpPr>
          <p:cNvPr id="67" name="1">
            <a:extLst>
              <a:ext uri="{FF2B5EF4-FFF2-40B4-BE49-F238E27FC236}">
                <a16:creationId xmlns:a16="http://schemas.microsoft.com/office/drawing/2014/main" id="{1B78F1EF-6A80-9A08-8577-B6C917D29917}"/>
              </a:ext>
            </a:extLst>
          </p:cNvPr>
          <p:cNvSpPr/>
          <p:nvPr/>
        </p:nvSpPr>
        <p:spPr>
          <a:xfrm>
            <a:off x="263088" y="581566"/>
            <a:ext cx="1915642" cy="171430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</a:t>
            </a:r>
          </a:p>
        </p:txBody>
      </p:sp>
      <p:sp>
        <p:nvSpPr>
          <p:cNvPr id="68" name="x 1">
            <a:extLst>
              <a:ext uri="{FF2B5EF4-FFF2-40B4-BE49-F238E27FC236}">
                <a16:creationId xmlns:a16="http://schemas.microsoft.com/office/drawing/2014/main" id="{02223A16-E7DB-02D4-BCB6-3C3E0D4C1FC1}"/>
              </a:ext>
            </a:extLst>
          </p:cNvPr>
          <p:cNvSpPr/>
          <p:nvPr/>
        </p:nvSpPr>
        <p:spPr>
          <a:xfrm>
            <a:off x="1684446" y="1818005"/>
            <a:ext cx="367462" cy="378597"/>
          </a:xfrm>
          <a:prstGeom prst="noSmok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6" name="8">
            <a:extLst>
              <a:ext uri="{FF2B5EF4-FFF2-40B4-BE49-F238E27FC236}">
                <a16:creationId xmlns:a16="http://schemas.microsoft.com/office/drawing/2014/main" id="{219A6780-3C67-FE63-A0CF-CA6171B90FFB}"/>
              </a:ext>
            </a:extLst>
          </p:cNvPr>
          <p:cNvSpPr/>
          <p:nvPr/>
        </p:nvSpPr>
        <p:spPr>
          <a:xfrm>
            <a:off x="6762304" y="2634493"/>
            <a:ext cx="1774799" cy="18470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8</a:t>
            </a:r>
          </a:p>
        </p:txBody>
      </p:sp>
      <p:sp>
        <p:nvSpPr>
          <p:cNvPr id="87" name="x 8">
            <a:extLst>
              <a:ext uri="{FF2B5EF4-FFF2-40B4-BE49-F238E27FC236}">
                <a16:creationId xmlns:a16="http://schemas.microsoft.com/office/drawing/2014/main" id="{83355EC4-71F9-577E-E8F0-D976A644F629}"/>
              </a:ext>
            </a:extLst>
          </p:cNvPr>
          <p:cNvSpPr/>
          <p:nvPr/>
        </p:nvSpPr>
        <p:spPr>
          <a:xfrm>
            <a:off x="8107443" y="4026623"/>
            <a:ext cx="326456" cy="403355"/>
          </a:xfrm>
          <a:prstGeom prst="noSmok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0" name="10">
            <a:extLst>
              <a:ext uri="{FF2B5EF4-FFF2-40B4-BE49-F238E27FC236}">
                <a16:creationId xmlns:a16="http://schemas.microsoft.com/office/drawing/2014/main" id="{99F9F333-FB31-CE6F-A1E9-AA50EB885C6C}"/>
              </a:ext>
            </a:extLst>
          </p:cNvPr>
          <p:cNvSpPr/>
          <p:nvPr/>
        </p:nvSpPr>
        <p:spPr>
          <a:xfrm>
            <a:off x="10471111" y="2685826"/>
            <a:ext cx="1760866" cy="174380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10</a:t>
            </a:r>
          </a:p>
        </p:txBody>
      </p:sp>
      <p:sp>
        <p:nvSpPr>
          <p:cNvPr id="91" name="x 10">
            <a:extLst>
              <a:ext uri="{FF2B5EF4-FFF2-40B4-BE49-F238E27FC236}">
                <a16:creationId xmlns:a16="http://schemas.microsoft.com/office/drawing/2014/main" id="{91E51282-B695-7975-E7BC-E3870F8B54D1}"/>
              </a:ext>
            </a:extLst>
          </p:cNvPr>
          <p:cNvSpPr/>
          <p:nvPr/>
        </p:nvSpPr>
        <p:spPr>
          <a:xfrm>
            <a:off x="11885598" y="3981351"/>
            <a:ext cx="323893" cy="367118"/>
          </a:xfrm>
          <a:prstGeom prst="noSmok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2" name="11">
            <a:extLst>
              <a:ext uri="{FF2B5EF4-FFF2-40B4-BE49-F238E27FC236}">
                <a16:creationId xmlns:a16="http://schemas.microsoft.com/office/drawing/2014/main" id="{4E339AAA-3E65-10A0-AF19-7CDDE8A97112}"/>
              </a:ext>
            </a:extLst>
          </p:cNvPr>
          <p:cNvSpPr/>
          <p:nvPr/>
        </p:nvSpPr>
        <p:spPr>
          <a:xfrm>
            <a:off x="306501" y="4735918"/>
            <a:ext cx="1869308" cy="16387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11</a:t>
            </a:r>
          </a:p>
        </p:txBody>
      </p:sp>
      <p:sp>
        <p:nvSpPr>
          <p:cNvPr id="93" name="x 11">
            <a:extLst>
              <a:ext uri="{FF2B5EF4-FFF2-40B4-BE49-F238E27FC236}">
                <a16:creationId xmlns:a16="http://schemas.microsoft.com/office/drawing/2014/main" id="{455923BD-7DFF-A189-08CE-156E9AAE0BAB}"/>
              </a:ext>
            </a:extLst>
          </p:cNvPr>
          <p:cNvSpPr/>
          <p:nvPr/>
        </p:nvSpPr>
        <p:spPr>
          <a:xfrm>
            <a:off x="1533175" y="5903517"/>
            <a:ext cx="343840" cy="362815"/>
          </a:xfrm>
          <a:prstGeom prst="noSmok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6" name="9">
            <a:extLst>
              <a:ext uri="{FF2B5EF4-FFF2-40B4-BE49-F238E27FC236}">
                <a16:creationId xmlns:a16="http://schemas.microsoft.com/office/drawing/2014/main" id="{32733CBB-7622-DD53-64CB-B193D895EB66}"/>
              </a:ext>
            </a:extLst>
          </p:cNvPr>
          <p:cNvSpPr/>
          <p:nvPr/>
        </p:nvSpPr>
        <p:spPr>
          <a:xfrm>
            <a:off x="4526840" y="4651490"/>
            <a:ext cx="1808047" cy="162999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13</a:t>
            </a:r>
          </a:p>
        </p:txBody>
      </p:sp>
      <p:sp>
        <p:nvSpPr>
          <p:cNvPr id="97" name="x 9">
            <a:extLst>
              <a:ext uri="{FF2B5EF4-FFF2-40B4-BE49-F238E27FC236}">
                <a16:creationId xmlns:a16="http://schemas.microsoft.com/office/drawing/2014/main" id="{C6C3FA21-2D2E-EDD7-2F63-496CF14B1CB1}"/>
              </a:ext>
            </a:extLst>
          </p:cNvPr>
          <p:cNvSpPr/>
          <p:nvPr/>
        </p:nvSpPr>
        <p:spPr>
          <a:xfrm>
            <a:off x="5953207" y="5798832"/>
            <a:ext cx="332572" cy="390763"/>
          </a:xfrm>
          <a:prstGeom prst="noSmok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8" name="3">
            <a:extLst>
              <a:ext uri="{FF2B5EF4-FFF2-40B4-BE49-F238E27FC236}">
                <a16:creationId xmlns:a16="http://schemas.microsoft.com/office/drawing/2014/main" id="{F23C9765-FC75-07F0-F2E1-C014975F7FE7}"/>
              </a:ext>
            </a:extLst>
          </p:cNvPr>
          <p:cNvSpPr/>
          <p:nvPr/>
        </p:nvSpPr>
        <p:spPr>
          <a:xfrm>
            <a:off x="6600246" y="4667596"/>
            <a:ext cx="1928950" cy="1625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14</a:t>
            </a:r>
          </a:p>
        </p:txBody>
      </p:sp>
      <p:sp>
        <p:nvSpPr>
          <p:cNvPr id="99" name="x 3">
            <a:extLst>
              <a:ext uri="{FF2B5EF4-FFF2-40B4-BE49-F238E27FC236}">
                <a16:creationId xmlns:a16="http://schemas.microsoft.com/office/drawing/2014/main" id="{5B18CA97-E106-EC6B-83D3-D26E1C7C0D13}"/>
              </a:ext>
            </a:extLst>
          </p:cNvPr>
          <p:cNvSpPr/>
          <p:nvPr/>
        </p:nvSpPr>
        <p:spPr>
          <a:xfrm>
            <a:off x="8185936" y="5950977"/>
            <a:ext cx="354811" cy="359986"/>
          </a:xfrm>
          <a:prstGeom prst="noSmok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0" name="10">
            <a:extLst>
              <a:ext uri="{FF2B5EF4-FFF2-40B4-BE49-F238E27FC236}">
                <a16:creationId xmlns:a16="http://schemas.microsoft.com/office/drawing/2014/main" id="{99F9F333-FB31-CE6F-A1E9-AA50EB885C6C}"/>
              </a:ext>
            </a:extLst>
          </p:cNvPr>
          <p:cNvSpPr/>
          <p:nvPr/>
        </p:nvSpPr>
        <p:spPr>
          <a:xfrm>
            <a:off x="8690026" y="4651490"/>
            <a:ext cx="1760866" cy="165820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15</a:t>
            </a:r>
          </a:p>
        </p:txBody>
      </p:sp>
      <p:sp>
        <p:nvSpPr>
          <p:cNvPr id="101" name="x 10">
            <a:extLst>
              <a:ext uri="{FF2B5EF4-FFF2-40B4-BE49-F238E27FC236}">
                <a16:creationId xmlns:a16="http://schemas.microsoft.com/office/drawing/2014/main" id="{91E51282-B695-7975-E7BC-E3870F8B54D1}"/>
              </a:ext>
            </a:extLst>
          </p:cNvPr>
          <p:cNvSpPr/>
          <p:nvPr/>
        </p:nvSpPr>
        <p:spPr>
          <a:xfrm>
            <a:off x="10000190" y="5897237"/>
            <a:ext cx="323893" cy="367118"/>
          </a:xfrm>
          <a:prstGeom prst="noSmok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2" name="8">
            <a:extLst>
              <a:ext uri="{FF2B5EF4-FFF2-40B4-BE49-F238E27FC236}">
                <a16:creationId xmlns:a16="http://schemas.microsoft.com/office/drawing/2014/main" id="{219A6780-3C67-FE63-A0CF-CA6171B90FFB}"/>
              </a:ext>
            </a:extLst>
          </p:cNvPr>
          <p:cNvSpPr/>
          <p:nvPr/>
        </p:nvSpPr>
        <p:spPr>
          <a:xfrm>
            <a:off x="10529123" y="4735918"/>
            <a:ext cx="1673597" cy="163711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16</a:t>
            </a:r>
          </a:p>
        </p:txBody>
      </p:sp>
      <p:sp>
        <p:nvSpPr>
          <p:cNvPr id="103" name="x 8">
            <a:extLst>
              <a:ext uri="{FF2B5EF4-FFF2-40B4-BE49-F238E27FC236}">
                <a16:creationId xmlns:a16="http://schemas.microsoft.com/office/drawing/2014/main" id="{83355EC4-71F9-577E-E8F0-D976A644F629}"/>
              </a:ext>
            </a:extLst>
          </p:cNvPr>
          <p:cNvSpPr/>
          <p:nvPr/>
        </p:nvSpPr>
        <p:spPr>
          <a:xfrm>
            <a:off x="11841283" y="5863715"/>
            <a:ext cx="326456" cy="403355"/>
          </a:xfrm>
          <a:prstGeom prst="noSmok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607" y="604057"/>
            <a:ext cx="2185498" cy="1253568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9155" y="2685826"/>
            <a:ext cx="1926901" cy="1682752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1862" y="622330"/>
            <a:ext cx="1798012" cy="1559170"/>
          </a:xfrm>
          <a:prstGeom prst="rect">
            <a:avLst/>
          </a:prstGeom>
        </p:spPr>
      </p:pic>
      <p:sp>
        <p:nvSpPr>
          <p:cNvPr id="109" name="4">
            <a:extLst>
              <a:ext uri="{FF2B5EF4-FFF2-40B4-BE49-F238E27FC236}">
                <a16:creationId xmlns:a16="http://schemas.microsoft.com/office/drawing/2014/main" id="{C69ED851-273D-2830-827B-C877622BB309}"/>
              </a:ext>
            </a:extLst>
          </p:cNvPr>
          <p:cNvSpPr/>
          <p:nvPr/>
        </p:nvSpPr>
        <p:spPr>
          <a:xfrm>
            <a:off x="6740799" y="549618"/>
            <a:ext cx="1902332" cy="171678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4</a:t>
            </a:r>
          </a:p>
        </p:txBody>
      </p:sp>
      <p:sp>
        <p:nvSpPr>
          <p:cNvPr id="110" name="x 4">
            <a:extLst>
              <a:ext uri="{FF2B5EF4-FFF2-40B4-BE49-F238E27FC236}">
                <a16:creationId xmlns:a16="http://schemas.microsoft.com/office/drawing/2014/main" id="{B3DD085E-3C88-EADA-8344-90E736150253}"/>
              </a:ext>
            </a:extLst>
          </p:cNvPr>
          <p:cNvSpPr/>
          <p:nvPr/>
        </p:nvSpPr>
        <p:spPr>
          <a:xfrm>
            <a:off x="8124810" y="1789282"/>
            <a:ext cx="384907" cy="380087"/>
          </a:xfrm>
          <a:prstGeom prst="noSmok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1" name="Picture 1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04389" y="581566"/>
            <a:ext cx="1694311" cy="1682752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3092" y="2866474"/>
            <a:ext cx="1332993" cy="1523421"/>
          </a:xfrm>
          <a:prstGeom prst="rect">
            <a:avLst/>
          </a:prstGeom>
        </p:spPr>
      </p:pic>
      <p:pic>
        <p:nvPicPr>
          <p:cNvPr id="118" name="Picture 11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6304" y="2814962"/>
            <a:ext cx="1423138" cy="1626444"/>
          </a:xfrm>
          <a:prstGeom prst="rect">
            <a:avLst/>
          </a:prstGeom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8804" y="4709445"/>
            <a:ext cx="1809072" cy="1480150"/>
          </a:xfrm>
          <a:prstGeom prst="rect">
            <a:avLst/>
          </a:prstGeom>
        </p:spPr>
      </p:pic>
      <p:pic>
        <p:nvPicPr>
          <p:cNvPr id="125" name="Picture 124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2216" y="2959347"/>
            <a:ext cx="1634935" cy="1337674"/>
          </a:xfrm>
          <a:prstGeom prst="rect">
            <a:avLst/>
          </a:prstGeom>
        </p:spPr>
      </p:pic>
      <p:sp>
        <p:nvSpPr>
          <p:cNvPr id="126" name="7">
            <a:extLst>
              <a:ext uri="{FF2B5EF4-FFF2-40B4-BE49-F238E27FC236}">
                <a16:creationId xmlns:a16="http://schemas.microsoft.com/office/drawing/2014/main" id="{3024F2F6-D820-AA6C-9310-B7AA2A4DF195}"/>
              </a:ext>
            </a:extLst>
          </p:cNvPr>
          <p:cNvSpPr/>
          <p:nvPr/>
        </p:nvSpPr>
        <p:spPr>
          <a:xfrm>
            <a:off x="4570458" y="2665779"/>
            <a:ext cx="1991059" cy="17875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7</a:t>
            </a:r>
          </a:p>
        </p:txBody>
      </p:sp>
      <p:sp>
        <p:nvSpPr>
          <p:cNvPr id="127" name="x 7">
            <a:extLst>
              <a:ext uri="{FF2B5EF4-FFF2-40B4-BE49-F238E27FC236}">
                <a16:creationId xmlns:a16="http://schemas.microsoft.com/office/drawing/2014/main" id="{7B402939-E298-6C6A-2AAA-8E042770FF42}"/>
              </a:ext>
            </a:extLst>
          </p:cNvPr>
          <p:cNvSpPr/>
          <p:nvPr/>
        </p:nvSpPr>
        <p:spPr>
          <a:xfrm>
            <a:off x="6152979" y="3949235"/>
            <a:ext cx="366235" cy="395743"/>
          </a:xfrm>
          <a:prstGeom prst="noSmok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6" name="2">
            <a:extLst>
              <a:ext uri="{FF2B5EF4-FFF2-40B4-BE49-F238E27FC236}">
                <a16:creationId xmlns:a16="http://schemas.microsoft.com/office/drawing/2014/main" id="{70A9ED79-1774-3457-77D8-C6D84470EBD6}"/>
              </a:ext>
            </a:extLst>
          </p:cNvPr>
          <p:cNvSpPr/>
          <p:nvPr/>
        </p:nvSpPr>
        <p:spPr>
          <a:xfrm>
            <a:off x="2302417" y="581566"/>
            <a:ext cx="2076577" cy="17775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/>
              <a:t>2</a:t>
            </a:r>
          </a:p>
        </p:txBody>
      </p:sp>
      <p:sp>
        <p:nvSpPr>
          <p:cNvPr id="57" name="x 2">
            <a:extLst>
              <a:ext uri="{FF2B5EF4-FFF2-40B4-BE49-F238E27FC236}">
                <a16:creationId xmlns:a16="http://schemas.microsoft.com/office/drawing/2014/main" id="{16A02F32-FCC3-1110-EE5D-29008B16F643}"/>
              </a:ext>
            </a:extLst>
          </p:cNvPr>
          <p:cNvSpPr/>
          <p:nvPr/>
        </p:nvSpPr>
        <p:spPr>
          <a:xfrm>
            <a:off x="3916629" y="1922256"/>
            <a:ext cx="381965" cy="393539"/>
          </a:xfrm>
          <a:prstGeom prst="noSmok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8" name="3">
            <a:extLst>
              <a:ext uri="{FF2B5EF4-FFF2-40B4-BE49-F238E27FC236}">
                <a16:creationId xmlns:a16="http://schemas.microsoft.com/office/drawing/2014/main" id="{F23C9765-FC75-07F0-F2E1-C014975F7FE7}"/>
              </a:ext>
            </a:extLst>
          </p:cNvPr>
          <p:cNvSpPr/>
          <p:nvPr/>
        </p:nvSpPr>
        <p:spPr>
          <a:xfrm>
            <a:off x="4572000" y="564204"/>
            <a:ext cx="2003678" cy="178930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3</a:t>
            </a:r>
          </a:p>
        </p:txBody>
      </p:sp>
      <p:sp>
        <p:nvSpPr>
          <p:cNvPr id="59" name="x 3">
            <a:extLst>
              <a:ext uri="{FF2B5EF4-FFF2-40B4-BE49-F238E27FC236}">
                <a16:creationId xmlns:a16="http://schemas.microsoft.com/office/drawing/2014/main" id="{5B18CA97-E106-EC6B-83D3-D26E1C7C0D13}"/>
              </a:ext>
            </a:extLst>
          </p:cNvPr>
          <p:cNvSpPr/>
          <p:nvPr/>
        </p:nvSpPr>
        <p:spPr>
          <a:xfrm>
            <a:off x="6176175" y="1903859"/>
            <a:ext cx="368556" cy="396141"/>
          </a:xfrm>
          <a:prstGeom prst="noSmok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0" name="5">
            <a:extLst>
              <a:ext uri="{FF2B5EF4-FFF2-40B4-BE49-F238E27FC236}">
                <a16:creationId xmlns:a16="http://schemas.microsoft.com/office/drawing/2014/main" id="{ECA20B86-DFDF-E795-FA29-F5F089FD36A1}"/>
              </a:ext>
            </a:extLst>
          </p:cNvPr>
          <p:cNvSpPr/>
          <p:nvPr/>
        </p:nvSpPr>
        <p:spPr>
          <a:xfrm>
            <a:off x="8790011" y="581566"/>
            <a:ext cx="1660881" cy="170658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/>
              <a:t>5</a:t>
            </a:r>
          </a:p>
        </p:txBody>
      </p:sp>
      <p:sp>
        <p:nvSpPr>
          <p:cNvPr id="61" name="6">
            <a:extLst>
              <a:ext uri="{FF2B5EF4-FFF2-40B4-BE49-F238E27FC236}">
                <a16:creationId xmlns:a16="http://schemas.microsoft.com/office/drawing/2014/main" id="{CC85C7E3-F570-63F2-A835-2800B310979C}"/>
              </a:ext>
            </a:extLst>
          </p:cNvPr>
          <p:cNvSpPr/>
          <p:nvPr/>
        </p:nvSpPr>
        <p:spPr>
          <a:xfrm>
            <a:off x="10529123" y="564204"/>
            <a:ext cx="1660881" cy="170658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/>
              <a:t>6</a:t>
            </a:r>
          </a:p>
        </p:txBody>
      </p:sp>
      <p:sp>
        <p:nvSpPr>
          <p:cNvPr id="62" name="x 5">
            <a:extLst>
              <a:ext uri="{FF2B5EF4-FFF2-40B4-BE49-F238E27FC236}">
                <a16:creationId xmlns:a16="http://schemas.microsoft.com/office/drawing/2014/main" id="{BB989353-C661-D054-6A2A-CC8D54713DE8}"/>
              </a:ext>
            </a:extLst>
          </p:cNvPr>
          <p:cNvSpPr/>
          <p:nvPr/>
        </p:nvSpPr>
        <p:spPr>
          <a:xfrm>
            <a:off x="10048479" y="1854435"/>
            <a:ext cx="305502" cy="377828"/>
          </a:xfrm>
          <a:prstGeom prst="noSmok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3" name="x 6">
            <a:extLst>
              <a:ext uri="{FF2B5EF4-FFF2-40B4-BE49-F238E27FC236}">
                <a16:creationId xmlns:a16="http://schemas.microsoft.com/office/drawing/2014/main" id="{E4E07EFD-D95E-42FE-BEE6-70CB31696FD0}"/>
              </a:ext>
            </a:extLst>
          </p:cNvPr>
          <p:cNvSpPr/>
          <p:nvPr/>
        </p:nvSpPr>
        <p:spPr>
          <a:xfrm>
            <a:off x="11806106" y="1844032"/>
            <a:ext cx="305502" cy="377828"/>
          </a:xfrm>
          <a:prstGeom prst="noSmok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4" name="7">
            <a:extLst>
              <a:ext uri="{FF2B5EF4-FFF2-40B4-BE49-F238E27FC236}">
                <a16:creationId xmlns:a16="http://schemas.microsoft.com/office/drawing/2014/main" id="{3024F2F6-D820-AA6C-9310-B7AA2A4DF195}"/>
              </a:ext>
            </a:extLst>
          </p:cNvPr>
          <p:cNvSpPr/>
          <p:nvPr/>
        </p:nvSpPr>
        <p:spPr>
          <a:xfrm>
            <a:off x="93344" y="2730407"/>
            <a:ext cx="1986166" cy="171035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7</a:t>
            </a:r>
          </a:p>
        </p:txBody>
      </p:sp>
      <p:sp>
        <p:nvSpPr>
          <p:cNvPr id="70" name="8">
            <a:extLst>
              <a:ext uri="{FF2B5EF4-FFF2-40B4-BE49-F238E27FC236}">
                <a16:creationId xmlns:a16="http://schemas.microsoft.com/office/drawing/2014/main" id="{219A6780-3C67-FE63-A0CF-CA6171B90FFB}"/>
              </a:ext>
            </a:extLst>
          </p:cNvPr>
          <p:cNvSpPr/>
          <p:nvPr/>
        </p:nvSpPr>
        <p:spPr>
          <a:xfrm>
            <a:off x="2388295" y="2691357"/>
            <a:ext cx="1986166" cy="17339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8</a:t>
            </a:r>
          </a:p>
        </p:txBody>
      </p:sp>
      <p:sp>
        <p:nvSpPr>
          <p:cNvPr id="71" name="x 7">
            <a:extLst>
              <a:ext uri="{FF2B5EF4-FFF2-40B4-BE49-F238E27FC236}">
                <a16:creationId xmlns:a16="http://schemas.microsoft.com/office/drawing/2014/main" id="{7B402939-E298-6C6A-2AAA-8E042770FF42}"/>
              </a:ext>
            </a:extLst>
          </p:cNvPr>
          <p:cNvSpPr/>
          <p:nvPr/>
        </p:nvSpPr>
        <p:spPr>
          <a:xfrm>
            <a:off x="1674810" y="3995890"/>
            <a:ext cx="365335" cy="378663"/>
          </a:xfrm>
          <a:prstGeom prst="noSmok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3" name="x 8">
            <a:extLst>
              <a:ext uri="{FF2B5EF4-FFF2-40B4-BE49-F238E27FC236}">
                <a16:creationId xmlns:a16="http://schemas.microsoft.com/office/drawing/2014/main" id="{83355EC4-71F9-577E-E8F0-D976A644F629}"/>
              </a:ext>
            </a:extLst>
          </p:cNvPr>
          <p:cNvSpPr/>
          <p:nvPr/>
        </p:nvSpPr>
        <p:spPr>
          <a:xfrm>
            <a:off x="3991043" y="4013089"/>
            <a:ext cx="365335" cy="378663"/>
          </a:xfrm>
          <a:prstGeom prst="noSmok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4" name="9">
            <a:extLst>
              <a:ext uri="{FF2B5EF4-FFF2-40B4-BE49-F238E27FC236}">
                <a16:creationId xmlns:a16="http://schemas.microsoft.com/office/drawing/2014/main" id="{32733CBB-7622-DD53-64CB-B193D895EB66}"/>
              </a:ext>
            </a:extLst>
          </p:cNvPr>
          <p:cNvSpPr/>
          <p:nvPr/>
        </p:nvSpPr>
        <p:spPr>
          <a:xfrm>
            <a:off x="8667131" y="2685826"/>
            <a:ext cx="1913321" cy="17840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/>
              <a:t>9</a:t>
            </a:r>
          </a:p>
        </p:txBody>
      </p:sp>
      <p:sp>
        <p:nvSpPr>
          <p:cNvPr id="76" name="x 9">
            <a:extLst>
              <a:ext uri="{FF2B5EF4-FFF2-40B4-BE49-F238E27FC236}">
                <a16:creationId xmlns:a16="http://schemas.microsoft.com/office/drawing/2014/main" id="{C6C3FA21-2D2E-EDD7-2F63-496CF14B1CB1}"/>
              </a:ext>
            </a:extLst>
          </p:cNvPr>
          <p:cNvSpPr/>
          <p:nvPr/>
        </p:nvSpPr>
        <p:spPr>
          <a:xfrm>
            <a:off x="10179408" y="3982986"/>
            <a:ext cx="351936" cy="394971"/>
          </a:xfrm>
          <a:prstGeom prst="noSmok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12">
            <a:extLst>
              <a:ext uri="{FF2B5EF4-FFF2-40B4-BE49-F238E27FC236}">
                <a16:creationId xmlns:a16="http://schemas.microsoft.com/office/drawing/2014/main" id="{D9FFEB1E-8156-728A-5F87-19E326B50767}"/>
              </a:ext>
            </a:extLst>
          </p:cNvPr>
          <p:cNvSpPr/>
          <p:nvPr/>
        </p:nvSpPr>
        <p:spPr>
          <a:xfrm>
            <a:off x="2304528" y="4683161"/>
            <a:ext cx="2076577" cy="17775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/>
              <a:t>12</a:t>
            </a:r>
          </a:p>
        </p:txBody>
      </p:sp>
      <p:sp>
        <p:nvSpPr>
          <p:cNvPr id="78" name="x 12">
            <a:extLst>
              <a:ext uri="{FF2B5EF4-FFF2-40B4-BE49-F238E27FC236}">
                <a16:creationId xmlns:a16="http://schemas.microsoft.com/office/drawing/2014/main" id="{0A11A10A-40B1-BDE9-6C83-FE0E559EE614}"/>
              </a:ext>
            </a:extLst>
          </p:cNvPr>
          <p:cNvSpPr/>
          <p:nvPr/>
        </p:nvSpPr>
        <p:spPr>
          <a:xfrm>
            <a:off x="3977028" y="6044281"/>
            <a:ext cx="381965" cy="393539"/>
          </a:xfrm>
          <a:prstGeom prst="noSmok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87042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0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204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5" fill="hold">
                      <p:stCondLst>
                        <p:cond delay="0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0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232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3" fill="hold">
                      <p:stCondLst>
                        <p:cond delay="0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46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7" fill="hold">
                      <p:stCondLst>
                        <p:cond delay="0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</p:childTnLst>
        </p:cTn>
      </p:par>
    </p:tnLst>
    <p:bldLst>
      <p:bldP spid="67" grpId="0" animBg="1"/>
      <p:bldP spid="67" grpId="1" animBg="1"/>
      <p:bldP spid="86" grpId="0" animBg="1"/>
      <p:bldP spid="86" grpId="1" animBg="1"/>
      <p:bldP spid="90" grpId="0" animBg="1"/>
      <p:bldP spid="90" grpId="1" animBg="1"/>
      <p:bldP spid="92" grpId="0" animBg="1"/>
      <p:bldP spid="92" grpId="1" animBg="1"/>
      <p:bldP spid="96" grpId="0" animBg="1"/>
      <p:bldP spid="96" grpId="1" animBg="1"/>
      <p:bldP spid="98" grpId="0" animBg="1"/>
      <p:bldP spid="98" grpId="1" animBg="1"/>
      <p:bldP spid="100" grpId="0" animBg="1"/>
      <p:bldP spid="100" grpId="1" animBg="1"/>
      <p:bldP spid="102" grpId="0" animBg="1"/>
      <p:bldP spid="102" grpId="1" animBg="1"/>
      <p:bldP spid="109" grpId="0" animBg="1"/>
      <p:bldP spid="109" grpId="1" animBg="1"/>
      <p:bldP spid="126" grpId="0" animBg="1"/>
      <p:bldP spid="126" grpId="1" animBg="1"/>
      <p:bldP spid="56" grpId="0" animBg="1"/>
      <p:bldP spid="56" grpId="1" animBg="1"/>
      <p:bldP spid="58" grpId="0" animBg="1"/>
      <p:bldP spid="58" grpId="1" animBg="1"/>
      <p:bldP spid="60" grpId="0" animBg="1"/>
      <p:bldP spid="60" grpId="1" animBg="1"/>
      <p:bldP spid="61" grpId="0" animBg="1"/>
      <p:bldP spid="61" grpId="1" animBg="1"/>
      <p:bldP spid="64" grpId="0" animBg="1"/>
      <p:bldP spid="64" grpId="1" animBg="1"/>
      <p:bldP spid="70" grpId="0" animBg="1"/>
      <p:bldP spid="70" grpId="1" animBg="1"/>
      <p:bldP spid="74" grpId="0" animBg="1"/>
      <p:bldP spid="74" grpId="1" animBg="1"/>
      <p:bldP spid="77" grpId="0" animBg="1"/>
      <p:bldP spid="7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1AB80D-C1CE-49EC-BD8F-D627C10168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0806" y="1265574"/>
            <a:ext cx="8706315" cy="4989580"/>
          </a:xfrm>
          <a:prstGeom prst="rect">
            <a:avLst/>
          </a:prstGeom>
        </p:spPr>
      </p:pic>
      <p:sp>
        <p:nvSpPr>
          <p:cNvPr id="3" name="Speech Bubble: Rectangle with Corners Rounded 8">
            <a:extLst>
              <a:ext uri="{FF2B5EF4-FFF2-40B4-BE49-F238E27FC236}">
                <a16:creationId xmlns:a16="http://schemas.microsoft.com/office/drawing/2014/main" id="{2A17D1E2-6645-4BC6-9E35-7655B0F2C4AD}"/>
              </a:ext>
            </a:extLst>
          </p:cNvPr>
          <p:cNvSpPr/>
          <p:nvPr/>
        </p:nvSpPr>
        <p:spPr>
          <a:xfrm>
            <a:off x="5304056" y="725399"/>
            <a:ext cx="3755968" cy="739507"/>
          </a:xfrm>
          <a:prstGeom prst="wedgeRoundRectCallout">
            <a:avLst>
              <a:gd name="adj1" fmla="val -53511"/>
              <a:gd name="adj2" fmla="val 104106"/>
              <a:gd name="adj3" fmla="val 16667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B050"/>
                </a:solidFill>
              </a:rPr>
              <a:t>It’s time to learn …</a:t>
            </a:r>
          </a:p>
        </p:txBody>
      </p:sp>
    </p:spTree>
    <p:extLst>
      <p:ext uri="{BB962C8B-B14F-4D97-AF65-F5344CB8AC3E}">
        <p14:creationId xmlns:p14="http://schemas.microsoft.com/office/powerpoint/2010/main" val="1064252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68148" y="3918856"/>
            <a:ext cx="24726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Practice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156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01" y="361541"/>
            <a:ext cx="6353175" cy="9620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29" y="1790714"/>
            <a:ext cx="3435531" cy="398783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8576" y="2184814"/>
            <a:ext cx="3705225" cy="3867150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1560547" y="1344364"/>
            <a:ext cx="3159630" cy="649877"/>
          </a:xfrm>
          <a:prstGeom prst="wedgeRoundRectCallout">
            <a:avLst>
              <a:gd name="adj1" fmla="val -38195"/>
              <a:gd name="adj2" fmla="val 78580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Where’s Tom?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8640358" y="1323566"/>
            <a:ext cx="3266885" cy="649877"/>
          </a:xfrm>
          <a:prstGeom prst="wedgeRoundRectCallout">
            <a:avLst>
              <a:gd name="adj1" fmla="val -38352"/>
              <a:gd name="adj2" fmla="val 79692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Where’s Alex?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1418815" y="2461389"/>
            <a:ext cx="4523530" cy="649877"/>
          </a:xfrm>
          <a:prstGeom prst="wedgeRoundRectCallout">
            <a:avLst>
              <a:gd name="adj1" fmla="val 38021"/>
              <a:gd name="adj2" fmla="val 89657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i="1" dirty="0">
                <a:solidFill>
                  <a:srgbClr val="002060"/>
                </a:solidFill>
              </a:rPr>
              <a:t>He’s in the living room.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8351721" y="2461389"/>
            <a:ext cx="3840279" cy="649877"/>
          </a:xfrm>
          <a:prstGeom prst="wedgeRoundRectCallout">
            <a:avLst>
              <a:gd name="adj1" fmla="val 46232"/>
              <a:gd name="adj2" fmla="val 9466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He’s in the kitchen.</a:t>
            </a:r>
          </a:p>
        </p:txBody>
      </p:sp>
    </p:spTree>
    <p:extLst>
      <p:ext uri="{BB962C8B-B14F-4D97-AF65-F5344CB8AC3E}">
        <p14:creationId xmlns:p14="http://schemas.microsoft.com/office/powerpoint/2010/main" val="66750554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01" y="361541"/>
            <a:ext cx="6353175" cy="9620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71935"/>
            <a:ext cx="3362325" cy="38195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999154"/>
            <a:ext cx="3324225" cy="3838575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1560547" y="1169270"/>
            <a:ext cx="3120783" cy="568656"/>
          </a:xfrm>
          <a:prstGeom prst="wedgeRoundRectCallout">
            <a:avLst>
              <a:gd name="adj1" fmla="val -49979"/>
              <a:gd name="adj2" fmla="val 99554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Where’s Mom?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8640358" y="1148471"/>
            <a:ext cx="3266885" cy="649877"/>
          </a:xfrm>
          <a:prstGeom prst="wedgeRoundRectCallout">
            <a:avLst>
              <a:gd name="adj1" fmla="val -57215"/>
              <a:gd name="adj2" fmla="val 104162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Where’s Lucy?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1418815" y="2286294"/>
            <a:ext cx="4523530" cy="649877"/>
          </a:xfrm>
          <a:prstGeom prst="wedgeRoundRectCallout">
            <a:avLst>
              <a:gd name="adj1" fmla="val 46151"/>
              <a:gd name="adj2" fmla="val 88128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i="1" dirty="0">
                <a:solidFill>
                  <a:srgbClr val="002060"/>
                </a:solidFill>
              </a:rPr>
              <a:t>She’s in the  bathroom.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7665400" y="2286294"/>
            <a:ext cx="4351506" cy="649877"/>
          </a:xfrm>
          <a:prstGeom prst="wedgeRoundRectCallout">
            <a:avLst>
              <a:gd name="adj1" fmla="val 46232"/>
              <a:gd name="adj2" fmla="val 9466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She’s in the bedroom.</a:t>
            </a:r>
          </a:p>
        </p:txBody>
      </p:sp>
    </p:spTree>
    <p:extLst>
      <p:ext uri="{BB962C8B-B14F-4D97-AF65-F5344CB8AC3E}">
        <p14:creationId xmlns:p14="http://schemas.microsoft.com/office/powerpoint/2010/main" val="2938506894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01" y="361541"/>
            <a:ext cx="6353175" cy="9620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7575"/>
            <a:ext cx="3457575" cy="4143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7900" y="1899012"/>
            <a:ext cx="3352800" cy="4000500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1560547" y="1169269"/>
            <a:ext cx="3159630" cy="649877"/>
          </a:xfrm>
          <a:prstGeom prst="wedgeRoundRectCallout">
            <a:avLst>
              <a:gd name="adj1" fmla="val -38195"/>
              <a:gd name="adj2" fmla="val 78580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Where’s Alfie?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8033658" y="1148471"/>
            <a:ext cx="3873586" cy="649877"/>
          </a:xfrm>
          <a:prstGeom prst="wedgeRoundRectCallout">
            <a:avLst>
              <a:gd name="adj1" fmla="val -38352"/>
              <a:gd name="adj2" fmla="val 79692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Where’s Grandma?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1418815" y="2286294"/>
            <a:ext cx="4523530" cy="649877"/>
          </a:xfrm>
          <a:prstGeom prst="wedgeRoundRectCallout">
            <a:avLst>
              <a:gd name="adj1" fmla="val 38021"/>
              <a:gd name="adj2" fmla="val 89657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i="1" dirty="0">
                <a:solidFill>
                  <a:srgbClr val="002060"/>
                </a:solidFill>
              </a:rPr>
              <a:t>He’s in the  bathroom.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7665400" y="2286294"/>
            <a:ext cx="4351506" cy="649877"/>
          </a:xfrm>
          <a:prstGeom prst="wedgeRoundRectCallout">
            <a:avLst>
              <a:gd name="adj1" fmla="val 46232"/>
              <a:gd name="adj2" fmla="val 9466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She’s in the bedroom.</a:t>
            </a:r>
          </a:p>
        </p:txBody>
      </p:sp>
    </p:spTree>
    <p:extLst>
      <p:ext uri="{BB962C8B-B14F-4D97-AF65-F5344CB8AC3E}">
        <p14:creationId xmlns:p14="http://schemas.microsoft.com/office/powerpoint/2010/main" val="174562718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01" y="361541"/>
            <a:ext cx="6353175" cy="9620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407" y="1883909"/>
            <a:ext cx="3324225" cy="4048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7322" y="1604836"/>
            <a:ext cx="3286125" cy="4038600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52136" y="1323566"/>
            <a:ext cx="3159630" cy="649877"/>
          </a:xfrm>
          <a:prstGeom prst="wedgeRoundRectCallout">
            <a:avLst>
              <a:gd name="adj1" fmla="val -50778"/>
              <a:gd name="adj2" fmla="val 95403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Where’s Dad?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8826432" y="1148471"/>
            <a:ext cx="3080812" cy="649877"/>
          </a:xfrm>
          <a:prstGeom prst="wedgeRoundRectCallout">
            <a:avLst>
              <a:gd name="adj1" fmla="val -48676"/>
              <a:gd name="adj2" fmla="val 91927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Where’s Ben?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2622259" y="1883909"/>
            <a:ext cx="3396839" cy="649877"/>
          </a:xfrm>
          <a:prstGeom prst="wedgeRoundRectCallout">
            <a:avLst>
              <a:gd name="adj1" fmla="val 46890"/>
              <a:gd name="adj2" fmla="val 9084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i="1" dirty="0">
                <a:solidFill>
                  <a:srgbClr val="002060"/>
                </a:solidFill>
              </a:rPr>
              <a:t>He’s in the  yard.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8205188" y="2286294"/>
            <a:ext cx="3811718" cy="649877"/>
          </a:xfrm>
          <a:prstGeom prst="wedgeRoundRectCallout">
            <a:avLst>
              <a:gd name="adj1" fmla="val 46232"/>
              <a:gd name="adj2" fmla="val 9466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He’s in the kitchen.</a:t>
            </a:r>
          </a:p>
        </p:txBody>
      </p:sp>
    </p:spTree>
    <p:extLst>
      <p:ext uri="{BB962C8B-B14F-4D97-AF65-F5344CB8AC3E}">
        <p14:creationId xmlns:p14="http://schemas.microsoft.com/office/powerpoint/2010/main" val="3018000225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35299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96138" y="3046428"/>
            <a:ext cx="3293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Speaking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258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826F0A-889D-024D-B081-51CD0710A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66" y="393927"/>
            <a:ext cx="5114198" cy="7686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698C27-7DD6-7733-516F-68CA7FFD70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539" y="1565638"/>
            <a:ext cx="4886325" cy="45089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D6E483-8ABB-C068-B819-0C03E1176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1910" y="1565638"/>
            <a:ext cx="4886325" cy="4667250"/>
          </a:xfrm>
          <a:prstGeom prst="rect">
            <a:avLst/>
          </a:prstGeom>
        </p:spPr>
      </p:pic>
      <p:sp>
        <p:nvSpPr>
          <p:cNvPr id="5" name="Rounded Rectangular Callout 8">
            <a:extLst>
              <a:ext uri="{FF2B5EF4-FFF2-40B4-BE49-F238E27FC236}">
                <a16:creationId xmlns:a16="http://schemas.microsoft.com/office/drawing/2014/main" id="{38940C2B-737A-7E41-3B4E-5AB680E4763E}"/>
              </a:ext>
            </a:extLst>
          </p:cNvPr>
          <p:cNvSpPr/>
          <p:nvPr/>
        </p:nvSpPr>
        <p:spPr>
          <a:xfrm>
            <a:off x="0" y="2208759"/>
            <a:ext cx="2385391" cy="882310"/>
          </a:xfrm>
          <a:prstGeom prst="wedgeRoundRectCallout">
            <a:avLst>
              <a:gd name="adj1" fmla="val -163"/>
              <a:gd name="adj2" fmla="val 92204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Where’s Grandma?</a:t>
            </a:r>
          </a:p>
        </p:txBody>
      </p:sp>
      <p:sp>
        <p:nvSpPr>
          <p:cNvPr id="6" name="Rounded Rectangular Callout 10">
            <a:extLst>
              <a:ext uri="{FF2B5EF4-FFF2-40B4-BE49-F238E27FC236}">
                <a16:creationId xmlns:a16="http://schemas.microsoft.com/office/drawing/2014/main" id="{40CA2952-5084-CB3B-0703-491E44B938DC}"/>
              </a:ext>
            </a:extLst>
          </p:cNvPr>
          <p:cNvSpPr/>
          <p:nvPr/>
        </p:nvSpPr>
        <p:spPr>
          <a:xfrm>
            <a:off x="1" y="1240699"/>
            <a:ext cx="3409122" cy="649877"/>
          </a:xfrm>
          <a:prstGeom prst="wedgeRoundRectCallout">
            <a:avLst>
              <a:gd name="adj1" fmla="val 43980"/>
              <a:gd name="adj2" fmla="val 108009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i="1" dirty="0">
                <a:solidFill>
                  <a:srgbClr val="002060"/>
                </a:solidFill>
              </a:rPr>
              <a:t>She’s in the yard.</a:t>
            </a:r>
          </a:p>
        </p:txBody>
      </p:sp>
      <p:sp>
        <p:nvSpPr>
          <p:cNvPr id="7" name="Rounded Rectangular Callout 10">
            <a:extLst>
              <a:ext uri="{FF2B5EF4-FFF2-40B4-BE49-F238E27FC236}">
                <a16:creationId xmlns:a16="http://schemas.microsoft.com/office/drawing/2014/main" id="{3C13C706-53F3-C74F-0069-4FB0770B394A}"/>
              </a:ext>
            </a:extLst>
          </p:cNvPr>
          <p:cNvSpPr/>
          <p:nvPr/>
        </p:nvSpPr>
        <p:spPr>
          <a:xfrm>
            <a:off x="4185305" y="3543300"/>
            <a:ext cx="911087" cy="649877"/>
          </a:xfrm>
          <a:prstGeom prst="wedgeRoundRectCallout">
            <a:avLst>
              <a:gd name="adj1" fmla="val -152534"/>
              <a:gd name="adj2" fmla="val 69775"/>
              <a:gd name="adj3" fmla="val 16667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i="1" dirty="0">
                <a:solidFill>
                  <a:srgbClr val="002060"/>
                </a:solidFill>
              </a:rPr>
              <a:t>No.</a:t>
            </a:r>
          </a:p>
        </p:txBody>
      </p:sp>
      <p:sp>
        <p:nvSpPr>
          <p:cNvPr id="8" name="Rounded Rectangular Callout 10">
            <a:extLst>
              <a:ext uri="{FF2B5EF4-FFF2-40B4-BE49-F238E27FC236}">
                <a16:creationId xmlns:a16="http://schemas.microsoft.com/office/drawing/2014/main" id="{9A47A866-DD1D-FD47-3D49-EC3B47A5D6E7}"/>
              </a:ext>
            </a:extLst>
          </p:cNvPr>
          <p:cNvSpPr/>
          <p:nvPr/>
        </p:nvSpPr>
        <p:spPr>
          <a:xfrm>
            <a:off x="5332864" y="1162310"/>
            <a:ext cx="4482580" cy="649877"/>
          </a:xfrm>
          <a:prstGeom prst="wedgeRoundRectCallout">
            <a:avLst>
              <a:gd name="adj1" fmla="val 42200"/>
              <a:gd name="adj2" fmla="val 101891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She’s in the bathroom.</a:t>
            </a:r>
          </a:p>
        </p:txBody>
      </p:sp>
      <p:sp>
        <p:nvSpPr>
          <p:cNvPr id="9" name="Rounded Rectangular Callout 10">
            <a:extLst>
              <a:ext uri="{FF2B5EF4-FFF2-40B4-BE49-F238E27FC236}">
                <a16:creationId xmlns:a16="http://schemas.microsoft.com/office/drawing/2014/main" id="{4F93D98C-63D1-3E18-39C7-ECCBA880F07E}"/>
              </a:ext>
            </a:extLst>
          </p:cNvPr>
          <p:cNvSpPr/>
          <p:nvPr/>
        </p:nvSpPr>
        <p:spPr>
          <a:xfrm>
            <a:off x="10211716" y="3427345"/>
            <a:ext cx="969806" cy="649877"/>
          </a:xfrm>
          <a:prstGeom prst="wedgeRoundRectCallout">
            <a:avLst>
              <a:gd name="adj1" fmla="val -152534"/>
              <a:gd name="adj2" fmla="val 69775"/>
              <a:gd name="adj3" fmla="val 16667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i="1" dirty="0">
                <a:solidFill>
                  <a:srgbClr val="002060"/>
                </a:solidFill>
              </a:rPr>
              <a:t>Yes.</a:t>
            </a:r>
          </a:p>
        </p:txBody>
      </p:sp>
    </p:spTree>
    <p:extLst>
      <p:ext uri="{BB962C8B-B14F-4D97-AF65-F5344CB8AC3E}">
        <p14:creationId xmlns:p14="http://schemas.microsoft.com/office/powerpoint/2010/main" val="197747448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EB691E-C424-C01F-22D4-842A4961A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66" y="393927"/>
            <a:ext cx="5114198" cy="7686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8F74AD-3A5D-5CFD-9C71-B532E1840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889" y="1755192"/>
            <a:ext cx="4886325" cy="46672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71C067-A8B0-22F5-EF3D-93BEC0179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9138" y="1473109"/>
            <a:ext cx="4886325" cy="4667250"/>
          </a:xfrm>
          <a:prstGeom prst="rect">
            <a:avLst/>
          </a:prstGeom>
        </p:spPr>
      </p:pic>
      <p:sp>
        <p:nvSpPr>
          <p:cNvPr id="5" name="Rounded Rectangular Callout 8">
            <a:extLst>
              <a:ext uri="{FF2B5EF4-FFF2-40B4-BE49-F238E27FC236}">
                <a16:creationId xmlns:a16="http://schemas.microsoft.com/office/drawing/2014/main" id="{7E1E45DE-AA72-9DA9-EFEE-816CBD2E2583}"/>
              </a:ext>
            </a:extLst>
          </p:cNvPr>
          <p:cNvSpPr/>
          <p:nvPr/>
        </p:nvSpPr>
        <p:spPr>
          <a:xfrm>
            <a:off x="0" y="2417481"/>
            <a:ext cx="3061252" cy="649877"/>
          </a:xfrm>
          <a:prstGeom prst="wedgeRoundRectCallout">
            <a:avLst>
              <a:gd name="adj1" fmla="val -996"/>
              <a:gd name="adj2" fmla="val 147402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Where’s Mom?</a:t>
            </a:r>
          </a:p>
        </p:txBody>
      </p:sp>
      <p:sp>
        <p:nvSpPr>
          <p:cNvPr id="6" name="Rounded Rectangular Callout 10">
            <a:extLst>
              <a:ext uri="{FF2B5EF4-FFF2-40B4-BE49-F238E27FC236}">
                <a16:creationId xmlns:a16="http://schemas.microsoft.com/office/drawing/2014/main" id="{1C99C536-9261-2452-43DE-59235D1C84D0}"/>
              </a:ext>
            </a:extLst>
          </p:cNvPr>
          <p:cNvSpPr/>
          <p:nvPr/>
        </p:nvSpPr>
        <p:spPr>
          <a:xfrm>
            <a:off x="0" y="1328661"/>
            <a:ext cx="4244733" cy="649877"/>
          </a:xfrm>
          <a:prstGeom prst="wedgeRoundRectCallout">
            <a:avLst>
              <a:gd name="adj1" fmla="val 41648"/>
              <a:gd name="adj2" fmla="val 134009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i="1" dirty="0">
                <a:solidFill>
                  <a:srgbClr val="002060"/>
                </a:solidFill>
              </a:rPr>
              <a:t>She’s in the bedroom.</a:t>
            </a:r>
          </a:p>
        </p:txBody>
      </p:sp>
      <p:sp>
        <p:nvSpPr>
          <p:cNvPr id="7" name="Rounded Rectangular Callout 10">
            <a:extLst>
              <a:ext uri="{FF2B5EF4-FFF2-40B4-BE49-F238E27FC236}">
                <a16:creationId xmlns:a16="http://schemas.microsoft.com/office/drawing/2014/main" id="{0DAD4DC8-430E-82F5-985D-70629BA3612E}"/>
              </a:ext>
            </a:extLst>
          </p:cNvPr>
          <p:cNvSpPr/>
          <p:nvPr/>
        </p:nvSpPr>
        <p:spPr>
          <a:xfrm>
            <a:off x="4185305" y="3543300"/>
            <a:ext cx="911087" cy="649877"/>
          </a:xfrm>
          <a:prstGeom prst="wedgeRoundRectCallout">
            <a:avLst>
              <a:gd name="adj1" fmla="val -152534"/>
              <a:gd name="adj2" fmla="val 69775"/>
              <a:gd name="adj3" fmla="val 16667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i="1" dirty="0">
                <a:solidFill>
                  <a:srgbClr val="002060"/>
                </a:solidFill>
              </a:rPr>
              <a:t>No.</a:t>
            </a:r>
          </a:p>
        </p:txBody>
      </p:sp>
      <p:sp>
        <p:nvSpPr>
          <p:cNvPr id="9" name="Rounded Rectangular Callout 10">
            <a:extLst>
              <a:ext uri="{FF2B5EF4-FFF2-40B4-BE49-F238E27FC236}">
                <a16:creationId xmlns:a16="http://schemas.microsoft.com/office/drawing/2014/main" id="{E0AF94BB-AF31-87A6-E891-E0B6C47AEFEB}"/>
              </a:ext>
            </a:extLst>
          </p:cNvPr>
          <p:cNvSpPr/>
          <p:nvPr/>
        </p:nvSpPr>
        <p:spPr>
          <a:xfrm>
            <a:off x="5375657" y="1133955"/>
            <a:ext cx="4886325" cy="649877"/>
          </a:xfrm>
          <a:prstGeom prst="wedgeRoundRectCallout">
            <a:avLst>
              <a:gd name="adj1" fmla="val 37987"/>
              <a:gd name="adj2" fmla="val 115656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She’s in the living room.</a:t>
            </a:r>
          </a:p>
        </p:txBody>
      </p:sp>
      <p:sp>
        <p:nvSpPr>
          <p:cNvPr id="10" name="Rounded Rectangular Callout 10">
            <a:extLst>
              <a:ext uri="{FF2B5EF4-FFF2-40B4-BE49-F238E27FC236}">
                <a16:creationId xmlns:a16="http://schemas.microsoft.com/office/drawing/2014/main" id="{82A0C0B0-D794-2E0C-9091-BBFD1BE36AD6}"/>
              </a:ext>
            </a:extLst>
          </p:cNvPr>
          <p:cNvSpPr/>
          <p:nvPr/>
        </p:nvSpPr>
        <p:spPr>
          <a:xfrm>
            <a:off x="10211716" y="3427345"/>
            <a:ext cx="969806" cy="649877"/>
          </a:xfrm>
          <a:prstGeom prst="wedgeRoundRectCallout">
            <a:avLst>
              <a:gd name="adj1" fmla="val -152534"/>
              <a:gd name="adj2" fmla="val 69775"/>
              <a:gd name="adj3" fmla="val 16667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i="1" dirty="0">
                <a:solidFill>
                  <a:srgbClr val="002060"/>
                </a:solidFill>
              </a:rPr>
              <a:t>Yes.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B75F0FD-84FC-5053-26F2-FF0ED53714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4564" y="2181443"/>
            <a:ext cx="1226763" cy="11589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0307A3C-C5E7-8073-5B2C-7E72C62CF6C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4759" y="1870751"/>
            <a:ext cx="1226763" cy="115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391536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A4B50C-D0C7-A8E0-1250-D2C3751C0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66" y="393927"/>
            <a:ext cx="5114198" cy="7686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E52A17-F57F-FE0C-409B-39BA45B27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5146" y="1391194"/>
            <a:ext cx="5583055" cy="51290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777FD8-5FDF-9E71-2D63-4C51D13BF43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7897" y="1780979"/>
            <a:ext cx="1432675" cy="1392058"/>
          </a:xfrm>
          <a:prstGeom prst="rect">
            <a:avLst/>
          </a:prstGeom>
        </p:spPr>
      </p:pic>
      <p:sp>
        <p:nvSpPr>
          <p:cNvPr id="5" name="Rounded Rectangular Callout 8">
            <a:extLst>
              <a:ext uri="{FF2B5EF4-FFF2-40B4-BE49-F238E27FC236}">
                <a16:creationId xmlns:a16="http://schemas.microsoft.com/office/drawing/2014/main" id="{BE45E263-350F-2F0B-75A4-EA871D2AB832}"/>
              </a:ext>
            </a:extLst>
          </p:cNvPr>
          <p:cNvSpPr/>
          <p:nvPr/>
        </p:nvSpPr>
        <p:spPr>
          <a:xfrm>
            <a:off x="2179414" y="2477008"/>
            <a:ext cx="3061252" cy="649877"/>
          </a:xfrm>
          <a:prstGeom prst="wedgeRoundRectCallout">
            <a:avLst>
              <a:gd name="adj1" fmla="val -996"/>
              <a:gd name="adj2" fmla="val 147402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Where’s Dad?</a:t>
            </a:r>
          </a:p>
        </p:txBody>
      </p:sp>
      <p:sp>
        <p:nvSpPr>
          <p:cNvPr id="6" name="Rounded Rectangular Callout 10">
            <a:extLst>
              <a:ext uri="{FF2B5EF4-FFF2-40B4-BE49-F238E27FC236}">
                <a16:creationId xmlns:a16="http://schemas.microsoft.com/office/drawing/2014/main" id="{D9B66529-5CBD-0976-F834-3DC059751503}"/>
              </a:ext>
            </a:extLst>
          </p:cNvPr>
          <p:cNvSpPr/>
          <p:nvPr/>
        </p:nvSpPr>
        <p:spPr>
          <a:xfrm>
            <a:off x="2830785" y="1129594"/>
            <a:ext cx="3389246" cy="649877"/>
          </a:xfrm>
          <a:prstGeom prst="wedgeRoundRectCallout">
            <a:avLst>
              <a:gd name="adj1" fmla="val 41648"/>
              <a:gd name="adj2" fmla="val 134009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i="1" dirty="0">
                <a:solidFill>
                  <a:srgbClr val="002060"/>
                </a:solidFill>
              </a:rPr>
              <a:t>He’s in the yard.</a:t>
            </a:r>
          </a:p>
        </p:txBody>
      </p:sp>
      <p:sp>
        <p:nvSpPr>
          <p:cNvPr id="7" name="Rounded Rectangular Callout 10">
            <a:extLst>
              <a:ext uri="{FF2B5EF4-FFF2-40B4-BE49-F238E27FC236}">
                <a16:creationId xmlns:a16="http://schemas.microsoft.com/office/drawing/2014/main" id="{0002558E-9E75-832C-B92F-554A60638211}"/>
              </a:ext>
            </a:extLst>
          </p:cNvPr>
          <p:cNvSpPr/>
          <p:nvPr/>
        </p:nvSpPr>
        <p:spPr>
          <a:xfrm>
            <a:off x="6878692" y="3383208"/>
            <a:ext cx="1042795" cy="649877"/>
          </a:xfrm>
          <a:prstGeom prst="wedgeRoundRectCallout">
            <a:avLst>
              <a:gd name="adj1" fmla="val -152534"/>
              <a:gd name="adj2" fmla="val 69775"/>
              <a:gd name="adj3" fmla="val 16667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i="1" dirty="0">
                <a:solidFill>
                  <a:srgbClr val="002060"/>
                </a:solidFill>
              </a:rPr>
              <a:t>Yes.</a:t>
            </a:r>
          </a:p>
        </p:txBody>
      </p:sp>
    </p:spTree>
    <p:extLst>
      <p:ext uri="{BB962C8B-B14F-4D97-AF65-F5344CB8AC3E}">
        <p14:creationId xmlns:p14="http://schemas.microsoft.com/office/powerpoint/2010/main" val="2976739805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3758" y="1307388"/>
            <a:ext cx="3924600" cy="455553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58" y="1307388"/>
            <a:ext cx="4065218" cy="471875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226597" y="2350555"/>
            <a:ext cx="2438401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B0F0"/>
                </a:solidFill>
              </a:rPr>
              <a:t>living room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26596" y="3648537"/>
            <a:ext cx="4740363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600" i="1" dirty="0">
                <a:solidFill>
                  <a:srgbClr val="00B0F0"/>
                </a:solidFill>
              </a:rPr>
              <a:t>Tom’s in the living room</a:t>
            </a:r>
            <a:r>
              <a:rPr lang="en-US" sz="3600" dirty="0">
                <a:solidFill>
                  <a:srgbClr val="00B0F0"/>
                </a:solidFill>
              </a:rPr>
              <a:t>.</a:t>
            </a:r>
            <a:endParaRPr lang="en-US" sz="3600" i="1" dirty="0">
              <a:solidFill>
                <a:srgbClr val="00B0F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8C1E64-E709-7272-CA30-75AC943BAD84}"/>
              </a:ext>
            </a:extLst>
          </p:cNvPr>
          <p:cNvSpPr/>
          <p:nvPr/>
        </p:nvSpPr>
        <p:spPr>
          <a:xfrm>
            <a:off x="673758" y="542174"/>
            <a:ext cx="4740363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600" b="1" i="1" dirty="0">
                <a:solidFill>
                  <a:srgbClr val="0070C0"/>
                </a:solidFill>
              </a:rPr>
              <a:t>Make sentences</a:t>
            </a:r>
            <a:r>
              <a:rPr lang="en-US" sz="3600" b="1" dirty="0">
                <a:solidFill>
                  <a:srgbClr val="0070C0"/>
                </a:solidFill>
              </a:rPr>
              <a:t>.</a:t>
            </a:r>
            <a:endParaRPr lang="en-US" sz="36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576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934849"/>
            <a:ext cx="4779432" cy="498830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345" y="934849"/>
            <a:ext cx="4779432" cy="498830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244352" y="2094680"/>
            <a:ext cx="1703295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B0F0"/>
                </a:solidFill>
              </a:rPr>
              <a:t>kitchen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26596" y="3779167"/>
            <a:ext cx="4126410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B0F0"/>
                </a:solidFill>
              </a:rPr>
              <a:t>Alex’s in the kitchen</a:t>
            </a:r>
            <a:r>
              <a:rPr lang="en-US" sz="3600" dirty="0">
                <a:solidFill>
                  <a:srgbClr val="00B0F0"/>
                </a:solidFill>
              </a:rPr>
              <a:t>.</a:t>
            </a:r>
            <a:endParaRPr lang="en-US" sz="3600" i="1" dirty="0">
              <a:solidFill>
                <a:srgbClr val="00B0F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692692-5D5C-FB7C-E835-3F5D9FC9CBB5}"/>
              </a:ext>
            </a:extLst>
          </p:cNvPr>
          <p:cNvSpPr/>
          <p:nvPr/>
        </p:nvSpPr>
        <p:spPr>
          <a:xfrm>
            <a:off x="870981" y="410193"/>
            <a:ext cx="4740363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600" b="1" i="1" dirty="0">
                <a:solidFill>
                  <a:srgbClr val="0070C0"/>
                </a:solidFill>
              </a:rPr>
              <a:t>Make sentences</a:t>
            </a:r>
            <a:r>
              <a:rPr lang="en-US" sz="3600" b="1" dirty="0">
                <a:solidFill>
                  <a:srgbClr val="0070C0"/>
                </a:solidFill>
              </a:rPr>
              <a:t>.</a:t>
            </a:r>
            <a:endParaRPr lang="en-US" sz="36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1529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6870" y="1386444"/>
            <a:ext cx="3797357" cy="43137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870" y="1343425"/>
            <a:ext cx="3797357" cy="431371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207725" y="2201231"/>
            <a:ext cx="2223247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B0F0"/>
                </a:solidFill>
              </a:rPr>
              <a:t>bathroom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26595" y="3779167"/>
            <a:ext cx="4675051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B0F0"/>
                </a:solidFill>
              </a:rPr>
              <a:t>Mom’s in the bathroom</a:t>
            </a:r>
            <a:r>
              <a:rPr lang="en-US" sz="3600" dirty="0">
                <a:solidFill>
                  <a:srgbClr val="00B0F0"/>
                </a:solidFill>
              </a:rPr>
              <a:t>.</a:t>
            </a:r>
            <a:endParaRPr lang="en-US" sz="3600" i="1" dirty="0">
              <a:solidFill>
                <a:srgbClr val="00B0F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6AAD26-001A-F49F-B1A2-72399E7566E5}"/>
              </a:ext>
            </a:extLst>
          </p:cNvPr>
          <p:cNvSpPr/>
          <p:nvPr/>
        </p:nvSpPr>
        <p:spPr>
          <a:xfrm>
            <a:off x="673758" y="542174"/>
            <a:ext cx="4740363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600" b="1" i="1" dirty="0">
                <a:solidFill>
                  <a:srgbClr val="0070C0"/>
                </a:solidFill>
              </a:rPr>
              <a:t>Make sentences</a:t>
            </a:r>
            <a:r>
              <a:rPr lang="en-US" sz="3600" b="1" dirty="0">
                <a:solidFill>
                  <a:srgbClr val="0070C0"/>
                </a:solidFill>
              </a:rPr>
              <a:t>.</a:t>
            </a:r>
            <a:endParaRPr lang="en-US" sz="36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29249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882" y="1420484"/>
            <a:ext cx="3676736" cy="42456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33852" y="2331859"/>
            <a:ext cx="2061882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B0F0"/>
                </a:solidFill>
              </a:rPr>
              <a:t>bedroom</a:t>
            </a:r>
            <a:endParaRPr lang="en-US" sz="3600" dirty="0">
              <a:solidFill>
                <a:srgbClr val="00B0F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882" y="1420483"/>
            <a:ext cx="3676736" cy="424562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226596" y="3779167"/>
            <a:ext cx="4479108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B0F0"/>
                </a:solidFill>
              </a:rPr>
              <a:t>Lucy’s in the bedroom</a:t>
            </a:r>
            <a:r>
              <a:rPr lang="en-US" sz="3600" dirty="0">
                <a:solidFill>
                  <a:srgbClr val="00B0F0"/>
                </a:solidFill>
              </a:rPr>
              <a:t>.</a:t>
            </a:r>
            <a:endParaRPr lang="en-US" sz="3600" i="1" dirty="0">
              <a:solidFill>
                <a:srgbClr val="00B0F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49F4E4-4F6D-FDFD-E49E-246BFACE8556}"/>
              </a:ext>
            </a:extLst>
          </p:cNvPr>
          <p:cNvSpPr/>
          <p:nvPr/>
        </p:nvSpPr>
        <p:spPr>
          <a:xfrm>
            <a:off x="673758" y="542174"/>
            <a:ext cx="4740363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600" b="1" i="1" dirty="0">
                <a:solidFill>
                  <a:srgbClr val="0070C0"/>
                </a:solidFill>
              </a:rPr>
              <a:t>Make sentences</a:t>
            </a:r>
            <a:r>
              <a:rPr lang="en-US" sz="3600" b="1" dirty="0">
                <a:solidFill>
                  <a:srgbClr val="0070C0"/>
                </a:solidFill>
              </a:rPr>
              <a:t>.</a:t>
            </a:r>
            <a:endParaRPr lang="en-US" sz="36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947952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0304" y="947406"/>
            <a:ext cx="4141695" cy="496318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53546" y="1874659"/>
            <a:ext cx="2151529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B0F0"/>
                </a:solidFill>
              </a:rPr>
              <a:t>bathroom</a:t>
            </a:r>
            <a:endParaRPr lang="en-US" sz="3600" dirty="0">
              <a:solidFill>
                <a:srgbClr val="00B0F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303" y="833106"/>
            <a:ext cx="4141695" cy="49631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49556" y="3779167"/>
            <a:ext cx="4557483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B0F0"/>
                </a:solidFill>
              </a:rPr>
              <a:t>Alfie’s in the bathroom</a:t>
            </a:r>
            <a:r>
              <a:rPr lang="en-US" sz="3600" dirty="0">
                <a:solidFill>
                  <a:srgbClr val="00B0F0"/>
                </a:solidFill>
              </a:rPr>
              <a:t>.</a:t>
            </a:r>
            <a:endParaRPr lang="en-US" sz="3600" i="1" dirty="0">
              <a:solidFill>
                <a:srgbClr val="00B0F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58CCCE-FAC5-BBC0-1023-0E599D150B06}"/>
              </a:ext>
            </a:extLst>
          </p:cNvPr>
          <p:cNvSpPr/>
          <p:nvPr/>
        </p:nvSpPr>
        <p:spPr>
          <a:xfrm>
            <a:off x="1677805" y="293316"/>
            <a:ext cx="4740363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600" b="1" i="1" dirty="0">
                <a:solidFill>
                  <a:srgbClr val="0070C0"/>
                </a:solidFill>
              </a:rPr>
              <a:t>Make sentences</a:t>
            </a:r>
            <a:r>
              <a:rPr lang="en-US" sz="3600" b="1" dirty="0">
                <a:solidFill>
                  <a:srgbClr val="0070C0"/>
                </a:solidFill>
              </a:rPr>
              <a:t>.</a:t>
            </a:r>
            <a:endParaRPr lang="en-US" sz="36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317956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564" y="374450"/>
            <a:ext cx="8142728" cy="57758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07272" y="2347785"/>
            <a:ext cx="26196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Workbook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p. 39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985786"/>
      </p:ext>
    </p:extLst>
  </p:cSld>
  <p:clrMapOvr>
    <a:masterClrMapping/>
  </p:clrMapOvr>
  <p:transition spd="med">
    <p:split orient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6103"/>
            <a:ext cx="4061053" cy="9451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390" y="1640069"/>
            <a:ext cx="11411380" cy="357786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TextBox 3"/>
          <p:cNvSpPr txBox="1"/>
          <p:nvPr/>
        </p:nvSpPr>
        <p:spPr>
          <a:xfrm>
            <a:off x="1972235" y="4532811"/>
            <a:ext cx="3693459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in the yard.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13058" y="4532811"/>
            <a:ext cx="3774141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in the kitchen.</a:t>
            </a:r>
          </a:p>
        </p:txBody>
      </p:sp>
    </p:spTree>
    <p:extLst>
      <p:ext uri="{BB962C8B-B14F-4D97-AF65-F5344CB8AC3E}">
        <p14:creationId xmlns:p14="http://schemas.microsoft.com/office/powerpoint/2010/main" val="254128255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17" y="356914"/>
            <a:ext cx="4061053" cy="9451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048" y="1699665"/>
            <a:ext cx="11635903" cy="34862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05435" y="4519746"/>
            <a:ext cx="4598894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She’s in the bathroom.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82119" y="4519746"/>
            <a:ext cx="4697506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He’s in the living room.</a:t>
            </a:r>
          </a:p>
        </p:txBody>
      </p:sp>
    </p:spTree>
    <p:extLst>
      <p:ext uri="{BB962C8B-B14F-4D97-AF65-F5344CB8AC3E}">
        <p14:creationId xmlns:p14="http://schemas.microsoft.com/office/powerpoint/2010/main" val="75595907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5052"/>
            <a:ext cx="9229273" cy="615230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6649C3A-3028-1045-9050-8B4D037870AD}"/>
              </a:ext>
            </a:extLst>
          </p:cNvPr>
          <p:cNvSpPr/>
          <p:nvPr/>
        </p:nvSpPr>
        <p:spPr>
          <a:xfrm>
            <a:off x="6989335" y="880873"/>
            <a:ext cx="5155039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CONSOLIDATION</a:t>
            </a:r>
          </a:p>
        </p:txBody>
      </p:sp>
    </p:spTree>
    <p:extLst>
      <p:ext uri="{BB962C8B-B14F-4D97-AF65-F5344CB8AC3E}">
        <p14:creationId xmlns:p14="http://schemas.microsoft.com/office/powerpoint/2010/main" val="196829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0134" y="1135244"/>
            <a:ext cx="4036360" cy="48161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69429" y="1951955"/>
            <a:ext cx="2241176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B0F0"/>
                </a:solidFill>
              </a:rPr>
              <a:t>bedroom</a:t>
            </a:r>
            <a:endParaRPr lang="en-US" sz="3600" dirty="0">
              <a:solidFill>
                <a:srgbClr val="00B0F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134" y="1135244"/>
            <a:ext cx="4036360" cy="481611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769429" y="3302042"/>
            <a:ext cx="5294812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B0F0"/>
                </a:solidFill>
              </a:rPr>
              <a:t>Grandma / bedroom</a:t>
            </a:r>
            <a:r>
              <a:rPr lang="en-US" sz="3600" dirty="0">
                <a:solidFill>
                  <a:srgbClr val="00B0F0"/>
                </a:solidFill>
              </a:rPr>
              <a:t>.</a:t>
            </a:r>
            <a:endParaRPr lang="en-US" sz="3600" i="1" dirty="0">
              <a:solidFill>
                <a:srgbClr val="00B0F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5249A7-77C4-9A11-6D9A-899D95741DC3}"/>
              </a:ext>
            </a:extLst>
          </p:cNvPr>
          <p:cNvSpPr/>
          <p:nvPr/>
        </p:nvSpPr>
        <p:spPr>
          <a:xfrm>
            <a:off x="5769429" y="4804473"/>
            <a:ext cx="5294812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B0F0"/>
                </a:solidFill>
              </a:rPr>
              <a:t>Grandma’s in the bedroom</a:t>
            </a:r>
            <a:r>
              <a:rPr lang="en-US" sz="3600" dirty="0">
                <a:solidFill>
                  <a:srgbClr val="00B0F0"/>
                </a:solidFill>
              </a:rPr>
              <a:t>.</a:t>
            </a:r>
            <a:endParaRPr lang="en-US" sz="3600" i="1" dirty="0">
              <a:solidFill>
                <a:srgbClr val="00B0F0"/>
              </a:solidFill>
            </a:endParaRP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2BAF3A1A-581E-7D8D-1705-F82F1EA3B649}"/>
              </a:ext>
            </a:extLst>
          </p:cNvPr>
          <p:cNvSpPr/>
          <p:nvPr/>
        </p:nvSpPr>
        <p:spPr>
          <a:xfrm>
            <a:off x="2469824" y="375957"/>
            <a:ext cx="8436988" cy="662474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Guess the picture and make a sentence.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4709900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7394" y="1123545"/>
            <a:ext cx="3786371" cy="461091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167718" y="1722279"/>
            <a:ext cx="1524000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600" i="1" dirty="0">
                <a:solidFill>
                  <a:srgbClr val="00B0F0"/>
                </a:solidFill>
              </a:rPr>
              <a:t>yard</a:t>
            </a:r>
            <a:endParaRPr lang="en-US" sz="3600" dirty="0">
              <a:solidFill>
                <a:srgbClr val="00B0F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94" y="1013910"/>
            <a:ext cx="3786371" cy="461091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167718" y="3130538"/>
            <a:ext cx="3596639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B0F0"/>
                </a:solidFill>
              </a:rPr>
              <a:t>Dad / yard</a:t>
            </a:r>
            <a:r>
              <a:rPr lang="en-US" sz="3600" dirty="0">
                <a:solidFill>
                  <a:srgbClr val="00B0F0"/>
                </a:solidFill>
              </a:rPr>
              <a:t>.</a:t>
            </a:r>
            <a:endParaRPr lang="en-US" sz="3600" i="1" dirty="0">
              <a:solidFill>
                <a:srgbClr val="00B0F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5CB3F8-F3C4-27E9-55F4-24849361EBFF}"/>
              </a:ext>
            </a:extLst>
          </p:cNvPr>
          <p:cNvSpPr/>
          <p:nvPr/>
        </p:nvSpPr>
        <p:spPr>
          <a:xfrm>
            <a:off x="6167718" y="4405716"/>
            <a:ext cx="3596639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B0F0"/>
                </a:solidFill>
              </a:rPr>
              <a:t>Dad’s in the yard</a:t>
            </a:r>
            <a:r>
              <a:rPr lang="en-US" sz="3600" dirty="0">
                <a:solidFill>
                  <a:srgbClr val="00B0F0"/>
                </a:solidFill>
              </a:rPr>
              <a:t>.</a:t>
            </a:r>
            <a:endParaRPr lang="en-US" sz="3600" i="1" dirty="0">
              <a:solidFill>
                <a:srgbClr val="00B0F0"/>
              </a:solidFill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1982D77-7FB4-241D-D378-2361D0DA06FD}"/>
              </a:ext>
            </a:extLst>
          </p:cNvPr>
          <p:cNvSpPr/>
          <p:nvPr/>
        </p:nvSpPr>
        <p:spPr>
          <a:xfrm>
            <a:off x="1949224" y="406254"/>
            <a:ext cx="8436988" cy="662474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Guess the picture and make a sentence.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72732652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6870" y="773783"/>
            <a:ext cx="4320989" cy="531043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08377" y="1700307"/>
            <a:ext cx="1703295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B0F0"/>
                </a:solidFill>
              </a:rPr>
              <a:t>kitchen</a:t>
            </a:r>
            <a:endParaRPr lang="en-US" sz="3600" dirty="0">
              <a:solidFill>
                <a:srgbClr val="00B0F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869" y="773783"/>
            <a:ext cx="4320989" cy="531043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08377" y="3105833"/>
            <a:ext cx="4027714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B0F0"/>
                </a:solidFill>
              </a:rPr>
              <a:t>Ben / kitchen</a:t>
            </a:r>
            <a:r>
              <a:rPr lang="en-US" sz="3600" dirty="0">
                <a:solidFill>
                  <a:srgbClr val="00B0F0"/>
                </a:solidFill>
              </a:rPr>
              <a:t>.</a:t>
            </a:r>
            <a:endParaRPr lang="en-US" sz="3600" i="1" dirty="0">
              <a:solidFill>
                <a:srgbClr val="00B0F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166496-E553-9686-B036-6FDEFAF0DA05}"/>
              </a:ext>
            </a:extLst>
          </p:cNvPr>
          <p:cNvSpPr/>
          <p:nvPr/>
        </p:nvSpPr>
        <p:spPr>
          <a:xfrm>
            <a:off x="6519903" y="4481542"/>
            <a:ext cx="4027714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01600">
              <a:schemeClr val="tx1"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B0F0"/>
                </a:solidFill>
              </a:rPr>
              <a:t>Ben’s in the kitchen</a:t>
            </a:r>
            <a:r>
              <a:rPr lang="en-US" sz="3600" dirty="0">
                <a:solidFill>
                  <a:srgbClr val="00B0F0"/>
                </a:solidFill>
              </a:rPr>
              <a:t>.</a:t>
            </a:r>
            <a:endParaRPr lang="en-US" sz="3600" i="1" dirty="0">
              <a:solidFill>
                <a:srgbClr val="00B0F0"/>
              </a:solidFill>
            </a:endParaRP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45106036-FF1D-CC9A-5D3C-B9E8602381DF}"/>
              </a:ext>
            </a:extLst>
          </p:cNvPr>
          <p:cNvSpPr/>
          <p:nvPr/>
        </p:nvSpPr>
        <p:spPr>
          <a:xfrm>
            <a:off x="2469824" y="375957"/>
            <a:ext cx="8436988" cy="662474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Guess the picture and make a sentence.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0514113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C1AE92E2-D3C2-D442-B076-E384D7056C45}"/>
              </a:ext>
            </a:extLst>
          </p:cNvPr>
          <p:cNvSpPr txBox="1"/>
          <p:nvPr/>
        </p:nvSpPr>
        <p:spPr>
          <a:xfrm>
            <a:off x="11117236" y="-40756"/>
            <a:ext cx="997389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Lesson 3</a:t>
            </a:r>
          </a:p>
        </p:txBody>
      </p:sp>
      <p:sp>
        <p:nvSpPr>
          <p:cNvPr id="4" name="Rectangle 3"/>
          <p:cNvSpPr/>
          <p:nvPr/>
        </p:nvSpPr>
        <p:spPr>
          <a:xfrm>
            <a:off x="184771" y="421219"/>
            <a:ext cx="4362516" cy="92333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54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Today’s lesson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70726" y="1593184"/>
            <a:ext cx="4201258" cy="410881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500" b="1" i="1" dirty="0">
                <a:solidFill>
                  <a:srgbClr val="0070C0"/>
                </a:solidFill>
              </a:rPr>
              <a:t>Vocabularies</a:t>
            </a:r>
          </a:p>
          <a:p>
            <a:r>
              <a:rPr lang="en-US" sz="3600" dirty="0">
                <a:solidFill>
                  <a:srgbClr val="0070C0"/>
                </a:solidFill>
              </a:rPr>
              <a:t>Revision</a:t>
            </a:r>
          </a:p>
          <a:p>
            <a:r>
              <a:rPr lang="en-US" sz="3600" i="1" dirty="0">
                <a:solidFill>
                  <a:srgbClr val="0070C0"/>
                </a:solidFill>
              </a:rPr>
              <a:t>(bedroom, yard, kitchen, bathroom,</a:t>
            </a:r>
          </a:p>
          <a:p>
            <a:r>
              <a:rPr lang="en-US" sz="3600" i="1" dirty="0">
                <a:solidFill>
                  <a:srgbClr val="0070C0"/>
                </a:solidFill>
              </a:rPr>
              <a:t>living room) </a:t>
            </a:r>
          </a:p>
          <a:p>
            <a:endParaRPr lang="en-US" sz="3600" b="1" i="1" dirty="0">
              <a:solidFill>
                <a:srgbClr val="0070C0"/>
              </a:solidFill>
            </a:endParaRPr>
          </a:p>
          <a:p>
            <a:endParaRPr lang="en-US" sz="3600" i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73057" y="1593184"/>
            <a:ext cx="6041568" cy="369331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500" b="1" i="1" dirty="0">
                <a:solidFill>
                  <a:srgbClr val="0070C0"/>
                </a:solidFill>
              </a:rPr>
              <a:t>Structures/ Sentence patterns</a:t>
            </a:r>
          </a:p>
          <a:p>
            <a:r>
              <a:rPr lang="en-US" sz="3600" i="1" dirty="0">
                <a:solidFill>
                  <a:srgbClr val="0070C0"/>
                </a:solidFill>
              </a:rPr>
              <a:t>Where’s Dad? </a:t>
            </a:r>
          </a:p>
          <a:p>
            <a:r>
              <a:rPr lang="en-US" sz="3600" i="1" dirty="0">
                <a:solidFill>
                  <a:srgbClr val="0070C0"/>
                </a:solidFill>
              </a:rPr>
              <a:t>    He’s in the yard.</a:t>
            </a:r>
          </a:p>
          <a:p>
            <a:r>
              <a:rPr lang="en-US" sz="3600" i="1" dirty="0">
                <a:solidFill>
                  <a:srgbClr val="0070C0"/>
                </a:solidFill>
              </a:rPr>
              <a:t>Where’s Grandma?	</a:t>
            </a:r>
          </a:p>
          <a:p>
            <a:r>
              <a:rPr lang="en-US" sz="3600" i="1" dirty="0">
                <a:solidFill>
                  <a:srgbClr val="0070C0"/>
                </a:solidFill>
              </a:rPr>
              <a:t>    She’s in the kitchen.</a:t>
            </a:r>
          </a:p>
        </p:txBody>
      </p:sp>
    </p:spTree>
    <p:extLst>
      <p:ext uri="{BB962C8B-B14F-4D97-AF65-F5344CB8AC3E}">
        <p14:creationId xmlns:p14="http://schemas.microsoft.com/office/powerpoint/2010/main" val="165738798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6372" y="494951"/>
            <a:ext cx="3492188" cy="92333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5400" b="1" dirty="0">
                <a:solidFill>
                  <a:schemeClr val="tx1"/>
                </a:solidFill>
              </a:rPr>
              <a:t>Homework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1228165" y="1284738"/>
            <a:ext cx="9968754" cy="563231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Review the vocabularies and sentence patterns. Make sentences using them. 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Do the exercises on page 39 (WB) </a:t>
            </a:r>
            <a:endParaRPr lang="en-US" sz="3600" i="1" dirty="0">
              <a:solidFill>
                <a:srgbClr val="FF0000"/>
              </a:solidFill>
            </a:endParaRP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Prepare the next lesson (page 55 SB)</a:t>
            </a:r>
          </a:p>
          <a:p>
            <a:pPr marL="571500" indent="-571500">
              <a:buFontTx/>
              <a:buChar char="-"/>
            </a:pPr>
            <a:r>
              <a:rPr lang="en-US" sz="3600" i="1">
                <a:solidFill>
                  <a:srgbClr val="0070C0"/>
                </a:solidFill>
              </a:rPr>
              <a:t>Play the consolidation </a:t>
            </a:r>
            <a:r>
              <a:rPr lang="en-US" sz="3600" i="1" dirty="0">
                <a:solidFill>
                  <a:srgbClr val="0070C0"/>
                </a:solidFill>
              </a:rPr>
              <a:t>games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Anh 3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Start DHA App</a:t>
            </a:r>
            <a:r>
              <a:rPr lang="en-US" sz="3600" i="1" dirty="0">
                <a:solidFill>
                  <a:srgbClr val="0070C0"/>
                </a:solidFill>
              </a:rPr>
              <a:t> on </a:t>
            </a:r>
            <a:r>
              <a:rPr lang="en-US" sz="3600" i="1" dirty="0">
                <a:solidFill>
                  <a:srgbClr val="0070C0"/>
                </a:solidFill>
                <a:hlinkClick r:id="rId2"/>
              </a:rPr>
              <a:t>www.eduhome.com.vn</a:t>
            </a:r>
            <a:r>
              <a:rPr lang="en-US" sz="3600" i="1" dirty="0">
                <a:solidFill>
                  <a:srgbClr val="0070C0"/>
                </a:solidFill>
              </a:rPr>
              <a:t> 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Do the exercises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Anh 3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Start Notebook</a:t>
            </a:r>
            <a:r>
              <a:rPr lang="en-US" sz="3600" i="1" dirty="0">
                <a:solidFill>
                  <a:srgbClr val="0070C0"/>
                </a:solidFill>
              </a:rPr>
              <a:t> on page 28.</a:t>
            </a:r>
            <a:endParaRPr lang="en-US" sz="3600" i="1" dirty="0">
              <a:solidFill>
                <a:srgbClr val="FF0000"/>
              </a:solidFill>
            </a:endParaRPr>
          </a:p>
          <a:p>
            <a:pPr marL="571500" indent="-571500">
              <a:buFontTx/>
              <a:buChar char="-"/>
            </a:pPr>
            <a:endParaRPr lang="en-US" sz="36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62287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673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57744" y="6051163"/>
            <a:ext cx="3102690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Enjoy your day!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5952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61" y="963763"/>
            <a:ext cx="12169939" cy="42531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36417" y="5578102"/>
            <a:ext cx="3541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rgbClr val="0070C0"/>
                </a:solidFill>
              </a:rPr>
              <a:t>Have a nice day!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041809"/>
      </p:ext>
    </p:extLst>
  </p:cSld>
  <p:clrMapOvr>
    <a:masterClrMapping/>
  </p:clrMapOvr>
  <p:transition spd="med">
    <p:split orient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8087</TotalTime>
  <Words>490</Words>
  <Application>Microsoft Office PowerPoint</Application>
  <PresentationFormat>Màn hình rộng</PresentationFormat>
  <Paragraphs>124</Paragraphs>
  <Slides>31</Slides>
  <Notes>2</Notes>
  <HiddenSlides>0</HiddenSlides>
  <MMClips>0</MMClips>
  <ScaleCrop>false</ScaleCrop>
  <HeadingPairs>
    <vt:vector size="6" baseType="variant">
      <vt:variant>
        <vt:lpstr>Phông được Dùng</vt:lpstr>
      </vt:variant>
      <vt:variant>
        <vt:i4>2</vt:i4>
      </vt:variant>
      <vt:variant>
        <vt:lpstr>Chủ đề</vt:lpstr>
      </vt:variant>
      <vt:variant>
        <vt:i4>1</vt:i4>
      </vt:variant>
      <vt:variant>
        <vt:lpstr>Tiêu đề Bản chiếu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1</cp:lastModifiedBy>
  <cp:revision>327</cp:revision>
  <dcterms:created xsi:type="dcterms:W3CDTF">2020-12-08T03:17:05Z</dcterms:created>
  <dcterms:modified xsi:type="dcterms:W3CDTF">2022-08-02T01:52:24Z</dcterms:modified>
</cp:coreProperties>
</file>