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ags/tag1.xml" ContentType="application/vnd.openxmlformats-officedocument.presentationml.tag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8" r:id="rId1"/>
    <p:sldMasterId id="2147483742" r:id="rId2"/>
    <p:sldMasterId id="2147483754" r:id="rId3"/>
  </p:sldMasterIdLst>
  <p:notesMasterIdLst>
    <p:notesMasterId r:id="rId21"/>
  </p:notesMasterIdLst>
  <p:sldIdLst>
    <p:sldId id="321" r:id="rId4"/>
    <p:sldId id="326" r:id="rId5"/>
    <p:sldId id="276" r:id="rId6"/>
    <p:sldId id="327" r:id="rId7"/>
    <p:sldId id="300" r:id="rId8"/>
    <p:sldId id="328" r:id="rId9"/>
    <p:sldId id="329" r:id="rId10"/>
    <p:sldId id="270" r:id="rId11"/>
    <p:sldId id="277" r:id="rId12"/>
    <p:sldId id="323" r:id="rId13"/>
    <p:sldId id="325" r:id="rId14"/>
    <p:sldId id="316" r:id="rId15"/>
    <p:sldId id="330" r:id="rId16"/>
    <p:sldId id="331" r:id="rId17"/>
    <p:sldId id="318" r:id="rId18"/>
    <p:sldId id="301" r:id="rId19"/>
    <p:sldId id="320"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ran thao" initials="tt" lastIdx="1" clrIdx="0">
    <p:extLst>
      <p:ext uri="{19B8F6BF-5375-455C-9EA6-DF929625EA0E}">
        <p15:presenceInfo xmlns:p15="http://schemas.microsoft.com/office/powerpoint/2012/main" userId="b5ee1d2202d609f8"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3" d="100"/>
          <a:sy n="63" d="100"/>
        </p:scale>
        <p:origin x="804"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notesMaster" Target="notesMasters/notes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B2770E1-5FEE-4E53-8106-E3985A7EA749}" type="datetimeFigureOut">
              <a:rPr lang="en-US" smtClean="0"/>
              <a:t>1/19/2025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E8D03E0-F15E-402C-9F2D-9AA0CB649AC9}" type="slidenum">
              <a:rPr lang="en-US" smtClean="0"/>
              <a:t>‹#›</a:t>
            </a:fld>
            <a:endParaRPr lang="en-US"/>
          </a:p>
        </p:txBody>
      </p:sp>
    </p:spTree>
    <p:extLst>
      <p:ext uri="{BB962C8B-B14F-4D97-AF65-F5344CB8AC3E}">
        <p14:creationId xmlns:p14="http://schemas.microsoft.com/office/powerpoint/2010/main" val="19359488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9AD698A-D66C-4FA1-BBD8-F72AE9E6E75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微软雅黑" panose="020B0503020204020204" pitchFamily="34" charset="-122"/>
                <a:cs typeface="+mn-cs"/>
              </a:rPr>
              <a:pPr marL="0" marR="0" lvl="0" indent="0" algn="r" defTabSz="914400" rtl="0" eaLnBrk="0" fontAlgn="base" latinLnBrk="0" hangingPunct="0">
                <a:lnSpc>
                  <a:spcPct val="100000"/>
                </a:lnSpc>
                <a:spcBef>
                  <a:spcPct val="0"/>
                </a:spcBef>
                <a:spcAft>
                  <a:spcPct val="0"/>
                </a:spcAft>
                <a:buClrTx/>
                <a:buSzTx/>
                <a:buFontTx/>
                <a:buNone/>
                <a:tabLst/>
                <a:defRPr/>
              </a:pPr>
              <a:t>17</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微软雅黑" panose="020B0503020204020204" pitchFamily="34" charset="-122"/>
              <a:cs typeface="+mn-cs"/>
            </a:endParaRPr>
          </a:p>
        </p:txBody>
      </p:sp>
    </p:spTree>
    <p:extLst>
      <p:ext uri="{BB962C8B-B14F-4D97-AF65-F5344CB8AC3E}">
        <p14:creationId xmlns:p14="http://schemas.microsoft.com/office/powerpoint/2010/main" val="11753125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nvPr>
        </p:nvSpPr>
        <p:spPr>
          <a:xfrm>
            <a:off x="1524000" y="1854199"/>
            <a:ext cx="9144000" cy="1655763"/>
          </a:xfrm>
        </p:spPr>
        <p:txBody>
          <a:bodyPr anchor="b">
            <a:normAutofit/>
          </a:bodyPr>
          <a:lstStyle>
            <a:lvl1pPr algn="ctr">
              <a:defRPr sz="7200" b="0"/>
            </a:lvl1pPr>
          </a:lstStyle>
          <a:p>
            <a:r>
              <a:rPr lang="zh-CN" altLang="en-US" dirty="0"/>
              <a:t>单击此处编辑标题</a:t>
            </a:r>
          </a:p>
        </p:txBody>
      </p:sp>
      <p:sp>
        <p:nvSpPr>
          <p:cNvPr id="3" name="副标题 2"/>
          <p:cNvSpPr>
            <a:spLocks noGrp="1"/>
          </p:cNvSpPr>
          <p:nvPr>
            <p:ph type="subTitle" idx="1"/>
          </p:nvPr>
        </p:nvSpPr>
        <p:spPr>
          <a:xfrm>
            <a:off x="1524000" y="3602038"/>
            <a:ext cx="9144000" cy="1655762"/>
          </a:xfrm>
        </p:spPr>
        <p:txBody>
          <a:bodyPr>
            <a:normAutofit/>
          </a:bodyPr>
          <a:lstStyle>
            <a:lvl1pPr marL="0" indent="0" algn="ctr">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p>
        </p:txBody>
      </p:sp>
      <p:sp>
        <p:nvSpPr>
          <p:cNvPr id="4" name="日期占位符 3"/>
          <p:cNvSpPr>
            <a:spLocks noGrp="1"/>
          </p:cNvSpPr>
          <p:nvPr>
            <p:ph type="dt" sz="half" idx="10"/>
          </p:nvPr>
        </p:nvSpPr>
        <p:spPr>
          <a:xfrm>
            <a:off x="838200" y="6356350"/>
            <a:ext cx="2743200" cy="365125"/>
          </a:xfrm>
        </p:spPr>
        <p:txBody>
          <a:bodyPr/>
          <a:lstStyle/>
          <a:p>
            <a:fld id="{D997B5FA-0921-464F-AAE1-844C04324D75}" type="datetimeFigureOut">
              <a:rPr lang="zh-CN" altLang="en-US" smtClean="0"/>
              <a:t>2025/1/19</a:t>
            </a:fld>
            <a:endParaRPr lang="zh-CN" altLang="en-US" dirty="0"/>
          </a:p>
        </p:txBody>
      </p:sp>
      <p:sp>
        <p:nvSpPr>
          <p:cNvPr id="5" name="页脚占位符 4"/>
          <p:cNvSpPr>
            <a:spLocks noGrp="1"/>
          </p:cNvSpPr>
          <p:nvPr>
            <p:ph type="ftr" sz="quarter" idx="11"/>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2558458796"/>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nchor="ctr" anchorCtr="0"/>
          <a:lstStyle/>
          <a:p>
            <a:r>
              <a:rPr lang="zh-CN" altLang="en-US" dirty="0"/>
              <a:t>单击此处编辑母版标题样式</a:t>
            </a:r>
          </a:p>
        </p:txBody>
      </p:sp>
      <p:sp>
        <p:nvSpPr>
          <p:cNvPr id="3" name="内容占位符 2"/>
          <p:cNvSpPr>
            <a:spLocks noGrp="1"/>
          </p:cNvSpPr>
          <p:nvPr>
            <p:ph idx="1"/>
          </p:nvPr>
        </p:nvSpPr>
        <p:spPr>
          <a:xfrm>
            <a:off x="838200" y="1825625"/>
            <a:ext cx="10515600" cy="4351338"/>
          </a:xfrm>
        </p:spPr>
        <p:txBody>
          <a:bodyPr/>
          <a:lstStyle>
            <a:lvl1pPr>
              <a:defRPr sz="2400"/>
            </a:lvl1pPr>
            <a:lvl2pPr>
              <a:defRPr sz="2000"/>
            </a:lvl2pPr>
            <a:lvl3pPr>
              <a:defRPr sz="1800"/>
            </a:lvl3pPr>
            <a:lvl4pPr>
              <a:defRPr sz="1800"/>
            </a:lvl4pPr>
            <a:lvl5pPr>
              <a:defRPr sz="1800"/>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nvPr>
        </p:nvSpPr>
        <p:spPr>
          <a:xfrm>
            <a:off x="838200" y="6356350"/>
            <a:ext cx="2743200" cy="365125"/>
          </a:xfrm>
        </p:spPr>
        <p:txBody>
          <a:bodyPr/>
          <a:lstStyle/>
          <a:p>
            <a:fld id="{760FBDFE-C587-4B4C-A407-44438C67B59E}" type="datetimeFigureOut">
              <a:rPr lang="zh-CN" altLang="en-US" smtClean="0"/>
              <a:t>2025/1/19</a:t>
            </a:fld>
            <a:endParaRPr lang="zh-CN" altLang="en-US" dirty="0"/>
          </a:p>
        </p:txBody>
      </p:sp>
      <p:sp>
        <p:nvSpPr>
          <p:cNvPr id="5" name="页脚占位符 4"/>
          <p:cNvSpPr>
            <a:spLocks noGrp="1"/>
          </p:cNvSpPr>
          <p:nvPr>
            <p:ph type="ftr" sz="quarter" idx="11"/>
          </p:nvPr>
        </p:nvSpPr>
        <p:spPr>
          <a:xfrm>
            <a:off x="4038600" y="6356350"/>
            <a:ext cx="4114800" cy="365125"/>
          </a:xfrm>
        </p:spPr>
        <p:txBody>
          <a:bodyPr/>
          <a:lstStyle/>
          <a:p>
            <a:endParaRPr lang="zh-CN" altLang="en-US" dirty="0"/>
          </a:p>
        </p:txBody>
      </p:sp>
      <p:sp>
        <p:nvSpPr>
          <p:cNvPr id="6" name="灯片编号占位符 5"/>
          <p:cNvSpPr>
            <a:spLocks noGrp="1"/>
          </p:cNvSpPr>
          <p:nvPr>
            <p:ph type="sldNum" sz="quarter" idx="12"/>
          </p:nvPr>
        </p:nvSpPr>
        <p:spPr>
          <a:xfrm>
            <a:off x="8610600" y="6356350"/>
            <a:ext cx="2743200" cy="365125"/>
          </a:xfrm>
        </p:spPr>
        <p:txBody>
          <a:bodyPr/>
          <a:lstStyle/>
          <a:p>
            <a:fld id="{49AE70B2-8BF9-45C0-BB95-33D1B9D3A854}" type="slidenum">
              <a:rPr lang="zh-CN" altLang="en-US" smtClean="0"/>
              <a:t>‹#›</a:t>
            </a:fld>
            <a:endParaRPr lang="zh-CN" altLang="en-US"/>
          </a:p>
        </p:txBody>
      </p:sp>
    </p:spTree>
    <p:extLst>
      <p:ext uri="{BB962C8B-B14F-4D97-AF65-F5344CB8AC3E}">
        <p14:creationId xmlns:p14="http://schemas.microsoft.com/office/powerpoint/2010/main" val="747608033"/>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节标题">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p:spPr>
        <p:txBody>
          <a:bodyPr/>
          <a:lstStyle/>
          <a:p>
            <a:fld id="{20DD7636-5BE1-44BC-BB5F-15739D9E18E1}" type="datetimeFigureOut">
              <a:rPr lang="zh-CN" altLang="en-US" smtClean="0"/>
              <a:t>2025/1/19</a:t>
            </a:fld>
            <a:endParaRPr lang="zh-CN" altLang="en-US"/>
          </a:p>
        </p:txBody>
      </p:sp>
      <p:sp>
        <p:nvSpPr>
          <p:cNvPr id="3" name="页脚占位符 2"/>
          <p:cNvSpPr>
            <a:spLocks noGrp="1"/>
          </p:cNvSpPr>
          <p:nvPr>
            <p:ph type="ftr" sz="quarter" idx="11"/>
          </p:nvPr>
        </p:nvSpPr>
        <p:spPr>
          <a:xfrm>
            <a:off x="4038600" y="6356350"/>
            <a:ext cx="4114800" cy="365125"/>
          </a:xfr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p:spPr>
        <p:txBody>
          <a:bodyPr/>
          <a:lstStyle/>
          <a:p>
            <a:fld id="{E87C0E1D-24C4-406F-9615-DBDA8D2D1F93}" type="slidenum">
              <a:rPr lang="zh-CN" altLang="en-US" smtClean="0"/>
              <a:t>‹#›</a:t>
            </a:fld>
            <a:endParaRPr lang="zh-CN" altLang="en-US"/>
          </a:p>
        </p:txBody>
      </p:sp>
      <p:sp>
        <p:nvSpPr>
          <p:cNvPr id="5" name="标题 4"/>
          <p:cNvSpPr>
            <a:spLocks noGrp="1"/>
          </p:cNvSpPr>
          <p:nvPr>
            <p:ph type="title" hasCustomPrompt="1"/>
          </p:nvPr>
        </p:nvSpPr>
        <p:spPr>
          <a:xfrm>
            <a:off x="838200" y="2187443"/>
            <a:ext cx="10515600" cy="2483115"/>
          </a:xfrm>
        </p:spPr>
        <p:txBody>
          <a:bodyPr>
            <a:normAutofit/>
          </a:bodyPr>
          <a:lstStyle>
            <a:lvl1pPr algn="ctr">
              <a:defRPr sz="6000" b="0"/>
            </a:lvl1pPr>
          </a:lstStyle>
          <a:p>
            <a:r>
              <a:rPr lang="zh-CN" altLang="en-US" dirty="0"/>
              <a:t>单击此处编辑标题</a:t>
            </a:r>
          </a:p>
        </p:txBody>
      </p:sp>
    </p:spTree>
    <p:extLst>
      <p:ext uri="{BB962C8B-B14F-4D97-AF65-F5344CB8AC3E}">
        <p14:creationId xmlns:p14="http://schemas.microsoft.com/office/powerpoint/2010/main" val="2259713275"/>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nchor="ctr" anchorCtr="0"/>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 name="日期占位符 4"/>
          <p:cNvSpPr>
            <a:spLocks noGrp="1"/>
          </p:cNvSpPr>
          <p:nvPr>
            <p:ph type="dt" sz="half" idx="10"/>
          </p:nvPr>
        </p:nvSpPr>
        <p:spPr>
          <a:xfrm>
            <a:off x="838200" y="6356350"/>
            <a:ext cx="2743200" cy="365125"/>
          </a:xfrm>
        </p:spPr>
        <p:txBody>
          <a:bodyPr/>
          <a:lstStyle/>
          <a:p>
            <a:fld id="{760FBDFE-C587-4B4C-A407-44438C67B59E}" type="datetimeFigureOut">
              <a:rPr lang="zh-CN" altLang="en-US" smtClean="0"/>
              <a:t>2025/1/19</a:t>
            </a:fld>
            <a:endParaRPr lang="zh-CN" altLang="en-US"/>
          </a:p>
        </p:txBody>
      </p:sp>
      <p:sp>
        <p:nvSpPr>
          <p:cNvPr id="6" name="页脚占位符 5"/>
          <p:cNvSpPr>
            <a:spLocks noGrp="1"/>
          </p:cNvSpPr>
          <p:nvPr>
            <p:ph type="ftr" sz="quarter" idx="11"/>
          </p:nvPr>
        </p:nvSpPr>
        <p:spPr>
          <a:xfrm>
            <a:off x="4038600" y="6356350"/>
            <a:ext cx="4114800" cy="365125"/>
          </a:xfr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p:spPr>
        <p:txBody>
          <a:bodyPr/>
          <a:lstStyle/>
          <a:p>
            <a:fld id="{49AE70B2-8BF9-45C0-BB95-33D1B9D3A854}" type="slidenum">
              <a:rPr lang="zh-CN" altLang="en-US" smtClean="0"/>
              <a:t>‹#›</a:t>
            </a:fld>
            <a:endParaRPr lang="zh-CN" altLang="en-US"/>
          </a:p>
        </p:txBody>
      </p:sp>
    </p:spTree>
    <p:extLst>
      <p:ext uri="{BB962C8B-B14F-4D97-AF65-F5344CB8AC3E}">
        <p14:creationId xmlns:p14="http://schemas.microsoft.com/office/powerpoint/2010/main" val="2218581297"/>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nchor="ctr" anchorCtr="0"/>
          <a:lstStyle/>
          <a:p>
            <a:r>
              <a:rPr lang="zh-CN" altLang="en-US"/>
              <a:t>单击此处编辑母版标题样式</a:t>
            </a:r>
          </a:p>
        </p:txBody>
      </p:sp>
      <p:sp>
        <p:nvSpPr>
          <p:cNvPr id="3" name="文本占位符 2"/>
          <p:cNvSpPr>
            <a:spLocks noGrp="1"/>
          </p:cNvSpPr>
          <p:nvPr>
            <p:ph type="body" idx="1"/>
          </p:nvPr>
        </p:nvSpPr>
        <p:spPr>
          <a:xfrm>
            <a:off x="839788" y="1744961"/>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单击此处编辑母版文本样式</a:t>
            </a:r>
          </a:p>
        </p:txBody>
      </p:sp>
      <p:sp>
        <p:nvSpPr>
          <p:cNvPr id="4" name="内容占位符 3"/>
          <p:cNvSpPr>
            <a:spLocks noGrp="1"/>
          </p:cNvSpPr>
          <p:nvPr>
            <p:ph sz="half" idx="2"/>
          </p:nvPr>
        </p:nvSpPr>
        <p:spPr>
          <a:xfrm>
            <a:off x="839788" y="2615609"/>
            <a:ext cx="5157787" cy="3574054"/>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 name="文本占位符 4"/>
          <p:cNvSpPr>
            <a:spLocks noGrp="1"/>
          </p:cNvSpPr>
          <p:nvPr>
            <p:ph type="body" sz="quarter" idx="3"/>
          </p:nvPr>
        </p:nvSpPr>
        <p:spPr>
          <a:xfrm>
            <a:off x="6172200" y="1744961"/>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单击此处编辑母版文本样式</a:t>
            </a:r>
          </a:p>
        </p:txBody>
      </p:sp>
      <p:sp>
        <p:nvSpPr>
          <p:cNvPr id="6" name="内容占位符 5"/>
          <p:cNvSpPr>
            <a:spLocks noGrp="1"/>
          </p:cNvSpPr>
          <p:nvPr>
            <p:ph sz="quarter" idx="4"/>
          </p:nvPr>
        </p:nvSpPr>
        <p:spPr>
          <a:xfrm>
            <a:off x="6172200" y="2615609"/>
            <a:ext cx="5183188" cy="3574054"/>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7" name="日期占位符 6"/>
          <p:cNvSpPr>
            <a:spLocks noGrp="1"/>
          </p:cNvSpPr>
          <p:nvPr>
            <p:ph type="dt" sz="half" idx="10"/>
          </p:nvPr>
        </p:nvSpPr>
        <p:spPr>
          <a:xfrm>
            <a:off x="838200" y="6356350"/>
            <a:ext cx="2743200" cy="365125"/>
          </a:xfrm>
        </p:spPr>
        <p:txBody>
          <a:bodyPr/>
          <a:lstStyle/>
          <a:p>
            <a:fld id="{760FBDFE-C587-4B4C-A407-44438C67B59E}" type="datetimeFigureOut">
              <a:rPr lang="zh-CN" altLang="en-US" smtClean="0"/>
              <a:t>2025/1/19</a:t>
            </a:fld>
            <a:endParaRPr lang="zh-CN" altLang="en-US"/>
          </a:p>
        </p:txBody>
      </p:sp>
      <p:sp>
        <p:nvSpPr>
          <p:cNvPr id="8" name="页脚占位符 7"/>
          <p:cNvSpPr>
            <a:spLocks noGrp="1"/>
          </p:cNvSpPr>
          <p:nvPr>
            <p:ph type="ftr" sz="quarter" idx="11"/>
          </p:nvPr>
        </p:nvSpPr>
        <p:spPr>
          <a:xfrm>
            <a:off x="4038600" y="6356350"/>
            <a:ext cx="4114800" cy="365125"/>
          </a:xfrm>
        </p:spPr>
        <p:txBody>
          <a:bodyPr/>
          <a:lstStyle/>
          <a:p>
            <a:endParaRPr lang="zh-CN" altLang="en-US"/>
          </a:p>
        </p:txBody>
      </p:sp>
      <p:sp>
        <p:nvSpPr>
          <p:cNvPr id="9" name="灯片编号占位符 8"/>
          <p:cNvSpPr>
            <a:spLocks noGrp="1"/>
          </p:cNvSpPr>
          <p:nvPr>
            <p:ph type="sldNum" sz="quarter" idx="12"/>
          </p:nvPr>
        </p:nvSpPr>
        <p:spPr>
          <a:xfrm>
            <a:off x="8610600" y="6356350"/>
            <a:ext cx="2743200" cy="365125"/>
          </a:xfrm>
        </p:spPr>
        <p:txBody>
          <a:bodyPr/>
          <a:lstStyle/>
          <a:p>
            <a:fld id="{49AE70B2-8BF9-45C0-BB95-33D1B9D3A854}" type="slidenum">
              <a:rPr lang="zh-CN" altLang="en-US" smtClean="0"/>
              <a:t>‹#›</a:t>
            </a:fld>
            <a:endParaRPr lang="zh-CN" altLang="en-US"/>
          </a:p>
        </p:txBody>
      </p:sp>
    </p:spTree>
    <p:extLst>
      <p:ext uri="{BB962C8B-B14F-4D97-AF65-F5344CB8AC3E}">
        <p14:creationId xmlns:p14="http://schemas.microsoft.com/office/powerpoint/2010/main" val="1042209862"/>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仅标题">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3238500" y="2159000"/>
            <a:ext cx="5715000" cy="1382450"/>
          </a:xfrm>
        </p:spPr>
        <p:txBody>
          <a:bodyPr anchor="b" anchorCtr="0">
            <a:normAutofit/>
          </a:bodyPr>
          <a:lstStyle>
            <a:lvl1pPr algn="ctr">
              <a:defRPr sz="8000" b="0">
                <a:solidFill>
                  <a:schemeClr val="tx1"/>
                </a:solidFill>
              </a:defRPr>
            </a:lvl1pPr>
          </a:lstStyle>
          <a:p>
            <a:r>
              <a:rPr lang="zh-CN" altLang="en-US" dirty="0"/>
              <a:t>编辑标题</a:t>
            </a:r>
          </a:p>
        </p:txBody>
      </p:sp>
      <p:sp>
        <p:nvSpPr>
          <p:cNvPr id="3" name="日期占位符 2"/>
          <p:cNvSpPr>
            <a:spLocks noGrp="1"/>
          </p:cNvSpPr>
          <p:nvPr>
            <p:ph type="dt" sz="half" idx="10"/>
          </p:nvPr>
        </p:nvSpPr>
        <p:spPr>
          <a:xfrm>
            <a:off x="838200" y="6356350"/>
            <a:ext cx="2743200" cy="365125"/>
          </a:xfrm>
        </p:spPr>
        <p:txBody>
          <a:bodyPr/>
          <a:lstStyle/>
          <a:p>
            <a:fld id="{20DD7636-5BE1-44BC-BB5F-15739D9E18E1}" type="datetimeFigureOut">
              <a:rPr lang="zh-CN" altLang="en-US" smtClean="0"/>
              <a:t>2025/1/19</a:t>
            </a:fld>
            <a:endParaRPr lang="zh-CN" altLang="en-US"/>
          </a:p>
        </p:txBody>
      </p:sp>
      <p:sp>
        <p:nvSpPr>
          <p:cNvPr id="4" name="页脚占位符 3"/>
          <p:cNvSpPr>
            <a:spLocks noGrp="1"/>
          </p:cNvSpPr>
          <p:nvPr>
            <p:ph type="ftr" sz="quarter" idx="11"/>
          </p:nvPr>
        </p:nvSpPr>
        <p:spPr>
          <a:xfrm>
            <a:off x="4038600" y="6356350"/>
            <a:ext cx="4114800" cy="365125"/>
          </a:xfr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p:spPr>
        <p:txBody>
          <a:bodyPr/>
          <a:lstStyle/>
          <a:p>
            <a:fld id="{E87C0E1D-24C4-406F-9615-DBDA8D2D1F93}" type="slidenum">
              <a:rPr lang="zh-CN" altLang="en-US" smtClean="0"/>
              <a:t>‹#›</a:t>
            </a:fld>
            <a:endParaRPr lang="zh-CN" altLang="en-US"/>
          </a:p>
        </p:txBody>
      </p:sp>
      <p:sp>
        <p:nvSpPr>
          <p:cNvPr id="37" name="内容占位符 36"/>
          <p:cNvSpPr>
            <a:spLocks noGrp="1"/>
          </p:cNvSpPr>
          <p:nvPr>
            <p:ph sz="quarter" idx="13" hasCustomPrompt="1"/>
          </p:nvPr>
        </p:nvSpPr>
        <p:spPr>
          <a:xfrm>
            <a:off x="3238500" y="3733201"/>
            <a:ext cx="5715000" cy="1185937"/>
          </a:xfrm>
        </p:spPr>
        <p:txBody>
          <a:bodyPr>
            <a:normAutofit/>
          </a:bodyPr>
          <a:lstStyle>
            <a:lvl1pPr marL="0" indent="0" algn="ctr">
              <a:buNone/>
              <a:defRPr sz="3200">
                <a:solidFill>
                  <a:schemeClr val="tx1"/>
                </a:solidFill>
              </a:defRPr>
            </a:lvl1pPr>
          </a:lstStyle>
          <a:p>
            <a:pPr lvl="0"/>
            <a:r>
              <a:rPr lang="zh-CN" altLang="en-US" dirty="0"/>
              <a:t>编辑文本</a:t>
            </a:r>
          </a:p>
        </p:txBody>
      </p:sp>
    </p:spTree>
    <p:extLst>
      <p:ext uri="{BB962C8B-B14F-4D97-AF65-F5344CB8AC3E}">
        <p14:creationId xmlns:p14="http://schemas.microsoft.com/office/powerpoint/2010/main" val="1484667688"/>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p:spPr>
        <p:txBody>
          <a:bodyPr/>
          <a:lstStyle/>
          <a:p>
            <a:fld id="{760FBDFE-C587-4B4C-A407-44438C67B59E}" type="datetimeFigureOut">
              <a:rPr lang="zh-CN" altLang="en-US" smtClean="0"/>
              <a:t>2025/1/19</a:t>
            </a:fld>
            <a:endParaRPr lang="zh-CN" altLang="en-US"/>
          </a:p>
        </p:txBody>
      </p:sp>
      <p:sp>
        <p:nvSpPr>
          <p:cNvPr id="3" name="页脚占位符 2"/>
          <p:cNvSpPr>
            <a:spLocks noGrp="1"/>
          </p:cNvSpPr>
          <p:nvPr>
            <p:ph type="ftr" sz="quarter" idx="11"/>
          </p:nvPr>
        </p:nvSpPr>
        <p:spPr>
          <a:xfrm>
            <a:off x="4038600" y="6356350"/>
            <a:ext cx="4114800" cy="365125"/>
          </a:xfr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p:spPr>
        <p:txBody>
          <a:bodyPr/>
          <a:lstStyle/>
          <a:p>
            <a:fld id="{49AE70B2-8BF9-45C0-BB95-33D1B9D3A854}" type="slidenum">
              <a:rPr lang="zh-CN" altLang="en-US" smtClean="0"/>
              <a:t>‹#›</a:t>
            </a:fld>
            <a:endParaRPr lang="zh-CN" altLang="en-US"/>
          </a:p>
        </p:txBody>
      </p:sp>
    </p:spTree>
    <p:extLst>
      <p:ext uri="{BB962C8B-B14F-4D97-AF65-F5344CB8AC3E}">
        <p14:creationId xmlns:p14="http://schemas.microsoft.com/office/powerpoint/2010/main" val="3054082443"/>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838200" y="713673"/>
            <a:ext cx="4681654" cy="1428161"/>
          </a:xfrm>
        </p:spPr>
        <p:txBody>
          <a:bodyPr anchor="t" anchorCtr="0">
            <a:normAutofit/>
          </a:bodyPr>
          <a:lstStyle>
            <a:lvl1pPr>
              <a:defRPr sz="3600"/>
            </a:lvl1pPr>
          </a:lstStyle>
          <a:p>
            <a:r>
              <a:rPr lang="zh-CN" altLang="en-US" dirty="0"/>
              <a:t>单击此处编辑标题</a:t>
            </a:r>
          </a:p>
        </p:txBody>
      </p:sp>
      <p:sp>
        <p:nvSpPr>
          <p:cNvPr id="3" name="图片占位符 2"/>
          <p:cNvSpPr>
            <a:spLocks noGrp="1" noChangeAspect="1"/>
          </p:cNvSpPr>
          <p:nvPr>
            <p:ph type="pic" idx="1"/>
          </p:nvPr>
        </p:nvSpPr>
        <p:spPr>
          <a:xfrm>
            <a:off x="5642517" y="713673"/>
            <a:ext cx="5711882" cy="5403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dirty="0"/>
          </a:p>
        </p:txBody>
      </p:sp>
      <p:sp>
        <p:nvSpPr>
          <p:cNvPr id="4" name="文本占位符 3"/>
          <p:cNvSpPr>
            <a:spLocks noGrp="1"/>
          </p:cNvSpPr>
          <p:nvPr>
            <p:ph type="body" sz="half" idx="2"/>
          </p:nvPr>
        </p:nvSpPr>
        <p:spPr>
          <a:xfrm>
            <a:off x="838200" y="2313873"/>
            <a:ext cx="4681654" cy="3811588"/>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dirty="0"/>
              <a:t>单击此处编辑母版文本样式</a:t>
            </a:r>
          </a:p>
        </p:txBody>
      </p:sp>
      <p:sp>
        <p:nvSpPr>
          <p:cNvPr id="5" name="日期占位符 4"/>
          <p:cNvSpPr>
            <a:spLocks noGrp="1"/>
          </p:cNvSpPr>
          <p:nvPr>
            <p:ph type="dt" sz="half" idx="10"/>
          </p:nvPr>
        </p:nvSpPr>
        <p:spPr>
          <a:xfrm>
            <a:off x="838200" y="6356350"/>
            <a:ext cx="2743200" cy="365125"/>
          </a:xfrm>
        </p:spPr>
        <p:txBody>
          <a:bodyPr/>
          <a:lstStyle/>
          <a:p>
            <a:fld id="{9EFD9D74-47D9-4702-A33C-335B63B48DBF}" type="datetimeFigureOut">
              <a:rPr lang="zh-CN" altLang="en-US" smtClean="0"/>
              <a:t>2025/1/19</a:t>
            </a:fld>
            <a:endParaRPr lang="zh-CN" altLang="en-US" dirty="0"/>
          </a:p>
        </p:txBody>
      </p:sp>
      <p:sp>
        <p:nvSpPr>
          <p:cNvPr id="6" name="页脚占位符 5"/>
          <p:cNvSpPr>
            <a:spLocks noGrp="1"/>
          </p:cNvSpPr>
          <p:nvPr>
            <p:ph type="ftr" sz="quarter" idx="11"/>
          </p:nvPr>
        </p:nvSpPr>
        <p:spPr>
          <a:xfrm>
            <a:off x="4038600" y="6356350"/>
            <a:ext cx="4114800" cy="365125"/>
          </a:xfrm>
        </p:spPr>
        <p:txBody>
          <a:bodyPr/>
          <a:lstStyle/>
          <a:p>
            <a:endParaRPr lang="zh-CN" altLang="en-US" dirty="0"/>
          </a:p>
        </p:txBody>
      </p:sp>
      <p:sp>
        <p:nvSpPr>
          <p:cNvPr id="7" name="灯片编号占位符 6"/>
          <p:cNvSpPr>
            <a:spLocks noGrp="1"/>
          </p:cNvSpPr>
          <p:nvPr>
            <p:ph type="sldNum" sz="quarter" idx="12"/>
          </p:nvPr>
        </p:nvSpPr>
        <p:spPr>
          <a:xfrm>
            <a:off x="8610600" y="6356350"/>
            <a:ext cx="2743200" cy="365125"/>
          </a:xfrm>
        </p:spPr>
        <p:txBody>
          <a:bodyPr/>
          <a:lstStyle/>
          <a:p>
            <a:fld id="{FABC47A4-756D-490B-A52F-7D9E2C9FC05F}" type="slidenum">
              <a:rPr lang="zh-CN" altLang="en-US" smtClean="0"/>
              <a:t>‹#›</a:t>
            </a:fld>
            <a:endParaRPr lang="zh-CN" altLang="en-US"/>
          </a:p>
        </p:txBody>
      </p:sp>
    </p:spTree>
    <p:extLst>
      <p:ext uri="{BB962C8B-B14F-4D97-AF65-F5344CB8AC3E}">
        <p14:creationId xmlns:p14="http://schemas.microsoft.com/office/powerpoint/2010/main" val="1371887179"/>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nvPr>
        </p:nvSpPr>
        <p:spPr>
          <a:xfrm>
            <a:off x="10444898" y="365125"/>
            <a:ext cx="908901" cy="5811838"/>
          </a:xfrm>
        </p:spPr>
        <p:txBody>
          <a:bodyPr vert="eaVert">
            <a:normAutofit/>
          </a:bodyPr>
          <a:lstStyle>
            <a:lvl1pPr>
              <a:defRPr sz="4400"/>
            </a:lvl1pPr>
          </a:lstStyle>
          <a:p>
            <a:r>
              <a:rPr lang="zh-CN" altLang="en-US" dirty="0"/>
              <a:t>单击此处编辑标题</a:t>
            </a:r>
          </a:p>
        </p:txBody>
      </p:sp>
      <p:sp>
        <p:nvSpPr>
          <p:cNvPr id="3" name="竖排文字占位符 2"/>
          <p:cNvSpPr>
            <a:spLocks noGrp="1"/>
          </p:cNvSpPr>
          <p:nvPr>
            <p:ph type="body" orient="vert" idx="1"/>
          </p:nvPr>
        </p:nvSpPr>
        <p:spPr>
          <a:xfrm>
            <a:off x="838199" y="365125"/>
            <a:ext cx="9446443" cy="5811838"/>
          </a:xfrm>
        </p:spPr>
        <p:txBody>
          <a:bodyPr vert="eaVert"/>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nvPr>
        </p:nvSpPr>
        <p:spPr>
          <a:xfrm>
            <a:off x="838200" y="6356350"/>
            <a:ext cx="2743200" cy="365125"/>
          </a:xfrm>
        </p:spPr>
        <p:txBody>
          <a:bodyPr/>
          <a:lstStyle/>
          <a:p>
            <a:fld id="{760FBDFE-C587-4B4C-A407-44438C67B59E}" type="datetimeFigureOut">
              <a:rPr lang="zh-CN" altLang="en-US" smtClean="0"/>
              <a:t>2025/1/19</a:t>
            </a:fld>
            <a:endParaRPr lang="zh-CN" altLang="en-US"/>
          </a:p>
        </p:txBody>
      </p:sp>
      <p:sp>
        <p:nvSpPr>
          <p:cNvPr id="5" name="页脚占位符 4"/>
          <p:cNvSpPr>
            <a:spLocks noGrp="1"/>
          </p:cNvSpPr>
          <p:nvPr>
            <p:ph type="ftr" sz="quarter" idx="11"/>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p:spPr>
        <p:txBody>
          <a:bodyPr/>
          <a:lstStyle/>
          <a:p>
            <a:fld id="{49AE70B2-8BF9-45C0-BB95-33D1B9D3A854}" type="slidenum">
              <a:rPr lang="zh-CN" altLang="en-US" smtClean="0"/>
              <a:t>‹#›</a:t>
            </a:fld>
            <a:endParaRPr lang="zh-CN" altLang="en-US"/>
          </a:p>
        </p:txBody>
      </p:sp>
    </p:spTree>
    <p:extLst>
      <p:ext uri="{BB962C8B-B14F-4D97-AF65-F5344CB8AC3E}">
        <p14:creationId xmlns:p14="http://schemas.microsoft.com/office/powerpoint/2010/main" val="3070288177"/>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nvPr>
        </p:nvSpPr>
        <p:spPr>
          <a:xfrm>
            <a:off x="838200" y="6356350"/>
            <a:ext cx="2743200" cy="365125"/>
          </a:xfrm>
        </p:spPr>
        <p:txBody>
          <a:bodyPr/>
          <a:lstStyle/>
          <a:p>
            <a:fld id="{760FBDFE-C587-4B4C-A407-44438C67B59E}" type="datetimeFigureOut">
              <a:rPr lang="zh-CN" altLang="en-US" smtClean="0"/>
              <a:t>2025/1/19</a:t>
            </a:fld>
            <a:endParaRPr lang="zh-CN" altLang="en-US"/>
          </a:p>
        </p:txBody>
      </p:sp>
      <p:sp>
        <p:nvSpPr>
          <p:cNvPr id="4" name="页脚占位符 3"/>
          <p:cNvSpPr>
            <a:spLocks noGrp="1"/>
          </p:cNvSpPr>
          <p:nvPr>
            <p:ph type="ftr" sz="quarter" idx="11"/>
          </p:nvPr>
        </p:nvSpPr>
        <p:spPr>
          <a:xfrm>
            <a:off x="4038600" y="6356350"/>
            <a:ext cx="4114800" cy="365125"/>
          </a:xfr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p:spPr>
        <p:txBody>
          <a:bodyPr/>
          <a:lstStyle/>
          <a:p>
            <a:fld id="{49AE70B2-8BF9-45C0-BB95-33D1B9D3A854}" type="slidenum">
              <a:rPr lang="zh-CN" altLang="en-US" smtClean="0"/>
              <a:t>‹#›</a:t>
            </a:fld>
            <a:endParaRPr lang="zh-CN" altLang="en-US"/>
          </a:p>
        </p:txBody>
      </p:sp>
      <p:sp>
        <p:nvSpPr>
          <p:cNvPr id="7" name="内容占位符 6"/>
          <p:cNvSpPr>
            <a:spLocks noGrp="1"/>
          </p:cNvSpPr>
          <p:nvPr>
            <p:ph sz="quarter" idx="13"/>
          </p:nvPr>
        </p:nvSpPr>
        <p:spPr>
          <a:xfrm>
            <a:off x="838200" y="551543"/>
            <a:ext cx="10515600" cy="5558971"/>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extLst>
      <p:ext uri="{BB962C8B-B14F-4D97-AF65-F5344CB8AC3E}">
        <p14:creationId xmlns:p14="http://schemas.microsoft.com/office/powerpoint/2010/main" val="359817673"/>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2025/1/19</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412492393"/>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2025/1/19</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4185216215"/>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2025/1/19</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713053224"/>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2025/1/19</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45127459"/>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2025/1/19</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8" name="页脚占位符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9" name="灯片编号占位符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767957046"/>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2025/1/19</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065541756"/>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2025/1/19</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3" name="页脚占位符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4" name="灯片编号占位符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035195842"/>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2025/1/19</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878767715"/>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2025/1/19</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926888720"/>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2025/1/19</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473708353"/>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2025/1/19</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4053242695"/>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2025/1/19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182051181"/>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2025/1/19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315764798"/>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2025/1/19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153641913"/>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2025/1/19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1132584285"/>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D997B5FA-0921-464F-AAE1-844C04324D75}" type="datetimeFigureOut">
              <a:rPr lang="zh-CN" altLang="en-US" smtClean="0"/>
              <a:t>2025/1/19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115835594"/>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D997B5FA-0921-464F-AAE1-844C04324D75}" type="datetimeFigureOut">
              <a:rPr lang="zh-CN" altLang="en-US" smtClean="0"/>
              <a:t>2025/1/19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519829870"/>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t>2025/1/19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2678549948"/>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2025/1/19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3990914626"/>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2025/1/19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2477454401"/>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2025/1/19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4091537564"/>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2025/1/19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3907183244"/>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ags" Target="../tags/tag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image" Target="../media/image2.jpeg"/><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theme" Target="../theme/theme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KSO_TEMPLATE" hidden="1"/>
          <p:cNvSpPr/>
          <p:nvPr userDrawn="1">
            <p:custDataLst>
              <p:tags r:id="rId12"/>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圆角 1"/>
          <p:cNvSpPr/>
          <p:nvPr userDrawn="1"/>
        </p:nvSpPr>
        <p:spPr>
          <a:xfrm>
            <a:off x="353568" y="271018"/>
            <a:ext cx="11484864" cy="6315456"/>
          </a:xfrm>
          <a:prstGeom prst="roundRect">
            <a:avLst>
              <a:gd name="adj" fmla="val 6906"/>
            </a:avLst>
          </a:prstGeom>
          <a:solidFill>
            <a:schemeClr val="bg1"/>
          </a:solidFill>
          <a:ln w="41275">
            <a:solidFill>
              <a:srgbClr val="89FFD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userDrawn="1"/>
        </p:nvSpPr>
        <p:spPr>
          <a:xfrm>
            <a:off x="3964305" y="2352675"/>
            <a:ext cx="4730115" cy="1476375"/>
          </a:xfrm>
          <a:prstGeom prst="rect">
            <a:avLst/>
          </a:prstGeom>
          <a:noFill/>
        </p:spPr>
        <p:txBody>
          <a:bodyPr wrap="square" rtlCol="0" anchor="t">
            <a:spAutoFit/>
          </a:bodyPr>
          <a:lstStyle/>
          <a:p>
            <a:r>
              <a:rPr lang="zh-CN" altLang="en-US" dirty="0">
                <a:solidFill>
                  <a:schemeClr val="tx1">
                    <a:lumMod val="75000"/>
                    <a:lumOff val="25000"/>
                    <a:alpha val="0"/>
                  </a:schemeClr>
                </a:solidFill>
                <a:latin typeface="宋体" panose="02010600030101010101" pitchFamily="2" charset="-122"/>
                <a:ea typeface="宋体" panose="02010600030101010101" pitchFamily="2" charset="-122"/>
                <a:sym typeface="+mn-ea"/>
              </a:rPr>
              <a:t>感谢您下载包图网平台上提供的</a:t>
            </a:r>
            <a:r>
              <a:rPr lang="en-US" altLang="zh-CN" dirty="0">
                <a:solidFill>
                  <a:schemeClr val="tx1">
                    <a:lumMod val="75000"/>
                    <a:lumOff val="25000"/>
                    <a:alpha val="0"/>
                  </a:schemeClr>
                </a:solidFill>
                <a:latin typeface="宋体" panose="02010600030101010101" pitchFamily="2" charset="-122"/>
                <a:ea typeface="宋体" panose="02010600030101010101" pitchFamily="2" charset="-122"/>
                <a:sym typeface="+mn-ea"/>
              </a:rPr>
              <a:t>PPT</a:t>
            </a:r>
            <a:r>
              <a:rPr lang="zh-CN" altLang="en-US" dirty="0">
                <a:solidFill>
                  <a:schemeClr val="tx1">
                    <a:lumMod val="75000"/>
                    <a:lumOff val="25000"/>
                    <a:alpha val="0"/>
                  </a:schemeClr>
                </a:solidFill>
                <a:latin typeface="宋体" panose="02010600030101010101" pitchFamily="2" charset="-122"/>
                <a:ea typeface="宋体" panose="02010600030101010101" pitchFamily="2" charset="-122"/>
                <a:sym typeface="+mn-ea"/>
              </a:rPr>
              <a:t>作品，</a:t>
            </a:r>
          </a:p>
          <a:p>
            <a:r>
              <a:rPr lang="zh-CN" altLang="en-US" dirty="0">
                <a:solidFill>
                  <a:schemeClr val="tx1">
                    <a:lumMod val="75000"/>
                    <a:lumOff val="25000"/>
                    <a:alpha val="0"/>
                  </a:schemeClr>
                </a:solidFill>
                <a:latin typeface="宋体" panose="02010600030101010101" pitchFamily="2" charset="-122"/>
                <a:ea typeface="宋体" panose="02010600030101010101" pitchFamily="2" charset="-122"/>
                <a:sym typeface="+mn-ea"/>
              </a:rPr>
              <a:t>为了您和包图网以及原创作者的利益，请</a:t>
            </a:r>
          </a:p>
          <a:p>
            <a:r>
              <a:rPr lang="zh-CN" altLang="en-US" dirty="0">
                <a:solidFill>
                  <a:schemeClr val="tx1">
                    <a:lumMod val="75000"/>
                    <a:lumOff val="25000"/>
                    <a:alpha val="0"/>
                  </a:schemeClr>
                </a:solidFill>
                <a:latin typeface="宋体" panose="02010600030101010101" pitchFamily="2" charset="-122"/>
                <a:ea typeface="宋体" panose="02010600030101010101" pitchFamily="2" charset="-122"/>
                <a:sym typeface="+mn-ea"/>
              </a:rPr>
              <a:t>勿复制、传播、销售，否则将承担法律责</a:t>
            </a:r>
          </a:p>
          <a:p>
            <a:r>
              <a:rPr lang="zh-CN" altLang="en-US" dirty="0">
                <a:solidFill>
                  <a:schemeClr val="tx1">
                    <a:lumMod val="75000"/>
                    <a:lumOff val="25000"/>
                    <a:alpha val="0"/>
                  </a:schemeClr>
                </a:solidFill>
                <a:latin typeface="宋体" panose="02010600030101010101" pitchFamily="2" charset="-122"/>
                <a:ea typeface="宋体" panose="02010600030101010101" pitchFamily="2" charset="-122"/>
                <a:sym typeface="+mn-ea"/>
              </a:rPr>
              <a:t>任！包图网将对作品进行维权，按照传播</a:t>
            </a:r>
          </a:p>
          <a:p>
            <a:r>
              <a:rPr lang="zh-CN" altLang="en-US" dirty="0">
                <a:solidFill>
                  <a:schemeClr val="tx1">
                    <a:lumMod val="75000"/>
                    <a:lumOff val="25000"/>
                    <a:alpha val="0"/>
                  </a:schemeClr>
                </a:solidFill>
                <a:latin typeface="宋体" panose="02010600030101010101" pitchFamily="2" charset="-122"/>
                <a:ea typeface="宋体" panose="02010600030101010101" pitchFamily="2" charset="-122"/>
                <a:sym typeface="+mn-ea"/>
              </a:rPr>
              <a:t>下载次数进行十倍的索取赔偿！</a:t>
            </a:r>
          </a:p>
        </p:txBody>
      </p:sp>
      <p:pic>
        <p:nvPicPr>
          <p:cNvPr id="5" name="Picture 4" descr="A round pink label with white text and a black background&#10;&#10;Description automatically generated">
            <a:extLst>
              <a:ext uri="{FF2B5EF4-FFF2-40B4-BE49-F238E27FC236}">
                <a16:creationId xmlns:a16="http://schemas.microsoft.com/office/drawing/2014/main" id="{5D8EC17B-153F-D6DC-DC32-595FC98FA58C}"/>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689652" y="233039"/>
            <a:ext cx="1479804" cy="1479804"/>
          </a:xfrm>
          <a:prstGeom prst="rect">
            <a:avLst/>
          </a:prstGeom>
        </p:spPr>
      </p:pic>
    </p:spTree>
    <p:extLst>
      <p:ext uri="{BB962C8B-B14F-4D97-AF65-F5344CB8AC3E}">
        <p14:creationId xmlns:p14="http://schemas.microsoft.com/office/powerpoint/2010/main" val="4039575609"/>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Lst>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9Slide.vn - 2019">
            <a:extLst>
              <a:ext uri="{FF2B5EF4-FFF2-40B4-BE49-F238E27FC236}">
                <a16:creationId xmlns:a16="http://schemas.microsoft.com/office/drawing/2014/main" id="{90133955-04BF-431C-8FF6-0B91B8CDE44B}"/>
              </a:ext>
            </a:extLst>
          </p:cNvPr>
          <p:cNvSpPr txBox="1"/>
          <p:nvPr userDrawn="1"/>
        </p:nvSpPr>
        <p:spPr>
          <a:xfrm>
            <a:off x="0" y="-16046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2025/1/19</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pic>
        <p:nvPicPr>
          <p:cNvPr id="7" name="图片 6" descr="5b704932184e7"/>
          <p:cNvPicPr>
            <a:picLocks noChangeAspect="1"/>
          </p:cNvPicPr>
          <p:nvPr userDrawn="1"/>
        </p:nvPicPr>
        <p:blipFill>
          <a:blip r:embed="rId13" cstate="print">
            <a:extLst>
              <a:ext uri="{28A0092B-C50C-407E-A947-70E740481C1C}">
                <a14:useLocalDpi xmlns:a14="http://schemas.microsoft.com/office/drawing/2010/main" val="0"/>
              </a:ext>
            </a:extLst>
          </a:blip>
          <a:srcRect/>
          <a:stretch>
            <a:fillRect/>
          </a:stretch>
        </p:blipFill>
        <p:spPr>
          <a:xfrm>
            <a:off x="-13335" y="-36830"/>
            <a:ext cx="12204700" cy="6929120"/>
          </a:xfrm>
          <a:prstGeom prst="rect">
            <a:avLst/>
          </a:prstGeom>
        </p:spPr>
      </p:pic>
      <p:sp>
        <p:nvSpPr>
          <p:cNvPr id="8" name="圆角矩形 7"/>
          <p:cNvSpPr/>
          <p:nvPr userDrawn="1"/>
        </p:nvSpPr>
        <p:spPr>
          <a:xfrm>
            <a:off x="489585" y="334645"/>
            <a:ext cx="11212830" cy="6299835"/>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703544230"/>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 id="2147483746" r:id="rId4"/>
    <p:sldLayoutId id="2147483747" r:id="rId5"/>
    <p:sldLayoutId id="2147483748" r:id="rId6"/>
    <p:sldLayoutId id="2147483749" r:id="rId7"/>
    <p:sldLayoutId id="2147483750" r:id="rId8"/>
    <p:sldLayoutId id="2147483751" r:id="rId9"/>
    <p:sldLayoutId id="2147483752" r:id="rId10"/>
    <p:sldLayoutId id="2147483753" r:id="rId11"/>
  </p:sldLayoutIdLst>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dirty="0"/>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t>2025/1/19</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3228246581"/>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57" r:id="rId3"/>
    <p:sldLayoutId id="2147483758" r:id="rId4"/>
    <p:sldLayoutId id="2147483759" r:id="rId5"/>
    <p:sldLayoutId id="2147483760" r:id="rId6"/>
    <p:sldLayoutId id="2147483761" r:id="rId7"/>
    <p:sldLayoutId id="2147483762" r:id="rId8"/>
    <p:sldLayoutId id="2147483763" r:id="rId9"/>
    <p:sldLayoutId id="2147483764" r:id="rId10"/>
    <p:sldLayoutId id="2147483765" r:id="rId11"/>
  </p:sldLayoutIdLst>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7.xml"/><Relationship Id="rId1" Type="http://schemas.openxmlformats.org/officeDocument/2006/relationships/tags" Target="../tags/tag2.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6.png"/><Relationship Id="rId18" Type="http://schemas.microsoft.com/office/2007/relationships/hdphoto" Target="../media/hdphoto2.wdp"/><Relationship Id="rId3" Type="http://schemas.openxmlformats.org/officeDocument/2006/relationships/image" Target="../media/image6.png"/><Relationship Id="rId21" Type="http://schemas.openxmlformats.org/officeDocument/2006/relationships/image" Target="../media/image22.png"/><Relationship Id="rId7" Type="http://schemas.openxmlformats.org/officeDocument/2006/relationships/image" Target="../media/image10.png"/><Relationship Id="rId12" Type="http://schemas.openxmlformats.org/officeDocument/2006/relationships/image" Target="../media/image15.png"/><Relationship Id="rId17" Type="http://schemas.openxmlformats.org/officeDocument/2006/relationships/image" Target="../media/image19.png"/><Relationship Id="rId2" Type="http://schemas.openxmlformats.org/officeDocument/2006/relationships/notesSlide" Target="../notesSlides/notesSlide1.xml"/><Relationship Id="rId16" Type="http://schemas.openxmlformats.org/officeDocument/2006/relationships/image" Target="../media/image18.png"/><Relationship Id="rId20" Type="http://schemas.openxmlformats.org/officeDocument/2006/relationships/image" Target="../media/image21.png"/><Relationship Id="rId1" Type="http://schemas.openxmlformats.org/officeDocument/2006/relationships/slideLayout" Target="../slideLayouts/slideLayout22.xml"/><Relationship Id="rId6" Type="http://schemas.openxmlformats.org/officeDocument/2006/relationships/image" Target="../media/image9.png"/><Relationship Id="rId11" Type="http://schemas.openxmlformats.org/officeDocument/2006/relationships/image" Target="../media/image14.png"/><Relationship Id="rId5" Type="http://schemas.openxmlformats.org/officeDocument/2006/relationships/image" Target="../media/image8.png"/><Relationship Id="rId15" Type="http://schemas.openxmlformats.org/officeDocument/2006/relationships/image" Target="../media/image17.png"/><Relationship Id="rId10" Type="http://schemas.openxmlformats.org/officeDocument/2006/relationships/image" Target="../media/image13.png"/><Relationship Id="rId19" Type="http://schemas.openxmlformats.org/officeDocument/2006/relationships/image" Target="../media/image20.png"/><Relationship Id="rId4" Type="http://schemas.openxmlformats.org/officeDocument/2006/relationships/image" Target="../media/image7.png"/><Relationship Id="rId9" Type="http://schemas.openxmlformats.org/officeDocument/2006/relationships/image" Target="../media/image12.png"/><Relationship Id="rId1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7.xml"/><Relationship Id="rId1" Type="http://schemas.openxmlformats.org/officeDocument/2006/relationships/tags" Target="../tags/tag3.xml"/><Relationship Id="rId5" Type="http://schemas.openxmlformats.org/officeDocument/2006/relationships/image" Target="../media/image23.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 Id="rId6" Type="http://schemas.microsoft.com/office/2007/relationships/hdphoto" Target="../media/hdphoto3.wdp"/><Relationship Id="rId5" Type="http://schemas.openxmlformats.org/officeDocument/2006/relationships/image" Target="../media/image27.png"/><Relationship Id="rId4" Type="http://schemas.openxmlformats.org/officeDocument/2006/relationships/image" Target="../media/image26.png"/></Relationships>
</file>

<file path=ppt/slides/_rels/slide6.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7.xml"/><Relationship Id="rId1" Type="http://schemas.openxmlformats.org/officeDocument/2006/relationships/tags" Target="../tags/tag4.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7.xml"/><Relationship Id="rId1" Type="http://schemas.openxmlformats.org/officeDocument/2006/relationships/tags" Target="../tags/tag5.xm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8" Type="http://schemas.openxmlformats.org/officeDocument/2006/relationships/audio" Target="NULL"/><Relationship Id="rId3" Type="http://schemas.openxmlformats.org/officeDocument/2006/relationships/audio" Target="../media/audio1.wav"/><Relationship Id="rId7" Type="http://schemas.openxmlformats.org/officeDocument/2006/relationships/image" Target="../media/image39.png"/><Relationship Id="rId2" Type="http://schemas.openxmlformats.org/officeDocument/2006/relationships/audio" Target="../media/audio2.wav"/><Relationship Id="rId1" Type="http://schemas.openxmlformats.org/officeDocument/2006/relationships/slideLayout" Target="../slideLayouts/slideLayout7.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24.png"/><Relationship Id="rId9" Type="http://schemas.openxmlformats.org/officeDocument/2006/relationships/audio" Target="NUL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ags" Target="../tags/tag6.xml"/><Relationship Id="rId5" Type="http://schemas.openxmlformats.org/officeDocument/2006/relationships/image" Target="../media/image41.emf"/><Relationship Id="rId4" Type="http://schemas.openxmlformats.org/officeDocument/2006/relationships/image" Target="../media/image4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 name="PA_图片 4"/>
          <p:cNvPicPr>
            <a:picLocks noChangeAspect="1"/>
          </p:cNvPicPr>
          <p:nvPr>
            <p:custDataLst>
              <p:tags r:id="rId1"/>
            </p:custDataLst>
          </p:nvPr>
        </p:nvPicPr>
        <p:blipFill>
          <a:blip r:embed="rId4">
            <a:extLst>
              <a:ext uri="{28A0092B-C50C-407E-A947-70E740481C1C}">
                <a14:useLocalDpi xmlns:a14="http://schemas.microsoft.com/office/drawing/2010/main" val="0"/>
              </a:ext>
            </a:extLst>
          </a:blip>
          <a:stretch>
            <a:fillRect/>
          </a:stretch>
        </p:blipFill>
        <p:spPr>
          <a:xfrm>
            <a:off x="2469196" y="406400"/>
            <a:ext cx="7550213" cy="5296649"/>
          </a:xfrm>
          <a:prstGeom prst="rect">
            <a:avLst/>
          </a:prstGeom>
        </p:spPr>
      </p:pic>
      <p:pic>
        <p:nvPicPr>
          <p:cNvPr id="6" name="Picture 5" descr="A green and red text with white border&#10;&#10;Description automatically generated">
            <a:extLst>
              <a:ext uri="{FF2B5EF4-FFF2-40B4-BE49-F238E27FC236}">
                <a16:creationId xmlns:a16="http://schemas.microsoft.com/office/drawing/2014/main" id="{F0C18EAB-D401-51F9-6359-4A46854A6AD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69488" y="2448479"/>
            <a:ext cx="6456224" cy="1859441"/>
          </a:xfrm>
          <a:prstGeom prst="rect">
            <a:avLst/>
          </a:prstGeom>
        </p:spPr>
      </p:pic>
    </p:spTree>
    <p:extLst>
      <p:ext uri="{BB962C8B-B14F-4D97-AF65-F5344CB8AC3E}">
        <p14:creationId xmlns:p14="http://schemas.microsoft.com/office/powerpoint/2010/main" val="808414451"/>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par>
                                <p:cTn id="8" presetID="22" presetClass="entr" presetSubtype="4"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down)">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637395409"/>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21931" y="-35849"/>
            <a:ext cx="12230100" cy="6858000"/>
          </a:xfrm>
          <a:prstGeom prst="rect">
            <a:avLst/>
          </a:prstGeom>
          <a:solidFill>
            <a:srgbClr val="FCCA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Microsoft YaHei" panose="020B0503020204020204" pitchFamily="34" charset="-122"/>
              <a:cs typeface="+mn-cs"/>
            </a:endParaRPr>
          </a:p>
        </p:txBody>
      </p:sp>
      <p:grpSp>
        <p:nvGrpSpPr>
          <p:cNvPr id="40" name="组合 39"/>
          <p:cNvGrpSpPr/>
          <p:nvPr/>
        </p:nvGrpSpPr>
        <p:grpSpPr>
          <a:xfrm>
            <a:off x="554990" y="568325"/>
            <a:ext cx="11053445" cy="5970270"/>
            <a:chOff x="874" y="895"/>
            <a:chExt cx="17407" cy="9402"/>
          </a:xfrm>
          <a:solidFill>
            <a:srgbClr val="FDFBEE"/>
          </a:solidFill>
        </p:grpSpPr>
        <p:sp>
          <p:nvSpPr>
            <p:cNvPr id="28" name="椭圆 27"/>
            <p:cNvSpPr/>
            <p:nvPr/>
          </p:nvSpPr>
          <p:spPr>
            <a:xfrm>
              <a:off x="936" y="1000"/>
              <a:ext cx="6690" cy="52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Microsoft YaHei" panose="020B0503020204020204" pitchFamily="34" charset="-122"/>
                <a:cs typeface="+mn-cs"/>
              </a:endParaRPr>
            </a:p>
          </p:txBody>
        </p:sp>
        <p:sp>
          <p:nvSpPr>
            <p:cNvPr id="29" name="椭圆 28"/>
            <p:cNvSpPr/>
            <p:nvPr/>
          </p:nvSpPr>
          <p:spPr>
            <a:xfrm>
              <a:off x="4587" y="1000"/>
              <a:ext cx="5491" cy="52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Microsoft YaHei" panose="020B0503020204020204" pitchFamily="34" charset="-122"/>
                <a:cs typeface="+mn-cs"/>
              </a:endParaRPr>
            </a:p>
          </p:txBody>
        </p:sp>
        <p:sp>
          <p:nvSpPr>
            <p:cNvPr id="30" name="椭圆 29"/>
            <p:cNvSpPr/>
            <p:nvPr/>
          </p:nvSpPr>
          <p:spPr>
            <a:xfrm>
              <a:off x="7626" y="895"/>
              <a:ext cx="10239" cy="803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Microsoft YaHei" panose="020B0503020204020204" pitchFamily="34" charset="-122"/>
                <a:cs typeface="+mn-cs"/>
              </a:endParaRPr>
            </a:p>
          </p:txBody>
        </p:sp>
        <p:sp>
          <p:nvSpPr>
            <p:cNvPr id="31" name="椭圆 30"/>
            <p:cNvSpPr/>
            <p:nvPr/>
          </p:nvSpPr>
          <p:spPr>
            <a:xfrm rot="2100000">
              <a:off x="14961" y="1435"/>
              <a:ext cx="3320" cy="259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Microsoft YaHei" panose="020B0503020204020204" pitchFamily="34" charset="-122"/>
                <a:cs typeface="+mn-cs"/>
              </a:endParaRPr>
            </a:p>
          </p:txBody>
        </p:sp>
        <p:sp>
          <p:nvSpPr>
            <p:cNvPr id="32" name="椭圆 31"/>
            <p:cNvSpPr/>
            <p:nvPr/>
          </p:nvSpPr>
          <p:spPr>
            <a:xfrm>
              <a:off x="874" y="5033"/>
              <a:ext cx="2690" cy="259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Microsoft YaHei" panose="020B0503020204020204" pitchFamily="34" charset="-122"/>
                <a:cs typeface="+mn-cs"/>
              </a:endParaRPr>
            </a:p>
          </p:txBody>
        </p:sp>
        <p:sp>
          <p:nvSpPr>
            <p:cNvPr id="33" name="椭圆 32"/>
            <p:cNvSpPr/>
            <p:nvPr/>
          </p:nvSpPr>
          <p:spPr>
            <a:xfrm>
              <a:off x="1256" y="5303"/>
              <a:ext cx="8300" cy="478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Microsoft YaHei" panose="020B0503020204020204" pitchFamily="34" charset="-122"/>
                <a:cs typeface="+mn-cs"/>
              </a:endParaRPr>
            </a:p>
          </p:txBody>
        </p:sp>
        <p:sp>
          <p:nvSpPr>
            <p:cNvPr id="35" name="椭圆 34"/>
            <p:cNvSpPr/>
            <p:nvPr/>
          </p:nvSpPr>
          <p:spPr>
            <a:xfrm>
              <a:off x="7503" y="4747"/>
              <a:ext cx="5550" cy="55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Microsoft YaHei" panose="020B0503020204020204" pitchFamily="34" charset="-122"/>
                <a:cs typeface="+mn-cs"/>
              </a:endParaRPr>
            </a:p>
          </p:txBody>
        </p:sp>
        <p:sp>
          <p:nvSpPr>
            <p:cNvPr id="36" name="椭圆 35"/>
            <p:cNvSpPr/>
            <p:nvPr/>
          </p:nvSpPr>
          <p:spPr>
            <a:xfrm>
              <a:off x="11101" y="6220"/>
              <a:ext cx="3859" cy="385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Microsoft YaHei" panose="020B0503020204020204" pitchFamily="34" charset="-122"/>
                <a:cs typeface="+mn-cs"/>
              </a:endParaRPr>
            </a:p>
          </p:txBody>
        </p:sp>
        <p:sp>
          <p:nvSpPr>
            <p:cNvPr id="37" name="椭圆 36"/>
            <p:cNvSpPr/>
            <p:nvPr/>
          </p:nvSpPr>
          <p:spPr>
            <a:xfrm>
              <a:off x="8301" y="1053"/>
              <a:ext cx="2382" cy="238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Microsoft YaHei" panose="020B0503020204020204" pitchFamily="34" charset="-122"/>
                <a:cs typeface="+mn-cs"/>
              </a:endParaRPr>
            </a:p>
          </p:txBody>
        </p:sp>
        <p:sp>
          <p:nvSpPr>
            <p:cNvPr id="38" name="椭圆 37"/>
            <p:cNvSpPr/>
            <p:nvPr/>
          </p:nvSpPr>
          <p:spPr>
            <a:xfrm>
              <a:off x="12565" y="4538"/>
              <a:ext cx="5550" cy="55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Microsoft YaHei" panose="020B0503020204020204" pitchFamily="34" charset="-122"/>
                <a:cs typeface="+mn-cs"/>
              </a:endParaRPr>
            </a:p>
          </p:txBody>
        </p:sp>
        <p:sp>
          <p:nvSpPr>
            <p:cNvPr id="39" name="椭圆 38"/>
            <p:cNvSpPr/>
            <p:nvPr/>
          </p:nvSpPr>
          <p:spPr>
            <a:xfrm>
              <a:off x="7036" y="7954"/>
              <a:ext cx="2150" cy="21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Microsoft YaHei" panose="020B0503020204020204" pitchFamily="34" charset="-122"/>
                <a:cs typeface="+mn-cs"/>
              </a:endParaRPr>
            </a:p>
          </p:txBody>
        </p:sp>
      </p:grpSp>
      <p:pic>
        <p:nvPicPr>
          <p:cNvPr id="17" name="图片 16" descr="6228a5fed7e38-09"/>
          <p:cNvPicPr>
            <a:picLocks noChangeAspect="1"/>
          </p:cNvPicPr>
          <p:nvPr/>
        </p:nvPicPr>
        <p:blipFill>
          <a:blip r:embed="rId3"/>
          <a:stretch>
            <a:fillRect/>
          </a:stretch>
        </p:blipFill>
        <p:spPr>
          <a:xfrm>
            <a:off x="10749255" y="-368299"/>
            <a:ext cx="1442745" cy="2402840"/>
          </a:xfrm>
          <a:prstGeom prst="rect">
            <a:avLst/>
          </a:prstGeom>
        </p:spPr>
      </p:pic>
      <p:pic>
        <p:nvPicPr>
          <p:cNvPr id="18" name="图片 17" descr="6228a5fed7e38-10"/>
          <p:cNvPicPr>
            <a:picLocks noChangeAspect="1"/>
          </p:cNvPicPr>
          <p:nvPr/>
        </p:nvPicPr>
        <p:blipFill>
          <a:blip r:embed="rId4"/>
          <a:stretch>
            <a:fillRect/>
          </a:stretch>
        </p:blipFill>
        <p:spPr>
          <a:xfrm>
            <a:off x="1249045" y="2762250"/>
            <a:ext cx="882650" cy="836295"/>
          </a:xfrm>
          <a:prstGeom prst="rect">
            <a:avLst/>
          </a:prstGeom>
        </p:spPr>
      </p:pic>
      <p:pic>
        <p:nvPicPr>
          <p:cNvPr id="19" name="图片 18" descr="6228a5fed7e38-11"/>
          <p:cNvPicPr>
            <a:picLocks noChangeAspect="1"/>
          </p:cNvPicPr>
          <p:nvPr/>
        </p:nvPicPr>
        <p:blipFill>
          <a:blip r:embed="rId5"/>
          <a:stretch>
            <a:fillRect/>
          </a:stretch>
        </p:blipFill>
        <p:spPr>
          <a:xfrm>
            <a:off x="7491730" y="568325"/>
            <a:ext cx="1188720" cy="945515"/>
          </a:xfrm>
          <a:prstGeom prst="rect">
            <a:avLst/>
          </a:prstGeom>
        </p:spPr>
      </p:pic>
      <p:pic>
        <p:nvPicPr>
          <p:cNvPr id="20" name="图片 19" descr="6228a5fed7e38-12"/>
          <p:cNvPicPr>
            <a:picLocks noChangeAspect="1"/>
          </p:cNvPicPr>
          <p:nvPr/>
        </p:nvPicPr>
        <p:blipFill>
          <a:blip r:embed="rId6"/>
          <a:stretch>
            <a:fillRect/>
          </a:stretch>
        </p:blipFill>
        <p:spPr>
          <a:xfrm>
            <a:off x="3839845" y="687070"/>
            <a:ext cx="1002665" cy="781685"/>
          </a:xfrm>
          <a:prstGeom prst="rect">
            <a:avLst/>
          </a:prstGeom>
        </p:spPr>
      </p:pic>
      <p:pic>
        <p:nvPicPr>
          <p:cNvPr id="21" name="图片 20" descr="6228a5fed7e38-13"/>
          <p:cNvPicPr>
            <a:picLocks noChangeAspect="1"/>
          </p:cNvPicPr>
          <p:nvPr/>
        </p:nvPicPr>
        <p:blipFill>
          <a:blip r:embed="rId7"/>
          <a:stretch>
            <a:fillRect/>
          </a:stretch>
        </p:blipFill>
        <p:spPr>
          <a:xfrm>
            <a:off x="850900" y="1351280"/>
            <a:ext cx="821055" cy="646430"/>
          </a:xfrm>
          <a:prstGeom prst="rect">
            <a:avLst/>
          </a:prstGeom>
        </p:spPr>
      </p:pic>
      <p:pic>
        <p:nvPicPr>
          <p:cNvPr id="22" name="图片 21" descr="6228a5fed7e38-14"/>
          <p:cNvPicPr>
            <a:picLocks noChangeAspect="1"/>
          </p:cNvPicPr>
          <p:nvPr/>
        </p:nvPicPr>
        <p:blipFill>
          <a:blip r:embed="rId8"/>
          <a:stretch>
            <a:fillRect/>
          </a:stretch>
        </p:blipFill>
        <p:spPr>
          <a:xfrm>
            <a:off x="1530985" y="4118882"/>
            <a:ext cx="803275" cy="759460"/>
          </a:xfrm>
          <a:prstGeom prst="rect">
            <a:avLst/>
          </a:prstGeom>
        </p:spPr>
      </p:pic>
      <p:pic>
        <p:nvPicPr>
          <p:cNvPr id="23" name="图片 22" descr="6228a5fed7e38-15"/>
          <p:cNvPicPr>
            <a:picLocks noChangeAspect="1"/>
          </p:cNvPicPr>
          <p:nvPr/>
        </p:nvPicPr>
        <p:blipFill>
          <a:blip r:embed="rId9"/>
          <a:stretch>
            <a:fillRect/>
          </a:stretch>
        </p:blipFill>
        <p:spPr>
          <a:xfrm>
            <a:off x="9138920" y="3782060"/>
            <a:ext cx="642620" cy="620395"/>
          </a:xfrm>
          <a:prstGeom prst="rect">
            <a:avLst/>
          </a:prstGeom>
        </p:spPr>
      </p:pic>
      <p:pic>
        <p:nvPicPr>
          <p:cNvPr id="24" name="图片 23" descr="6228a5fed7e38-16"/>
          <p:cNvPicPr>
            <a:picLocks noChangeAspect="1"/>
          </p:cNvPicPr>
          <p:nvPr/>
        </p:nvPicPr>
        <p:blipFill>
          <a:blip r:embed="rId10"/>
          <a:stretch>
            <a:fillRect/>
          </a:stretch>
        </p:blipFill>
        <p:spPr>
          <a:xfrm>
            <a:off x="10342562" y="2901950"/>
            <a:ext cx="817245" cy="648970"/>
          </a:xfrm>
          <a:prstGeom prst="rect">
            <a:avLst/>
          </a:prstGeom>
        </p:spPr>
      </p:pic>
      <p:pic>
        <p:nvPicPr>
          <p:cNvPr id="41" name="图片 40" descr="6228a5fed7e38-16"/>
          <p:cNvPicPr>
            <a:picLocks noChangeAspect="1"/>
          </p:cNvPicPr>
          <p:nvPr/>
        </p:nvPicPr>
        <p:blipFill>
          <a:blip r:embed="rId10"/>
          <a:stretch>
            <a:fillRect/>
          </a:stretch>
        </p:blipFill>
        <p:spPr>
          <a:xfrm>
            <a:off x="7134542" y="3705406"/>
            <a:ext cx="817245" cy="648970"/>
          </a:xfrm>
          <a:prstGeom prst="rect">
            <a:avLst/>
          </a:prstGeom>
        </p:spPr>
      </p:pic>
      <p:pic>
        <p:nvPicPr>
          <p:cNvPr id="42" name="图片 41" descr="6228a5fed7e38-11"/>
          <p:cNvPicPr>
            <a:picLocks noChangeAspect="1"/>
          </p:cNvPicPr>
          <p:nvPr/>
        </p:nvPicPr>
        <p:blipFill>
          <a:blip r:embed="rId5"/>
          <a:stretch>
            <a:fillRect/>
          </a:stretch>
        </p:blipFill>
        <p:spPr>
          <a:xfrm>
            <a:off x="3406775" y="3705860"/>
            <a:ext cx="788670" cy="627380"/>
          </a:xfrm>
          <a:prstGeom prst="rect">
            <a:avLst/>
          </a:prstGeom>
        </p:spPr>
      </p:pic>
      <p:pic>
        <p:nvPicPr>
          <p:cNvPr id="8" name="图片 7" descr="6228a5fed7e38-17"/>
          <p:cNvPicPr>
            <a:picLocks noChangeAspect="1"/>
          </p:cNvPicPr>
          <p:nvPr/>
        </p:nvPicPr>
        <p:blipFill>
          <a:blip r:embed="rId11"/>
          <a:stretch>
            <a:fillRect/>
          </a:stretch>
        </p:blipFill>
        <p:spPr>
          <a:xfrm>
            <a:off x="1831340" y="1909445"/>
            <a:ext cx="1071245" cy="890905"/>
          </a:xfrm>
          <a:prstGeom prst="rect">
            <a:avLst/>
          </a:prstGeom>
        </p:spPr>
      </p:pic>
      <p:pic>
        <p:nvPicPr>
          <p:cNvPr id="44" name="图片 43" descr="6228a5fed7e38-17"/>
          <p:cNvPicPr>
            <a:picLocks noChangeAspect="1"/>
          </p:cNvPicPr>
          <p:nvPr/>
        </p:nvPicPr>
        <p:blipFill>
          <a:blip r:embed="rId11"/>
          <a:stretch>
            <a:fillRect/>
          </a:stretch>
        </p:blipFill>
        <p:spPr>
          <a:xfrm flipH="1">
            <a:off x="9284335" y="1909445"/>
            <a:ext cx="1071245" cy="890905"/>
          </a:xfrm>
          <a:prstGeom prst="rect">
            <a:avLst/>
          </a:prstGeom>
        </p:spPr>
      </p:pic>
      <p:pic>
        <p:nvPicPr>
          <p:cNvPr id="47" name="图片 46" descr="未标题-13"/>
          <p:cNvPicPr>
            <a:picLocks noChangeAspect="1"/>
          </p:cNvPicPr>
          <p:nvPr/>
        </p:nvPicPr>
        <p:blipFill>
          <a:blip r:embed="rId12"/>
          <a:stretch>
            <a:fillRect/>
          </a:stretch>
        </p:blipFill>
        <p:spPr>
          <a:xfrm>
            <a:off x="497205" y="455295"/>
            <a:ext cx="1210310" cy="895985"/>
          </a:xfrm>
          <a:prstGeom prst="rect">
            <a:avLst/>
          </a:prstGeom>
        </p:spPr>
      </p:pic>
      <p:pic>
        <p:nvPicPr>
          <p:cNvPr id="48" name="图片 47" descr="未标题-13"/>
          <p:cNvPicPr>
            <a:picLocks noChangeAspect="1"/>
          </p:cNvPicPr>
          <p:nvPr/>
        </p:nvPicPr>
        <p:blipFill>
          <a:blip r:embed="rId12"/>
          <a:stretch>
            <a:fillRect/>
          </a:stretch>
        </p:blipFill>
        <p:spPr>
          <a:xfrm>
            <a:off x="11344275" y="3193415"/>
            <a:ext cx="715010" cy="529590"/>
          </a:xfrm>
          <a:prstGeom prst="rect">
            <a:avLst/>
          </a:prstGeom>
        </p:spPr>
      </p:pic>
      <p:pic>
        <p:nvPicPr>
          <p:cNvPr id="7" name="Picture 6"/>
          <p:cNvPicPr>
            <a:picLocks noChangeAspect="1"/>
          </p:cNvPicPr>
          <p:nvPr/>
        </p:nvPicPr>
        <p:blipFill>
          <a:blip r:embed="rId13">
            <a:extLst>
              <a:ext uri="{BEBA8EAE-BF5A-486C-A8C5-ECC9F3942E4B}">
                <a14:imgProps xmlns:a14="http://schemas.microsoft.com/office/drawing/2010/main">
                  <a14:imgLayer r:embed="rId14">
                    <a14:imgEffect>
                      <a14:backgroundRemoval t="6678" b="95326" l="9331" r="97711">
                        <a14:foregroundMark x1="89437" y1="25042" x2="94894" y2="32387"/>
                        <a14:foregroundMark x1="94894" y1="32387" x2="91725" y2="43573"/>
                        <a14:foregroundMark x1="79049" y1="6678" x2="83803" y2="7679"/>
                        <a14:foregroundMark x1="22711" y1="89316" x2="65845" y2="90651"/>
                        <a14:foregroundMark x1="32570" y1="92321" x2="51585" y2="95326"/>
                        <a14:foregroundMark x1="51585" y1="95326" x2="66549" y2="94491"/>
                        <a14:foregroundMark x1="96127" y1="29549" x2="97711" y2="34391"/>
                        <a14:foregroundMark x1="80810" y1="7012" x2="88380" y2="7679"/>
                        <a14:foregroundMark x1="27465" y1="90818" x2="57570" y2="92654"/>
                      </a14:backgroundRemoval>
                    </a14:imgEffect>
                    <a14:imgEffect>
                      <a14:saturation sat="400000"/>
                    </a14:imgEffect>
                  </a14:imgLayer>
                </a14:imgProps>
              </a:ext>
            </a:extLst>
          </a:blip>
          <a:stretch>
            <a:fillRect/>
          </a:stretch>
        </p:blipFill>
        <p:spPr>
          <a:xfrm>
            <a:off x="-1284102" y="2565914"/>
            <a:ext cx="3940613" cy="4155682"/>
          </a:xfrm>
          <a:prstGeom prst="rect">
            <a:avLst/>
          </a:prstGeom>
        </p:spPr>
      </p:pic>
      <p:pic>
        <p:nvPicPr>
          <p:cNvPr id="16" name="Picture 15"/>
          <p:cNvPicPr>
            <a:picLocks noChangeAspect="1"/>
          </p:cNvPicPr>
          <p:nvPr/>
        </p:nvPicPr>
        <p:blipFill>
          <a:blip r:embed="rId15"/>
          <a:stretch>
            <a:fillRect/>
          </a:stretch>
        </p:blipFill>
        <p:spPr>
          <a:xfrm>
            <a:off x="10230186" y="2351450"/>
            <a:ext cx="1932599" cy="3859102"/>
          </a:xfrm>
          <a:prstGeom prst="rect">
            <a:avLst/>
          </a:prstGeom>
        </p:spPr>
      </p:pic>
      <p:pic>
        <p:nvPicPr>
          <p:cNvPr id="25" name="Picture 24"/>
          <p:cNvPicPr>
            <a:picLocks noChangeAspect="1"/>
          </p:cNvPicPr>
          <p:nvPr/>
        </p:nvPicPr>
        <p:blipFill>
          <a:blip r:embed="rId16"/>
          <a:stretch>
            <a:fillRect/>
          </a:stretch>
        </p:blipFill>
        <p:spPr>
          <a:xfrm>
            <a:off x="-464866" y="4288478"/>
            <a:ext cx="12984571" cy="3133344"/>
          </a:xfrm>
          <a:prstGeom prst="rect">
            <a:avLst/>
          </a:prstGeom>
        </p:spPr>
      </p:pic>
      <p:pic>
        <p:nvPicPr>
          <p:cNvPr id="51" name="Picture 50"/>
          <p:cNvPicPr>
            <a:picLocks noChangeAspect="1"/>
          </p:cNvPicPr>
          <p:nvPr/>
        </p:nvPicPr>
        <p:blipFill rotWithShape="1">
          <a:blip r:embed="rId17">
            <a:extLst>
              <a:ext uri="{BEBA8EAE-BF5A-486C-A8C5-ECC9F3942E4B}">
                <a14:imgProps xmlns:a14="http://schemas.microsoft.com/office/drawing/2010/main">
                  <a14:imgLayer r:embed="rId18">
                    <a14:imgEffect>
                      <a14:backgroundRemoval t="4270" b="39966" l="6932" r="42409">
                        <a14:foregroundMark x1="12227" y1="16140" x2="16205" y2="24509"/>
                        <a14:foregroundMark x1="16205" y1="24509" x2="20182" y2="37788"/>
                        <a14:foregroundMark x1="8386" y1="36934" x2="12864" y2="20666"/>
                        <a14:foregroundMark x1="12955" y1="14475" x2="14023" y2="16311"/>
                        <a14:foregroundMark x1="14023" y1="16311" x2="14295" y2="34757"/>
                        <a14:foregroundMark x1="14295" y1="34757" x2="14295" y2="34757"/>
                        <a14:foregroundMark x1="14205" y1="34073" x2="14295" y2="24039"/>
                        <a14:foregroundMark x1="15273" y1="28565" x2="19818" y2="36422"/>
                        <a14:foregroundMark x1="19818" y1="36422" x2="20364" y2="39966"/>
                        <a14:foregroundMark x1="12318" y1="28224" x2="10318" y2="37105"/>
                        <a14:foregroundMark x1="10318" y1="37105" x2="9386" y2="38642"/>
                        <a14:foregroundMark x1="8295" y1="34244" x2="10364" y2="26388"/>
                        <a14:foregroundMark x1="18045" y1="28053" x2="20091" y2="39624"/>
                        <a14:foregroundMark x1="17773" y1="35269" x2="19295" y2="37617"/>
                        <a14:foregroundMark x1="17955" y1="28395" x2="20045" y2="39453"/>
                        <a14:foregroundMark x1="20045" y1="39453" x2="19727" y2="38642"/>
                        <a14:foregroundMark x1="18227" y1="28053" x2="20091" y2="35440"/>
                        <a14:foregroundMark x1="20091" y1="35440" x2="20091" y2="35440"/>
                        <a14:foregroundMark x1="18477" y1="27882" x2="20545" y2="35611"/>
                        <a14:foregroundMark x1="20545" y1="35611" x2="20545" y2="35611"/>
                        <a14:foregroundMark x1="9114" y1="30060" x2="10977" y2="25875"/>
                      </a14:backgroundRemoval>
                    </a14:imgEffect>
                  </a14:imgLayer>
                </a14:imgProps>
              </a:ext>
              <a:ext uri="{28A0092B-C50C-407E-A947-70E740481C1C}">
                <a14:useLocalDpi xmlns:a14="http://schemas.microsoft.com/office/drawing/2010/main" val="0"/>
              </a:ext>
            </a:extLst>
          </a:blip>
          <a:srcRect l="2501" t="-10685" r="76274" b="57021"/>
          <a:stretch>
            <a:fillRect/>
          </a:stretch>
        </p:blipFill>
        <p:spPr>
          <a:xfrm rot="16370168">
            <a:off x="2081326" y="4497798"/>
            <a:ext cx="1652467" cy="2223681"/>
          </a:xfrm>
          <a:prstGeom prst="rect">
            <a:avLst/>
          </a:prstGeom>
        </p:spPr>
      </p:pic>
      <p:pic>
        <p:nvPicPr>
          <p:cNvPr id="66" name="Picture 65"/>
          <p:cNvPicPr>
            <a:picLocks noChangeAspect="1"/>
          </p:cNvPicPr>
          <p:nvPr/>
        </p:nvPicPr>
        <p:blipFill>
          <a:blip r:embed="rId19"/>
          <a:stretch>
            <a:fillRect/>
          </a:stretch>
        </p:blipFill>
        <p:spPr>
          <a:xfrm>
            <a:off x="10667868" y="-148249"/>
            <a:ext cx="1524132" cy="1505843"/>
          </a:xfrm>
          <a:prstGeom prst="rect">
            <a:avLst/>
          </a:prstGeom>
        </p:spPr>
      </p:pic>
      <p:pic>
        <p:nvPicPr>
          <p:cNvPr id="2" name="Picture 1">
            <a:extLst>
              <a:ext uri="{FF2B5EF4-FFF2-40B4-BE49-F238E27FC236}">
                <a16:creationId xmlns:a16="http://schemas.microsoft.com/office/drawing/2014/main" id="{69F13B8C-ED4C-5644-B6B4-6DBA28E53B6B}"/>
              </a:ext>
            </a:extLst>
          </p:cNvPr>
          <p:cNvPicPr>
            <a:picLocks noChangeAspect="1"/>
          </p:cNvPicPr>
          <p:nvPr/>
        </p:nvPicPr>
        <p:blipFill>
          <a:blip r:embed="rId20"/>
          <a:stretch>
            <a:fillRect/>
          </a:stretch>
        </p:blipFill>
        <p:spPr>
          <a:xfrm>
            <a:off x="2316113" y="2601632"/>
            <a:ext cx="8474174" cy="1780186"/>
          </a:xfrm>
          <a:prstGeom prst="rect">
            <a:avLst/>
          </a:prstGeom>
        </p:spPr>
      </p:pic>
      <p:pic>
        <p:nvPicPr>
          <p:cNvPr id="3" name="Picture 2">
            <a:extLst>
              <a:ext uri="{FF2B5EF4-FFF2-40B4-BE49-F238E27FC236}">
                <a16:creationId xmlns:a16="http://schemas.microsoft.com/office/drawing/2014/main" id="{BA261A77-9436-99F8-2522-20A8BB09F564}"/>
              </a:ext>
            </a:extLst>
          </p:cNvPr>
          <p:cNvPicPr>
            <a:picLocks noChangeAspect="1"/>
          </p:cNvPicPr>
          <p:nvPr/>
        </p:nvPicPr>
        <p:blipFill>
          <a:blip r:embed="rId21"/>
          <a:stretch>
            <a:fillRect/>
          </a:stretch>
        </p:blipFill>
        <p:spPr>
          <a:xfrm>
            <a:off x="248338" y="379866"/>
            <a:ext cx="4895512" cy="2725148"/>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 name="PA_图片 4"/>
          <p:cNvPicPr>
            <a:picLocks noChangeAspect="1"/>
          </p:cNvPicPr>
          <p:nvPr>
            <p:custDataLst>
              <p:tags r:id="rId1"/>
            </p:custDataLst>
          </p:nvPr>
        </p:nvPicPr>
        <p:blipFill>
          <a:blip r:embed="rId4">
            <a:extLst>
              <a:ext uri="{28A0092B-C50C-407E-A947-70E740481C1C}">
                <a14:useLocalDpi xmlns:a14="http://schemas.microsoft.com/office/drawing/2010/main" val="0"/>
              </a:ext>
            </a:extLst>
          </a:blip>
          <a:stretch>
            <a:fillRect/>
          </a:stretch>
        </p:blipFill>
        <p:spPr>
          <a:xfrm>
            <a:off x="2469196" y="406400"/>
            <a:ext cx="7550213" cy="5296649"/>
          </a:xfrm>
          <a:prstGeom prst="rect">
            <a:avLst/>
          </a:prstGeom>
        </p:spPr>
      </p:pic>
      <p:pic>
        <p:nvPicPr>
          <p:cNvPr id="5" name="Picture 4" descr="A green and red letters&#10;&#10;Description automatically generated">
            <a:extLst>
              <a:ext uri="{FF2B5EF4-FFF2-40B4-BE49-F238E27FC236}">
                <a16:creationId xmlns:a16="http://schemas.microsoft.com/office/drawing/2014/main" id="{4B2DD23F-FAE7-0651-54AA-F50499325F2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14024" y="2537889"/>
            <a:ext cx="6828112" cy="1822862"/>
          </a:xfrm>
          <a:prstGeom prst="rect">
            <a:avLst/>
          </a:prstGeom>
        </p:spPr>
      </p:pic>
    </p:spTree>
    <p:extLst>
      <p:ext uri="{BB962C8B-B14F-4D97-AF65-F5344CB8AC3E}">
        <p14:creationId xmlns:p14="http://schemas.microsoft.com/office/powerpoint/2010/main" val="1603185358"/>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D5FFF1"/>
        </a:solidFill>
        <a:effectLst/>
      </p:bgPr>
    </p:bg>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2">
            <a:extLst>
              <a:ext uri="{28A0092B-C50C-407E-A947-70E740481C1C}">
                <a14:useLocalDpi xmlns:a14="http://schemas.microsoft.com/office/drawing/2010/main" val="0"/>
              </a:ext>
            </a:extLst>
          </a:blip>
          <a:srcRect l="81842" t="-10451" b="9413"/>
          <a:stretch>
            <a:fillRect/>
          </a:stretch>
        </p:blipFill>
        <p:spPr>
          <a:xfrm>
            <a:off x="10880397" y="5704930"/>
            <a:ext cx="1311603" cy="885616"/>
          </a:xfrm>
          <a:prstGeom prst="rect">
            <a:avLst/>
          </a:prstGeom>
        </p:spPr>
      </p:pic>
      <p:pic>
        <p:nvPicPr>
          <p:cNvPr id="8" name="图片 7"/>
          <p:cNvPicPr>
            <a:picLocks noChangeAspect="1"/>
          </p:cNvPicPr>
          <p:nvPr/>
        </p:nvPicPr>
        <p:blipFill rotWithShape="1">
          <a:blip r:embed="rId3">
            <a:extLst>
              <a:ext uri="{28A0092B-C50C-407E-A947-70E740481C1C}">
                <a14:useLocalDpi xmlns:a14="http://schemas.microsoft.com/office/drawing/2010/main" val="0"/>
              </a:ext>
            </a:extLst>
          </a:blip>
          <a:srcRect l="24897" r="20119" b="33391"/>
          <a:stretch>
            <a:fillRect/>
          </a:stretch>
        </p:blipFill>
        <p:spPr>
          <a:xfrm flipH="1">
            <a:off x="-228440" y="6089359"/>
            <a:ext cx="2276695" cy="501187"/>
          </a:xfrm>
          <a:prstGeom prst="rect">
            <a:avLst/>
          </a:prstGeom>
        </p:spPr>
      </p:pic>
      <p:pic>
        <p:nvPicPr>
          <p:cNvPr id="10" name="图片 9"/>
          <p:cNvPicPr>
            <a:picLocks noChangeAspect="1"/>
          </p:cNvPicPr>
          <p:nvPr/>
        </p:nvPicPr>
        <p:blipFill rotWithShape="1">
          <a:blip r:embed="rId4" cstate="print">
            <a:extLst>
              <a:ext uri="{28A0092B-C50C-407E-A947-70E740481C1C}">
                <a14:useLocalDpi xmlns:a14="http://schemas.microsoft.com/office/drawing/2010/main" val="0"/>
              </a:ext>
            </a:extLst>
          </a:blip>
          <a:srcRect l="73100" r="2958" b="67481"/>
          <a:stretch>
            <a:fillRect/>
          </a:stretch>
        </p:blipFill>
        <p:spPr>
          <a:xfrm>
            <a:off x="10343036" y="0"/>
            <a:ext cx="1848964" cy="1411491"/>
          </a:xfrm>
          <a:prstGeom prst="rect">
            <a:avLst/>
          </a:prstGeom>
        </p:spPr>
      </p:pic>
      <p:sp>
        <p:nvSpPr>
          <p:cNvPr id="3" name="TextBox 2">
            <a:extLst>
              <a:ext uri="{FF2B5EF4-FFF2-40B4-BE49-F238E27FC236}">
                <a16:creationId xmlns:a16="http://schemas.microsoft.com/office/drawing/2014/main" id="{F193C979-E216-4781-8AF7-79AF145F8512}"/>
              </a:ext>
            </a:extLst>
          </p:cNvPr>
          <p:cNvSpPr txBox="1"/>
          <p:nvPr/>
        </p:nvSpPr>
        <p:spPr>
          <a:xfrm>
            <a:off x="762001" y="487680"/>
            <a:ext cx="10118396" cy="1077218"/>
          </a:xfrm>
          <a:prstGeom prst="rect">
            <a:avLst/>
          </a:prstGeom>
          <a:noFill/>
        </p:spPr>
        <p:txBody>
          <a:bodyPr wrap="square" rtlCol="0">
            <a:spAutoFit/>
          </a:bodyPr>
          <a:lstStyle/>
          <a:p>
            <a:pPr lvl="0"/>
            <a:r>
              <a:rPr lang="en-US" sz="3200" b="1" dirty="0">
                <a:solidFill>
                  <a:srgbClr val="000000"/>
                </a:solidFill>
                <a:latin typeface="Arial-Rounded" panose="020B0500000000000000" pitchFamily="34" charset="0"/>
                <a:ea typeface="Arial-Rounded" panose="020B0500000000000000" pitchFamily="34" charset="0"/>
                <a:cs typeface="Arial-Rounded" panose="020B0500000000000000" pitchFamily="34" charset="0"/>
              </a:rPr>
              <a:t>1. </a:t>
            </a:r>
            <a:r>
              <a:rPr lang="vi-VN" sz="3200" b="1" dirty="0">
                <a:solidFill>
                  <a:srgbClr val="000000"/>
                </a:solidFill>
                <a:latin typeface="Arial-Rounded" panose="020B0500000000000000" pitchFamily="34" charset="0"/>
                <a:ea typeface="Arial-Rounded" panose="020B0500000000000000" pitchFamily="34" charset="0"/>
                <a:cs typeface="Arial-Rounded" panose="020B0500000000000000" pitchFamily="34" charset="0"/>
              </a:rPr>
              <a:t>Quan sát tranh và nói về việc làm của từng người trong tranh.</a:t>
            </a:r>
            <a:endParaRPr kumimoji="0" lang="en-US" sz="3200" b="1" i="0" u="none" strike="noStrike" kern="1200" cap="none" spc="0" normalizeH="0" baseline="0" noProof="0" dirty="0">
              <a:ln>
                <a:noFill/>
              </a:ln>
              <a:solidFill>
                <a:srgbClr val="000000"/>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pic>
        <p:nvPicPr>
          <p:cNvPr id="12" name="Picture 11" descr="Screen Clipping">
            <a:extLst>
              <a:ext uri="{FF2B5EF4-FFF2-40B4-BE49-F238E27FC236}">
                <a16:creationId xmlns:a16="http://schemas.microsoft.com/office/drawing/2014/main" id="{F716F2E6-C115-45CF-A197-E0E2607A11C2}"/>
              </a:ext>
            </a:extLst>
          </p:cNvPr>
          <p:cNvPicPr>
            <a:picLocks noChangeAspect="1"/>
          </p:cNvPicPr>
          <p:nvPr/>
        </p:nvPicPr>
        <p:blipFill>
          <a:blip r:embed="rId5">
            <a:extLst>
              <a:ext uri="{BEBA8EAE-BF5A-486C-A8C5-ECC9F3942E4B}">
                <a14:imgProps xmlns:a14="http://schemas.microsoft.com/office/drawing/2010/main">
                  <a14:imgLayer r:embed="rId6">
                    <a14:imgEffect>
                      <a14:sharpenSoften amount="25000"/>
                    </a14:imgEffect>
                  </a14:imgLayer>
                </a14:imgProps>
              </a:ext>
              <a:ext uri="{28A0092B-C50C-407E-A947-70E740481C1C}">
                <a14:useLocalDpi xmlns:a14="http://schemas.microsoft.com/office/drawing/2010/main" val="0"/>
              </a:ext>
            </a:extLst>
          </a:blip>
          <a:stretch>
            <a:fillRect/>
          </a:stretch>
        </p:blipFill>
        <p:spPr>
          <a:xfrm>
            <a:off x="696888" y="2062480"/>
            <a:ext cx="10517650" cy="334509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D5FFF1"/>
        </a:solidFill>
        <a:effectLst/>
      </p:bgPr>
    </p:bg>
    <p:spTree>
      <p:nvGrpSpPr>
        <p:cNvPr id="1" name=""/>
        <p:cNvGrpSpPr/>
        <p:nvPr/>
      </p:nvGrpSpPr>
      <p:grpSpPr>
        <a:xfrm>
          <a:off x="0" y="0"/>
          <a:ext cx="0" cy="0"/>
          <a:chOff x="0" y="0"/>
          <a:chExt cx="0" cy="0"/>
        </a:xfrm>
      </p:grpSpPr>
      <p:grpSp>
        <p:nvGrpSpPr>
          <p:cNvPr id="2" name="组合 6">
            <a:extLst>
              <a:ext uri="{FF2B5EF4-FFF2-40B4-BE49-F238E27FC236}">
                <a16:creationId xmlns:a16="http://schemas.microsoft.com/office/drawing/2014/main" id="{C2A5EE65-8D2A-484D-4F81-967BAF2A1E7D}"/>
              </a:ext>
            </a:extLst>
          </p:cNvPr>
          <p:cNvGrpSpPr/>
          <p:nvPr/>
        </p:nvGrpSpPr>
        <p:grpSpPr>
          <a:xfrm>
            <a:off x="6258814" y="3177099"/>
            <a:ext cx="5813113" cy="3070838"/>
            <a:chOff x="1105359" y="1931305"/>
            <a:chExt cx="10205577" cy="3940857"/>
          </a:xfrm>
          <a:effectLst>
            <a:outerShdw blurRad="50800" dist="38100" dir="5400000" sx="101000" sy="101000" algn="t" rotWithShape="0">
              <a:srgbClr val="5FBDAC">
                <a:alpha val="40000"/>
              </a:srgbClr>
            </a:outerShdw>
          </a:effectLst>
        </p:grpSpPr>
        <p:sp>
          <p:nvSpPr>
            <p:cNvPr id="4" name="矩形: 圆角 5">
              <a:extLst>
                <a:ext uri="{FF2B5EF4-FFF2-40B4-BE49-F238E27FC236}">
                  <a16:creationId xmlns:a16="http://schemas.microsoft.com/office/drawing/2014/main" id="{8BC1B3CA-4427-6180-33A5-431AD7AA4FF9}"/>
                </a:ext>
              </a:extLst>
            </p:cNvPr>
            <p:cNvSpPr/>
            <p:nvPr/>
          </p:nvSpPr>
          <p:spPr>
            <a:xfrm>
              <a:off x="1105359" y="1931305"/>
              <a:ext cx="10205577" cy="3940857"/>
            </a:xfrm>
            <a:prstGeom prst="roundRect">
              <a:avLst>
                <a:gd name="adj" fmla="val 7241"/>
              </a:avLst>
            </a:prstGeom>
            <a:solidFill>
              <a:srgbClr val="20BA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00"/>
              <a:endParaRPr lang="zh-CN" altLang="en-US" sz="1200">
                <a:solidFill>
                  <a:prstClr val="white"/>
                </a:solidFill>
                <a:latin typeface="Calibri" panose="020F0502020204030204"/>
                <a:ea typeface="SimSun" panose="02010600030101010101" pitchFamily="2" charset="-122"/>
                <a:cs typeface="+mn-ea"/>
                <a:sym typeface="+mn-lt"/>
              </a:endParaRPr>
            </a:p>
          </p:txBody>
        </p:sp>
        <p:sp>
          <p:nvSpPr>
            <p:cNvPr id="5" name="矩形: 圆角 14">
              <a:extLst>
                <a:ext uri="{FF2B5EF4-FFF2-40B4-BE49-F238E27FC236}">
                  <a16:creationId xmlns:a16="http://schemas.microsoft.com/office/drawing/2014/main" id="{CFE2C388-2DBF-27BB-9339-49EDE80EB3FE}"/>
                </a:ext>
              </a:extLst>
            </p:cNvPr>
            <p:cNvSpPr/>
            <p:nvPr/>
          </p:nvSpPr>
          <p:spPr>
            <a:xfrm>
              <a:off x="1266825" y="2068164"/>
              <a:ext cx="9886950" cy="3642074"/>
            </a:xfrm>
            <a:prstGeom prst="roundRect">
              <a:avLst>
                <a:gd name="adj" fmla="val 724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00"/>
              <a:endParaRPr lang="zh-CN" altLang="en-US" sz="1200">
                <a:solidFill>
                  <a:prstClr val="white"/>
                </a:solidFill>
                <a:latin typeface="Calibri" panose="020F0502020204030204"/>
                <a:ea typeface="SimSun" panose="02010600030101010101" pitchFamily="2" charset="-122"/>
                <a:cs typeface="+mn-ea"/>
                <a:sym typeface="+mn-lt"/>
              </a:endParaRPr>
            </a:p>
          </p:txBody>
        </p:sp>
        <p:sp>
          <p:nvSpPr>
            <p:cNvPr id="7" name="矩形: 圆角 16">
              <a:extLst>
                <a:ext uri="{FF2B5EF4-FFF2-40B4-BE49-F238E27FC236}">
                  <a16:creationId xmlns:a16="http://schemas.microsoft.com/office/drawing/2014/main" id="{C8D0955A-3A2E-DBA7-1C51-55BEE4B17E56}"/>
                </a:ext>
              </a:extLst>
            </p:cNvPr>
            <p:cNvSpPr/>
            <p:nvPr/>
          </p:nvSpPr>
          <p:spPr>
            <a:xfrm>
              <a:off x="1199690" y="1993218"/>
              <a:ext cx="10030285" cy="3778932"/>
            </a:xfrm>
            <a:prstGeom prst="roundRect">
              <a:avLst>
                <a:gd name="adj" fmla="val 7241"/>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00"/>
              <a:endParaRPr lang="zh-CN" altLang="en-US" sz="1200">
                <a:solidFill>
                  <a:prstClr val="white"/>
                </a:solidFill>
                <a:latin typeface="Calibri" panose="020F0502020204030204"/>
                <a:ea typeface="SimSun" panose="02010600030101010101" pitchFamily="2" charset="-122"/>
                <a:cs typeface="+mn-ea"/>
                <a:sym typeface="+mn-lt"/>
              </a:endParaRPr>
            </a:p>
          </p:txBody>
        </p:sp>
      </p:grpSp>
      <p:sp>
        <p:nvSpPr>
          <p:cNvPr id="9" name="Rectangle 8">
            <a:extLst>
              <a:ext uri="{FF2B5EF4-FFF2-40B4-BE49-F238E27FC236}">
                <a16:creationId xmlns:a16="http://schemas.microsoft.com/office/drawing/2014/main" id="{B5250262-CAE9-DF0B-FE14-F3FDD36323F7}"/>
              </a:ext>
            </a:extLst>
          </p:cNvPr>
          <p:cNvSpPr/>
          <p:nvPr/>
        </p:nvSpPr>
        <p:spPr>
          <a:xfrm>
            <a:off x="6356554" y="3392584"/>
            <a:ext cx="5549119" cy="3539430"/>
          </a:xfrm>
          <a:prstGeom prst="rect">
            <a:avLst/>
          </a:prstGeom>
        </p:spPr>
        <p:txBody>
          <a:bodyPr wrap="square">
            <a:spAutoFit/>
          </a:bodyPr>
          <a:lstStyle/>
          <a:p>
            <a:pPr algn="ctr"/>
            <a:r>
              <a:rPr lang="vi-VN" sz="3200" b="1" i="0" u="sng" dirty="0">
                <a:solidFill>
                  <a:srgbClr val="FF0000"/>
                </a:solidFill>
                <a:effectLst/>
                <a:latin typeface="Cambria" panose="02040503050406030204" pitchFamily="18" charset="0"/>
                <a:ea typeface="Cambria" panose="02040503050406030204" pitchFamily="18" charset="0"/>
              </a:rPr>
              <a:t>Tranh 1: </a:t>
            </a:r>
            <a:r>
              <a:rPr lang="vi-VN" sz="3200" b="1" i="0" dirty="0">
                <a:solidFill>
                  <a:srgbClr val="002060"/>
                </a:solidFill>
                <a:effectLst/>
                <a:latin typeface="Cambria" panose="02040503050406030204" pitchFamily="18" charset="0"/>
                <a:ea typeface="Cambria" panose="02040503050406030204" pitchFamily="18" charset="0"/>
              </a:rPr>
              <a:t>Hai bạn nhỏ đang bẻ cành và ngắt hoa trong vườn. </a:t>
            </a:r>
            <a:r>
              <a:rPr lang="en-US" sz="3200" b="1" dirty="0" err="1">
                <a:solidFill>
                  <a:srgbClr val="002060"/>
                </a:solidFill>
                <a:latin typeface="Cambria" panose="02040503050406030204" pitchFamily="18" charset="0"/>
                <a:ea typeface="Cambria" panose="02040503050406030204" pitchFamily="18" charset="0"/>
              </a:rPr>
              <a:t>Đâ</a:t>
            </a:r>
            <a:r>
              <a:rPr lang="vi-VN" sz="3200" b="1" i="0" dirty="0">
                <a:solidFill>
                  <a:srgbClr val="002060"/>
                </a:solidFill>
                <a:effectLst/>
                <a:latin typeface="Cambria" panose="02040503050406030204" pitchFamily="18" charset="0"/>
                <a:ea typeface="Cambria" panose="02040503050406030204" pitchFamily="18" charset="0"/>
              </a:rPr>
              <a:t>y là hành động không nên vì nó ảnh hướng xấu đến môi trường.</a:t>
            </a:r>
            <a:br>
              <a:rPr lang="vi-VN" sz="3200" b="1" i="0" dirty="0">
                <a:solidFill>
                  <a:srgbClr val="002060"/>
                </a:solidFill>
                <a:effectLst/>
                <a:latin typeface="Cambria" panose="02040503050406030204" pitchFamily="18" charset="0"/>
                <a:ea typeface="Cambria" panose="02040503050406030204" pitchFamily="18" charset="0"/>
              </a:rPr>
            </a:br>
            <a:br>
              <a:rPr lang="vi-VN" sz="3200" b="1" i="0" dirty="0">
                <a:solidFill>
                  <a:srgbClr val="002060"/>
                </a:solidFill>
                <a:effectLst/>
                <a:latin typeface="Cambria" panose="02040503050406030204" pitchFamily="18" charset="0"/>
                <a:ea typeface="Cambria" panose="02040503050406030204" pitchFamily="18" charset="0"/>
              </a:rPr>
            </a:br>
            <a:endParaRPr lang="en-US" sz="3200" b="1" dirty="0">
              <a:solidFill>
                <a:srgbClr val="002060"/>
              </a:solidFill>
              <a:latin typeface="Cambria" panose="02040503050406030204" pitchFamily="18" charset="0"/>
              <a:ea typeface="Cambria" panose="02040503050406030204" pitchFamily="18" charset="0"/>
            </a:endParaRPr>
          </a:p>
        </p:txBody>
      </p:sp>
      <p:pic>
        <p:nvPicPr>
          <p:cNvPr id="11" name="Picture 10">
            <a:extLst>
              <a:ext uri="{FF2B5EF4-FFF2-40B4-BE49-F238E27FC236}">
                <a16:creationId xmlns:a16="http://schemas.microsoft.com/office/drawing/2014/main" id="{71881214-CE79-8738-18DB-CFBFD3A0EE1C}"/>
              </a:ext>
            </a:extLst>
          </p:cNvPr>
          <p:cNvPicPr>
            <a:picLocks noChangeAspect="1"/>
          </p:cNvPicPr>
          <p:nvPr/>
        </p:nvPicPr>
        <p:blipFill rotWithShape="1">
          <a:blip r:embed="rId2">
            <a:extLst>
              <a:ext uri="{BEBA8EAE-BF5A-486C-A8C5-ECC9F3942E4B}">
                <a14:imgProps xmlns:a14="http://schemas.microsoft.com/office/drawing/2010/main">
                  <a14:imgLayer r:embed="rId3">
                    <a14:imgEffect>
                      <a14:saturation sat="200000"/>
                    </a14:imgEffect>
                  </a14:imgLayer>
                </a14:imgProps>
              </a:ext>
              <a:ext uri="{28A0092B-C50C-407E-A947-70E740481C1C}">
                <a14:useLocalDpi xmlns:a14="http://schemas.microsoft.com/office/drawing/2010/main" val="0"/>
              </a:ext>
            </a:extLst>
          </a:blip>
          <a:srcRect r="1001" b="2078"/>
          <a:stretch>
            <a:fillRect/>
          </a:stretch>
        </p:blipFill>
        <p:spPr>
          <a:xfrm>
            <a:off x="304800" y="1571531"/>
            <a:ext cx="5615966" cy="356210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02809167"/>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circle(in)">
                                      <p:cBhvr>
                                        <p:cTn id="14"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D5FFF1"/>
        </a:solidFill>
        <a:effectLst/>
      </p:bgPr>
    </p:bg>
    <p:spTree>
      <p:nvGrpSpPr>
        <p:cNvPr id="1" name=""/>
        <p:cNvGrpSpPr/>
        <p:nvPr/>
      </p:nvGrpSpPr>
      <p:grpSpPr>
        <a:xfrm>
          <a:off x="0" y="0"/>
          <a:ext cx="0" cy="0"/>
          <a:chOff x="0" y="0"/>
          <a:chExt cx="0" cy="0"/>
        </a:xfrm>
      </p:grpSpPr>
      <p:grpSp>
        <p:nvGrpSpPr>
          <p:cNvPr id="3" name="组合 6">
            <a:extLst>
              <a:ext uri="{FF2B5EF4-FFF2-40B4-BE49-F238E27FC236}">
                <a16:creationId xmlns:a16="http://schemas.microsoft.com/office/drawing/2014/main" id="{55667946-4CB4-5954-E61E-4C31DB1A3C51}"/>
              </a:ext>
            </a:extLst>
          </p:cNvPr>
          <p:cNvGrpSpPr/>
          <p:nvPr/>
        </p:nvGrpSpPr>
        <p:grpSpPr>
          <a:xfrm>
            <a:off x="6258814" y="3177099"/>
            <a:ext cx="5813113" cy="3070838"/>
            <a:chOff x="1105359" y="1931305"/>
            <a:chExt cx="10205577" cy="3940857"/>
          </a:xfrm>
          <a:effectLst>
            <a:outerShdw blurRad="50800" dist="38100" dir="5400000" sx="101000" sy="101000" algn="t" rotWithShape="0">
              <a:srgbClr val="5FBDAC">
                <a:alpha val="40000"/>
              </a:srgbClr>
            </a:outerShdw>
          </a:effectLst>
        </p:grpSpPr>
        <p:sp>
          <p:nvSpPr>
            <p:cNvPr id="6" name="矩形: 圆角 5">
              <a:extLst>
                <a:ext uri="{FF2B5EF4-FFF2-40B4-BE49-F238E27FC236}">
                  <a16:creationId xmlns:a16="http://schemas.microsoft.com/office/drawing/2014/main" id="{702679B3-B999-55FF-21D2-7A29556F91DF}"/>
                </a:ext>
              </a:extLst>
            </p:cNvPr>
            <p:cNvSpPr/>
            <p:nvPr/>
          </p:nvSpPr>
          <p:spPr>
            <a:xfrm>
              <a:off x="1105359" y="1931305"/>
              <a:ext cx="10205577" cy="3940857"/>
            </a:xfrm>
            <a:prstGeom prst="roundRect">
              <a:avLst>
                <a:gd name="adj" fmla="val 7241"/>
              </a:avLst>
            </a:prstGeom>
            <a:solidFill>
              <a:srgbClr val="20BA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white"/>
                </a:solidFill>
                <a:effectLst/>
                <a:uLnTx/>
                <a:uFillTx/>
                <a:latin typeface="Calibri" panose="020F0502020204030204"/>
                <a:ea typeface="SimSun" panose="02010600030101010101" pitchFamily="2" charset="-122"/>
                <a:cs typeface="+mn-ea"/>
                <a:sym typeface="+mn-lt"/>
              </a:endParaRPr>
            </a:p>
          </p:txBody>
        </p:sp>
        <p:sp>
          <p:nvSpPr>
            <p:cNvPr id="8" name="矩形: 圆角 14">
              <a:extLst>
                <a:ext uri="{FF2B5EF4-FFF2-40B4-BE49-F238E27FC236}">
                  <a16:creationId xmlns:a16="http://schemas.microsoft.com/office/drawing/2014/main" id="{D3098567-A2C5-03F8-01FB-3AC3ABE2BD50}"/>
                </a:ext>
              </a:extLst>
            </p:cNvPr>
            <p:cNvSpPr/>
            <p:nvPr/>
          </p:nvSpPr>
          <p:spPr>
            <a:xfrm>
              <a:off x="1266825" y="2068164"/>
              <a:ext cx="9886950" cy="3642074"/>
            </a:xfrm>
            <a:prstGeom prst="roundRect">
              <a:avLst>
                <a:gd name="adj" fmla="val 724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white"/>
                </a:solidFill>
                <a:effectLst/>
                <a:uLnTx/>
                <a:uFillTx/>
                <a:latin typeface="Calibri" panose="020F0502020204030204"/>
                <a:ea typeface="SimSun" panose="02010600030101010101" pitchFamily="2" charset="-122"/>
                <a:cs typeface="+mn-ea"/>
                <a:sym typeface="+mn-lt"/>
              </a:endParaRPr>
            </a:p>
          </p:txBody>
        </p:sp>
        <p:sp>
          <p:nvSpPr>
            <p:cNvPr id="10" name="矩形: 圆角 16">
              <a:extLst>
                <a:ext uri="{FF2B5EF4-FFF2-40B4-BE49-F238E27FC236}">
                  <a16:creationId xmlns:a16="http://schemas.microsoft.com/office/drawing/2014/main" id="{3807A111-E72F-D248-4767-ECE82FA8B7E1}"/>
                </a:ext>
              </a:extLst>
            </p:cNvPr>
            <p:cNvSpPr/>
            <p:nvPr/>
          </p:nvSpPr>
          <p:spPr>
            <a:xfrm>
              <a:off x="1199690" y="1993218"/>
              <a:ext cx="10030285" cy="3778932"/>
            </a:xfrm>
            <a:prstGeom prst="roundRect">
              <a:avLst>
                <a:gd name="adj" fmla="val 7241"/>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white"/>
                </a:solidFill>
                <a:effectLst/>
                <a:uLnTx/>
                <a:uFillTx/>
                <a:latin typeface="Calibri" panose="020F0502020204030204"/>
                <a:ea typeface="SimSun" panose="02010600030101010101" pitchFamily="2" charset="-122"/>
                <a:cs typeface="+mn-ea"/>
                <a:sym typeface="+mn-lt"/>
              </a:endParaRPr>
            </a:p>
          </p:txBody>
        </p:sp>
      </p:grpSp>
      <p:sp>
        <p:nvSpPr>
          <p:cNvPr id="12" name="Rectangle 11">
            <a:extLst>
              <a:ext uri="{FF2B5EF4-FFF2-40B4-BE49-F238E27FC236}">
                <a16:creationId xmlns:a16="http://schemas.microsoft.com/office/drawing/2014/main" id="{2CFF2792-B1F2-3A1C-1199-F893A3DE4FC4}"/>
              </a:ext>
            </a:extLst>
          </p:cNvPr>
          <p:cNvSpPr/>
          <p:nvPr/>
        </p:nvSpPr>
        <p:spPr>
          <a:xfrm>
            <a:off x="6250616" y="3413366"/>
            <a:ext cx="5693298" cy="2185214"/>
          </a:xfrm>
          <a:prstGeom prst="rect">
            <a:avLst/>
          </a:prstGeom>
        </p:spPr>
        <p:txBody>
          <a:bodyPr wrap="square">
            <a:spAutoFit/>
          </a:bodyPr>
          <a:lstStyle/>
          <a:p>
            <a:pPr lvl="0" algn="ctr"/>
            <a:r>
              <a:rPr lang="vi-VN" sz="3400" b="1" u="sng" dirty="0">
                <a:solidFill>
                  <a:srgbClr val="FF0000"/>
                </a:solidFill>
                <a:latin typeface="Cambria" panose="02040503050406030204" pitchFamily="18" charset="0"/>
                <a:ea typeface="Cambria" panose="02040503050406030204" pitchFamily="18" charset="0"/>
              </a:rPr>
              <a:t>Tranh 2: </a:t>
            </a:r>
            <a:r>
              <a:rPr lang="vi-VN" sz="3400" b="1" dirty="0">
                <a:solidFill>
                  <a:srgbClr val="002060"/>
                </a:solidFill>
                <a:latin typeface="Cambria" panose="02040503050406030204" pitchFamily="18" charset="0"/>
                <a:ea typeface="Cambria" panose="02040503050406030204" pitchFamily="18" charset="0"/>
              </a:rPr>
              <a:t>Hai bố con đang trồng </a:t>
            </a:r>
            <a:r>
              <a:rPr lang="en-US" sz="3400" b="1" dirty="0">
                <a:solidFill>
                  <a:srgbClr val="002060"/>
                </a:solidFill>
                <a:latin typeface="Cambria" panose="02040503050406030204" pitchFamily="18" charset="0"/>
                <a:ea typeface="Cambria" panose="02040503050406030204" pitchFamily="18" charset="0"/>
              </a:rPr>
              <a:t>c</a:t>
            </a:r>
            <a:r>
              <a:rPr lang="vi-VN" sz="3400" b="1" dirty="0">
                <a:solidFill>
                  <a:srgbClr val="002060"/>
                </a:solidFill>
                <a:latin typeface="Cambria" panose="02040503050406030204" pitchFamily="18" charset="0"/>
                <a:ea typeface="Cambria" panose="02040503050406030204" pitchFamily="18" charset="0"/>
              </a:rPr>
              <a:t>ây xanh. </a:t>
            </a:r>
            <a:r>
              <a:rPr lang="en-US" sz="3400" b="1" dirty="0" err="1">
                <a:solidFill>
                  <a:srgbClr val="002060"/>
                </a:solidFill>
                <a:latin typeface="Cambria" panose="02040503050406030204" pitchFamily="18" charset="0"/>
                <a:ea typeface="Cambria" panose="02040503050406030204" pitchFamily="18" charset="0"/>
              </a:rPr>
              <a:t>Đây</a:t>
            </a:r>
            <a:r>
              <a:rPr lang="en-US" sz="3400" b="1" dirty="0">
                <a:solidFill>
                  <a:srgbClr val="002060"/>
                </a:solidFill>
                <a:latin typeface="Cambria" panose="02040503050406030204" pitchFamily="18" charset="0"/>
                <a:ea typeface="Cambria" panose="02040503050406030204" pitchFamily="18" charset="0"/>
              </a:rPr>
              <a:t> l</a:t>
            </a:r>
            <a:r>
              <a:rPr lang="vi-VN" sz="3400" b="1" dirty="0">
                <a:solidFill>
                  <a:srgbClr val="002060"/>
                </a:solidFill>
                <a:latin typeface="Cambria" panose="02040503050406030204" pitchFamily="18" charset="0"/>
                <a:ea typeface="Cambria" panose="02040503050406030204" pitchFamily="18" charset="0"/>
              </a:rPr>
              <a:t>à hành động nên làm vì nó giúp bảo vệ môi trường.</a:t>
            </a:r>
            <a:endParaRPr kumimoji="0" lang="en-US" sz="3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endParaRPr>
          </a:p>
        </p:txBody>
      </p:sp>
      <p:pic>
        <p:nvPicPr>
          <p:cNvPr id="13" name="Picture 12">
            <a:extLst>
              <a:ext uri="{FF2B5EF4-FFF2-40B4-BE49-F238E27FC236}">
                <a16:creationId xmlns:a16="http://schemas.microsoft.com/office/drawing/2014/main" id="{A1FCF59E-0764-3782-D760-C511A539491A}"/>
              </a:ext>
            </a:extLst>
          </p:cNvPr>
          <p:cNvPicPr>
            <a:picLocks noChangeAspect="1"/>
          </p:cNvPicPr>
          <p:nvPr/>
        </p:nvPicPr>
        <p:blipFill rotWithShape="1">
          <a:blip r:embed="rId2">
            <a:extLst>
              <a:ext uri="{BEBA8EAE-BF5A-486C-A8C5-ECC9F3942E4B}">
                <a14:imgProps xmlns:a14="http://schemas.microsoft.com/office/drawing/2010/main">
                  <a14:imgLayer r:embed="rId3">
                    <a14:imgEffect>
                      <a14:saturation sat="200000"/>
                    </a14:imgEffect>
                  </a14:imgLayer>
                </a14:imgProps>
              </a:ext>
              <a:ext uri="{28A0092B-C50C-407E-A947-70E740481C1C}">
                <a14:useLocalDpi xmlns:a14="http://schemas.microsoft.com/office/drawing/2010/main" val="0"/>
              </a:ext>
            </a:extLst>
          </a:blip>
          <a:srcRect r="1560"/>
          <a:stretch>
            <a:fillRect/>
          </a:stretch>
        </p:blipFill>
        <p:spPr>
          <a:xfrm>
            <a:off x="296816" y="1656562"/>
            <a:ext cx="5618743" cy="347204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4111494470"/>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circle(in)">
                                      <p:cBhvr>
                                        <p:cTn id="14"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组合 23"/>
          <p:cNvGrpSpPr/>
          <p:nvPr/>
        </p:nvGrpSpPr>
        <p:grpSpPr>
          <a:xfrm>
            <a:off x="6584639" y="818349"/>
            <a:ext cx="4577715" cy="1384995"/>
            <a:chOff x="3314700" y="5609052"/>
            <a:chExt cx="5377706" cy="741149"/>
          </a:xfrm>
        </p:grpSpPr>
        <p:sp>
          <p:nvSpPr>
            <p:cNvPr id="26" name="圆角矩形 25"/>
            <p:cNvSpPr/>
            <p:nvPr/>
          </p:nvSpPr>
          <p:spPr>
            <a:xfrm>
              <a:off x="3396506" y="5704302"/>
              <a:ext cx="5295900" cy="645899"/>
            </a:xfrm>
            <a:prstGeom prst="roundRect">
              <a:avLst/>
            </a:prstGeom>
            <a:solidFill>
              <a:srgbClr val="FFDD02"/>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27" name="圆角矩形 26"/>
            <p:cNvSpPr/>
            <p:nvPr/>
          </p:nvSpPr>
          <p:spPr>
            <a:xfrm>
              <a:off x="3314700" y="5609052"/>
              <a:ext cx="5295900" cy="645899"/>
            </a:xfrm>
            <a:prstGeom prst="roundRect">
              <a:avLst/>
            </a:prstGeom>
            <a:solidFill>
              <a:schemeClr val="bg1"/>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grpSp>
      <p:pic>
        <p:nvPicPr>
          <p:cNvPr id="6" name="图片 5" descr="5a61dc960bbdb"/>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04554" y="551074"/>
            <a:ext cx="1022985" cy="1097915"/>
          </a:xfrm>
          <a:prstGeom prst="rect">
            <a:avLst/>
          </a:prstGeom>
        </p:spPr>
      </p:pic>
      <p:grpSp>
        <p:nvGrpSpPr>
          <p:cNvPr id="7" name="组合 6"/>
          <p:cNvGrpSpPr/>
          <p:nvPr/>
        </p:nvGrpSpPr>
        <p:grpSpPr>
          <a:xfrm>
            <a:off x="6549820" y="2589038"/>
            <a:ext cx="4577715" cy="1504413"/>
            <a:chOff x="3314700" y="5609052"/>
            <a:chExt cx="5377706" cy="741149"/>
          </a:xfrm>
        </p:grpSpPr>
        <p:sp>
          <p:nvSpPr>
            <p:cNvPr id="8" name="圆角矩形 7"/>
            <p:cNvSpPr/>
            <p:nvPr/>
          </p:nvSpPr>
          <p:spPr>
            <a:xfrm>
              <a:off x="3396506" y="5704302"/>
              <a:ext cx="5295900" cy="645899"/>
            </a:xfrm>
            <a:prstGeom prst="roundRect">
              <a:avLst/>
            </a:prstGeom>
            <a:solidFill>
              <a:srgbClr val="FFDD02"/>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9" name="圆角矩形 8"/>
            <p:cNvSpPr/>
            <p:nvPr/>
          </p:nvSpPr>
          <p:spPr>
            <a:xfrm>
              <a:off x="3314700" y="5609052"/>
              <a:ext cx="5295900" cy="645899"/>
            </a:xfrm>
            <a:prstGeom prst="roundRect">
              <a:avLst/>
            </a:prstGeom>
            <a:solidFill>
              <a:schemeClr val="bg1"/>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grpSp>
      <p:pic>
        <p:nvPicPr>
          <p:cNvPr id="10" name="图片 9" descr="5a61dc960bbdb"/>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68691" y="2182111"/>
            <a:ext cx="1022985" cy="1097915"/>
          </a:xfrm>
          <a:prstGeom prst="rect">
            <a:avLst/>
          </a:prstGeom>
        </p:spPr>
      </p:pic>
      <p:grpSp>
        <p:nvGrpSpPr>
          <p:cNvPr id="11" name="组合 10"/>
          <p:cNvGrpSpPr/>
          <p:nvPr/>
        </p:nvGrpSpPr>
        <p:grpSpPr>
          <a:xfrm>
            <a:off x="6654489" y="4598564"/>
            <a:ext cx="4577715" cy="1546204"/>
            <a:chOff x="3314700" y="5609052"/>
            <a:chExt cx="5377706" cy="741149"/>
          </a:xfrm>
        </p:grpSpPr>
        <p:sp>
          <p:nvSpPr>
            <p:cNvPr id="12" name="圆角矩形 11"/>
            <p:cNvSpPr/>
            <p:nvPr/>
          </p:nvSpPr>
          <p:spPr>
            <a:xfrm>
              <a:off x="3396506" y="5704302"/>
              <a:ext cx="5295900" cy="645899"/>
            </a:xfrm>
            <a:prstGeom prst="roundRect">
              <a:avLst/>
            </a:prstGeom>
            <a:solidFill>
              <a:srgbClr val="FFDD02"/>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13" name="圆角矩形 12"/>
            <p:cNvSpPr/>
            <p:nvPr/>
          </p:nvSpPr>
          <p:spPr>
            <a:xfrm>
              <a:off x="3314700" y="5609052"/>
              <a:ext cx="5295900" cy="645899"/>
            </a:xfrm>
            <a:prstGeom prst="roundRect">
              <a:avLst/>
            </a:prstGeom>
            <a:solidFill>
              <a:schemeClr val="bg1"/>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grpSp>
      <p:pic>
        <p:nvPicPr>
          <p:cNvPr id="14" name="图片 13" descr="5a61dc960bbdb"/>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74404" y="4202959"/>
            <a:ext cx="1022985" cy="1097915"/>
          </a:xfrm>
          <a:prstGeom prst="rect">
            <a:avLst/>
          </a:prstGeom>
        </p:spPr>
      </p:pic>
      <p:pic>
        <p:nvPicPr>
          <p:cNvPr id="17" name="图片 16">
            <a:extLst>
              <a:ext uri="{FF2B5EF4-FFF2-40B4-BE49-F238E27FC236}">
                <a16:creationId xmlns:a16="http://schemas.microsoft.com/office/drawing/2014/main" id="{E74BE0AB-E229-4E3C-93F7-39585AE2294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7667" y="1721663"/>
            <a:ext cx="5167464" cy="3712624"/>
          </a:xfrm>
          <a:prstGeom prst="rect">
            <a:avLst/>
          </a:prstGeom>
        </p:spPr>
      </p:pic>
      <p:sp>
        <p:nvSpPr>
          <p:cNvPr id="21" name="TextBox 20">
            <a:extLst>
              <a:ext uri="{FF2B5EF4-FFF2-40B4-BE49-F238E27FC236}">
                <a16:creationId xmlns:a16="http://schemas.microsoft.com/office/drawing/2014/main" id="{3448CA51-2246-43FA-8883-AFA43E097228}"/>
              </a:ext>
            </a:extLst>
          </p:cNvPr>
          <p:cNvSpPr txBox="1"/>
          <p:nvPr/>
        </p:nvSpPr>
        <p:spPr>
          <a:xfrm>
            <a:off x="6806503" y="883059"/>
            <a:ext cx="4232972" cy="1200329"/>
          </a:xfrm>
          <a:prstGeom prst="rect">
            <a:avLst/>
          </a:prstGeom>
          <a:noFill/>
        </p:spPr>
        <p:txBody>
          <a:bodyPr wrap="square">
            <a:spAutoFit/>
          </a:bodyPr>
          <a:lstStyle/>
          <a:p>
            <a:pPr algn="just"/>
            <a:r>
              <a:rPr lang="fr-FR" sz="2400" b="1" i="1" dirty="0" err="1">
                <a:latin typeface="Arial-Rounded" panose="020B0500000000000000" pitchFamily="34" charset="0"/>
                <a:ea typeface="Arial-Rounded" panose="020B0500000000000000" pitchFamily="34" charset="0"/>
                <a:cs typeface="Arial-Rounded" panose="020B0500000000000000" pitchFamily="34" charset="0"/>
              </a:rPr>
              <a:t>Trong</a:t>
            </a:r>
            <a:r>
              <a:rPr lang="fr-FR" sz="2400" b="1" i="1" dirty="0">
                <a:latin typeface="Arial-Rounded" panose="020B0500000000000000" pitchFamily="34" charset="0"/>
                <a:ea typeface="Arial-Rounded" panose="020B0500000000000000" pitchFamily="34" charset="0"/>
                <a:cs typeface="Arial-Rounded" panose="020B0500000000000000" pitchFamily="34" charset="0"/>
              </a:rPr>
              <a:t> </a:t>
            </a:r>
            <a:r>
              <a:rPr lang="fr-FR" sz="2400" b="1" i="1" dirty="0" err="1">
                <a:latin typeface="Arial-Rounded" panose="020B0500000000000000" pitchFamily="34" charset="0"/>
                <a:ea typeface="Arial-Rounded" panose="020B0500000000000000" pitchFamily="34" charset="0"/>
                <a:cs typeface="Arial-Rounded" panose="020B0500000000000000" pitchFamily="34" charset="0"/>
              </a:rPr>
              <a:t>những</a:t>
            </a:r>
            <a:r>
              <a:rPr lang="fr-FR" sz="2400" b="1" i="1" dirty="0">
                <a:latin typeface="Arial-Rounded" panose="020B0500000000000000" pitchFamily="34" charset="0"/>
                <a:ea typeface="Arial-Rounded" panose="020B0500000000000000" pitchFamily="34" charset="0"/>
                <a:cs typeface="Arial-Rounded" panose="020B0500000000000000" pitchFamily="34" charset="0"/>
              </a:rPr>
              <a:t> </a:t>
            </a:r>
            <a:r>
              <a:rPr lang="fr-FR" sz="2400" b="1" i="1" dirty="0" err="1">
                <a:latin typeface="Arial-Rounded" panose="020B0500000000000000" pitchFamily="34" charset="0"/>
                <a:ea typeface="Arial-Rounded" panose="020B0500000000000000" pitchFamily="34" charset="0"/>
                <a:cs typeface="Arial-Rounded" panose="020B0500000000000000" pitchFamily="34" charset="0"/>
              </a:rPr>
              <a:t>công</a:t>
            </a:r>
            <a:r>
              <a:rPr lang="fr-FR" sz="2400" b="1" i="1" dirty="0">
                <a:latin typeface="Arial-Rounded" panose="020B0500000000000000" pitchFamily="34" charset="0"/>
                <a:ea typeface="Arial-Rounded" panose="020B0500000000000000" pitchFamily="34" charset="0"/>
                <a:cs typeface="Arial-Rounded" panose="020B0500000000000000" pitchFamily="34" charset="0"/>
              </a:rPr>
              <a:t> </a:t>
            </a:r>
            <a:r>
              <a:rPr lang="fr-FR" sz="2400" b="1" i="1" dirty="0" err="1">
                <a:latin typeface="Arial-Rounded" panose="020B0500000000000000" pitchFamily="34" charset="0"/>
                <a:ea typeface="Arial-Rounded" panose="020B0500000000000000" pitchFamily="34" charset="0"/>
                <a:cs typeface="Arial-Rounded" panose="020B0500000000000000" pitchFamily="34" charset="0"/>
              </a:rPr>
              <a:t>việc</a:t>
            </a:r>
            <a:r>
              <a:rPr lang="fr-FR" sz="2400" b="1" i="1" dirty="0">
                <a:latin typeface="Arial-Rounded" panose="020B0500000000000000" pitchFamily="34" charset="0"/>
                <a:ea typeface="Arial-Rounded" panose="020B0500000000000000" pitchFamily="34" charset="0"/>
                <a:cs typeface="Arial-Rounded" panose="020B0500000000000000" pitchFamily="34" charset="0"/>
              </a:rPr>
              <a:t> </a:t>
            </a:r>
            <a:r>
              <a:rPr lang="fr-FR" sz="2400" b="1" i="1" dirty="0" err="1">
                <a:latin typeface="Arial-Rounded" panose="020B0500000000000000" pitchFamily="34" charset="0"/>
                <a:ea typeface="Arial-Rounded" panose="020B0500000000000000" pitchFamily="34" charset="0"/>
                <a:cs typeface="Arial-Rounded" panose="020B0500000000000000" pitchFamily="34" charset="0"/>
              </a:rPr>
              <a:t>trên</a:t>
            </a:r>
            <a:r>
              <a:rPr lang="fr-FR" sz="2400" b="1" i="1" dirty="0">
                <a:latin typeface="Arial-Rounded" panose="020B0500000000000000" pitchFamily="34" charset="0"/>
                <a:ea typeface="Arial-Rounded" panose="020B0500000000000000" pitchFamily="34" charset="0"/>
                <a:cs typeface="Arial-Rounded" panose="020B0500000000000000" pitchFamily="34" charset="0"/>
              </a:rPr>
              <a:t>, </a:t>
            </a:r>
            <a:r>
              <a:rPr lang="fr-FR" sz="2400" b="1" i="1" dirty="0" err="1">
                <a:latin typeface="Arial-Rounded" panose="020B0500000000000000" pitchFamily="34" charset="0"/>
                <a:ea typeface="Arial-Rounded" panose="020B0500000000000000" pitchFamily="34" charset="0"/>
                <a:cs typeface="Arial-Rounded" panose="020B0500000000000000" pitchFamily="34" charset="0"/>
              </a:rPr>
              <a:t>em</a:t>
            </a:r>
            <a:r>
              <a:rPr lang="fr-FR" sz="2400" b="1" i="1" dirty="0">
                <a:latin typeface="Arial-Rounded" panose="020B0500000000000000" pitchFamily="34" charset="0"/>
                <a:ea typeface="Arial-Rounded" panose="020B0500000000000000" pitchFamily="34" charset="0"/>
                <a:cs typeface="Arial-Rounded" panose="020B0500000000000000" pitchFamily="34" charset="0"/>
              </a:rPr>
              <a:t> </a:t>
            </a:r>
            <a:r>
              <a:rPr lang="fr-FR" sz="2400" b="1" i="1" dirty="0" err="1">
                <a:latin typeface="Arial-Rounded" panose="020B0500000000000000" pitchFamily="34" charset="0"/>
                <a:ea typeface="Arial-Rounded" panose="020B0500000000000000" pitchFamily="34" charset="0"/>
                <a:cs typeface="Arial-Rounded" panose="020B0500000000000000" pitchFamily="34" charset="0"/>
              </a:rPr>
              <a:t>đã</a:t>
            </a:r>
            <a:r>
              <a:rPr lang="fr-FR" sz="2400" b="1" i="1" dirty="0">
                <a:latin typeface="Arial-Rounded" panose="020B0500000000000000" pitchFamily="34" charset="0"/>
                <a:ea typeface="Arial-Rounded" panose="020B0500000000000000" pitchFamily="34" charset="0"/>
                <a:cs typeface="Arial-Rounded" panose="020B0500000000000000" pitchFamily="34" charset="0"/>
              </a:rPr>
              <a:t> </a:t>
            </a:r>
            <a:r>
              <a:rPr lang="fr-FR" sz="2400" b="1" i="1" dirty="0" err="1">
                <a:latin typeface="Arial-Rounded" panose="020B0500000000000000" pitchFamily="34" charset="0"/>
                <a:ea typeface="Arial-Rounded" panose="020B0500000000000000" pitchFamily="34" charset="0"/>
                <a:cs typeface="Arial-Rounded" panose="020B0500000000000000" pitchFamily="34" charset="0"/>
              </a:rPr>
              <a:t>tham</a:t>
            </a:r>
            <a:r>
              <a:rPr lang="fr-FR" sz="2400" b="1" i="1" dirty="0">
                <a:latin typeface="Arial-Rounded" panose="020B0500000000000000" pitchFamily="34" charset="0"/>
                <a:ea typeface="Arial-Rounded" panose="020B0500000000000000" pitchFamily="34" charset="0"/>
                <a:cs typeface="Arial-Rounded" panose="020B0500000000000000" pitchFamily="34" charset="0"/>
              </a:rPr>
              <a:t> </a:t>
            </a:r>
            <a:r>
              <a:rPr lang="fr-FR" sz="2400" b="1" i="1" dirty="0" err="1">
                <a:latin typeface="Arial-Rounded" panose="020B0500000000000000" pitchFamily="34" charset="0"/>
                <a:ea typeface="Arial-Rounded" panose="020B0500000000000000" pitchFamily="34" charset="0"/>
                <a:cs typeface="Arial-Rounded" panose="020B0500000000000000" pitchFamily="34" charset="0"/>
              </a:rPr>
              <a:t>gia</a:t>
            </a:r>
            <a:r>
              <a:rPr lang="fr-FR" sz="2400" b="1" i="1" dirty="0">
                <a:latin typeface="Arial-Rounded" panose="020B0500000000000000" pitchFamily="34" charset="0"/>
                <a:ea typeface="Arial-Rounded" panose="020B0500000000000000" pitchFamily="34" charset="0"/>
                <a:cs typeface="Arial-Rounded" panose="020B0500000000000000" pitchFamily="34" charset="0"/>
              </a:rPr>
              <a:t> </a:t>
            </a:r>
            <a:r>
              <a:rPr lang="fr-FR" sz="2400" b="1" i="1" dirty="0" err="1">
                <a:latin typeface="Arial-Rounded" panose="020B0500000000000000" pitchFamily="34" charset="0"/>
                <a:ea typeface="Arial-Rounded" panose="020B0500000000000000" pitchFamily="34" charset="0"/>
                <a:cs typeface="Arial-Rounded" panose="020B0500000000000000" pitchFamily="34" charset="0"/>
              </a:rPr>
              <a:t>vào</a:t>
            </a:r>
            <a:r>
              <a:rPr lang="fr-FR" sz="2400" b="1" i="1" dirty="0">
                <a:latin typeface="Arial-Rounded" panose="020B0500000000000000" pitchFamily="34" charset="0"/>
                <a:ea typeface="Arial-Rounded" panose="020B0500000000000000" pitchFamily="34" charset="0"/>
                <a:cs typeface="Arial-Rounded" panose="020B0500000000000000" pitchFamily="34" charset="0"/>
              </a:rPr>
              <a:t> </a:t>
            </a:r>
            <a:r>
              <a:rPr lang="fr-FR" sz="2400" b="1" i="1" dirty="0" err="1">
                <a:latin typeface="Arial-Rounded" panose="020B0500000000000000" pitchFamily="34" charset="0"/>
                <a:ea typeface="Arial-Rounded" panose="020B0500000000000000" pitchFamily="34" charset="0"/>
                <a:cs typeface="Arial-Rounded" panose="020B0500000000000000" pitchFamily="34" charset="0"/>
              </a:rPr>
              <a:t>công</a:t>
            </a:r>
            <a:r>
              <a:rPr lang="fr-FR" sz="2400" b="1" i="1" dirty="0">
                <a:latin typeface="Arial-Rounded" panose="020B0500000000000000" pitchFamily="34" charset="0"/>
                <a:ea typeface="Arial-Rounded" panose="020B0500000000000000" pitchFamily="34" charset="0"/>
                <a:cs typeface="Arial-Rounded" panose="020B0500000000000000" pitchFamily="34" charset="0"/>
              </a:rPr>
              <a:t> </a:t>
            </a:r>
            <a:r>
              <a:rPr lang="fr-FR" sz="2400" b="1" i="1" dirty="0" err="1">
                <a:latin typeface="Arial-Rounded" panose="020B0500000000000000" pitchFamily="34" charset="0"/>
                <a:ea typeface="Arial-Rounded" panose="020B0500000000000000" pitchFamily="34" charset="0"/>
                <a:cs typeface="Arial-Rounded" panose="020B0500000000000000" pitchFamily="34" charset="0"/>
              </a:rPr>
              <a:t>việc</a:t>
            </a:r>
            <a:r>
              <a:rPr lang="fr-FR" sz="2400" b="1" i="1" dirty="0">
                <a:latin typeface="Arial-Rounded" panose="020B0500000000000000" pitchFamily="34" charset="0"/>
                <a:ea typeface="Arial-Rounded" panose="020B0500000000000000" pitchFamily="34" charset="0"/>
                <a:cs typeface="Arial-Rounded" panose="020B0500000000000000" pitchFamily="34" charset="0"/>
              </a:rPr>
              <a:t> </a:t>
            </a:r>
            <a:r>
              <a:rPr lang="fr-FR" sz="2400" b="1" i="1" dirty="0" err="1">
                <a:latin typeface="Arial-Rounded" panose="020B0500000000000000" pitchFamily="34" charset="0"/>
                <a:ea typeface="Arial-Rounded" panose="020B0500000000000000" pitchFamily="34" charset="0"/>
                <a:cs typeface="Arial-Rounded" panose="020B0500000000000000" pitchFamily="34" charset="0"/>
              </a:rPr>
              <a:t>nào</a:t>
            </a:r>
            <a:r>
              <a:rPr lang="fr-FR" sz="2400" b="1" i="1" dirty="0">
                <a:latin typeface="Arial-Rounded" panose="020B0500000000000000" pitchFamily="34" charset="0"/>
                <a:ea typeface="Arial-Rounded" panose="020B0500000000000000" pitchFamily="34" charset="0"/>
                <a:cs typeface="Arial-Rounded" panose="020B0500000000000000" pitchFamily="34" charset="0"/>
              </a:rPr>
              <a:t>?</a:t>
            </a:r>
            <a:endParaRPr lang="en-US" sz="2400" b="1" dirty="0">
              <a:latin typeface="Arial-Rounded" panose="020B0500000000000000" pitchFamily="34" charset="0"/>
              <a:ea typeface="Arial-Rounded" panose="020B0500000000000000" pitchFamily="34" charset="0"/>
              <a:cs typeface="Arial-Rounded" panose="020B0500000000000000" pitchFamily="34" charset="0"/>
            </a:endParaRPr>
          </a:p>
        </p:txBody>
      </p:sp>
      <p:sp>
        <p:nvSpPr>
          <p:cNvPr id="25" name="TextBox 24">
            <a:extLst>
              <a:ext uri="{FF2B5EF4-FFF2-40B4-BE49-F238E27FC236}">
                <a16:creationId xmlns:a16="http://schemas.microsoft.com/office/drawing/2014/main" id="{CB5F70DA-7DE9-4F9A-9AAC-D2DBCC7B1135}"/>
              </a:ext>
            </a:extLst>
          </p:cNvPr>
          <p:cNvSpPr txBox="1"/>
          <p:nvPr/>
        </p:nvSpPr>
        <p:spPr>
          <a:xfrm>
            <a:off x="6802526" y="2931730"/>
            <a:ext cx="4255373" cy="461665"/>
          </a:xfrm>
          <a:prstGeom prst="rect">
            <a:avLst/>
          </a:prstGeom>
          <a:noFill/>
        </p:spPr>
        <p:txBody>
          <a:bodyPr wrap="square">
            <a:spAutoFit/>
          </a:bodyPr>
          <a:lstStyle/>
          <a:p>
            <a:r>
              <a:rPr lang="fr-FR" sz="2400" b="1" i="1" dirty="0" err="1">
                <a:latin typeface="Arial-Rounded" panose="020B0500000000000000" pitchFamily="34" charset="0"/>
                <a:ea typeface="Arial-Rounded" panose="020B0500000000000000" pitchFamily="34" charset="0"/>
                <a:cs typeface="Arial-Rounded" panose="020B0500000000000000" pitchFamily="34" charset="0"/>
              </a:rPr>
              <a:t>Em</a:t>
            </a:r>
            <a:r>
              <a:rPr lang="fr-FR" sz="2400" b="1" i="1" dirty="0">
                <a:latin typeface="Arial-Rounded" panose="020B0500000000000000" pitchFamily="34" charset="0"/>
                <a:ea typeface="Arial-Rounded" panose="020B0500000000000000" pitchFamily="34" charset="0"/>
                <a:cs typeface="Arial-Rounded" panose="020B0500000000000000" pitchFamily="34" charset="0"/>
              </a:rPr>
              <a:t> </a:t>
            </a:r>
            <a:r>
              <a:rPr lang="fr-FR" sz="2400" b="1" i="1" dirty="0" err="1">
                <a:latin typeface="Arial-Rounded" panose="020B0500000000000000" pitchFamily="34" charset="0"/>
                <a:ea typeface="Arial-Rounded" panose="020B0500000000000000" pitchFamily="34" charset="0"/>
                <a:cs typeface="Arial-Rounded" panose="020B0500000000000000" pitchFamily="34" charset="0"/>
              </a:rPr>
              <a:t>cảm</a:t>
            </a:r>
            <a:r>
              <a:rPr lang="fr-FR" sz="2400" b="1" i="1" dirty="0">
                <a:latin typeface="Arial-Rounded" panose="020B0500000000000000" pitchFamily="34" charset="0"/>
                <a:ea typeface="Arial-Rounded" panose="020B0500000000000000" pitchFamily="34" charset="0"/>
                <a:cs typeface="Arial-Rounded" panose="020B0500000000000000" pitchFamily="34" charset="0"/>
              </a:rPr>
              <a:t> </a:t>
            </a:r>
            <a:r>
              <a:rPr lang="fr-FR" sz="2400" b="1" i="1" dirty="0" err="1">
                <a:latin typeface="Arial-Rounded" panose="020B0500000000000000" pitchFamily="34" charset="0"/>
                <a:ea typeface="Arial-Rounded" panose="020B0500000000000000" pitchFamily="34" charset="0"/>
                <a:cs typeface="Arial-Rounded" panose="020B0500000000000000" pitchFamily="34" charset="0"/>
              </a:rPr>
              <a:t>thấy</a:t>
            </a:r>
            <a:r>
              <a:rPr lang="fr-FR" sz="2400" b="1" i="1" dirty="0">
                <a:latin typeface="Arial-Rounded" panose="020B0500000000000000" pitchFamily="34" charset="0"/>
                <a:ea typeface="Arial-Rounded" panose="020B0500000000000000" pitchFamily="34" charset="0"/>
                <a:cs typeface="Arial-Rounded" panose="020B0500000000000000" pitchFamily="34" charset="0"/>
              </a:rPr>
              <a:t> </a:t>
            </a:r>
            <a:r>
              <a:rPr lang="fr-FR" sz="2400" b="1" i="1" dirty="0" err="1">
                <a:latin typeface="Arial-Rounded" panose="020B0500000000000000" pitchFamily="34" charset="0"/>
                <a:ea typeface="Arial-Rounded" panose="020B0500000000000000" pitchFamily="34" charset="0"/>
                <a:cs typeface="Arial-Rounded" panose="020B0500000000000000" pitchFamily="34" charset="0"/>
              </a:rPr>
              <a:t>như</a:t>
            </a:r>
            <a:r>
              <a:rPr lang="fr-FR" sz="2400" b="1" i="1" dirty="0">
                <a:latin typeface="Arial-Rounded" panose="020B0500000000000000" pitchFamily="34" charset="0"/>
                <a:ea typeface="Arial-Rounded" panose="020B0500000000000000" pitchFamily="34" charset="0"/>
                <a:cs typeface="Arial-Rounded" panose="020B0500000000000000" pitchFamily="34" charset="0"/>
              </a:rPr>
              <a:t> </a:t>
            </a:r>
            <a:r>
              <a:rPr lang="fr-FR" sz="2400" b="1" i="1" dirty="0" err="1">
                <a:latin typeface="Arial-Rounded" panose="020B0500000000000000" pitchFamily="34" charset="0"/>
                <a:ea typeface="Arial-Rounded" panose="020B0500000000000000" pitchFamily="34" charset="0"/>
                <a:cs typeface="Arial-Rounded" panose="020B0500000000000000" pitchFamily="34" charset="0"/>
              </a:rPr>
              <a:t>thế</a:t>
            </a:r>
            <a:r>
              <a:rPr lang="fr-FR" sz="2400" b="1" i="1" dirty="0">
                <a:latin typeface="Arial-Rounded" panose="020B0500000000000000" pitchFamily="34" charset="0"/>
                <a:ea typeface="Arial-Rounded" panose="020B0500000000000000" pitchFamily="34" charset="0"/>
                <a:cs typeface="Arial-Rounded" panose="020B0500000000000000" pitchFamily="34" charset="0"/>
              </a:rPr>
              <a:t> </a:t>
            </a:r>
            <a:r>
              <a:rPr lang="fr-FR" sz="2400" b="1" i="1" dirty="0" err="1">
                <a:latin typeface="Arial-Rounded" panose="020B0500000000000000" pitchFamily="34" charset="0"/>
                <a:ea typeface="Arial-Rounded" panose="020B0500000000000000" pitchFamily="34" charset="0"/>
                <a:cs typeface="Arial-Rounded" panose="020B0500000000000000" pitchFamily="34" charset="0"/>
              </a:rPr>
              <a:t>nào</a:t>
            </a:r>
            <a:r>
              <a:rPr lang="fr-FR" sz="2400" b="1" i="1" dirty="0">
                <a:latin typeface="Arial-Rounded" panose="020B0500000000000000" pitchFamily="34" charset="0"/>
                <a:ea typeface="Arial-Rounded" panose="020B0500000000000000" pitchFamily="34" charset="0"/>
                <a:cs typeface="Arial-Rounded" panose="020B0500000000000000" pitchFamily="34" charset="0"/>
              </a:rPr>
              <a:t>? </a:t>
            </a:r>
            <a:endParaRPr lang="en-US" sz="2400" b="1" dirty="0">
              <a:latin typeface="Arial-Rounded" panose="020B0500000000000000" pitchFamily="34" charset="0"/>
              <a:ea typeface="Arial-Rounded" panose="020B0500000000000000" pitchFamily="34" charset="0"/>
              <a:cs typeface="Arial-Rounded" panose="020B0500000000000000" pitchFamily="34" charset="0"/>
            </a:endParaRPr>
          </a:p>
        </p:txBody>
      </p:sp>
      <p:sp>
        <p:nvSpPr>
          <p:cNvPr id="28" name="TextBox 27">
            <a:extLst>
              <a:ext uri="{FF2B5EF4-FFF2-40B4-BE49-F238E27FC236}">
                <a16:creationId xmlns:a16="http://schemas.microsoft.com/office/drawing/2014/main" id="{AEFC7529-54E3-46A5-91AF-1695B5E82901}"/>
              </a:ext>
            </a:extLst>
          </p:cNvPr>
          <p:cNvSpPr txBox="1"/>
          <p:nvPr/>
        </p:nvSpPr>
        <p:spPr>
          <a:xfrm>
            <a:off x="6832747" y="4976367"/>
            <a:ext cx="4290834" cy="830997"/>
          </a:xfrm>
          <a:prstGeom prst="rect">
            <a:avLst/>
          </a:prstGeom>
          <a:noFill/>
        </p:spPr>
        <p:txBody>
          <a:bodyPr wrap="square">
            <a:spAutoFit/>
          </a:bodyPr>
          <a:lstStyle/>
          <a:p>
            <a:r>
              <a:rPr lang="fr-FR" sz="2400" b="1" i="1" dirty="0" err="1">
                <a:latin typeface="Arial-Rounded" panose="020B0500000000000000" pitchFamily="34" charset="0"/>
                <a:ea typeface="Arial-Rounded" panose="020B0500000000000000" pitchFamily="34" charset="0"/>
                <a:cs typeface="Arial-Rounded" panose="020B0500000000000000" pitchFamily="34" charset="0"/>
              </a:rPr>
              <a:t>Việc</a:t>
            </a:r>
            <a:r>
              <a:rPr lang="fr-FR" sz="2400" b="1" i="1" dirty="0">
                <a:latin typeface="Arial-Rounded" panose="020B0500000000000000" pitchFamily="34" charset="0"/>
                <a:ea typeface="Arial-Rounded" panose="020B0500000000000000" pitchFamily="34" charset="0"/>
                <a:cs typeface="Arial-Rounded" panose="020B0500000000000000" pitchFamily="34" charset="0"/>
              </a:rPr>
              <a:t> </a:t>
            </a:r>
            <a:r>
              <a:rPr lang="fr-FR" sz="2400" b="1" i="1" dirty="0" err="1">
                <a:latin typeface="Arial-Rounded" panose="020B0500000000000000" pitchFamily="34" charset="0"/>
                <a:ea typeface="Arial-Rounded" panose="020B0500000000000000" pitchFamily="34" charset="0"/>
                <a:cs typeface="Arial-Rounded" panose="020B0500000000000000" pitchFamily="34" charset="0"/>
              </a:rPr>
              <a:t>làm</a:t>
            </a:r>
            <a:r>
              <a:rPr lang="fr-FR" sz="2400" b="1" i="1" dirty="0">
                <a:latin typeface="Arial-Rounded" panose="020B0500000000000000" pitchFamily="34" charset="0"/>
                <a:ea typeface="Arial-Rounded" panose="020B0500000000000000" pitchFamily="34" charset="0"/>
                <a:cs typeface="Arial-Rounded" panose="020B0500000000000000" pitchFamily="34" charset="0"/>
              </a:rPr>
              <a:t> </a:t>
            </a:r>
            <a:r>
              <a:rPr lang="fr-FR" sz="2400" b="1" i="1" dirty="0" err="1">
                <a:latin typeface="Arial-Rounded" panose="020B0500000000000000" pitchFamily="34" charset="0"/>
                <a:ea typeface="Arial-Rounded" panose="020B0500000000000000" pitchFamily="34" charset="0"/>
                <a:cs typeface="Arial-Rounded" panose="020B0500000000000000" pitchFamily="34" charset="0"/>
              </a:rPr>
              <a:t>đó</a:t>
            </a:r>
            <a:r>
              <a:rPr lang="fr-FR" sz="2400" b="1" i="1" dirty="0">
                <a:latin typeface="Arial-Rounded" panose="020B0500000000000000" pitchFamily="34" charset="0"/>
                <a:ea typeface="Arial-Rounded" panose="020B0500000000000000" pitchFamily="34" charset="0"/>
                <a:cs typeface="Arial-Rounded" panose="020B0500000000000000" pitchFamily="34" charset="0"/>
              </a:rPr>
              <a:t> </a:t>
            </a:r>
            <a:r>
              <a:rPr lang="fr-FR" sz="2400" b="1" i="1" dirty="0" err="1">
                <a:latin typeface="Arial-Rounded" panose="020B0500000000000000" pitchFamily="34" charset="0"/>
                <a:ea typeface="Arial-Rounded" panose="020B0500000000000000" pitchFamily="34" charset="0"/>
                <a:cs typeface="Arial-Rounded" panose="020B0500000000000000" pitchFamily="34" charset="0"/>
              </a:rPr>
              <a:t>có</a:t>
            </a:r>
            <a:r>
              <a:rPr lang="fr-FR" sz="2400" b="1" i="1" dirty="0">
                <a:latin typeface="Arial-Rounded" panose="020B0500000000000000" pitchFamily="34" charset="0"/>
                <a:ea typeface="Arial-Rounded" panose="020B0500000000000000" pitchFamily="34" charset="0"/>
                <a:cs typeface="Arial-Rounded" panose="020B0500000000000000" pitchFamily="34" charset="0"/>
              </a:rPr>
              <a:t> </a:t>
            </a:r>
            <a:r>
              <a:rPr lang="fr-FR" sz="2400" b="1" i="1" dirty="0" err="1">
                <a:latin typeface="Arial-Rounded" panose="020B0500000000000000" pitchFamily="34" charset="0"/>
                <a:ea typeface="Arial-Rounded" panose="020B0500000000000000" pitchFamily="34" charset="0"/>
                <a:cs typeface="Arial-Rounded" panose="020B0500000000000000" pitchFamily="34" charset="0"/>
              </a:rPr>
              <a:t>ảnh</a:t>
            </a:r>
            <a:r>
              <a:rPr lang="fr-FR" sz="2400" b="1" i="1" dirty="0">
                <a:latin typeface="Arial-Rounded" panose="020B0500000000000000" pitchFamily="34" charset="0"/>
                <a:ea typeface="Arial-Rounded" panose="020B0500000000000000" pitchFamily="34" charset="0"/>
                <a:cs typeface="Arial-Rounded" panose="020B0500000000000000" pitchFamily="34" charset="0"/>
              </a:rPr>
              <a:t> </a:t>
            </a:r>
            <a:r>
              <a:rPr lang="fr-FR" sz="2400" b="1" i="1" dirty="0" err="1">
                <a:latin typeface="Arial-Rounded" panose="020B0500000000000000" pitchFamily="34" charset="0"/>
                <a:ea typeface="Arial-Rounded" panose="020B0500000000000000" pitchFamily="34" charset="0"/>
                <a:cs typeface="Arial-Rounded" panose="020B0500000000000000" pitchFamily="34" charset="0"/>
              </a:rPr>
              <a:t>hưởng</a:t>
            </a:r>
            <a:r>
              <a:rPr lang="fr-FR" sz="2400" b="1" i="1" dirty="0">
                <a:latin typeface="Arial-Rounded" panose="020B0500000000000000" pitchFamily="34" charset="0"/>
                <a:ea typeface="Arial-Rounded" panose="020B0500000000000000" pitchFamily="34" charset="0"/>
                <a:cs typeface="Arial-Rounded" panose="020B0500000000000000" pitchFamily="34" charset="0"/>
              </a:rPr>
              <a:t> </a:t>
            </a:r>
            <a:r>
              <a:rPr lang="fr-FR" sz="2400" b="1" i="1" dirty="0" err="1">
                <a:latin typeface="Arial-Rounded" panose="020B0500000000000000" pitchFamily="34" charset="0"/>
                <a:ea typeface="Arial-Rounded" panose="020B0500000000000000" pitchFamily="34" charset="0"/>
                <a:cs typeface="Arial-Rounded" panose="020B0500000000000000" pitchFamily="34" charset="0"/>
              </a:rPr>
              <a:t>như</a:t>
            </a:r>
            <a:r>
              <a:rPr lang="fr-FR" sz="2400" b="1" i="1" dirty="0">
                <a:latin typeface="Arial-Rounded" panose="020B0500000000000000" pitchFamily="34" charset="0"/>
                <a:ea typeface="Arial-Rounded" panose="020B0500000000000000" pitchFamily="34" charset="0"/>
                <a:cs typeface="Arial-Rounded" panose="020B0500000000000000" pitchFamily="34" charset="0"/>
              </a:rPr>
              <a:t> </a:t>
            </a:r>
            <a:r>
              <a:rPr lang="fr-FR" sz="2400" b="1" i="1" dirty="0" err="1">
                <a:latin typeface="Arial-Rounded" panose="020B0500000000000000" pitchFamily="34" charset="0"/>
                <a:ea typeface="Arial-Rounded" panose="020B0500000000000000" pitchFamily="34" charset="0"/>
                <a:cs typeface="Arial-Rounded" panose="020B0500000000000000" pitchFamily="34" charset="0"/>
              </a:rPr>
              <a:t>thế</a:t>
            </a:r>
            <a:r>
              <a:rPr lang="fr-FR" sz="2400" b="1" i="1" dirty="0">
                <a:latin typeface="Arial-Rounded" panose="020B0500000000000000" pitchFamily="34" charset="0"/>
                <a:ea typeface="Arial-Rounded" panose="020B0500000000000000" pitchFamily="34" charset="0"/>
                <a:cs typeface="Arial-Rounded" panose="020B0500000000000000" pitchFamily="34" charset="0"/>
              </a:rPr>
              <a:t> </a:t>
            </a:r>
            <a:r>
              <a:rPr lang="fr-FR" sz="2400" b="1" i="1" dirty="0" err="1">
                <a:latin typeface="Arial-Rounded" panose="020B0500000000000000" pitchFamily="34" charset="0"/>
                <a:ea typeface="Arial-Rounded" panose="020B0500000000000000" pitchFamily="34" charset="0"/>
                <a:cs typeface="Arial-Rounded" panose="020B0500000000000000" pitchFamily="34" charset="0"/>
              </a:rPr>
              <a:t>nào</a:t>
            </a:r>
            <a:r>
              <a:rPr lang="fr-FR" sz="2400" b="1" i="1" dirty="0">
                <a:latin typeface="Arial-Rounded" panose="020B0500000000000000" pitchFamily="34" charset="0"/>
                <a:ea typeface="Arial-Rounded" panose="020B0500000000000000" pitchFamily="34" charset="0"/>
                <a:cs typeface="Arial-Rounded" panose="020B0500000000000000" pitchFamily="34" charset="0"/>
              </a:rPr>
              <a:t> </a:t>
            </a:r>
            <a:r>
              <a:rPr lang="fr-FR" sz="2400" b="1" i="1" dirty="0" err="1">
                <a:latin typeface="Arial-Rounded" panose="020B0500000000000000" pitchFamily="34" charset="0"/>
                <a:ea typeface="Arial-Rounded" panose="020B0500000000000000" pitchFamily="34" charset="0"/>
                <a:cs typeface="Arial-Rounded" panose="020B0500000000000000" pitchFamily="34" charset="0"/>
              </a:rPr>
              <a:t>đối</a:t>
            </a:r>
            <a:r>
              <a:rPr lang="fr-FR" sz="2400" b="1" i="1" dirty="0">
                <a:latin typeface="Arial-Rounded" panose="020B0500000000000000" pitchFamily="34" charset="0"/>
                <a:ea typeface="Arial-Rounded" panose="020B0500000000000000" pitchFamily="34" charset="0"/>
                <a:cs typeface="Arial-Rounded" panose="020B0500000000000000" pitchFamily="34" charset="0"/>
              </a:rPr>
              <a:t> </a:t>
            </a:r>
            <a:r>
              <a:rPr lang="fr-FR" sz="2400" b="1" i="1" dirty="0" err="1">
                <a:latin typeface="Arial-Rounded" panose="020B0500000000000000" pitchFamily="34" charset="0"/>
                <a:ea typeface="Arial-Rounded" panose="020B0500000000000000" pitchFamily="34" charset="0"/>
                <a:cs typeface="Arial-Rounded" panose="020B0500000000000000" pitchFamily="34" charset="0"/>
              </a:rPr>
              <a:t>với</a:t>
            </a:r>
            <a:r>
              <a:rPr lang="fr-FR" sz="2400" b="1" i="1" dirty="0">
                <a:latin typeface="Arial-Rounded" panose="020B0500000000000000" pitchFamily="34" charset="0"/>
                <a:ea typeface="Arial-Rounded" panose="020B0500000000000000" pitchFamily="34" charset="0"/>
                <a:cs typeface="Arial-Rounded" panose="020B0500000000000000" pitchFamily="34" charset="0"/>
              </a:rPr>
              <a:t> </a:t>
            </a:r>
            <a:r>
              <a:rPr lang="fr-FR" sz="2400" b="1" i="1" dirty="0" err="1">
                <a:latin typeface="Arial-Rounded" panose="020B0500000000000000" pitchFamily="34" charset="0"/>
                <a:ea typeface="Arial-Rounded" panose="020B0500000000000000" pitchFamily="34" charset="0"/>
                <a:cs typeface="Arial-Rounded" panose="020B0500000000000000" pitchFamily="34" charset="0"/>
              </a:rPr>
              <a:t>môi</a:t>
            </a:r>
            <a:r>
              <a:rPr lang="fr-FR" sz="2400" b="1" i="1" dirty="0">
                <a:latin typeface="Arial-Rounded" panose="020B0500000000000000" pitchFamily="34" charset="0"/>
                <a:ea typeface="Arial-Rounded" panose="020B0500000000000000" pitchFamily="34" charset="0"/>
                <a:cs typeface="Arial-Rounded" panose="020B0500000000000000" pitchFamily="34" charset="0"/>
              </a:rPr>
              <a:t> </a:t>
            </a:r>
            <a:r>
              <a:rPr lang="fr-FR" sz="2400" b="1" i="1" dirty="0" err="1">
                <a:latin typeface="Arial-Rounded" panose="020B0500000000000000" pitchFamily="34" charset="0"/>
                <a:ea typeface="Arial-Rounded" panose="020B0500000000000000" pitchFamily="34" charset="0"/>
                <a:cs typeface="Arial-Rounded" panose="020B0500000000000000" pitchFamily="34" charset="0"/>
              </a:rPr>
              <a:t>trường</a:t>
            </a:r>
            <a:r>
              <a:rPr lang="fr-FR" sz="2400" b="1" i="1" dirty="0">
                <a:latin typeface="Arial-Rounded" panose="020B0500000000000000" pitchFamily="34" charset="0"/>
                <a:ea typeface="Arial-Rounded" panose="020B0500000000000000" pitchFamily="34" charset="0"/>
                <a:cs typeface="Arial-Rounded" panose="020B0500000000000000" pitchFamily="34" charset="0"/>
              </a:rPr>
              <a:t>?</a:t>
            </a:r>
            <a:endParaRPr lang="en-US" sz="2400" b="1" dirty="0">
              <a:latin typeface="Arial-Rounded" panose="020B0500000000000000" pitchFamily="34" charset="0"/>
              <a:ea typeface="Arial-Rounded" panose="020B0500000000000000" pitchFamily="34" charset="0"/>
              <a:cs typeface="Arial-Rounded" panose="020B0500000000000000" pitchFamily="34" charset="0"/>
            </a:endParaRPr>
          </a:p>
        </p:txBody>
      </p:sp>
    </p:spTree>
    <p:extLst>
      <p:ext uri="{BB962C8B-B14F-4D97-AF65-F5344CB8AC3E}">
        <p14:creationId xmlns:p14="http://schemas.microsoft.com/office/powerpoint/2010/main" val="3015102782"/>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par>
                                <p:cTn id="13" presetID="16" presetClass="entr" presetSubtype="21" fill="hold" nodeType="with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barn(inVertical)">
                                      <p:cBhvr>
                                        <p:cTn id="15" dur="500"/>
                                        <p:tgtEl>
                                          <p:spTgt spid="24"/>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barn(inVertical)">
                                      <p:cBhvr>
                                        <p:cTn id="18" dur="500"/>
                                        <p:tgtEl>
                                          <p:spTgt spid="21"/>
                                        </p:tgtEl>
                                      </p:cBhvr>
                                    </p:animEffect>
                                  </p:childTnLst>
                                </p:cTn>
                              </p:par>
                            </p:childTnLst>
                          </p:cTn>
                        </p:par>
                      </p:childTnLst>
                    </p:cTn>
                  </p:par>
                  <p:par>
                    <p:cTn id="19" fill="hold">
                      <p:stCondLst>
                        <p:cond delay="indefinite"/>
                      </p:stCondLst>
                      <p:childTnLst>
                        <p:par>
                          <p:cTn id="20" fill="hold">
                            <p:stCondLst>
                              <p:cond delay="0"/>
                            </p:stCondLst>
                            <p:childTnLst>
                              <p:par>
                                <p:cTn id="21" presetID="53" presetClass="entr" presetSubtype="16"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ppt_w</p:attrName>
                                        </p:attrNameLst>
                                      </p:cBhvr>
                                      <p:tavLst>
                                        <p:tav tm="0">
                                          <p:val>
                                            <p:fltVal val="0"/>
                                          </p:val>
                                        </p:tav>
                                        <p:tav tm="100000">
                                          <p:val>
                                            <p:strVal val="#ppt_w"/>
                                          </p:val>
                                        </p:tav>
                                      </p:tavLst>
                                    </p:anim>
                                    <p:anim calcmode="lin" valueType="num">
                                      <p:cBhvr>
                                        <p:cTn id="24" dur="500" fill="hold"/>
                                        <p:tgtEl>
                                          <p:spTgt spid="10"/>
                                        </p:tgtEl>
                                        <p:attrNameLst>
                                          <p:attrName>ppt_h</p:attrName>
                                        </p:attrNameLst>
                                      </p:cBhvr>
                                      <p:tavLst>
                                        <p:tav tm="0">
                                          <p:val>
                                            <p:fltVal val="0"/>
                                          </p:val>
                                        </p:tav>
                                        <p:tav tm="100000">
                                          <p:val>
                                            <p:strVal val="#ppt_h"/>
                                          </p:val>
                                        </p:tav>
                                      </p:tavLst>
                                    </p:anim>
                                    <p:animEffect transition="in" filter="fade">
                                      <p:cBhvr>
                                        <p:cTn id="25" dur="500"/>
                                        <p:tgtEl>
                                          <p:spTgt spid="10"/>
                                        </p:tgtEl>
                                      </p:cBhvr>
                                    </p:animEffect>
                                  </p:childTnLst>
                                </p:cTn>
                              </p:par>
                              <p:par>
                                <p:cTn id="26" presetID="53" presetClass="entr" presetSubtype="16" fill="hold" nodeType="with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ppt_w</p:attrName>
                                        </p:attrNameLst>
                                      </p:cBhvr>
                                      <p:tavLst>
                                        <p:tav tm="0">
                                          <p:val>
                                            <p:fltVal val="0"/>
                                          </p:val>
                                        </p:tav>
                                        <p:tav tm="100000">
                                          <p:val>
                                            <p:strVal val="#ppt_w"/>
                                          </p:val>
                                        </p:tav>
                                      </p:tavLst>
                                    </p:anim>
                                    <p:anim calcmode="lin" valueType="num">
                                      <p:cBhvr>
                                        <p:cTn id="29" dur="500" fill="hold"/>
                                        <p:tgtEl>
                                          <p:spTgt spid="7"/>
                                        </p:tgtEl>
                                        <p:attrNameLst>
                                          <p:attrName>ppt_h</p:attrName>
                                        </p:attrNameLst>
                                      </p:cBhvr>
                                      <p:tavLst>
                                        <p:tav tm="0">
                                          <p:val>
                                            <p:fltVal val="0"/>
                                          </p:val>
                                        </p:tav>
                                        <p:tav tm="100000">
                                          <p:val>
                                            <p:strVal val="#ppt_h"/>
                                          </p:val>
                                        </p:tav>
                                      </p:tavLst>
                                    </p:anim>
                                    <p:animEffect transition="in" filter="fade">
                                      <p:cBhvr>
                                        <p:cTn id="30" dur="500"/>
                                        <p:tgtEl>
                                          <p:spTgt spid="7"/>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25"/>
                                        </p:tgtEl>
                                        <p:attrNameLst>
                                          <p:attrName>style.visibility</p:attrName>
                                        </p:attrNameLst>
                                      </p:cBhvr>
                                      <p:to>
                                        <p:strVal val="visible"/>
                                      </p:to>
                                    </p:set>
                                    <p:anim calcmode="lin" valueType="num">
                                      <p:cBhvr>
                                        <p:cTn id="33" dur="500" fill="hold"/>
                                        <p:tgtEl>
                                          <p:spTgt spid="25"/>
                                        </p:tgtEl>
                                        <p:attrNameLst>
                                          <p:attrName>ppt_w</p:attrName>
                                        </p:attrNameLst>
                                      </p:cBhvr>
                                      <p:tavLst>
                                        <p:tav tm="0">
                                          <p:val>
                                            <p:fltVal val="0"/>
                                          </p:val>
                                        </p:tav>
                                        <p:tav tm="100000">
                                          <p:val>
                                            <p:strVal val="#ppt_w"/>
                                          </p:val>
                                        </p:tav>
                                      </p:tavLst>
                                    </p:anim>
                                    <p:anim calcmode="lin" valueType="num">
                                      <p:cBhvr>
                                        <p:cTn id="34" dur="500" fill="hold"/>
                                        <p:tgtEl>
                                          <p:spTgt spid="25"/>
                                        </p:tgtEl>
                                        <p:attrNameLst>
                                          <p:attrName>ppt_h</p:attrName>
                                        </p:attrNameLst>
                                      </p:cBhvr>
                                      <p:tavLst>
                                        <p:tav tm="0">
                                          <p:val>
                                            <p:fltVal val="0"/>
                                          </p:val>
                                        </p:tav>
                                        <p:tav tm="100000">
                                          <p:val>
                                            <p:strVal val="#ppt_h"/>
                                          </p:val>
                                        </p:tav>
                                      </p:tavLst>
                                    </p:anim>
                                    <p:animEffect transition="in" filter="fade">
                                      <p:cBhvr>
                                        <p:cTn id="35" dur="500"/>
                                        <p:tgtEl>
                                          <p:spTgt spid="25"/>
                                        </p:tgtEl>
                                      </p:cBhvr>
                                    </p:animEffect>
                                  </p:childTnLst>
                                </p:cTn>
                              </p:par>
                            </p:childTnLst>
                          </p:cTn>
                        </p:par>
                      </p:childTnLst>
                    </p:cTn>
                  </p:par>
                  <p:par>
                    <p:cTn id="36" fill="hold">
                      <p:stCondLst>
                        <p:cond delay="indefinite"/>
                      </p:stCondLst>
                      <p:childTnLst>
                        <p:par>
                          <p:cTn id="37" fill="hold">
                            <p:stCondLst>
                              <p:cond delay="0"/>
                            </p:stCondLst>
                            <p:childTnLst>
                              <p:par>
                                <p:cTn id="38" presetID="16" presetClass="entr" presetSubtype="21" fill="hold" nodeType="click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barn(inVertical)">
                                      <p:cBhvr>
                                        <p:cTn id="40" dur="500"/>
                                        <p:tgtEl>
                                          <p:spTgt spid="14"/>
                                        </p:tgtEl>
                                      </p:cBhvr>
                                    </p:animEffect>
                                  </p:childTnLst>
                                </p:cTn>
                              </p:par>
                              <p:par>
                                <p:cTn id="41" presetID="16" presetClass="entr" presetSubtype="21" fill="hold" nodeType="with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barn(inVertical)">
                                      <p:cBhvr>
                                        <p:cTn id="43" dur="500"/>
                                        <p:tgtEl>
                                          <p:spTgt spid="11"/>
                                        </p:tgtEl>
                                      </p:cBhvr>
                                    </p:animEffect>
                                  </p:childTnLst>
                                </p:cTn>
                              </p:par>
                              <p:par>
                                <p:cTn id="44" presetID="16" presetClass="entr" presetSubtype="21" fill="hold" grpId="0" nodeType="withEffect">
                                  <p:stCondLst>
                                    <p:cond delay="0"/>
                                  </p:stCondLst>
                                  <p:childTnLst>
                                    <p:set>
                                      <p:cBhvr>
                                        <p:cTn id="45" dur="1" fill="hold">
                                          <p:stCondLst>
                                            <p:cond delay="0"/>
                                          </p:stCondLst>
                                        </p:cTn>
                                        <p:tgtEl>
                                          <p:spTgt spid="28"/>
                                        </p:tgtEl>
                                        <p:attrNameLst>
                                          <p:attrName>style.visibility</p:attrName>
                                        </p:attrNameLst>
                                      </p:cBhvr>
                                      <p:to>
                                        <p:strVal val="visible"/>
                                      </p:to>
                                    </p:set>
                                    <p:animEffect transition="in" filter="barn(inVertical)">
                                      <p:cBhvr>
                                        <p:cTn id="46"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5" grpId="0"/>
      <p:bldP spid="2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 name="PA_图片 4"/>
          <p:cNvPicPr>
            <a:picLocks noChangeAspect="1"/>
          </p:cNvPicPr>
          <p:nvPr>
            <p:custDataLst>
              <p:tags r:id="rId1"/>
            </p:custDataLst>
          </p:nvPr>
        </p:nvPicPr>
        <p:blipFill>
          <a:blip r:embed="rId4">
            <a:extLst>
              <a:ext uri="{28A0092B-C50C-407E-A947-70E740481C1C}">
                <a14:useLocalDpi xmlns:a14="http://schemas.microsoft.com/office/drawing/2010/main" val="0"/>
              </a:ext>
            </a:extLst>
          </a:blip>
          <a:stretch>
            <a:fillRect/>
          </a:stretch>
        </p:blipFill>
        <p:spPr>
          <a:xfrm>
            <a:off x="2469196" y="406400"/>
            <a:ext cx="7550213" cy="5296649"/>
          </a:xfrm>
          <a:prstGeom prst="rect">
            <a:avLst/>
          </a:prstGeom>
        </p:spPr>
      </p:pic>
      <p:sp>
        <p:nvSpPr>
          <p:cNvPr id="7" name="文本框 80"/>
          <p:cNvSpPr txBox="1"/>
          <p:nvPr/>
        </p:nvSpPr>
        <p:spPr>
          <a:xfrm>
            <a:off x="2961005" y="2402540"/>
            <a:ext cx="6269990" cy="2123658"/>
          </a:xfrm>
          <a:prstGeom prst="rect">
            <a:avLst/>
          </a:prstGeom>
          <a:noFill/>
        </p:spPr>
        <p:txBody>
          <a:bodyPr wrap="square" rtlCol="0">
            <a:spAutoFit/>
          </a:bodyPr>
          <a:lstStyle/>
          <a:p>
            <a:pPr lvl="0" algn="ctr">
              <a:buClr>
                <a:srgbClr val="000000"/>
              </a:buClr>
              <a:defRPr/>
            </a:pPr>
            <a:r>
              <a:rPr lang="en-US" sz="4400" b="1" kern="0" dirty="0">
                <a:ln w="12700">
                  <a:solidFill>
                    <a:srgbClr val="A5CFFB">
                      <a:lumMod val="10000"/>
                    </a:srgbClr>
                  </a:solidFill>
                </a:ln>
                <a:solidFill>
                  <a:srgbClr val="FFC000">
                    <a:lumMod val="60000"/>
                    <a:lumOff val="40000"/>
                  </a:srgbClr>
                </a:solidFill>
                <a:effectLst>
                  <a:outerShdw blurRad="60007" dist="200025" dir="15000000" sy="30000" kx="-1800000" algn="bl" rotWithShape="0">
                    <a:prstClr val="black">
                      <a:alpha val="32000"/>
                    </a:prstClr>
                  </a:outerShdw>
                </a:effectLst>
                <a:latin typeface="Nunito black" pitchFamily="2" charset="0"/>
                <a:ea typeface="杨任东竹石体-Semibold"/>
                <a:cs typeface="Calibri" panose="020F0502020204030204" pitchFamily="34" charset="0"/>
                <a:sym typeface="Arial"/>
              </a:rPr>
              <a:t>2. </a:t>
            </a:r>
            <a:r>
              <a:rPr lang="vi-VN" sz="4400" b="1" kern="0" dirty="0">
                <a:ln w="12700">
                  <a:solidFill>
                    <a:srgbClr val="A5CFFB">
                      <a:lumMod val="10000"/>
                    </a:srgbClr>
                  </a:solidFill>
                </a:ln>
                <a:solidFill>
                  <a:srgbClr val="FFC000">
                    <a:lumMod val="60000"/>
                    <a:lumOff val="40000"/>
                  </a:srgbClr>
                </a:solidFill>
                <a:effectLst>
                  <a:outerShdw blurRad="60007" dist="200025" dir="15000000" sy="30000" kx="-1800000" algn="bl" rotWithShape="0">
                    <a:prstClr val="black">
                      <a:alpha val="32000"/>
                    </a:prstClr>
                  </a:outerShdw>
                </a:effectLst>
                <a:latin typeface="Nunito black" pitchFamily="2" charset="0"/>
                <a:ea typeface="杨任东竹石体-Semibold"/>
                <a:cs typeface="Calibri" panose="020F0502020204030204" pitchFamily="34" charset="0"/>
                <a:sym typeface="Arial"/>
              </a:rPr>
              <a:t>Viết 3 - 5 câu kể một việc em đã làm để bảo vệ môi trường.</a:t>
            </a:r>
            <a:endParaRPr kumimoji="0" lang="en-US" sz="4400" b="1" i="0" u="none" strike="noStrike" kern="0" cap="none" spc="0" normalizeH="0" baseline="0" noProof="0" dirty="0">
              <a:ln w="12700">
                <a:solidFill>
                  <a:srgbClr val="A5CFFB">
                    <a:lumMod val="10000"/>
                  </a:srgbClr>
                </a:solidFill>
              </a:ln>
              <a:solidFill>
                <a:srgbClr val="FFC000">
                  <a:lumMod val="60000"/>
                  <a:lumOff val="40000"/>
                </a:srgbClr>
              </a:solidFill>
              <a:effectLst>
                <a:outerShdw blurRad="60007" dist="200025" dir="15000000" sy="30000" kx="-1800000" algn="bl" rotWithShape="0">
                  <a:prstClr val="black">
                    <a:alpha val="32000"/>
                  </a:prstClr>
                </a:outerShdw>
              </a:effectLst>
              <a:uLnTx/>
              <a:uFillTx/>
              <a:latin typeface="Nunito black" pitchFamily="2" charset="0"/>
              <a:ea typeface="杨任东竹石体-Semibold"/>
              <a:cs typeface="Calibri" panose="020F0502020204030204" pitchFamily="34" charset="0"/>
              <a:sym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2000"/>
                            </p:stCondLst>
                            <p:childTnLst>
                              <p:par>
                                <p:cTn id="11" presetID="22" presetClass="entr" presetSubtype="8"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left)">
                                      <p:cBhvr>
                                        <p:cTn id="13" dur="9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D6EA21C-ECAD-487A-BD0E-E650713EDE9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3341071" y="1829031"/>
            <a:ext cx="4159297" cy="267895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435F112A-D447-476F-A768-5D50D0153440}"/>
              </a:ext>
            </a:extLst>
          </p:cNvPr>
          <p:cNvSpPr txBox="1"/>
          <p:nvPr/>
        </p:nvSpPr>
        <p:spPr>
          <a:xfrm>
            <a:off x="3692737" y="2596861"/>
            <a:ext cx="3321267" cy="152926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lvl="0" indent="0" algn="ctr" defTabSz="821531" rtl="0" eaLnBrk="1" fontAlgn="auto" latinLnBrk="0" hangingPunct="0">
              <a:lnSpc>
                <a:spcPct val="100000"/>
              </a:lnSpc>
              <a:spcBef>
                <a:spcPts val="0"/>
              </a:spcBef>
              <a:spcAft>
                <a:spcPts val="0"/>
              </a:spcAft>
              <a:buClrTx/>
              <a:buSzTx/>
              <a:buFontTx/>
              <a:buNone/>
              <a:tabLst/>
              <a:defRPr/>
            </a:pPr>
            <a:r>
              <a:rPr kumimoji="0" lang="vi-VN" sz="3000" b="1" i="0" u="none" strike="noStrike" kern="1200" cap="none" spc="0" normalizeH="0" baseline="0" noProof="0" dirty="0">
                <a:ln>
                  <a:noFill/>
                </a:ln>
                <a:solidFill>
                  <a:srgbClr val="FF0000"/>
                </a:solidFill>
                <a:effectLst/>
                <a:uLnTx/>
                <a:uFillTx/>
                <a:latin typeface="Calibri" panose="020F0502020204030204" pitchFamily="34" charset="0"/>
                <a:ea typeface="Helvetica Light"/>
                <a:cs typeface="Calibri" panose="020F0502020204030204" pitchFamily="34" charset="0"/>
                <a:sym typeface="Helvetica Light"/>
              </a:rPr>
              <a:t>Viết 4-5 câu em đã làm để bảo vệ môi trường</a:t>
            </a:r>
            <a:endParaRPr kumimoji="0" lang="en-US" sz="3000" b="1" i="0" u="none" strike="noStrike" kern="1200" cap="none" spc="0" normalizeH="0" baseline="0" noProof="0" dirty="0">
              <a:ln>
                <a:noFill/>
              </a:ln>
              <a:solidFill>
                <a:srgbClr val="FF0000"/>
              </a:solidFill>
              <a:effectLst/>
              <a:uLnTx/>
              <a:uFillTx/>
              <a:latin typeface="Calibri" panose="020F0502020204030204" pitchFamily="34" charset="0"/>
              <a:ea typeface="Helvetica Light"/>
              <a:cs typeface="Calibri" panose="020F0502020204030204" pitchFamily="34" charset="0"/>
              <a:sym typeface="Helvetica Light"/>
            </a:endParaRPr>
          </a:p>
        </p:txBody>
      </p:sp>
      <p:grpSp>
        <p:nvGrpSpPr>
          <p:cNvPr id="5" name="Group 4">
            <a:extLst>
              <a:ext uri="{FF2B5EF4-FFF2-40B4-BE49-F238E27FC236}">
                <a16:creationId xmlns:a16="http://schemas.microsoft.com/office/drawing/2014/main" id="{723912BC-988D-42BE-84AD-792E4F87A423}"/>
              </a:ext>
            </a:extLst>
          </p:cNvPr>
          <p:cNvGrpSpPr/>
          <p:nvPr/>
        </p:nvGrpSpPr>
        <p:grpSpPr>
          <a:xfrm>
            <a:off x="2729544" y="312104"/>
            <a:ext cx="4414207" cy="1004536"/>
            <a:chOff x="6961239" y="589254"/>
            <a:chExt cx="3907763" cy="1004536"/>
          </a:xfrm>
        </p:grpSpPr>
        <p:sp>
          <p:nvSpPr>
            <p:cNvPr id="6" name="Rectangle: Rounded Corners 5">
              <a:extLst>
                <a:ext uri="{FF2B5EF4-FFF2-40B4-BE49-F238E27FC236}">
                  <a16:creationId xmlns:a16="http://schemas.microsoft.com/office/drawing/2014/main" id="{56E11842-92CF-4B7D-8407-C5AC8100A4CD}"/>
                </a:ext>
              </a:extLst>
            </p:cNvPr>
            <p:cNvSpPr/>
            <p:nvPr/>
          </p:nvSpPr>
          <p:spPr>
            <a:xfrm>
              <a:off x="6961239" y="635145"/>
              <a:ext cx="3764416" cy="958645"/>
            </a:xfrm>
            <a:prstGeom prst="roundRect">
              <a:avLst/>
            </a:prstGeom>
            <a:solidFill>
              <a:schemeClr val="accent5">
                <a:lumMod val="20000"/>
                <a:lumOff val="80000"/>
              </a:schemeClr>
            </a:solidFill>
            <a:ln w="28575">
              <a:solidFill>
                <a:schemeClr val="accent5">
                  <a:lumMod val="75000"/>
                </a:schemeClr>
              </a:solidFill>
              <a:prstDash val="sysDash"/>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Ikaros-Regular"/>
                <a:ea typeface="微软雅黑"/>
                <a:cs typeface="+mn-cs"/>
              </a:endParaRPr>
            </a:p>
          </p:txBody>
        </p:sp>
        <p:sp>
          <p:nvSpPr>
            <p:cNvPr id="7" name="TextBox 6">
              <a:extLst>
                <a:ext uri="{FF2B5EF4-FFF2-40B4-BE49-F238E27FC236}">
                  <a16:creationId xmlns:a16="http://schemas.microsoft.com/office/drawing/2014/main" id="{86BC63CD-EFD4-4DAA-87AD-F67A15992848}"/>
                </a:ext>
              </a:extLst>
            </p:cNvPr>
            <p:cNvSpPr txBox="1"/>
            <p:nvPr/>
          </p:nvSpPr>
          <p:spPr>
            <a:xfrm>
              <a:off x="7052198" y="589254"/>
              <a:ext cx="3816804" cy="954107"/>
            </a:xfrm>
            <a:prstGeom prst="rect">
              <a:avLst/>
            </a:prstGeom>
            <a:noFill/>
          </p:spPr>
          <p:txBody>
            <a:bodyPr wrap="square">
              <a:spAutoFit/>
            </a:bodyPr>
            <a:lstStyle/>
            <a:p>
              <a:pPr algn="ctr"/>
              <a:r>
                <a:rPr lang="en-US" sz="2800" dirty="0" err="1">
                  <a:latin typeface="Arial-Rounded" panose="020B0500000000000000" pitchFamily="34" charset="0"/>
                  <a:ea typeface="Arial-Rounded" panose="020B0500000000000000" pitchFamily="34" charset="0"/>
                  <a:cs typeface="Arial-Rounded" panose="020B0500000000000000" pitchFamily="34" charset="0"/>
                </a:rPr>
                <a:t>Em</a:t>
              </a:r>
              <a:r>
                <a:rPr lang="en-US" sz="2800" dirty="0">
                  <a:latin typeface="Arial-Rounded" panose="020B0500000000000000" pitchFamily="34" charset="0"/>
                  <a:ea typeface="Arial-Rounded" panose="020B0500000000000000" pitchFamily="34" charset="0"/>
                  <a:cs typeface="Arial-Rounded" panose="020B0500000000000000" pitchFamily="34" charset="0"/>
                </a:rPr>
                <a:t> </a:t>
              </a:r>
              <a:r>
                <a:rPr lang="en-US" sz="2800" dirty="0" err="1">
                  <a:latin typeface="Arial-Rounded" panose="020B0500000000000000" pitchFamily="34" charset="0"/>
                  <a:ea typeface="Arial-Rounded" panose="020B0500000000000000" pitchFamily="34" charset="0"/>
                  <a:cs typeface="Arial-Rounded" panose="020B0500000000000000" pitchFamily="34" charset="0"/>
                </a:rPr>
                <a:t>đã</a:t>
              </a:r>
              <a:r>
                <a:rPr lang="en-US" sz="2800" dirty="0">
                  <a:latin typeface="Arial-Rounded" panose="020B0500000000000000" pitchFamily="34" charset="0"/>
                  <a:ea typeface="Arial-Rounded" panose="020B0500000000000000" pitchFamily="34" charset="0"/>
                  <a:cs typeface="Arial-Rounded" panose="020B0500000000000000" pitchFamily="34" charset="0"/>
                </a:rPr>
                <a:t> </a:t>
              </a:r>
              <a:r>
                <a:rPr lang="en-US" sz="2800" dirty="0" err="1">
                  <a:latin typeface="Arial-Rounded" panose="020B0500000000000000" pitchFamily="34" charset="0"/>
                  <a:ea typeface="Arial-Rounded" panose="020B0500000000000000" pitchFamily="34" charset="0"/>
                  <a:cs typeface="Arial-Rounded" panose="020B0500000000000000" pitchFamily="34" charset="0"/>
                </a:rPr>
                <a:t>làm</a:t>
              </a:r>
              <a:r>
                <a:rPr lang="en-US" sz="2800" dirty="0">
                  <a:latin typeface="Arial-Rounded" panose="020B0500000000000000" pitchFamily="34" charset="0"/>
                  <a:ea typeface="Arial-Rounded" panose="020B0500000000000000" pitchFamily="34" charset="0"/>
                  <a:cs typeface="Arial-Rounded" panose="020B0500000000000000" pitchFamily="34" charset="0"/>
                </a:rPr>
                <a:t> </a:t>
              </a:r>
              <a:r>
                <a:rPr lang="en-US" sz="2800" dirty="0" err="1">
                  <a:latin typeface="Arial-Rounded" panose="020B0500000000000000" pitchFamily="34" charset="0"/>
                  <a:ea typeface="Arial-Rounded" panose="020B0500000000000000" pitchFamily="34" charset="0"/>
                  <a:cs typeface="Arial-Rounded" panose="020B0500000000000000" pitchFamily="34" charset="0"/>
                </a:rPr>
                <a:t>gì</a:t>
              </a:r>
              <a:r>
                <a:rPr lang="en-US" sz="2800" dirty="0">
                  <a:latin typeface="Arial-Rounded" panose="020B0500000000000000" pitchFamily="34" charset="0"/>
                  <a:ea typeface="Arial-Rounded" panose="020B0500000000000000" pitchFamily="34" charset="0"/>
                  <a:cs typeface="Arial-Rounded" panose="020B0500000000000000" pitchFamily="34" charset="0"/>
                </a:rPr>
                <a:t> </a:t>
              </a:r>
              <a:r>
                <a:rPr lang="en-US" sz="2800" dirty="0" err="1">
                  <a:latin typeface="Arial-Rounded" panose="020B0500000000000000" pitchFamily="34" charset="0"/>
                  <a:ea typeface="Arial-Rounded" panose="020B0500000000000000" pitchFamily="34" charset="0"/>
                  <a:cs typeface="Arial-Rounded" panose="020B0500000000000000" pitchFamily="34" charset="0"/>
                </a:rPr>
                <a:t>để</a:t>
              </a:r>
              <a:r>
                <a:rPr lang="en-US" sz="2800" dirty="0">
                  <a:latin typeface="Arial-Rounded" panose="020B0500000000000000" pitchFamily="34" charset="0"/>
                  <a:ea typeface="Arial-Rounded" panose="020B0500000000000000" pitchFamily="34" charset="0"/>
                  <a:cs typeface="Arial-Rounded" panose="020B0500000000000000" pitchFamily="34" charset="0"/>
                </a:rPr>
                <a:t> </a:t>
              </a:r>
              <a:r>
                <a:rPr lang="en-US" sz="2800" dirty="0" err="1">
                  <a:latin typeface="Arial-Rounded" panose="020B0500000000000000" pitchFamily="34" charset="0"/>
                  <a:ea typeface="Arial-Rounded" panose="020B0500000000000000" pitchFamily="34" charset="0"/>
                  <a:cs typeface="Arial-Rounded" panose="020B0500000000000000" pitchFamily="34" charset="0"/>
                </a:rPr>
                <a:t>bảo</a:t>
              </a:r>
              <a:r>
                <a:rPr lang="en-US" sz="2800" dirty="0">
                  <a:latin typeface="Arial-Rounded" panose="020B0500000000000000" pitchFamily="34" charset="0"/>
                  <a:ea typeface="Arial-Rounded" panose="020B0500000000000000" pitchFamily="34" charset="0"/>
                  <a:cs typeface="Arial-Rounded" panose="020B0500000000000000" pitchFamily="34" charset="0"/>
                </a:rPr>
                <a:t> </a:t>
              </a:r>
              <a:r>
                <a:rPr lang="en-US" sz="2800" dirty="0" err="1">
                  <a:latin typeface="Arial-Rounded" panose="020B0500000000000000" pitchFamily="34" charset="0"/>
                  <a:ea typeface="Arial-Rounded" panose="020B0500000000000000" pitchFamily="34" charset="0"/>
                  <a:cs typeface="Arial-Rounded" panose="020B0500000000000000" pitchFamily="34" charset="0"/>
                </a:rPr>
                <a:t>vệ</a:t>
              </a:r>
              <a:r>
                <a:rPr lang="en-US" sz="2800" dirty="0">
                  <a:latin typeface="Arial-Rounded" panose="020B0500000000000000" pitchFamily="34" charset="0"/>
                  <a:ea typeface="Arial-Rounded" panose="020B0500000000000000" pitchFamily="34" charset="0"/>
                  <a:cs typeface="Arial-Rounded" panose="020B0500000000000000" pitchFamily="34" charset="0"/>
                </a:rPr>
                <a:t> </a:t>
              </a:r>
              <a:r>
                <a:rPr lang="en-US" sz="2800" dirty="0" err="1">
                  <a:latin typeface="Arial-Rounded" panose="020B0500000000000000" pitchFamily="34" charset="0"/>
                  <a:ea typeface="Arial-Rounded" panose="020B0500000000000000" pitchFamily="34" charset="0"/>
                  <a:cs typeface="Arial-Rounded" panose="020B0500000000000000" pitchFamily="34" charset="0"/>
                </a:rPr>
                <a:t>môi</a:t>
              </a:r>
              <a:r>
                <a:rPr lang="en-US" sz="2800" dirty="0">
                  <a:latin typeface="Arial-Rounded" panose="020B0500000000000000" pitchFamily="34" charset="0"/>
                  <a:ea typeface="Arial-Rounded" panose="020B0500000000000000" pitchFamily="34" charset="0"/>
                  <a:cs typeface="Arial-Rounded" panose="020B0500000000000000" pitchFamily="34" charset="0"/>
                </a:rPr>
                <a:t> </a:t>
              </a:r>
              <a:r>
                <a:rPr lang="en-US" sz="2800" dirty="0" err="1">
                  <a:latin typeface="Arial-Rounded" panose="020B0500000000000000" pitchFamily="34" charset="0"/>
                  <a:ea typeface="Arial-Rounded" panose="020B0500000000000000" pitchFamily="34" charset="0"/>
                  <a:cs typeface="Arial-Rounded" panose="020B0500000000000000" pitchFamily="34" charset="0"/>
                </a:rPr>
                <a:t>trường</a:t>
              </a:r>
              <a:r>
                <a:rPr lang="en-US" sz="2800" dirty="0">
                  <a:latin typeface="Arial-Rounded" panose="020B0500000000000000" pitchFamily="34" charset="0"/>
                  <a:ea typeface="Arial-Rounded" panose="020B0500000000000000" pitchFamily="34" charset="0"/>
                  <a:cs typeface="Arial-Rounded" panose="020B0500000000000000" pitchFamily="34" charset="0"/>
                </a:rPr>
                <a:t>?</a:t>
              </a:r>
            </a:p>
          </p:txBody>
        </p:sp>
      </p:grpSp>
      <p:cxnSp>
        <p:nvCxnSpPr>
          <p:cNvPr id="8" name="Straight Arrow Connector 7">
            <a:extLst>
              <a:ext uri="{FF2B5EF4-FFF2-40B4-BE49-F238E27FC236}">
                <a16:creationId xmlns:a16="http://schemas.microsoft.com/office/drawing/2014/main" id="{069102FA-CCDB-4A8A-B907-8192E1B66411}"/>
              </a:ext>
            </a:extLst>
          </p:cNvPr>
          <p:cNvCxnSpPr>
            <a:cxnSpLocks/>
          </p:cNvCxnSpPr>
          <p:nvPr/>
        </p:nvCxnSpPr>
        <p:spPr>
          <a:xfrm flipH="1" flipV="1">
            <a:off x="5232127" y="1350093"/>
            <a:ext cx="555190" cy="855370"/>
          </a:xfrm>
          <a:prstGeom prst="straightConnector1">
            <a:avLst/>
          </a:prstGeom>
          <a:ln w="28575">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nvGrpSpPr>
          <p:cNvPr id="17" name="Group 16">
            <a:extLst>
              <a:ext uri="{FF2B5EF4-FFF2-40B4-BE49-F238E27FC236}">
                <a16:creationId xmlns:a16="http://schemas.microsoft.com/office/drawing/2014/main" id="{769B1B17-11D9-412F-90E3-E47E083F92FE}"/>
              </a:ext>
            </a:extLst>
          </p:cNvPr>
          <p:cNvGrpSpPr/>
          <p:nvPr/>
        </p:nvGrpSpPr>
        <p:grpSpPr>
          <a:xfrm>
            <a:off x="7826025" y="2301997"/>
            <a:ext cx="3975449" cy="1725948"/>
            <a:chOff x="8001419" y="2301997"/>
            <a:chExt cx="2107306" cy="1725948"/>
          </a:xfrm>
        </p:grpSpPr>
        <p:sp>
          <p:nvSpPr>
            <p:cNvPr id="18" name="Rectangle: Rounded Corners 17">
              <a:extLst>
                <a:ext uri="{FF2B5EF4-FFF2-40B4-BE49-F238E27FC236}">
                  <a16:creationId xmlns:a16="http://schemas.microsoft.com/office/drawing/2014/main" id="{1017603B-420C-497D-BCD9-17FF22D70A22}"/>
                </a:ext>
              </a:extLst>
            </p:cNvPr>
            <p:cNvSpPr/>
            <p:nvPr/>
          </p:nvSpPr>
          <p:spPr>
            <a:xfrm>
              <a:off x="8020716" y="2301997"/>
              <a:ext cx="2061677" cy="1725948"/>
            </a:xfrm>
            <a:prstGeom prst="roundRect">
              <a:avLst/>
            </a:prstGeom>
            <a:solidFill>
              <a:srgbClr val="FFFFCC"/>
            </a:solidFill>
            <a:ln w="28575">
              <a:solidFill>
                <a:srgbClr val="FF6600"/>
              </a:solidFill>
              <a:prstDash val="sysDash"/>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Ikaros-Regular"/>
                <a:ea typeface="微软雅黑"/>
                <a:cs typeface="+mn-cs"/>
              </a:endParaRPr>
            </a:p>
          </p:txBody>
        </p:sp>
        <p:sp>
          <p:nvSpPr>
            <p:cNvPr id="19" name="TextBox 18">
              <a:extLst>
                <a:ext uri="{FF2B5EF4-FFF2-40B4-BE49-F238E27FC236}">
                  <a16:creationId xmlns:a16="http://schemas.microsoft.com/office/drawing/2014/main" id="{3D398802-7B3F-4E82-AADD-F24401AC7955}"/>
                </a:ext>
              </a:extLst>
            </p:cNvPr>
            <p:cNvSpPr txBox="1"/>
            <p:nvPr/>
          </p:nvSpPr>
          <p:spPr>
            <a:xfrm>
              <a:off x="8001419" y="2495354"/>
              <a:ext cx="2107306" cy="1384995"/>
            </a:xfrm>
            <a:prstGeom prst="rect">
              <a:avLst/>
            </a:prstGeom>
            <a:noFill/>
          </p:spPr>
          <p:txBody>
            <a:bodyPr wrap="square">
              <a:spAutoFit/>
            </a:bodyPr>
            <a:lstStyle/>
            <a:p>
              <a:pPr algn="ctr"/>
              <a:r>
                <a:rPr lang="en-US" sz="2800" dirty="0" err="1">
                  <a:latin typeface="Arial-Rounded" panose="020B0500000000000000" pitchFamily="34" charset="0"/>
                  <a:ea typeface="Arial-Rounded" panose="020B0500000000000000" pitchFamily="34" charset="0"/>
                  <a:cs typeface="Arial-Rounded" panose="020B0500000000000000" pitchFamily="34" charset="0"/>
                </a:rPr>
                <a:t>Em</a:t>
              </a:r>
              <a:r>
                <a:rPr lang="en-US" sz="2800" dirty="0">
                  <a:latin typeface="Arial-Rounded" panose="020B0500000000000000" pitchFamily="34" charset="0"/>
                  <a:ea typeface="Arial-Rounded" panose="020B0500000000000000" pitchFamily="34" charset="0"/>
                  <a:cs typeface="Arial-Rounded" panose="020B0500000000000000" pitchFamily="34" charset="0"/>
                </a:rPr>
                <a:t> </a:t>
              </a:r>
              <a:r>
                <a:rPr lang="en-US" sz="2800" dirty="0" err="1">
                  <a:latin typeface="Arial-Rounded" panose="020B0500000000000000" pitchFamily="34" charset="0"/>
                  <a:ea typeface="Arial-Rounded" panose="020B0500000000000000" pitchFamily="34" charset="0"/>
                  <a:cs typeface="Arial-Rounded" panose="020B0500000000000000" pitchFamily="34" charset="0"/>
                </a:rPr>
                <a:t>đã</a:t>
              </a:r>
              <a:r>
                <a:rPr lang="en-US" sz="2800" dirty="0">
                  <a:latin typeface="Arial-Rounded" panose="020B0500000000000000" pitchFamily="34" charset="0"/>
                  <a:ea typeface="Arial-Rounded" panose="020B0500000000000000" pitchFamily="34" charset="0"/>
                  <a:cs typeface="Arial-Rounded" panose="020B0500000000000000" pitchFamily="34" charset="0"/>
                </a:rPr>
                <a:t> </a:t>
              </a:r>
              <a:r>
                <a:rPr lang="en-US" sz="2800" dirty="0" err="1">
                  <a:latin typeface="Arial-Rounded" panose="020B0500000000000000" pitchFamily="34" charset="0"/>
                  <a:ea typeface="Arial-Rounded" panose="020B0500000000000000" pitchFamily="34" charset="0"/>
                  <a:cs typeface="Arial-Rounded" panose="020B0500000000000000" pitchFamily="34" charset="0"/>
                </a:rPr>
                <a:t>làm</a:t>
              </a:r>
              <a:r>
                <a:rPr lang="en-US" sz="2800" dirty="0">
                  <a:latin typeface="Arial-Rounded" panose="020B0500000000000000" pitchFamily="34" charset="0"/>
                  <a:ea typeface="Arial-Rounded" panose="020B0500000000000000" pitchFamily="34" charset="0"/>
                  <a:cs typeface="Arial-Rounded" panose="020B0500000000000000" pitchFamily="34" charset="0"/>
                </a:rPr>
                <a:t> </a:t>
              </a:r>
              <a:r>
                <a:rPr lang="en-US" sz="2800" dirty="0" err="1">
                  <a:latin typeface="Arial-Rounded" panose="020B0500000000000000" pitchFamily="34" charset="0"/>
                  <a:ea typeface="Arial-Rounded" panose="020B0500000000000000" pitchFamily="34" charset="0"/>
                  <a:cs typeface="Arial-Rounded" panose="020B0500000000000000" pitchFamily="34" charset="0"/>
                </a:rPr>
                <a:t>việc</a:t>
              </a:r>
              <a:r>
                <a:rPr lang="en-US" sz="2800" dirty="0">
                  <a:latin typeface="Arial-Rounded" panose="020B0500000000000000" pitchFamily="34" charset="0"/>
                  <a:ea typeface="Arial-Rounded" panose="020B0500000000000000" pitchFamily="34" charset="0"/>
                  <a:cs typeface="Arial-Rounded" panose="020B0500000000000000" pitchFamily="34" charset="0"/>
                </a:rPr>
                <a:t> </a:t>
              </a:r>
              <a:r>
                <a:rPr lang="en-US" sz="2800" dirty="0" err="1">
                  <a:latin typeface="Arial-Rounded" panose="020B0500000000000000" pitchFamily="34" charset="0"/>
                  <a:ea typeface="Arial-Rounded" panose="020B0500000000000000" pitchFamily="34" charset="0"/>
                  <a:cs typeface="Arial-Rounded" panose="020B0500000000000000" pitchFamily="34" charset="0"/>
                </a:rPr>
                <a:t>đó</a:t>
              </a:r>
              <a:r>
                <a:rPr lang="en-US" sz="2800" dirty="0">
                  <a:latin typeface="Arial-Rounded" panose="020B0500000000000000" pitchFamily="34" charset="0"/>
                  <a:ea typeface="Arial-Rounded" panose="020B0500000000000000" pitchFamily="34" charset="0"/>
                  <a:cs typeface="Arial-Rounded" panose="020B0500000000000000" pitchFamily="34" charset="0"/>
                </a:rPr>
                <a:t> </a:t>
              </a:r>
              <a:r>
                <a:rPr lang="en-US" sz="2800" dirty="0" err="1">
                  <a:latin typeface="Arial-Rounded" panose="020B0500000000000000" pitchFamily="34" charset="0"/>
                  <a:ea typeface="Arial-Rounded" panose="020B0500000000000000" pitchFamily="34" charset="0"/>
                  <a:cs typeface="Arial-Rounded" panose="020B0500000000000000" pitchFamily="34" charset="0"/>
                </a:rPr>
                <a:t>lúc</a:t>
              </a:r>
              <a:r>
                <a:rPr lang="en-US" sz="2800" dirty="0">
                  <a:latin typeface="Arial-Rounded" panose="020B0500000000000000" pitchFamily="34" charset="0"/>
                  <a:ea typeface="Arial-Rounded" panose="020B0500000000000000" pitchFamily="34" charset="0"/>
                  <a:cs typeface="Arial-Rounded" panose="020B0500000000000000" pitchFamily="34" charset="0"/>
                </a:rPr>
                <a:t> </a:t>
              </a:r>
              <a:r>
                <a:rPr lang="en-US" sz="2800" dirty="0" err="1">
                  <a:latin typeface="Arial-Rounded" panose="020B0500000000000000" pitchFamily="34" charset="0"/>
                  <a:ea typeface="Arial-Rounded" panose="020B0500000000000000" pitchFamily="34" charset="0"/>
                  <a:cs typeface="Arial-Rounded" panose="020B0500000000000000" pitchFamily="34" charset="0"/>
                </a:rPr>
                <a:t>nào</a:t>
              </a:r>
              <a:r>
                <a:rPr lang="en-US" sz="2800" dirty="0">
                  <a:latin typeface="Arial-Rounded" panose="020B0500000000000000" pitchFamily="34" charset="0"/>
                  <a:ea typeface="Arial-Rounded" panose="020B0500000000000000" pitchFamily="34" charset="0"/>
                  <a:cs typeface="Arial-Rounded" panose="020B0500000000000000" pitchFamily="34" charset="0"/>
                </a:rPr>
                <a:t>? Ở </a:t>
              </a:r>
              <a:r>
                <a:rPr lang="en-US" sz="2800" dirty="0" err="1">
                  <a:latin typeface="Arial-Rounded" panose="020B0500000000000000" pitchFamily="34" charset="0"/>
                  <a:ea typeface="Arial-Rounded" panose="020B0500000000000000" pitchFamily="34" charset="0"/>
                  <a:cs typeface="Arial-Rounded" panose="020B0500000000000000" pitchFamily="34" charset="0"/>
                </a:rPr>
                <a:t>đâu</a:t>
              </a:r>
              <a:r>
                <a:rPr lang="en-US" sz="2800" dirty="0">
                  <a:latin typeface="Arial-Rounded" panose="020B0500000000000000" pitchFamily="34" charset="0"/>
                  <a:ea typeface="Arial-Rounded" panose="020B0500000000000000" pitchFamily="34" charset="0"/>
                  <a:cs typeface="Arial-Rounded" panose="020B0500000000000000" pitchFamily="34" charset="0"/>
                </a:rPr>
                <a:t>? </a:t>
              </a:r>
              <a:r>
                <a:rPr lang="en-US" sz="2800" dirty="0" err="1">
                  <a:latin typeface="Arial-Rounded" panose="020B0500000000000000" pitchFamily="34" charset="0"/>
                  <a:ea typeface="Arial-Rounded" panose="020B0500000000000000" pitchFamily="34" charset="0"/>
                  <a:cs typeface="Arial-Rounded" panose="020B0500000000000000" pitchFamily="34" charset="0"/>
                </a:rPr>
                <a:t>Em</a:t>
              </a:r>
              <a:r>
                <a:rPr lang="en-US" sz="2800" dirty="0">
                  <a:latin typeface="Arial-Rounded" panose="020B0500000000000000" pitchFamily="34" charset="0"/>
                  <a:ea typeface="Arial-Rounded" panose="020B0500000000000000" pitchFamily="34" charset="0"/>
                  <a:cs typeface="Arial-Rounded" panose="020B0500000000000000" pitchFamily="34" charset="0"/>
                </a:rPr>
                <a:t> </a:t>
              </a:r>
              <a:r>
                <a:rPr lang="en-US" sz="2800" dirty="0" err="1">
                  <a:latin typeface="Arial-Rounded" panose="020B0500000000000000" pitchFamily="34" charset="0"/>
                  <a:ea typeface="Arial-Rounded" panose="020B0500000000000000" pitchFamily="34" charset="0"/>
                  <a:cs typeface="Arial-Rounded" panose="020B0500000000000000" pitchFamily="34" charset="0"/>
                </a:rPr>
                <a:t>làm</a:t>
              </a:r>
              <a:r>
                <a:rPr lang="en-US" sz="2800" dirty="0">
                  <a:latin typeface="Arial-Rounded" panose="020B0500000000000000" pitchFamily="34" charset="0"/>
                  <a:ea typeface="Arial-Rounded" panose="020B0500000000000000" pitchFamily="34" charset="0"/>
                  <a:cs typeface="Arial-Rounded" panose="020B0500000000000000" pitchFamily="34" charset="0"/>
                </a:rPr>
                <a:t> </a:t>
              </a:r>
              <a:r>
                <a:rPr lang="en-US" sz="2800" dirty="0" err="1">
                  <a:latin typeface="Arial-Rounded" panose="020B0500000000000000" pitchFamily="34" charset="0"/>
                  <a:ea typeface="Arial-Rounded" panose="020B0500000000000000" pitchFamily="34" charset="0"/>
                  <a:cs typeface="Arial-Rounded" panose="020B0500000000000000" pitchFamily="34" charset="0"/>
                </a:rPr>
                <a:t>như</a:t>
              </a:r>
              <a:r>
                <a:rPr lang="en-US" sz="2800" dirty="0">
                  <a:latin typeface="Arial-Rounded" panose="020B0500000000000000" pitchFamily="34" charset="0"/>
                  <a:ea typeface="Arial-Rounded" panose="020B0500000000000000" pitchFamily="34" charset="0"/>
                  <a:cs typeface="Arial-Rounded" panose="020B0500000000000000" pitchFamily="34" charset="0"/>
                </a:rPr>
                <a:t> </a:t>
              </a:r>
              <a:r>
                <a:rPr lang="en-US" sz="2800" dirty="0" err="1">
                  <a:latin typeface="Arial-Rounded" panose="020B0500000000000000" pitchFamily="34" charset="0"/>
                  <a:ea typeface="Arial-Rounded" panose="020B0500000000000000" pitchFamily="34" charset="0"/>
                  <a:cs typeface="Arial-Rounded" panose="020B0500000000000000" pitchFamily="34" charset="0"/>
                </a:rPr>
                <a:t>thế</a:t>
              </a:r>
              <a:r>
                <a:rPr lang="en-US" sz="2800" dirty="0">
                  <a:latin typeface="Arial-Rounded" panose="020B0500000000000000" pitchFamily="34" charset="0"/>
                  <a:ea typeface="Arial-Rounded" panose="020B0500000000000000" pitchFamily="34" charset="0"/>
                  <a:cs typeface="Arial-Rounded" panose="020B0500000000000000" pitchFamily="34" charset="0"/>
                </a:rPr>
                <a:t> </a:t>
              </a:r>
              <a:r>
                <a:rPr lang="en-US" sz="2800" dirty="0" err="1">
                  <a:latin typeface="Arial-Rounded" panose="020B0500000000000000" pitchFamily="34" charset="0"/>
                  <a:ea typeface="Arial-Rounded" panose="020B0500000000000000" pitchFamily="34" charset="0"/>
                  <a:cs typeface="Arial-Rounded" panose="020B0500000000000000" pitchFamily="34" charset="0"/>
                </a:rPr>
                <a:t>nào</a:t>
              </a:r>
              <a:r>
                <a:rPr lang="en-US" sz="2800" dirty="0">
                  <a:latin typeface="Arial-Rounded" panose="020B0500000000000000" pitchFamily="34" charset="0"/>
                  <a:ea typeface="Arial-Rounded" panose="020B0500000000000000" pitchFamily="34" charset="0"/>
                  <a:cs typeface="Arial-Rounded" panose="020B0500000000000000" pitchFamily="34" charset="0"/>
                </a:rPr>
                <a:t>?</a:t>
              </a:r>
            </a:p>
          </p:txBody>
        </p:sp>
      </p:grpSp>
      <p:cxnSp>
        <p:nvCxnSpPr>
          <p:cNvPr id="20" name="Straight Arrow Connector 19">
            <a:extLst>
              <a:ext uri="{FF2B5EF4-FFF2-40B4-BE49-F238E27FC236}">
                <a16:creationId xmlns:a16="http://schemas.microsoft.com/office/drawing/2014/main" id="{300D188A-F3F3-4962-9948-D7EC965DCDBE}"/>
              </a:ext>
            </a:extLst>
          </p:cNvPr>
          <p:cNvCxnSpPr>
            <a:cxnSpLocks/>
          </p:cNvCxnSpPr>
          <p:nvPr/>
        </p:nvCxnSpPr>
        <p:spPr>
          <a:xfrm>
            <a:off x="7002261" y="3037137"/>
            <a:ext cx="823765" cy="0"/>
          </a:xfrm>
          <a:prstGeom prst="straightConnector1">
            <a:avLst/>
          </a:prstGeom>
          <a:ln w="28575">
            <a:solidFill>
              <a:srgbClr val="FF4402"/>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7B9DF3D4-7704-4053-88B4-C0A69B415D47}"/>
              </a:ext>
            </a:extLst>
          </p:cNvPr>
          <p:cNvCxnSpPr>
            <a:cxnSpLocks/>
          </p:cNvCxnSpPr>
          <p:nvPr/>
        </p:nvCxnSpPr>
        <p:spPr>
          <a:xfrm flipH="1">
            <a:off x="5353371" y="4296518"/>
            <a:ext cx="274883" cy="1060314"/>
          </a:xfrm>
          <a:prstGeom prst="straightConnector1">
            <a:avLst/>
          </a:prstGeom>
          <a:ln w="28575">
            <a:solidFill>
              <a:srgbClr val="BE0FAA"/>
            </a:solidFill>
            <a:tailEnd type="triangle"/>
          </a:ln>
        </p:spPr>
        <p:style>
          <a:lnRef idx="1">
            <a:schemeClr val="accent1"/>
          </a:lnRef>
          <a:fillRef idx="0">
            <a:schemeClr val="accent1"/>
          </a:fillRef>
          <a:effectRef idx="0">
            <a:schemeClr val="accent1"/>
          </a:effectRef>
          <a:fontRef idx="minor">
            <a:schemeClr val="tx1"/>
          </a:fontRef>
        </p:style>
      </p:cxnSp>
      <p:grpSp>
        <p:nvGrpSpPr>
          <p:cNvPr id="30" name="Group 29">
            <a:extLst>
              <a:ext uri="{FF2B5EF4-FFF2-40B4-BE49-F238E27FC236}">
                <a16:creationId xmlns:a16="http://schemas.microsoft.com/office/drawing/2014/main" id="{29E5B3FB-5782-42CB-9E46-535B0769A9B5}"/>
              </a:ext>
            </a:extLst>
          </p:cNvPr>
          <p:cNvGrpSpPr/>
          <p:nvPr/>
        </p:nvGrpSpPr>
        <p:grpSpPr>
          <a:xfrm>
            <a:off x="3571875" y="5131801"/>
            <a:ext cx="3871645" cy="961886"/>
            <a:chOff x="1362828" y="4771339"/>
            <a:chExt cx="3060025" cy="961886"/>
          </a:xfrm>
        </p:grpSpPr>
        <p:sp>
          <p:nvSpPr>
            <p:cNvPr id="31" name="Rectangle: Rounded Corners 30">
              <a:extLst>
                <a:ext uri="{FF2B5EF4-FFF2-40B4-BE49-F238E27FC236}">
                  <a16:creationId xmlns:a16="http://schemas.microsoft.com/office/drawing/2014/main" id="{E699A5CC-3210-405A-B461-D28E2777B31E}"/>
                </a:ext>
              </a:extLst>
            </p:cNvPr>
            <p:cNvSpPr/>
            <p:nvPr/>
          </p:nvSpPr>
          <p:spPr>
            <a:xfrm>
              <a:off x="1451771" y="4771339"/>
              <a:ext cx="2971082" cy="958645"/>
            </a:xfrm>
            <a:prstGeom prst="roundRect">
              <a:avLst/>
            </a:prstGeom>
            <a:solidFill>
              <a:srgbClr val="FFCCFF"/>
            </a:solidFill>
            <a:ln w="28575">
              <a:solidFill>
                <a:srgbClr val="BE0FAA"/>
              </a:solidFill>
              <a:prstDash val="sysDash"/>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Ikaros-Regular"/>
                <a:ea typeface="微软雅黑"/>
                <a:cs typeface="+mn-cs"/>
              </a:endParaRPr>
            </a:p>
          </p:txBody>
        </p:sp>
        <p:sp>
          <p:nvSpPr>
            <p:cNvPr id="32" name="TextBox 31">
              <a:extLst>
                <a:ext uri="{FF2B5EF4-FFF2-40B4-BE49-F238E27FC236}">
                  <a16:creationId xmlns:a16="http://schemas.microsoft.com/office/drawing/2014/main" id="{E2CB1FC0-CEF7-437B-9E20-36BDE2454092}"/>
                </a:ext>
              </a:extLst>
            </p:cNvPr>
            <p:cNvSpPr txBox="1"/>
            <p:nvPr/>
          </p:nvSpPr>
          <p:spPr>
            <a:xfrm>
              <a:off x="1362828" y="4779118"/>
              <a:ext cx="3003774" cy="954107"/>
            </a:xfrm>
            <a:prstGeom prst="rect">
              <a:avLst/>
            </a:prstGeom>
            <a:noFill/>
            <a:ln>
              <a:noFill/>
            </a:ln>
          </p:spPr>
          <p:txBody>
            <a:bodyPr wrap="square">
              <a:spAutoFit/>
            </a:bodyPr>
            <a:lstStyle/>
            <a:p>
              <a:pPr algn="ctr"/>
              <a:r>
                <a:rPr lang="en-US" sz="2800" dirty="0" err="1">
                  <a:latin typeface="Arial-Rounded" panose="020B0500000000000000" pitchFamily="34" charset="0"/>
                  <a:ea typeface="Arial-Rounded" panose="020B0500000000000000" pitchFamily="34" charset="0"/>
                  <a:cs typeface="Arial-Rounded" panose="020B0500000000000000" pitchFamily="34" charset="0"/>
                </a:rPr>
                <a:t>Lợi</a:t>
              </a:r>
              <a:r>
                <a:rPr lang="en-US" sz="2800" dirty="0">
                  <a:latin typeface="Arial-Rounded" panose="020B0500000000000000" pitchFamily="34" charset="0"/>
                  <a:ea typeface="Arial-Rounded" panose="020B0500000000000000" pitchFamily="34" charset="0"/>
                  <a:cs typeface="Arial-Rounded" panose="020B0500000000000000" pitchFamily="34" charset="0"/>
                </a:rPr>
                <a:t> </a:t>
              </a:r>
              <a:r>
                <a:rPr lang="en-US" sz="2800" dirty="0" err="1">
                  <a:latin typeface="Arial-Rounded" panose="020B0500000000000000" pitchFamily="34" charset="0"/>
                  <a:ea typeface="Arial-Rounded" panose="020B0500000000000000" pitchFamily="34" charset="0"/>
                  <a:cs typeface="Arial-Rounded" panose="020B0500000000000000" pitchFamily="34" charset="0"/>
                </a:rPr>
                <a:t>ích</a:t>
              </a:r>
              <a:r>
                <a:rPr lang="en-US" sz="2800" dirty="0">
                  <a:latin typeface="Arial-Rounded" panose="020B0500000000000000" pitchFamily="34" charset="0"/>
                  <a:ea typeface="Arial-Rounded" panose="020B0500000000000000" pitchFamily="34" charset="0"/>
                  <a:cs typeface="Arial-Rounded" panose="020B0500000000000000" pitchFamily="34" charset="0"/>
                </a:rPr>
                <a:t> </a:t>
              </a:r>
              <a:r>
                <a:rPr lang="en-US" sz="2800" dirty="0" err="1">
                  <a:latin typeface="Arial-Rounded" panose="020B0500000000000000" pitchFamily="34" charset="0"/>
                  <a:ea typeface="Arial-Rounded" panose="020B0500000000000000" pitchFamily="34" charset="0"/>
                  <a:cs typeface="Arial-Rounded" panose="020B0500000000000000" pitchFamily="34" charset="0"/>
                </a:rPr>
                <a:t>của</a:t>
              </a:r>
              <a:r>
                <a:rPr lang="en-US" sz="2800" dirty="0">
                  <a:latin typeface="Arial-Rounded" panose="020B0500000000000000" pitchFamily="34" charset="0"/>
                  <a:ea typeface="Arial-Rounded" panose="020B0500000000000000" pitchFamily="34" charset="0"/>
                  <a:cs typeface="Arial-Rounded" panose="020B0500000000000000" pitchFamily="34" charset="0"/>
                </a:rPr>
                <a:t> </a:t>
              </a:r>
              <a:r>
                <a:rPr lang="en-US" sz="2800" dirty="0" err="1">
                  <a:latin typeface="Arial-Rounded" panose="020B0500000000000000" pitchFamily="34" charset="0"/>
                  <a:ea typeface="Arial-Rounded" panose="020B0500000000000000" pitchFamily="34" charset="0"/>
                  <a:cs typeface="Arial-Rounded" panose="020B0500000000000000" pitchFamily="34" charset="0"/>
                </a:rPr>
                <a:t>việc</a:t>
              </a:r>
              <a:r>
                <a:rPr lang="en-US" sz="2800" dirty="0">
                  <a:latin typeface="Arial-Rounded" panose="020B0500000000000000" pitchFamily="34" charset="0"/>
                  <a:ea typeface="Arial-Rounded" panose="020B0500000000000000" pitchFamily="34" charset="0"/>
                  <a:cs typeface="Arial-Rounded" panose="020B0500000000000000" pitchFamily="34" charset="0"/>
                </a:rPr>
                <a:t> </a:t>
              </a:r>
              <a:r>
                <a:rPr lang="en-US" sz="2800" dirty="0" err="1">
                  <a:latin typeface="Arial-Rounded" panose="020B0500000000000000" pitchFamily="34" charset="0"/>
                  <a:ea typeface="Arial-Rounded" panose="020B0500000000000000" pitchFamily="34" charset="0"/>
                  <a:cs typeface="Arial-Rounded" panose="020B0500000000000000" pitchFamily="34" charset="0"/>
                </a:rPr>
                <a:t>làm</a:t>
              </a:r>
              <a:r>
                <a:rPr lang="en-US" sz="2800" dirty="0">
                  <a:latin typeface="Arial-Rounded" panose="020B0500000000000000" pitchFamily="34" charset="0"/>
                  <a:ea typeface="Arial-Rounded" panose="020B0500000000000000" pitchFamily="34" charset="0"/>
                  <a:cs typeface="Arial-Rounded" panose="020B0500000000000000" pitchFamily="34" charset="0"/>
                </a:rPr>
                <a:t> </a:t>
              </a:r>
              <a:r>
                <a:rPr lang="en-US" sz="2800" dirty="0" err="1">
                  <a:latin typeface="Arial-Rounded" panose="020B0500000000000000" pitchFamily="34" charset="0"/>
                  <a:ea typeface="Arial-Rounded" panose="020B0500000000000000" pitchFamily="34" charset="0"/>
                  <a:cs typeface="Arial-Rounded" panose="020B0500000000000000" pitchFamily="34" charset="0"/>
                </a:rPr>
                <a:t>đó</a:t>
              </a:r>
              <a:r>
                <a:rPr lang="en-US" sz="2800" dirty="0">
                  <a:latin typeface="Arial-Rounded" panose="020B0500000000000000" pitchFamily="34" charset="0"/>
                  <a:ea typeface="Arial-Rounded" panose="020B0500000000000000" pitchFamily="34" charset="0"/>
                  <a:cs typeface="Arial-Rounded" panose="020B0500000000000000" pitchFamily="34" charset="0"/>
                </a:rPr>
                <a:t> </a:t>
              </a:r>
              <a:r>
                <a:rPr lang="en-US" sz="2800" dirty="0" err="1">
                  <a:latin typeface="Arial-Rounded" panose="020B0500000000000000" pitchFamily="34" charset="0"/>
                  <a:ea typeface="Arial-Rounded" panose="020B0500000000000000" pitchFamily="34" charset="0"/>
                  <a:cs typeface="Arial-Rounded" panose="020B0500000000000000" pitchFamily="34" charset="0"/>
                </a:rPr>
                <a:t>là</a:t>
              </a:r>
              <a:r>
                <a:rPr lang="en-US" sz="2800" dirty="0">
                  <a:latin typeface="Arial-Rounded" panose="020B0500000000000000" pitchFamily="34" charset="0"/>
                  <a:ea typeface="Arial-Rounded" panose="020B0500000000000000" pitchFamily="34" charset="0"/>
                  <a:cs typeface="Arial-Rounded" panose="020B0500000000000000" pitchFamily="34" charset="0"/>
                </a:rPr>
                <a:t> </a:t>
              </a:r>
              <a:r>
                <a:rPr lang="en-US" sz="2800" dirty="0" err="1">
                  <a:latin typeface="Arial-Rounded" panose="020B0500000000000000" pitchFamily="34" charset="0"/>
                  <a:ea typeface="Arial-Rounded" panose="020B0500000000000000" pitchFamily="34" charset="0"/>
                  <a:cs typeface="Arial-Rounded" panose="020B0500000000000000" pitchFamily="34" charset="0"/>
                </a:rPr>
                <a:t>gì</a:t>
              </a:r>
              <a:r>
                <a:rPr lang="en-US" sz="2800" dirty="0">
                  <a:latin typeface="Arial-Rounded" panose="020B0500000000000000" pitchFamily="34" charset="0"/>
                  <a:ea typeface="Arial-Rounded" panose="020B0500000000000000" pitchFamily="34" charset="0"/>
                  <a:cs typeface="Arial-Rounded" panose="020B0500000000000000" pitchFamily="34" charset="0"/>
                </a:rPr>
                <a:t>?</a:t>
              </a:r>
            </a:p>
          </p:txBody>
        </p:sp>
      </p:grpSp>
      <p:cxnSp>
        <p:nvCxnSpPr>
          <p:cNvPr id="41" name="Straight Arrow Connector 40">
            <a:extLst>
              <a:ext uri="{FF2B5EF4-FFF2-40B4-BE49-F238E27FC236}">
                <a16:creationId xmlns:a16="http://schemas.microsoft.com/office/drawing/2014/main" id="{9C6B039B-4520-4978-9B85-57E6C73D29E2}"/>
              </a:ext>
            </a:extLst>
          </p:cNvPr>
          <p:cNvCxnSpPr>
            <a:cxnSpLocks/>
            <a:stCxn id="3" idx="1"/>
          </p:cNvCxnSpPr>
          <p:nvPr/>
        </p:nvCxnSpPr>
        <p:spPr>
          <a:xfrm flipH="1">
            <a:off x="2571750" y="3168509"/>
            <a:ext cx="769321" cy="0"/>
          </a:xfrm>
          <a:prstGeom prst="straightConnector1">
            <a:avLst/>
          </a:prstGeom>
          <a:ln w="28575">
            <a:solidFill>
              <a:srgbClr val="BE0FAA"/>
            </a:solidFill>
            <a:tailEnd type="triangle"/>
          </a:ln>
        </p:spPr>
        <p:style>
          <a:lnRef idx="1">
            <a:schemeClr val="accent1"/>
          </a:lnRef>
          <a:fillRef idx="0">
            <a:schemeClr val="accent1"/>
          </a:fillRef>
          <a:effectRef idx="0">
            <a:schemeClr val="accent1"/>
          </a:effectRef>
          <a:fontRef idx="minor">
            <a:schemeClr val="tx1"/>
          </a:fontRef>
        </p:style>
      </p:cxnSp>
      <p:grpSp>
        <p:nvGrpSpPr>
          <p:cNvPr id="42" name="Group 41">
            <a:extLst>
              <a:ext uri="{FF2B5EF4-FFF2-40B4-BE49-F238E27FC236}">
                <a16:creationId xmlns:a16="http://schemas.microsoft.com/office/drawing/2014/main" id="{344F601B-9E73-4865-8F75-A746E6823121}"/>
              </a:ext>
            </a:extLst>
          </p:cNvPr>
          <p:cNvGrpSpPr/>
          <p:nvPr/>
        </p:nvGrpSpPr>
        <p:grpSpPr>
          <a:xfrm>
            <a:off x="238125" y="2219323"/>
            <a:ext cx="2476501" cy="1638302"/>
            <a:chOff x="1716758" y="4771339"/>
            <a:chExt cx="2875692" cy="958645"/>
          </a:xfrm>
        </p:grpSpPr>
        <p:sp>
          <p:nvSpPr>
            <p:cNvPr id="43" name="Rectangle: Rounded Corners 42">
              <a:extLst>
                <a:ext uri="{FF2B5EF4-FFF2-40B4-BE49-F238E27FC236}">
                  <a16:creationId xmlns:a16="http://schemas.microsoft.com/office/drawing/2014/main" id="{C7F7175B-193D-45AF-97B2-395260C0FE8E}"/>
                </a:ext>
              </a:extLst>
            </p:cNvPr>
            <p:cNvSpPr/>
            <p:nvPr/>
          </p:nvSpPr>
          <p:spPr>
            <a:xfrm>
              <a:off x="1716758" y="4771339"/>
              <a:ext cx="2706094" cy="958645"/>
            </a:xfrm>
            <a:prstGeom prst="roundRect">
              <a:avLst/>
            </a:prstGeom>
            <a:solidFill>
              <a:schemeClr val="accent6">
                <a:lumMod val="20000"/>
                <a:lumOff val="80000"/>
              </a:schemeClr>
            </a:solidFill>
            <a:ln w="28575">
              <a:solidFill>
                <a:srgbClr val="BE0FAA"/>
              </a:solidFill>
              <a:prstDash val="sysDash"/>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Ikaros-Regular"/>
                <a:ea typeface="微软雅黑"/>
                <a:cs typeface="+mn-cs"/>
              </a:endParaRPr>
            </a:p>
          </p:txBody>
        </p:sp>
        <p:sp>
          <p:nvSpPr>
            <p:cNvPr id="44" name="TextBox 43">
              <a:extLst>
                <a:ext uri="{FF2B5EF4-FFF2-40B4-BE49-F238E27FC236}">
                  <a16:creationId xmlns:a16="http://schemas.microsoft.com/office/drawing/2014/main" id="{8E9A8530-7A37-45F5-B0BB-59619D7FB6E3}"/>
                </a:ext>
              </a:extLst>
            </p:cNvPr>
            <p:cNvSpPr txBox="1"/>
            <p:nvPr/>
          </p:nvSpPr>
          <p:spPr>
            <a:xfrm>
              <a:off x="1794180" y="4779118"/>
              <a:ext cx="2798270" cy="608008"/>
            </a:xfrm>
            <a:prstGeom prst="rect">
              <a:avLst/>
            </a:prstGeom>
            <a:noFill/>
            <a:ln>
              <a:noFill/>
            </a:ln>
          </p:spPr>
          <p:txBody>
            <a:bodyPr wrap="square">
              <a:spAutoFit/>
            </a:bodyPr>
            <a:lstStyle/>
            <a:p>
              <a:pPr algn="ctr"/>
              <a:r>
                <a:rPr lang="en-US" sz="2800" dirty="0" err="1">
                  <a:latin typeface="Arial-Rounded" panose="020B0500000000000000" pitchFamily="34" charset="0"/>
                  <a:ea typeface="Arial-Rounded" panose="020B0500000000000000" pitchFamily="34" charset="0"/>
                  <a:cs typeface="Arial-Rounded" panose="020B0500000000000000" pitchFamily="34" charset="0"/>
                </a:rPr>
                <a:t>Em</a:t>
              </a:r>
              <a:r>
                <a:rPr lang="en-US" sz="2800" dirty="0">
                  <a:latin typeface="Arial-Rounded" panose="020B0500000000000000" pitchFamily="34" charset="0"/>
                  <a:ea typeface="Arial-Rounded" panose="020B0500000000000000" pitchFamily="34" charset="0"/>
                  <a:cs typeface="Arial-Rounded" panose="020B0500000000000000" pitchFamily="34" charset="0"/>
                </a:rPr>
                <a:t> </a:t>
              </a:r>
              <a:r>
                <a:rPr lang="en-US" sz="2800" dirty="0" err="1">
                  <a:latin typeface="Arial-Rounded" panose="020B0500000000000000" pitchFamily="34" charset="0"/>
                  <a:ea typeface="Arial-Rounded" panose="020B0500000000000000" pitchFamily="34" charset="0"/>
                  <a:cs typeface="Arial-Rounded" panose="020B0500000000000000" pitchFamily="34" charset="0"/>
                </a:rPr>
                <a:t>cảm</a:t>
              </a:r>
              <a:r>
                <a:rPr lang="en-US" sz="2800" dirty="0">
                  <a:latin typeface="Arial-Rounded" panose="020B0500000000000000" pitchFamily="34" charset="0"/>
                  <a:ea typeface="Arial-Rounded" panose="020B0500000000000000" pitchFamily="34" charset="0"/>
                  <a:cs typeface="Arial-Rounded" panose="020B0500000000000000" pitchFamily="34" charset="0"/>
                </a:rPr>
                <a:t> </a:t>
              </a:r>
              <a:r>
                <a:rPr lang="en-US" sz="2800" dirty="0" err="1">
                  <a:latin typeface="Arial-Rounded" panose="020B0500000000000000" pitchFamily="34" charset="0"/>
                  <a:ea typeface="Arial-Rounded" panose="020B0500000000000000" pitchFamily="34" charset="0"/>
                  <a:cs typeface="Arial-Rounded" panose="020B0500000000000000" pitchFamily="34" charset="0"/>
                </a:rPr>
                <a:t>thấy</a:t>
              </a:r>
              <a:r>
                <a:rPr lang="en-US" sz="2800" dirty="0">
                  <a:latin typeface="Arial-Rounded" panose="020B0500000000000000" pitchFamily="34" charset="0"/>
                  <a:ea typeface="Arial-Rounded" panose="020B0500000000000000" pitchFamily="34" charset="0"/>
                  <a:cs typeface="Arial-Rounded" panose="020B0500000000000000" pitchFamily="34" charset="0"/>
                </a:rPr>
                <a:t> </a:t>
              </a:r>
              <a:r>
                <a:rPr lang="en-US" sz="2800" dirty="0" err="1">
                  <a:latin typeface="Arial-Rounded" panose="020B0500000000000000" pitchFamily="34" charset="0"/>
                  <a:ea typeface="Arial-Rounded" panose="020B0500000000000000" pitchFamily="34" charset="0"/>
                  <a:cs typeface="Arial-Rounded" panose="020B0500000000000000" pitchFamily="34" charset="0"/>
                </a:rPr>
                <a:t>thế</a:t>
              </a:r>
              <a:r>
                <a:rPr lang="en-US" sz="2800" dirty="0">
                  <a:latin typeface="Arial-Rounded" panose="020B0500000000000000" pitchFamily="34" charset="0"/>
                  <a:ea typeface="Arial-Rounded" panose="020B0500000000000000" pitchFamily="34" charset="0"/>
                  <a:cs typeface="Arial-Rounded" panose="020B0500000000000000" pitchFamily="34" charset="0"/>
                </a:rPr>
                <a:t> </a:t>
              </a:r>
              <a:r>
                <a:rPr lang="en-US" sz="2800" dirty="0" err="1">
                  <a:latin typeface="Arial-Rounded" panose="020B0500000000000000" pitchFamily="34" charset="0"/>
                  <a:ea typeface="Arial-Rounded" panose="020B0500000000000000" pitchFamily="34" charset="0"/>
                  <a:cs typeface="Arial-Rounded" panose="020B0500000000000000" pitchFamily="34" charset="0"/>
                </a:rPr>
                <a:t>nào</a:t>
              </a:r>
              <a:r>
                <a:rPr lang="en-US" sz="2800" dirty="0">
                  <a:latin typeface="Arial-Rounded" panose="020B0500000000000000" pitchFamily="34" charset="0"/>
                  <a:ea typeface="Arial-Rounded" panose="020B0500000000000000" pitchFamily="34" charset="0"/>
                  <a:cs typeface="Arial-Rounded" panose="020B0500000000000000" pitchFamily="34" charset="0"/>
                </a:rPr>
                <a:t> </a:t>
              </a:r>
              <a:r>
                <a:rPr lang="en-US" sz="2800" dirty="0" err="1">
                  <a:latin typeface="Arial-Rounded" panose="020B0500000000000000" pitchFamily="34" charset="0"/>
                  <a:ea typeface="Arial-Rounded" panose="020B0500000000000000" pitchFamily="34" charset="0"/>
                  <a:cs typeface="Arial-Rounded" panose="020B0500000000000000" pitchFamily="34" charset="0"/>
                </a:rPr>
                <a:t>khi</a:t>
              </a:r>
              <a:r>
                <a:rPr lang="en-US" sz="2800" dirty="0">
                  <a:latin typeface="Arial-Rounded" panose="020B0500000000000000" pitchFamily="34" charset="0"/>
                  <a:ea typeface="Arial-Rounded" panose="020B0500000000000000" pitchFamily="34" charset="0"/>
                  <a:cs typeface="Arial-Rounded" panose="020B0500000000000000" pitchFamily="34" charset="0"/>
                </a:rPr>
                <a:t> </a:t>
              </a:r>
              <a:r>
                <a:rPr lang="en-US" sz="2800" dirty="0" err="1">
                  <a:latin typeface="Arial-Rounded" panose="020B0500000000000000" pitchFamily="34" charset="0"/>
                  <a:ea typeface="Arial-Rounded" panose="020B0500000000000000" pitchFamily="34" charset="0"/>
                  <a:cs typeface="Arial-Rounded" panose="020B0500000000000000" pitchFamily="34" charset="0"/>
                </a:rPr>
                <a:t>làm</a:t>
              </a:r>
              <a:r>
                <a:rPr lang="en-US" sz="2800" dirty="0">
                  <a:latin typeface="Arial-Rounded" panose="020B0500000000000000" pitchFamily="34" charset="0"/>
                  <a:ea typeface="Arial-Rounded" panose="020B0500000000000000" pitchFamily="34" charset="0"/>
                  <a:cs typeface="Arial-Rounded" panose="020B0500000000000000" pitchFamily="34" charset="0"/>
                </a:rPr>
                <a:t> </a:t>
              </a:r>
              <a:r>
                <a:rPr lang="en-US" sz="2800" dirty="0" err="1">
                  <a:latin typeface="Arial-Rounded" panose="020B0500000000000000" pitchFamily="34" charset="0"/>
                  <a:ea typeface="Arial-Rounded" panose="020B0500000000000000" pitchFamily="34" charset="0"/>
                  <a:cs typeface="Arial-Rounded" panose="020B0500000000000000" pitchFamily="34" charset="0"/>
                </a:rPr>
                <a:t>việc</a:t>
              </a:r>
              <a:r>
                <a:rPr lang="en-US" sz="2800" dirty="0">
                  <a:latin typeface="Arial-Rounded" panose="020B0500000000000000" pitchFamily="34" charset="0"/>
                  <a:ea typeface="Arial-Rounded" panose="020B0500000000000000" pitchFamily="34" charset="0"/>
                  <a:cs typeface="Arial-Rounded" panose="020B0500000000000000" pitchFamily="34" charset="0"/>
                </a:rPr>
                <a:t> </a:t>
              </a:r>
              <a:r>
                <a:rPr lang="en-US" sz="2800" dirty="0" err="1">
                  <a:latin typeface="Arial-Rounded" panose="020B0500000000000000" pitchFamily="34" charset="0"/>
                  <a:ea typeface="Arial-Rounded" panose="020B0500000000000000" pitchFamily="34" charset="0"/>
                  <a:cs typeface="Arial-Rounded" panose="020B0500000000000000" pitchFamily="34" charset="0"/>
                </a:rPr>
                <a:t>đó</a:t>
              </a:r>
              <a:r>
                <a:rPr lang="en-US" sz="2800" dirty="0">
                  <a:latin typeface="Arial-Rounded" panose="020B0500000000000000" pitchFamily="34" charset="0"/>
                  <a:ea typeface="Arial-Rounded" panose="020B0500000000000000" pitchFamily="34" charset="0"/>
                  <a:cs typeface="Arial-Rounded" panose="020B0500000000000000" pitchFamily="34" charset="0"/>
                </a:rPr>
                <a:t>?</a:t>
              </a:r>
            </a:p>
          </p:txBody>
        </p:sp>
      </p:grpSp>
    </p:spTree>
    <p:extLst>
      <p:ext uri="{BB962C8B-B14F-4D97-AF65-F5344CB8AC3E}">
        <p14:creationId xmlns:p14="http://schemas.microsoft.com/office/powerpoint/2010/main" val="2041906467"/>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par>
                                <p:cTn id="8" presetID="6" presetClass="entr" presetSubtype="32"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circle(out)">
                                      <p:cBhvr>
                                        <p:cTn id="10" dur="500"/>
                                        <p:tgtEl>
                                          <p:spTgt spid="5"/>
                                        </p:tgtEl>
                                      </p:cBhvr>
                                    </p:animEffect>
                                  </p:childTnLst>
                                  <p:subTnLst>
                                    <p:audio>
                                      <p:cMediaNode>
                                        <p:cTn display="0" masterRel="sameClick">
                                          <p:stCondLst>
                                            <p:cond evt="begin" delay="0">
                                              <p:tn val="8"/>
                                            </p:cond>
                                          </p:stCondLst>
                                          <p:endCondLst>
                                            <p:cond evt="onStopAudio" delay="0">
                                              <p:tgtEl>
                                                <p:sldTgt/>
                                              </p:tgtEl>
                                            </p:cond>
                                          </p:endCondLst>
                                        </p:cTn>
                                        <p:tgtEl>
                                          <p:sndTgt r:embed="rId2" name="Trò-chơi-chíu.wav"/>
                                        </p:tgtEl>
                                      </p:cMediaNode>
                                    </p:audio>
                                  </p:sub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barn(inVertical)">
                                      <p:cBhvr>
                                        <p:cTn id="15" dur="500"/>
                                        <p:tgtEl>
                                          <p:spTgt spid="20"/>
                                        </p:tgtEl>
                                      </p:cBhvr>
                                    </p:animEffect>
                                  </p:childTnLst>
                                </p:cTn>
                              </p:par>
                            </p:childTnLst>
                          </p:cTn>
                        </p:par>
                        <p:par>
                          <p:cTn id="16" fill="hold">
                            <p:stCondLst>
                              <p:cond delay="500"/>
                            </p:stCondLst>
                            <p:childTnLst>
                              <p:par>
                                <p:cTn id="17" presetID="6" presetClass="entr" presetSubtype="32"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circle(out)">
                                      <p:cBhvr>
                                        <p:cTn id="19" dur="500"/>
                                        <p:tgtEl>
                                          <p:spTgt spid="17"/>
                                        </p:tgtEl>
                                      </p:cBhvr>
                                    </p:animEffect>
                                  </p:childTnLst>
                                  <p:subTnLst>
                                    <p:audio>
                                      <p:cMediaNode>
                                        <p:cTn display="0" masterRel="sameClick">
                                          <p:stCondLst>
                                            <p:cond evt="begin" delay="0">
                                              <p:tn val="17"/>
                                            </p:cond>
                                          </p:stCondLst>
                                          <p:endCondLst>
                                            <p:cond evt="onStopAudio" delay="0">
                                              <p:tgtEl>
                                                <p:sldTgt/>
                                              </p:tgtEl>
                                            </p:cond>
                                          </p:endCondLst>
                                        </p:cTn>
                                        <p:tgtEl>
                                          <p:sndTgt r:embed="rId2" name="Trò-chơi-chíu.wav"/>
                                        </p:tgtEl>
                                      </p:cMediaNode>
                                    </p:audio>
                                  </p:subTnLst>
                                </p:cTn>
                              </p:par>
                            </p:childTnLst>
                          </p:cTn>
                        </p:par>
                      </p:childTnLst>
                    </p:cTn>
                  </p:par>
                  <p:par>
                    <p:cTn id="20" fill="hold">
                      <p:stCondLst>
                        <p:cond delay="indefinite"/>
                      </p:stCondLst>
                      <p:childTnLst>
                        <p:par>
                          <p:cTn id="21" fill="hold">
                            <p:stCondLst>
                              <p:cond delay="0"/>
                            </p:stCondLst>
                            <p:childTnLst>
                              <p:par>
                                <p:cTn id="22" presetID="16" presetClass="entr" presetSubtype="21" fill="hold" nodeType="clickEffect">
                                  <p:stCondLst>
                                    <p:cond delay="0"/>
                                  </p:stCondLst>
                                  <p:childTnLst>
                                    <p:set>
                                      <p:cBhvr>
                                        <p:cTn id="23" dur="1" fill="hold">
                                          <p:stCondLst>
                                            <p:cond delay="0"/>
                                          </p:stCondLst>
                                        </p:cTn>
                                        <p:tgtEl>
                                          <p:spTgt spid="29"/>
                                        </p:tgtEl>
                                        <p:attrNameLst>
                                          <p:attrName>style.visibility</p:attrName>
                                        </p:attrNameLst>
                                      </p:cBhvr>
                                      <p:to>
                                        <p:strVal val="visible"/>
                                      </p:to>
                                    </p:set>
                                    <p:animEffect transition="in" filter="barn(inVertical)">
                                      <p:cBhvr>
                                        <p:cTn id="24" dur="500"/>
                                        <p:tgtEl>
                                          <p:spTgt spid="29"/>
                                        </p:tgtEl>
                                      </p:cBhvr>
                                    </p:animEffect>
                                  </p:childTnLst>
                                </p:cTn>
                              </p:par>
                            </p:childTnLst>
                          </p:cTn>
                        </p:par>
                        <p:par>
                          <p:cTn id="25" fill="hold">
                            <p:stCondLst>
                              <p:cond delay="500"/>
                            </p:stCondLst>
                            <p:childTnLst>
                              <p:par>
                                <p:cTn id="26" presetID="6" presetClass="entr" presetSubtype="32" fill="hold" nodeType="afterEffect">
                                  <p:stCondLst>
                                    <p:cond delay="0"/>
                                  </p:stCondLst>
                                  <p:childTnLst>
                                    <p:set>
                                      <p:cBhvr>
                                        <p:cTn id="27" dur="1" fill="hold">
                                          <p:stCondLst>
                                            <p:cond delay="0"/>
                                          </p:stCondLst>
                                        </p:cTn>
                                        <p:tgtEl>
                                          <p:spTgt spid="30"/>
                                        </p:tgtEl>
                                        <p:attrNameLst>
                                          <p:attrName>style.visibility</p:attrName>
                                        </p:attrNameLst>
                                      </p:cBhvr>
                                      <p:to>
                                        <p:strVal val="visible"/>
                                      </p:to>
                                    </p:set>
                                    <p:animEffect transition="in" filter="circle(out)">
                                      <p:cBhvr>
                                        <p:cTn id="28" dur="500"/>
                                        <p:tgtEl>
                                          <p:spTgt spid="30"/>
                                        </p:tgtEl>
                                      </p:cBhvr>
                                    </p:animEffect>
                                  </p:childTnLst>
                                  <p:subTnLst>
                                    <p:audio>
                                      <p:cMediaNode>
                                        <p:cTn display="0" masterRel="sameClick">
                                          <p:stCondLst>
                                            <p:cond evt="begin" delay="0">
                                              <p:tn val="26"/>
                                            </p:cond>
                                          </p:stCondLst>
                                          <p:endCondLst>
                                            <p:cond evt="onStopAudio" delay="0">
                                              <p:tgtEl>
                                                <p:sldTgt/>
                                              </p:tgtEl>
                                            </p:cond>
                                          </p:endCondLst>
                                        </p:cTn>
                                        <p:tgtEl>
                                          <p:sndTgt r:embed="rId2" name="Trò-chơi-chíu.wav"/>
                                        </p:tgtEl>
                                      </p:cMediaNode>
                                    </p:audio>
                                  </p:subTnLst>
                                </p:cTn>
                              </p:par>
                            </p:childTnLst>
                          </p:cTn>
                        </p:par>
                      </p:childTnLst>
                    </p:cTn>
                  </p:par>
                  <p:par>
                    <p:cTn id="29" fill="hold">
                      <p:stCondLst>
                        <p:cond delay="indefinite"/>
                      </p:stCondLst>
                      <p:childTnLst>
                        <p:par>
                          <p:cTn id="30" fill="hold">
                            <p:stCondLst>
                              <p:cond delay="0"/>
                            </p:stCondLst>
                            <p:childTnLst>
                              <p:par>
                                <p:cTn id="31" presetID="16" presetClass="entr" presetSubtype="21" fill="hold" nodeType="clickEffect">
                                  <p:stCondLst>
                                    <p:cond delay="0"/>
                                  </p:stCondLst>
                                  <p:childTnLst>
                                    <p:set>
                                      <p:cBhvr>
                                        <p:cTn id="32" dur="1" fill="hold">
                                          <p:stCondLst>
                                            <p:cond delay="0"/>
                                          </p:stCondLst>
                                        </p:cTn>
                                        <p:tgtEl>
                                          <p:spTgt spid="41"/>
                                        </p:tgtEl>
                                        <p:attrNameLst>
                                          <p:attrName>style.visibility</p:attrName>
                                        </p:attrNameLst>
                                      </p:cBhvr>
                                      <p:to>
                                        <p:strVal val="visible"/>
                                      </p:to>
                                    </p:set>
                                    <p:animEffect transition="in" filter="barn(inVertical)">
                                      <p:cBhvr>
                                        <p:cTn id="33" dur="500"/>
                                        <p:tgtEl>
                                          <p:spTgt spid="41"/>
                                        </p:tgtEl>
                                      </p:cBhvr>
                                    </p:animEffect>
                                  </p:childTnLst>
                                </p:cTn>
                              </p:par>
                            </p:childTnLst>
                          </p:cTn>
                        </p:par>
                        <p:par>
                          <p:cTn id="34" fill="hold">
                            <p:stCondLst>
                              <p:cond delay="500"/>
                            </p:stCondLst>
                            <p:childTnLst>
                              <p:par>
                                <p:cTn id="35" presetID="6" presetClass="entr" presetSubtype="32" fill="hold" nodeType="afterEffect">
                                  <p:stCondLst>
                                    <p:cond delay="0"/>
                                  </p:stCondLst>
                                  <p:childTnLst>
                                    <p:set>
                                      <p:cBhvr>
                                        <p:cTn id="36" dur="1" fill="hold">
                                          <p:stCondLst>
                                            <p:cond delay="0"/>
                                          </p:stCondLst>
                                        </p:cTn>
                                        <p:tgtEl>
                                          <p:spTgt spid="42"/>
                                        </p:tgtEl>
                                        <p:attrNameLst>
                                          <p:attrName>style.visibility</p:attrName>
                                        </p:attrNameLst>
                                      </p:cBhvr>
                                      <p:to>
                                        <p:strVal val="visible"/>
                                      </p:to>
                                    </p:set>
                                    <p:animEffect transition="in" filter="circle(out)">
                                      <p:cBhvr>
                                        <p:cTn id="37" dur="500"/>
                                        <p:tgtEl>
                                          <p:spTgt spid="42"/>
                                        </p:tgtEl>
                                      </p:cBhvr>
                                    </p:animEffect>
                                  </p:childTnLst>
                                  <p:subTnLst>
                                    <p:audio>
                                      <p:cMediaNode>
                                        <p:cTn display="0" masterRel="sameClick">
                                          <p:stCondLst>
                                            <p:cond evt="begin" delay="0">
                                              <p:tn val="35"/>
                                            </p:cond>
                                          </p:stCondLst>
                                          <p:endCondLst>
                                            <p:cond evt="onStopAudio" delay="0">
                                              <p:tgtEl>
                                                <p:sldTgt/>
                                              </p:tgtEl>
                                            </p:cond>
                                          </p:endCondLst>
                                        </p:cTn>
                                        <p:tgtEl>
                                          <p:sndTgt r:embed="rId2" name="Trò-chơi-chíu.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B91F0D8-9111-69E3-32A2-B91766F3BBBE}"/>
              </a:ext>
            </a:extLst>
          </p:cNvPr>
          <p:cNvPicPr>
            <a:picLocks noChangeAspect="1"/>
          </p:cNvPicPr>
          <p:nvPr/>
        </p:nvPicPr>
        <p:blipFill>
          <a:blip r:embed="rId2"/>
          <a:stretch>
            <a:fillRect/>
          </a:stretch>
        </p:blipFill>
        <p:spPr>
          <a:xfrm>
            <a:off x="2905760" y="463828"/>
            <a:ext cx="6736080" cy="6028412"/>
          </a:xfrm>
          <a:prstGeom prst="rect">
            <a:avLst/>
          </a:prstGeom>
        </p:spPr>
      </p:pic>
    </p:spTree>
    <p:extLst>
      <p:ext uri="{BB962C8B-B14F-4D97-AF65-F5344CB8AC3E}">
        <p14:creationId xmlns:p14="http://schemas.microsoft.com/office/powerpoint/2010/main" val="3917094389"/>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D5FFF1"/>
        </a:solidFill>
        <a:effectLst/>
      </p:bgPr>
    </p:bg>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2">
            <a:extLst>
              <a:ext uri="{28A0092B-C50C-407E-A947-70E740481C1C}">
                <a14:useLocalDpi xmlns:a14="http://schemas.microsoft.com/office/drawing/2010/main" val="0"/>
              </a:ext>
            </a:extLst>
          </a:blip>
          <a:srcRect l="81842" t="-10451" b="9413"/>
          <a:stretch>
            <a:fillRect/>
          </a:stretch>
        </p:blipFill>
        <p:spPr>
          <a:xfrm>
            <a:off x="10880397" y="5972384"/>
            <a:ext cx="1311603" cy="885616"/>
          </a:xfrm>
          <a:prstGeom prst="rect">
            <a:avLst/>
          </a:prstGeom>
        </p:spPr>
      </p:pic>
      <p:pic>
        <p:nvPicPr>
          <p:cNvPr id="8" name="图片 7"/>
          <p:cNvPicPr>
            <a:picLocks noChangeAspect="1"/>
          </p:cNvPicPr>
          <p:nvPr/>
        </p:nvPicPr>
        <p:blipFill rotWithShape="1">
          <a:blip r:embed="rId3">
            <a:extLst>
              <a:ext uri="{28A0092B-C50C-407E-A947-70E740481C1C}">
                <a14:useLocalDpi xmlns:a14="http://schemas.microsoft.com/office/drawing/2010/main" val="0"/>
              </a:ext>
            </a:extLst>
          </a:blip>
          <a:srcRect l="24897" r="20119" b="33391"/>
          <a:stretch>
            <a:fillRect/>
          </a:stretch>
        </p:blipFill>
        <p:spPr>
          <a:xfrm flipH="1">
            <a:off x="-228440" y="6356813"/>
            <a:ext cx="2276695" cy="501187"/>
          </a:xfrm>
          <a:prstGeom prst="rect">
            <a:avLst/>
          </a:prstGeom>
        </p:spPr>
      </p:pic>
      <p:sp>
        <p:nvSpPr>
          <p:cNvPr id="21" name="Shape 1275">
            <a:extLst>
              <a:ext uri="{FF2B5EF4-FFF2-40B4-BE49-F238E27FC236}">
                <a16:creationId xmlns:a16="http://schemas.microsoft.com/office/drawing/2014/main" id="{6E6CCC8F-580C-4CD3-8AB1-80611FE5E829}"/>
              </a:ext>
            </a:extLst>
          </p:cNvPr>
          <p:cNvSpPr/>
          <p:nvPr/>
        </p:nvSpPr>
        <p:spPr>
          <a:xfrm>
            <a:off x="7388598" y="5121341"/>
            <a:ext cx="831898" cy="794769"/>
          </a:xfrm>
          <a:prstGeom prst="rect">
            <a:avLst/>
          </a:prstGeom>
          <a:ln w="12700">
            <a:miter lim="400000"/>
          </a:ln>
          <a:extLst>
            <a:ext uri="{C572A759-6A51-4108-AA02-DFA0A04FC94B}">
              <ma14:wrappingTextBoxFlag xmlns:ma14="http://schemas.microsoft.com/office/mac/drawingml/2011/main" xmlns="" val="1"/>
            </a:ext>
          </a:extLst>
        </p:spPr>
        <p:txBody>
          <a:bodyPr lIns="35719" tIns="35719" rIns="35719" bIns="35719" anchor="ctr"/>
          <a:lstStyle>
            <a:lvl1pPr>
              <a:lnSpc>
                <a:spcPct val="120000"/>
              </a:lnSpc>
              <a:defRPr sz="20000" b="1" i="1">
                <a:solidFill>
                  <a:srgbClr val="D0D2D2"/>
                </a:solidFill>
                <a:latin typeface="Helvetica"/>
                <a:ea typeface="Helvetica"/>
                <a:cs typeface="Helvetica"/>
                <a:sym typeface="Helvetica"/>
              </a:defRPr>
            </a:lvl1p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sz="10000" b="1" i="1" u="none" strike="noStrike" kern="1200" cap="none" spc="0" normalizeH="0" baseline="0" noProof="0" dirty="0">
                <a:ln>
                  <a:noFill/>
                </a:ln>
                <a:solidFill>
                  <a:srgbClr val="F08C50"/>
                </a:solidFill>
                <a:effectLst/>
                <a:uLnTx/>
                <a:uFillTx/>
                <a:latin typeface="仓耳玄三M W05" panose="02020400000000000000" pitchFamily="18" charset="-122"/>
                <a:ea typeface="仓耳玄三M W05" panose="02020400000000000000" pitchFamily="18" charset="-122"/>
                <a:cs typeface="Helvetica"/>
                <a:sym typeface="Helvetica"/>
              </a:rPr>
              <a:t>“</a:t>
            </a:r>
          </a:p>
        </p:txBody>
      </p:sp>
      <p:pic>
        <p:nvPicPr>
          <p:cNvPr id="22" name="Picture 21">
            <a:extLst>
              <a:ext uri="{FF2B5EF4-FFF2-40B4-BE49-F238E27FC236}">
                <a16:creationId xmlns:a16="http://schemas.microsoft.com/office/drawing/2014/main" id="{80C5658F-648D-4B33-A533-496632BB867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05638" y="2789330"/>
            <a:ext cx="5029200" cy="5029200"/>
          </a:xfrm>
          <a:prstGeom prst="rect">
            <a:avLst/>
          </a:prstGeom>
        </p:spPr>
      </p:pic>
      <p:grpSp>
        <p:nvGrpSpPr>
          <p:cNvPr id="23" name="Group 22">
            <a:extLst>
              <a:ext uri="{FF2B5EF4-FFF2-40B4-BE49-F238E27FC236}">
                <a16:creationId xmlns:a16="http://schemas.microsoft.com/office/drawing/2014/main" id="{B481D9E9-C7BA-47C5-A9B1-FD60EBBA769D}"/>
              </a:ext>
            </a:extLst>
          </p:cNvPr>
          <p:cNvGrpSpPr/>
          <p:nvPr/>
        </p:nvGrpSpPr>
        <p:grpSpPr>
          <a:xfrm>
            <a:off x="8230560" y="731726"/>
            <a:ext cx="3840480" cy="3840480"/>
            <a:chOff x="8230560" y="731726"/>
            <a:chExt cx="3840480" cy="3840480"/>
          </a:xfrm>
        </p:grpSpPr>
        <p:pic>
          <p:nvPicPr>
            <p:cNvPr id="24" name="Picture 23" descr="A picture containing text, accessory&#10;&#10;Description automatically generated">
              <a:extLst>
                <a:ext uri="{FF2B5EF4-FFF2-40B4-BE49-F238E27FC236}">
                  <a16:creationId xmlns:a16="http://schemas.microsoft.com/office/drawing/2014/main" id="{F7205125-3684-4E89-B506-EA55289B63F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230560" y="731726"/>
              <a:ext cx="3840480" cy="3840480"/>
            </a:xfrm>
            <a:prstGeom prst="rect">
              <a:avLst/>
            </a:prstGeom>
          </p:spPr>
        </p:pic>
        <p:sp>
          <p:nvSpPr>
            <p:cNvPr id="25" name="TextBox 24">
              <a:extLst>
                <a:ext uri="{FF2B5EF4-FFF2-40B4-BE49-F238E27FC236}">
                  <a16:creationId xmlns:a16="http://schemas.microsoft.com/office/drawing/2014/main" id="{56456BF4-7C73-4C7F-B4D6-35DF80EDB904}"/>
                </a:ext>
              </a:extLst>
            </p:cNvPr>
            <p:cNvSpPr txBox="1"/>
            <p:nvPr/>
          </p:nvSpPr>
          <p:spPr>
            <a:xfrm rot="21186262">
              <a:off x="8907085" y="1997522"/>
              <a:ext cx="2487432" cy="144655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err="1">
                  <a:ln>
                    <a:noFill/>
                  </a:ln>
                  <a:solidFill>
                    <a:srgbClr val="0C8458"/>
                  </a:solidFill>
                  <a:effectLst/>
                  <a:uLnTx/>
                  <a:uFillTx/>
                  <a:latin typeface="Calibri" panose="020F0502020204030204" pitchFamily="34" charset="0"/>
                  <a:ea typeface="微软雅黑"/>
                  <a:cs typeface="Calibri" panose="020F0502020204030204" pitchFamily="34" charset="0"/>
                </a:rPr>
                <a:t>Viết</a:t>
              </a:r>
              <a:r>
                <a:rPr kumimoji="0" lang="en-US" sz="4400" b="0" i="0" u="none" strike="noStrike" kern="1200" cap="none" spc="0" normalizeH="0" baseline="0" noProof="0" dirty="0">
                  <a:ln>
                    <a:noFill/>
                  </a:ln>
                  <a:solidFill>
                    <a:srgbClr val="0C8458"/>
                  </a:solidFill>
                  <a:effectLst/>
                  <a:uLnTx/>
                  <a:uFillTx/>
                  <a:latin typeface="Calibri" panose="020F0502020204030204" pitchFamily="34" charset="0"/>
                  <a:ea typeface="微软雅黑"/>
                  <a:cs typeface="Calibri" panose="020F0502020204030204" pitchFamily="34" charset="0"/>
                </a:rPr>
                <a:t> </a:t>
              </a:r>
              <a:r>
                <a:rPr kumimoji="0" lang="en-US" sz="4400" b="0" i="0" u="none" strike="noStrike" kern="1200" cap="none" spc="0" normalizeH="0" baseline="0" noProof="0" dirty="0" err="1">
                  <a:ln>
                    <a:noFill/>
                  </a:ln>
                  <a:solidFill>
                    <a:srgbClr val="0C8458"/>
                  </a:solidFill>
                  <a:effectLst/>
                  <a:uLnTx/>
                  <a:uFillTx/>
                  <a:latin typeface="Calibri" panose="020F0502020204030204" pitchFamily="34" charset="0"/>
                  <a:ea typeface="微软雅黑"/>
                  <a:cs typeface="Calibri" panose="020F0502020204030204" pitchFamily="34" charset="0"/>
                </a:rPr>
                <a:t>vào</a:t>
              </a:r>
              <a:r>
                <a:rPr kumimoji="0" lang="en-US" sz="4400" b="0" i="0" u="none" strike="noStrike" kern="1200" cap="none" spc="0" normalizeH="0" baseline="0" noProof="0" dirty="0">
                  <a:ln>
                    <a:noFill/>
                  </a:ln>
                  <a:solidFill>
                    <a:srgbClr val="0C8458"/>
                  </a:solidFill>
                  <a:effectLst/>
                  <a:uLnTx/>
                  <a:uFillTx/>
                  <a:latin typeface="Calibri" panose="020F0502020204030204" pitchFamily="34" charset="0"/>
                  <a:ea typeface="微软雅黑"/>
                  <a:cs typeface="Calibri" panose="020F0502020204030204" pitchFamily="34" charset="0"/>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err="1">
                  <a:ln>
                    <a:noFill/>
                  </a:ln>
                  <a:solidFill>
                    <a:srgbClr val="0C8458"/>
                  </a:solidFill>
                  <a:effectLst/>
                  <a:uLnTx/>
                  <a:uFillTx/>
                  <a:latin typeface="Calibri" panose="020F0502020204030204" pitchFamily="34" charset="0"/>
                  <a:ea typeface="微软雅黑"/>
                  <a:cs typeface="Calibri" panose="020F0502020204030204" pitchFamily="34" charset="0"/>
                </a:rPr>
                <a:t>vở</a:t>
              </a:r>
              <a:r>
                <a:rPr kumimoji="0" lang="en-US" sz="4400" b="0" i="0" u="none" strike="noStrike" kern="1200" cap="none" spc="0" normalizeH="0" baseline="0" noProof="0" dirty="0">
                  <a:ln>
                    <a:noFill/>
                  </a:ln>
                  <a:solidFill>
                    <a:srgbClr val="0C8458"/>
                  </a:solidFill>
                  <a:effectLst/>
                  <a:uLnTx/>
                  <a:uFillTx/>
                  <a:latin typeface="Calibri" panose="020F0502020204030204" pitchFamily="34" charset="0"/>
                  <a:ea typeface="微软雅黑"/>
                  <a:cs typeface="Calibri" panose="020F0502020204030204" pitchFamily="34" charset="0"/>
                </a:rPr>
                <a:t> </a:t>
              </a:r>
              <a:r>
                <a:rPr kumimoji="0" lang="en-US" sz="4400" b="0" i="0" u="none" strike="noStrike" kern="1200" cap="none" spc="0" normalizeH="0" baseline="0" noProof="0" dirty="0" err="1">
                  <a:ln>
                    <a:noFill/>
                  </a:ln>
                  <a:solidFill>
                    <a:srgbClr val="0C8458"/>
                  </a:solidFill>
                  <a:effectLst/>
                  <a:uLnTx/>
                  <a:uFillTx/>
                  <a:latin typeface="Calibri" panose="020F0502020204030204" pitchFamily="34" charset="0"/>
                  <a:ea typeface="微软雅黑"/>
                  <a:cs typeface="Calibri" panose="020F0502020204030204" pitchFamily="34" charset="0"/>
                </a:rPr>
                <a:t>bài</a:t>
              </a:r>
              <a:r>
                <a:rPr kumimoji="0" lang="en-US" sz="4400" b="0" i="0" u="none" strike="noStrike" kern="1200" cap="none" spc="0" normalizeH="0" baseline="0" noProof="0" dirty="0">
                  <a:ln>
                    <a:noFill/>
                  </a:ln>
                  <a:solidFill>
                    <a:srgbClr val="0C8458"/>
                  </a:solidFill>
                  <a:effectLst/>
                  <a:uLnTx/>
                  <a:uFillTx/>
                  <a:latin typeface="Calibri" panose="020F0502020204030204" pitchFamily="34" charset="0"/>
                  <a:ea typeface="微软雅黑"/>
                  <a:cs typeface="Calibri" panose="020F0502020204030204" pitchFamily="34" charset="0"/>
                </a:rPr>
                <a:t> </a:t>
              </a:r>
              <a:r>
                <a:rPr kumimoji="0" lang="en-US" sz="4400" b="0" i="0" u="none" strike="noStrike" kern="1200" cap="none" spc="0" normalizeH="0" baseline="0" noProof="0" dirty="0" err="1">
                  <a:ln>
                    <a:noFill/>
                  </a:ln>
                  <a:solidFill>
                    <a:srgbClr val="0C8458"/>
                  </a:solidFill>
                  <a:effectLst/>
                  <a:uLnTx/>
                  <a:uFillTx/>
                  <a:latin typeface="Calibri" panose="020F0502020204030204" pitchFamily="34" charset="0"/>
                  <a:ea typeface="微软雅黑"/>
                  <a:cs typeface="Calibri" panose="020F0502020204030204" pitchFamily="34" charset="0"/>
                </a:rPr>
                <a:t>tập</a:t>
              </a:r>
              <a:endParaRPr kumimoji="0" lang="en-US" sz="4400" b="0" i="0" u="none" strike="noStrike" kern="1200" cap="none" spc="0" normalizeH="0" baseline="0" noProof="0" dirty="0">
                <a:ln>
                  <a:noFill/>
                </a:ln>
                <a:solidFill>
                  <a:srgbClr val="0C8458"/>
                </a:solidFill>
                <a:effectLst/>
                <a:uLnTx/>
                <a:uFillTx/>
                <a:latin typeface="Calibri" panose="020F0502020204030204" pitchFamily="34" charset="0"/>
                <a:ea typeface="微软雅黑"/>
                <a:cs typeface="Calibri" panose="020F0502020204030204" pitchFamily="34" charset="0"/>
              </a:endParaRPr>
            </a:p>
          </p:txBody>
        </p:sp>
      </p:grpSp>
      <p:sp>
        <p:nvSpPr>
          <p:cNvPr id="26" name="TextBox 25">
            <a:extLst>
              <a:ext uri="{FF2B5EF4-FFF2-40B4-BE49-F238E27FC236}">
                <a16:creationId xmlns:a16="http://schemas.microsoft.com/office/drawing/2014/main" id="{FFDBBB86-CBA7-4770-9185-EF8D93112F3B}"/>
              </a:ext>
            </a:extLst>
          </p:cNvPr>
          <p:cNvSpPr txBox="1"/>
          <p:nvPr/>
        </p:nvSpPr>
        <p:spPr>
          <a:xfrm>
            <a:off x="299788" y="2204453"/>
            <a:ext cx="7872252" cy="4247317"/>
          </a:xfrm>
          <a:custGeom>
            <a:avLst/>
            <a:gdLst>
              <a:gd name="connsiteX0" fmla="*/ 0 w 7872252"/>
              <a:gd name="connsiteY0" fmla="*/ 0 h 4247317"/>
              <a:gd name="connsiteX1" fmla="*/ 7872252 w 7872252"/>
              <a:gd name="connsiteY1" fmla="*/ 0 h 4247317"/>
              <a:gd name="connsiteX2" fmla="*/ 7872252 w 7872252"/>
              <a:gd name="connsiteY2" fmla="*/ 4247317 h 4247317"/>
              <a:gd name="connsiteX3" fmla="*/ 0 w 7872252"/>
              <a:gd name="connsiteY3" fmla="*/ 4247317 h 4247317"/>
              <a:gd name="connsiteX4" fmla="*/ 0 w 7872252"/>
              <a:gd name="connsiteY4" fmla="*/ 0 h 42473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72252" h="4247317" fill="none" extrusionOk="0">
                <a:moveTo>
                  <a:pt x="0" y="0"/>
                </a:moveTo>
                <a:cubicBezTo>
                  <a:pt x="1582630" y="9338"/>
                  <a:pt x="4753962" y="118926"/>
                  <a:pt x="7872252" y="0"/>
                </a:cubicBezTo>
                <a:cubicBezTo>
                  <a:pt x="7874750" y="581669"/>
                  <a:pt x="7790302" y="3663677"/>
                  <a:pt x="7872252" y="4247317"/>
                </a:cubicBezTo>
                <a:cubicBezTo>
                  <a:pt x="6721078" y="4322292"/>
                  <a:pt x="1600643" y="4377717"/>
                  <a:pt x="0" y="4247317"/>
                </a:cubicBezTo>
                <a:cubicBezTo>
                  <a:pt x="94029" y="2578003"/>
                  <a:pt x="57206" y="1449206"/>
                  <a:pt x="0" y="0"/>
                </a:cubicBezTo>
                <a:close/>
              </a:path>
              <a:path w="7872252" h="4247317" stroke="0" extrusionOk="0">
                <a:moveTo>
                  <a:pt x="0" y="0"/>
                </a:moveTo>
                <a:cubicBezTo>
                  <a:pt x="1934348" y="-62486"/>
                  <a:pt x="4255902" y="158418"/>
                  <a:pt x="7872252" y="0"/>
                </a:cubicBezTo>
                <a:cubicBezTo>
                  <a:pt x="7715098" y="1905488"/>
                  <a:pt x="7704024" y="2131907"/>
                  <a:pt x="7872252" y="4247317"/>
                </a:cubicBezTo>
                <a:cubicBezTo>
                  <a:pt x="5180451" y="4397790"/>
                  <a:pt x="1783763" y="4397031"/>
                  <a:pt x="0" y="4247317"/>
                </a:cubicBezTo>
                <a:cubicBezTo>
                  <a:pt x="26562" y="2514818"/>
                  <a:pt x="-135358" y="1221885"/>
                  <a:pt x="0" y="0"/>
                </a:cubicBezTo>
                <a:close/>
              </a:path>
            </a:pathLst>
          </a:custGeom>
          <a:solidFill>
            <a:srgbClr val="FFFFFF"/>
          </a:solidFill>
          <a:ln w="28575">
            <a:solidFill>
              <a:srgbClr val="FF0066"/>
            </a:solidFill>
            <a:extLst>
              <a:ext uri="{C807C97D-BFC1-408E-A445-0C87EB9F89A2}">
                <ask:lineSketchStyleProps xmlns:ask="http://schemas.microsoft.com/office/drawing/2018/sketchyshapes" sd="1795184779">
                  <a:prstGeom prst="rect">
                    <a:avLst/>
                  </a:prstGeom>
                  <ask:type>
                    <ask:lineSketchCurved/>
                  </ask:type>
                </ask:lineSketchStyleProps>
              </a:ext>
            </a:extLst>
          </a:ln>
        </p:spPr>
        <p:style>
          <a:lnRef idx="2">
            <a:schemeClr val="accent2"/>
          </a:lnRef>
          <a:fillRef idx="1">
            <a:schemeClr val="lt1"/>
          </a:fillRef>
          <a:effectRef idx="0">
            <a:schemeClr val="accent2"/>
          </a:effectRef>
          <a:fontRef idx="minor">
            <a:schemeClr val="dk1"/>
          </a:fontRef>
        </p:style>
        <p:txBody>
          <a:bodyPr wrap="square">
            <a:spAutoFit/>
          </a:bodyPr>
          <a:lstStyle/>
          <a:p>
            <a:pPr lvl="0" algn="just" defTabSz="457200"/>
            <a:r>
              <a:rPr lang="en-US" sz="3000" dirty="0">
                <a:solidFill>
                  <a:srgbClr val="000000"/>
                </a:solidFill>
                <a:latin typeface="Calibri" panose="020F0502020204030204" pitchFamily="34" charset="0"/>
                <a:cs typeface="Calibri" panose="020F0502020204030204" pitchFamily="34" charset="0"/>
              </a:rPr>
              <a:t>   </a:t>
            </a:r>
            <a:r>
              <a:rPr lang="vi-VN" sz="3000" dirty="0">
                <a:solidFill>
                  <a:srgbClr val="000000"/>
                </a:solidFill>
                <a:latin typeface="Calibri" panose="020F0502020204030204" pitchFamily="34" charset="0"/>
                <a:cs typeface="Calibri" panose="020F0502020204030204" pitchFamily="34" charset="0"/>
              </a:rPr>
              <a:t>Tuần trước, em cùng với các bạn trong lớp đã tham gia dọn rác trên bãi biển. Chúng em tập trung từ sáng sớm. Bạn nào cũng trang bị đầu đủ mũ nón, bao tay, khẩu trang rồi bắt tay vào việc. Chúng em đi dọc bờ biển, vừa đi vừa nhặt rác rồi thu gom vào bao tải. Sau khi dọn rác xong, chúng em tập kết rác về đúng nơi quy định. Em rất vui vì mình đã làm được một việc nhỏ bé để bảo vệ môi trường biển.</a:t>
            </a:r>
            <a:endParaRPr kumimoji="0" lang="vi-VN" sz="3000" b="0" i="0" u="none" strike="noStrike" kern="1200" cap="none" spc="0" normalizeH="0" baseline="0" noProof="0" dirty="0">
              <a:ln>
                <a:noFill/>
              </a:ln>
              <a:solidFill>
                <a:srgbClr val="000000"/>
              </a:solidFill>
              <a:effectLst/>
              <a:uLnTx/>
              <a:uFillTx/>
              <a:latin typeface="Calibri" panose="020F0502020204030204" pitchFamily="34" charset="0"/>
              <a:ea typeface="微软雅黑"/>
              <a:cs typeface="Calibri" panose="020F0502020204030204" pitchFamily="34" charset="0"/>
            </a:endParaRPr>
          </a:p>
        </p:txBody>
      </p:sp>
      <p:pic>
        <p:nvPicPr>
          <p:cNvPr id="27" name="Picture 26">
            <a:extLst>
              <a:ext uri="{FF2B5EF4-FFF2-40B4-BE49-F238E27FC236}">
                <a16:creationId xmlns:a16="http://schemas.microsoft.com/office/drawing/2014/main" id="{F6753035-6D8D-4BD4-B20D-C88D78C72DD6}"/>
              </a:ext>
            </a:extLst>
          </p:cNvPr>
          <p:cNvPicPr>
            <a:picLocks noChangeAspect="1"/>
          </p:cNvPicPr>
          <p:nvPr/>
        </p:nvPicPr>
        <p:blipFill>
          <a:blip r:embed="rId6"/>
          <a:stretch>
            <a:fillRect/>
          </a:stretch>
        </p:blipFill>
        <p:spPr>
          <a:xfrm>
            <a:off x="1378015" y="-494824"/>
            <a:ext cx="5828281" cy="3255546"/>
          </a:xfrm>
          <a:prstGeom prst="rect">
            <a:avLst/>
          </a:prstGeom>
        </p:spPr>
      </p:pic>
    </p:spTree>
    <p:extLst>
      <p:ext uri="{BB962C8B-B14F-4D97-AF65-F5344CB8AC3E}">
        <p14:creationId xmlns:p14="http://schemas.microsoft.com/office/powerpoint/2010/main" val="1951637025"/>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1+#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fade">
                                      <p:cBhvr>
                                        <p:cTn id="13" dur="500"/>
                                        <p:tgtEl>
                                          <p:spTgt spid="22"/>
                                        </p:tgtEl>
                                      </p:cBhvr>
                                    </p:animEffect>
                                    <p:anim calcmode="lin" valueType="num">
                                      <p:cBhvr>
                                        <p:cTn id="14" dur="500" fill="hold"/>
                                        <p:tgtEl>
                                          <p:spTgt spid="22"/>
                                        </p:tgtEl>
                                        <p:attrNameLst>
                                          <p:attrName>ppt_x</p:attrName>
                                        </p:attrNameLst>
                                      </p:cBhvr>
                                      <p:tavLst>
                                        <p:tav tm="0">
                                          <p:val>
                                            <p:strVal val="#ppt_x"/>
                                          </p:val>
                                        </p:tav>
                                        <p:tav tm="100000">
                                          <p:val>
                                            <p:strVal val="#ppt_x"/>
                                          </p:val>
                                        </p:tav>
                                      </p:tavLst>
                                    </p:anim>
                                    <p:anim calcmode="lin" valueType="num">
                                      <p:cBhvr>
                                        <p:cTn id="15" dur="500" fill="hold"/>
                                        <p:tgtEl>
                                          <p:spTgt spid="22"/>
                                        </p:tgtEl>
                                        <p:attrNameLst>
                                          <p:attrName>ppt_y</p:attrName>
                                        </p:attrNameLst>
                                      </p:cBhvr>
                                      <p:tavLst>
                                        <p:tav tm="0">
                                          <p:val>
                                            <p:strVal val="#ppt_y+.1"/>
                                          </p:val>
                                        </p:tav>
                                        <p:tav tm="100000">
                                          <p:val>
                                            <p:strVal val="#ppt_y"/>
                                          </p:val>
                                        </p:tav>
                                      </p:tavLst>
                                    </p:anim>
                                  </p:childTnLst>
                                </p:cTn>
                              </p:par>
                            </p:childTnLst>
                          </p:cTn>
                        </p:par>
                        <p:par>
                          <p:cTn id="16" fill="hold">
                            <p:stCondLst>
                              <p:cond delay="500"/>
                            </p:stCondLst>
                            <p:childTnLst>
                              <p:par>
                                <p:cTn id="17" presetID="6" presetClass="entr" presetSubtype="32" fill="hold" nodeType="after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circle(out)">
                                      <p:cBhvr>
                                        <p:cTn id="19" dur="500"/>
                                        <p:tgtEl>
                                          <p:spTgt spid="23"/>
                                        </p:tgtEl>
                                      </p:cBhvr>
                                    </p:animEffect>
                                  </p:childTnLst>
                                </p:cTn>
                              </p:par>
                            </p:childTnLst>
                          </p:cTn>
                        </p:par>
                        <p:par>
                          <p:cTn id="20" fill="hold">
                            <p:stCondLst>
                              <p:cond delay="1000"/>
                            </p:stCondLst>
                            <p:childTnLst>
                              <p:par>
                                <p:cTn id="21" presetID="20" presetClass="entr" presetSubtype="0" fill="hold" grpId="0" nodeType="after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wedge">
                                      <p:cBhvr>
                                        <p:cTn id="23" dur="75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D5FFF1"/>
        </a:solidFill>
        <a:effectLst/>
      </p:bgPr>
    </p:bg>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2">
            <a:extLst>
              <a:ext uri="{28A0092B-C50C-407E-A947-70E740481C1C}">
                <a14:useLocalDpi xmlns:a14="http://schemas.microsoft.com/office/drawing/2010/main" val="0"/>
              </a:ext>
            </a:extLst>
          </a:blip>
          <a:srcRect l="81842" t="-10451" b="9413"/>
          <a:stretch>
            <a:fillRect/>
          </a:stretch>
        </p:blipFill>
        <p:spPr>
          <a:xfrm>
            <a:off x="10880397" y="5972384"/>
            <a:ext cx="1311603" cy="885616"/>
          </a:xfrm>
          <a:prstGeom prst="rect">
            <a:avLst/>
          </a:prstGeom>
        </p:spPr>
      </p:pic>
      <p:pic>
        <p:nvPicPr>
          <p:cNvPr id="8" name="图片 7"/>
          <p:cNvPicPr>
            <a:picLocks noChangeAspect="1"/>
          </p:cNvPicPr>
          <p:nvPr/>
        </p:nvPicPr>
        <p:blipFill rotWithShape="1">
          <a:blip r:embed="rId3">
            <a:extLst>
              <a:ext uri="{28A0092B-C50C-407E-A947-70E740481C1C}">
                <a14:useLocalDpi xmlns:a14="http://schemas.microsoft.com/office/drawing/2010/main" val="0"/>
              </a:ext>
            </a:extLst>
          </a:blip>
          <a:srcRect l="24897" r="20119" b="33391"/>
          <a:stretch>
            <a:fillRect/>
          </a:stretch>
        </p:blipFill>
        <p:spPr>
          <a:xfrm flipH="1">
            <a:off x="-228440" y="6356813"/>
            <a:ext cx="2276695" cy="501187"/>
          </a:xfrm>
          <a:prstGeom prst="rect">
            <a:avLst/>
          </a:prstGeom>
        </p:spPr>
      </p:pic>
      <p:sp>
        <p:nvSpPr>
          <p:cNvPr id="21" name="Shape 1275">
            <a:extLst>
              <a:ext uri="{FF2B5EF4-FFF2-40B4-BE49-F238E27FC236}">
                <a16:creationId xmlns:a16="http://schemas.microsoft.com/office/drawing/2014/main" id="{6E6CCC8F-580C-4CD3-8AB1-80611FE5E829}"/>
              </a:ext>
            </a:extLst>
          </p:cNvPr>
          <p:cNvSpPr/>
          <p:nvPr/>
        </p:nvSpPr>
        <p:spPr>
          <a:xfrm>
            <a:off x="7388598" y="5121341"/>
            <a:ext cx="831898" cy="794769"/>
          </a:xfrm>
          <a:prstGeom prst="rect">
            <a:avLst/>
          </a:prstGeom>
          <a:ln w="12700">
            <a:miter lim="400000"/>
          </a:ln>
          <a:extLst>
            <a:ext uri="{C572A759-6A51-4108-AA02-DFA0A04FC94B}">
              <ma14:wrappingTextBoxFlag xmlns:ma14="http://schemas.microsoft.com/office/mac/drawingml/2011/main" xmlns="" val="1"/>
            </a:ext>
          </a:extLst>
        </p:spPr>
        <p:txBody>
          <a:bodyPr lIns="35719" tIns="35719" rIns="35719" bIns="35719" anchor="ctr"/>
          <a:lstStyle>
            <a:lvl1pPr>
              <a:lnSpc>
                <a:spcPct val="120000"/>
              </a:lnSpc>
              <a:defRPr sz="20000" b="1" i="1">
                <a:solidFill>
                  <a:srgbClr val="D0D2D2"/>
                </a:solidFill>
                <a:latin typeface="Helvetica"/>
                <a:ea typeface="Helvetica"/>
                <a:cs typeface="Helvetica"/>
                <a:sym typeface="Helvetica"/>
              </a:defRPr>
            </a:lvl1p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sz="10000" b="1" i="1" u="none" strike="noStrike" kern="1200" cap="none" spc="0" normalizeH="0" baseline="0" noProof="0" dirty="0">
                <a:ln>
                  <a:noFill/>
                </a:ln>
                <a:solidFill>
                  <a:srgbClr val="F08C50"/>
                </a:solidFill>
                <a:effectLst/>
                <a:uLnTx/>
                <a:uFillTx/>
                <a:latin typeface="仓耳玄三M W05" panose="02020400000000000000" pitchFamily="18" charset="-122"/>
                <a:ea typeface="仓耳玄三M W05" panose="02020400000000000000" pitchFamily="18" charset="-122"/>
                <a:cs typeface="Helvetica"/>
                <a:sym typeface="Helvetica"/>
              </a:rPr>
              <a:t>“</a:t>
            </a:r>
          </a:p>
        </p:txBody>
      </p:sp>
      <p:pic>
        <p:nvPicPr>
          <p:cNvPr id="22" name="Picture 21">
            <a:extLst>
              <a:ext uri="{FF2B5EF4-FFF2-40B4-BE49-F238E27FC236}">
                <a16:creationId xmlns:a16="http://schemas.microsoft.com/office/drawing/2014/main" id="{80C5658F-648D-4B33-A533-496632BB867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05638" y="2789330"/>
            <a:ext cx="5029200" cy="5029200"/>
          </a:xfrm>
          <a:prstGeom prst="rect">
            <a:avLst/>
          </a:prstGeom>
        </p:spPr>
      </p:pic>
      <p:grpSp>
        <p:nvGrpSpPr>
          <p:cNvPr id="23" name="Group 22">
            <a:extLst>
              <a:ext uri="{FF2B5EF4-FFF2-40B4-BE49-F238E27FC236}">
                <a16:creationId xmlns:a16="http://schemas.microsoft.com/office/drawing/2014/main" id="{B481D9E9-C7BA-47C5-A9B1-FD60EBBA769D}"/>
              </a:ext>
            </a:extLst>
          </p:cNvPr>
          <p:cNvGrpSpPr/>
          <p:nvPr/>
        </p:nvGrpSpPr>
        <p:grpSpPr>
          <a:xfrm>
            <a:off x="8230560" y="731726"/>
            <a:ext cx="3840480" cy="3840480"/>
            <a:chOff x="8230560" y="731726"/>
            <a:chExt cx="3840480" cy="3840480"/>
          </a:xfrm>
        </p:grpSpPr>
        <p:pic>
          <p:nvPicPr>
            <p:cNvPr id="24" name="Picture 23" descr="A picture containing text, accessory&#10;&#10;Description automatically generated">
              <a:extLst>
                <a:ext uri="{FF2B5EF4-FFF2-40B4-BE49-F238E27FC236}">
                  <a16:creationId xmlns:a16="http://schemas.microsoft.com/office/drawing/2014/main" id="{F7205125-3684-4E89-B506-EA55289B63F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230560" y="731726"/>
              <a:ext cx="3840480" cy="3840480"/>
            </a:xfrm>
            <a:prstGeom prst="rect">
              <a:avLst/>
            </a:prstGeom>
          </p:spPr>
        </p:pic>
        <p:sp>
          <p:nvSpPr>
            <p:cNvPr id="25" name="TextBox 24">
              <a:extLst>
                <a:ext uri="{FF2B5EF4-FFF2-40B4-BE49-F238E27FC236}">
                  <a16:creationId xmlns:a16="http://schemas.microsoft.com/office/drawing/2014/main" id="{56456BF4-7C73-4C7F-B4D6-35DF80EDB904}"/>
                </a:ext>
              </a:extLst>
            </p:cNvPr>
            <p:cNvSpPr txBox="1"/>
            <p:nvPr/>
          </p:nvSpPr>
          <p:spPr>
            <a:xfrm rot="21186262">
              <a:off x="8907085" y="1997522"/>
              <a:ext cx="2487432" cy="144655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err="1">
                  <a:ln>
                    <a:noFill/>
                  </a:ln>
                  <a:solidFill>
                    <a:srgbClr val="0C8458"/>
                  </a:solidFill>
                  <a:effectLst/>
                  <a:uLnTx/>
                  <a:uFillTx/>
                  <a:latin typeface="Calibri" panose="020F0502020204030204" pitchFamily="34" charset="0"/>
                  <a:ea typeface="微软雅黑"/>
                  <a:cs typeface="Calibri" panose="020F0502020204030204" pitchFamily="34" charset="0"/>
                </a:rPr>
                <a:t>Viết</a:t>
              </a:r>
              <a:r>
                <a:rPr kumimoji="0" lang="en-US" sz="4400" b="0" i="0" u="none" strike="noStrike" kern="1200" cap="none" spc="0" normalizeH="0" baseline="0" noProof="0" dirty="0">
                  <a:ln>
                    <a:noFill/>
                  </a:ln>
                  <a:solidFill>
                    <a:srgbClr val="0C8458"/>
                  </a:solidFill>
                  <a:effectLst/>
                  <a:uLnTx/>
                  <a:uFillTx/>
                  <a:latin typeface="Calibri" panose="020F0502020204030204" pitchFamily="34" charset="0"/>
                  <a:ea typeface="微软雅黑"/>
                  <a:cs typeface="Calibri" panose="020F0502020204030204" pitchFamily="34" charset="0"/>
                </a:rPr>
                <a:t> </a:t>
              </a:r>
              <a:r>
                <a:rPr kumimoji="0" lang="en-US" sz="4400" b="0" i="0" u="none" strike="noStrike" kern="1200" cap="none" spc="0" normalizeH="0" baseline="0" noProof="0" dirty="0" err="1">
                  <a:ln>
                    <a:noFill/>
                  </a:ln>
                  <a:solidFill>
                    <a:srgbClr val="0C8458"/>
                  </a:solidFill>
                  <a:effectLst/>
                  <a:uLnTx/>
                  <a:uFillTx/>
                  <a:latin typeface="Calibri" panose="020F0502020204030204" pitchFamily="34" charset="0"/>
                  <a:ea typeface="微软雅黑"/>
                  <a:cs typeface="Calibri" panose="020F0502020204030204" pitchFamily="34" charset="0"/>
                </a:rPr>
                <a:t>vào</a:t>
              </a:r>
              <a:r>
                <a:rPr kumimoji="0" lang="en-US" sz="4400" b="0" i="0" u="none" strike="noStrike" kern="1200" cap="none" spc="0" normalizeH="0" baseline="0" noProof="0" dirty="0">
                  <a:ln>
                    <a:noFill/>
                  </a:ln>
                  <a:solidFill>
                    <a:srgbClr val="0C8458"/>
                  </a:solidFill>
                  <a:effectLst/>
                  <a:uLnTx/>
                  <a:uFillTx/>
                  <a:latin typeface="Calibri" panose="020F0502020204030204" pitchFamily="34" charset="0"/>
                  <a:ea typeface="微软雅黑"/>
                  <a:cs typeface="Calibri" panose="020F0502020204030204" pitchFamily="34" charset="0"/>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err="1">
                  <a:ln>
                    <a:noFill/>
                  </a:ln>
                  <a:solidFill>
                    <a:srgbClr val="0C8458"/>
                  </a:solidFill>
                  <a:effectLst/>
                  <a:uLnTx/>
                  <a:uFillTx/>
                  <a:latin typeface="Calibri" panose="020F0502020204030204" pitchFamily="34" charset="0"/>
                  <a:ea typeface="微软雅黑"/>
                  <a:cs typeface="Calibri" panose="020F0502020204030204" pitchFamily="34" charset="0"/>
                </a:rPr>
                <a:t>vở</a:t>
              </a:r>
              <a:r>
                <a:rPr kumimoji="0" lang="en-US" sz="4400" b="0" i="0" u="none" strike="noStrike" kern="1200" cap="none" spc="0" normalizeH="0" baseline="0" noProof="0" dirty="0">
                  <a:ln>
                    <a:noFill/>
                  </a:ln>
                  <a:solidFill>
                    <a:srgbClr val="0C8458"/>
                  </a:solidFill>
                  <a:effectLst/>
                  <a:uLnTx/>
                  <a:uFillTx/>
                  <a:latin typeface="Calibri" panose="020F0502020204030204" pitchFamily="34" charset="0"/>
                  <a:ea typeface="微软雅黑"/>
                  <a:cs typeface="Calibri" panose="020F0502020204030204" pitchFamily="34" charset="0"/>
                </a:rPr>
                <a:t> </a:t>
              </a:r>
              <a:r>
                <a:rPr kumimoji="0" lang="en-US" sz="4400" b="0" i="0" u="none" strike="noStrike" kern="1200" cap="none" spc="0" normalizeH="0" baseline="0" noProof="0" dirty="0" err="1">
                  <a:ln>
                    <a:noFill/>
                  </a:ln>
                  <a:solidFill>
                    <a:srgbClr val="0C8458"/>
                  </a:solidFill>
                  <a:effectLst/>
                  <a:uLnTx/>
                  <a:uFillTx/>
                  <a:latin typeface="Calibri" panose="020F0502020204030204" pitchFamily="34" charset="0"/>
                  <a:ea typeface="微软雅黑"/>
                  <a:cs typeface="Calibri" panose="020F0502020204030204" pitchFamily="34" charset="0"/>
                </a:rPr>
                <a:t>bài</a:t>
              </a:r>
              <a:r>
                <a:rPr kumimoji="0" lang="en-US" sz="4400" b="0" i="0" u="none" strike="noStrike" kern="1200" cap="none" spc="0" normalizeH="0" baseline="0" noProof="0" dirty="0">
                  <a:ln>
                    <a:noFill/>
                  </a:ln>
                  <a:solidFill>
                    <a:srgbClr val="0C8458"/>
                  </a:solidFill>
                  <a:effectLst/>
                  <a:uLnTx/>
                  <a:uFillTx/>
                  <a:latin typeface="Calibri" panose="020F0502020204030204" pitchFamily="34" charset="0"/>
                  <a:ea typeface="微软雅黑"/>
                  <a:cs typeface="Calibri" panose="020F0502020204030204" pitchFamily="34" charset="0"/>
                </a:rPr>
                <a:t> </a:t>
              </a:r>
              <a:r>
                <a:rPr kumimoji="0" lang="en-US" sz="4400" b="0" i="0" u="none" strike="noStrike" kern="1200" cap="none" spc="0" normalizeH="0" baseline="0" noProof="0" dirty="0" err="1">
                  <a:ln>
                    <a:noFill/>
                  </a:ln>
                  <a:solidFill>
                    <a:srgbClr val="0C8458"/>
                  </a:solidFill>
                  <a:effectLst/>
                  <a:uLnTx/>
                  <a:uFillTx/>
                  <a:latin typeface="Calibri" panose="020F0502020204030204" pitchFamily="34" charset="0"/>
                  <a:ea typeface="微软雅黑"/>
                  <a:cs typeface="Calibri" panose="020F0502020204030204" pitchFamily="34" charset="0"/>
                </a:rPr>
                <a:t>tập</a:t>
              </a:r>
              <a:endParaRPr kumimoji="0" lang="en-US" sz="4400" b="0" i="0" u="none" strike="noStrike" kern="1200" cap="none" spc="0" normalizeH="0" baseline="0" noProof="0" dirty="0">
                <a:ln>
                  <a:noFill/>
                </a:ln>
                <a:solidFill>
                  <a:srgbClr val="0C8458"/>
                </a:solidFill>
                <a:effectLst/>
                <a:uLnTx/>
                <a:uFillTx/>
                <a:latin typeface="Calibri" panose="020F0502020204030204" pitchFamily="34" charset="0"/>
                <a:ea typeface="微软雅黑"/>
                <a:cs typeface="Calibri" panose="020F0502020204030204" pitchFamily="34" charset="0"/>
              </a:endParaRPr>
            </a:p>
          </p:txBody>
        </p:sp>
      </p:grpSp>
      <p:sp>
        <p:nvSpPr>
          <p:cNvPr id="26" name="TextBox 25">
            <a:extLst>
              <a:ext uri="{FF2B5EF4-FFF2-40B4-BE49-F238E27FC236}">
                <a16:creationId xmlns:a16="http://schemas.microsoft.com/office/drawing/2014/main" id="{FFDBBB86-CBA7-4770-9185-EF8D93112F3B}"/>
              </a:ext>
            </a:extLst>
          </p:cNvPr>
          <p:cNvSpPr txBox="1"/>
          <p:nvPr/>
        </p:nvSpPr>
        <p:spPr>
          <a:xfrm>
            <a:off x="299788" y="2204453"/>
            <a:ext cx="7872252" cy="4524315"/>
          </a:xfrm>
          <a:custGeom>
            <a:avLst/>
            <a:gdLst>
              <a:gd name="connsiteX0" fmla="*/ 0 w 7872252"/>
              <a:gd name="connsiteY0" fmla="*/ 0 h 4154984"/>
              <a:gd name="connsiteX1" fmla="*/ 7872252 w 7872252"/>
              <a:gd name="connsiteY1" fmla="*/ 0 h 4154984"/>
              <a:gd name="connsiteX2" fmla="*/ 7872252 w 7872252"/>
              <a:gd name="connsiteY2" fmla="*/ 4154984 h 4154984"/>
              <a:gd name="connsiteX3" fmla="*/ 0 w 7872252"/>
              <a:gd name="connsiteY3" fmla="*/ 4154984 h 4154984"/>
              <a:gd name="connsiteX4" fmla="*/ 0 w 7872252"/>
              <a:gd name="connsiteY4" fmla="*/ 0 h 41549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72252" h="4154984" fill="none" extrusionOk="0">
                <a:moveTo>
                  <a:pt x="0" y="0"/>
                </a:moveTo>
                <a:cubicBezTo>
                  <a:pt x="1582630" y="9338"/>
                  <a:pt x="4753962" y="118926"/>
                  <a:pt x="7872252" y="0"/>
                </a:cubicBezTo>
                <a:cubicBezTo>
                  <a:pt x="7874750" y="1015606"/>
                  <a:pt x="7790302" y="3543642"/>
                  <a:pt x="7872252" y="4154984"/>
                </a:cubicBezTo>
                <a:cubicBezTo>
                  <a:pt x="6721078" y="4229959"/>
                  <a:pt x="1600643" y="4285384"/>
                  <a:pt x="0" y="4154984"/>
                </a:cubicBezTo>
                <a:cubicBezTo>
                  <a:pt x="94029" y="3270523"/>
                  <a:pt x="57206" y="2030919"/>
                  <a:pt x="0" y="0"/>
                </a:cubicBezTo>
                <a:close/>
              </a:path>
              <a:path w="7872252" h="4154984" stroke="0" extrusionOk="0">
                <a:moveTo>
                  <a:pt x="0" y="0"/>
                </a:moveTo>
                <a:cubicBezTo>
                  <a:pt x="1934348" y="-62486"/>
                  <a:pt x="4255902" y="158418"/>
                  <a:pt x="7872252" y="0"/>
                </a:cubicBezTo>
                <a:cubicBezTo>
                  <a:pt x="7715098" y="1009831"/>
                  <a:pt x="7704024" y="3378395"/>
                  <a:pt x="7872252" y="4154984"/>
                </a:cubicBezTo>
                <a:cubicBezTo>
                  <a:pt x="5180451" y="4305457"/>
                  <a:pt x="1783763" y="4304698"/>
                  <a:pt x="0" y="4154984"/>
                </a:cubicBezTo>
                <a:cubicBezTo>
                  <a:pt x="26562" y="2136258"/>
                  <a:pt x="-135358" y="1729739"/>
                  <a:pt x="0" y="0"/>
                </a:cubicBezTo>
                <a:close/>
              </a:path>
            </a:pathLst>
          </a:custGeom>
          <a:solidFill>
            <a:srgbClr val="FFFFFF"/>
          </a:solidFill>
          <a:ln w="28575">
            <a:solidFill>
              <a:srgbClr val="FF0066"/>
            </a:solidFill>
            <a:extLst>
              <a:ext uri="{C807C97D-BFC1-408E-A445-0C87EB9F89A2}">
                <ask:lineSketchStyleProps xmlns:ask="http://schemas.microsoft.com/office/drawing/2018/sketchyshapes" sd="1795184779">
                  <a:custGeom>
                    <a:avLst/>
                    <a:gdLst>
                      <a:gd name="connsiteX0" fmla="*/ 0 w 7872252"/>
                      <a:gd name="connsiteY0" fmla="*/ 0 h 4524315"/>
                      <a:gd name="connsiteX1" fmla="*/ 7872252 w 7872252"/>
                      <a:gd name="connsiteY1" fmla="*/ 0 h 4524315"/>
                      <a:gd name="connsiteX2" fmla="*/ 7872252 w 7872252"/>
                      <a:gd name="connsiteY2" fmla="*/ 4524315 h 4524315"/>
                      <a:gd name="connsiteX3" fmla="*/ 0 w 7872252"/>
                      <a:gd name="connsiteY3" fmla="*/ 4524315 h 4524315"/>
                      <a:gd name="connsiteX4" fmla="*/ 0 w 7872252"/>
                      <a:gd name="connsiteY4" fmla="*/ 0 h 4524315"/>
                      <a:gd name="connsiteX0" fmla="*/ 0 w 7872252"/>
                      <a:gd name="connsiteY0" fmla="*/ 0 h 4524315"/>
                      <a:gd name="connsiteX1" fmla="*/ 7872252 w 7872252"/>
                      <a:gd name="connsiteY1" fmla="*/ 0 h 4524315"/>
                      <a:gd name="connsiteX2" fmla="*/ 7872252 w 7872252"/>
                      <a:gd name="connsiteY2" fmla="*/ 4524315 h 4524315"/>
                      <a:gd name="connsiteX3" fmla="*/ 0 w 7872252"/>
                      <a:gd name="connsiteY3" fmla="*/ 4524315 h 4524315"/>
                      <a:gd name="connsiteX4" fmla="*/ 0 w 7872252"/>
                      <a:gd name="connsiteY4" fmla="*/ 0 h 45243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72252" h="4524315" fill="none" extrusionOk="0">
                        <a:moveTo>
                          <a:pt x="0" y="0"/>
                        </a:moveTo>
                        <a:cubicBezTo>
                          <a:pt x="1803148" y="-153854"/>
                          <a:pt x="5010915" y="-117979"/>
                          <a:pt x="7872252" y="0"/>
                        </a:cubicBezTo>
                        <a:cubicBezTo>
                          <a:pt x="7916424" y="1129907"/>
                          <a:pt x="7761480" y="3870994"/>
                          <a:pt x="7872252" y="4524315"/>
                        </a:cubicBezTo>
                        <a:cubicBezTo>
                          <a:pt x="6681353" y="4463037"/>
                          <a:pt x="1431973" y="4590403"/>
                          <a:pt x="0" y="4524315"/>
                        </a:cubicBezTo>
                        <a:cubicBezTo>
                          <a:pt x="233039" y="3518146"/>
                          <a:pt x="92735" y="2194191"/>
                          <a:pt x="0" y="0"/>
                        </a:cubicBezTo>
                        <a:close/>
                      </a:path>
                      <a:path w="7872252" h="4524315" stroke="0" extrusionOk="0">
                        <a:moveTo>
                          <a:pt x="0" y="0"/>
                        </a:moveTo>
                        <a:cubicBezTo>
                          <a:pt x="1839884" y="-109359"/>
                          <a:pt x="4213217" y="174863"/>
                          <a:pt x="7872252" y="0"/>
                        </a:cubicBezTo>
                        <a:cubicBezTo>
                          <a:pt x="7730801" y="1144715"/>
                          <a:pt x="7684492" y="3693446"/>
                          <a:pt x="7872252" y="4524315"/>
                        </a:cubicBezTo>
                        <a:cubicBezTo>
                          <a:pt x="5287865" y="4414747"/>
                          <a:pt x="1895636" y="4667506"/>
                          <a:pt x="0" y="4524315"/>
                        </a:cubicBezTo>
                        <a:cubicBezTo>
                          <a:pt x="-44243" y="2352718"/>
                          <a:pt x="-106697" y="1934114"/>
                          <a:pt x="0" y="0"/>
                        </a:cubicBezTo>
                        <a:close/>
                      </a:path>
                      <a:path w="7872252" h="4524315" fill="none" stroke="0" extrusionOk="0">
                        <a:moveTo>
                          <a:pt x="0" y="0"/>
                        </a:moveTo>
                        <a:cubicBezTo>
                          <a:pt x="1605773" y="-114311"/>
                          <a:pt x="4835932" y="622353"/>
                          <a:pt x="7872252" y="0"/>
                        </a:cubicBezTo>
                        <a:cubicBezTo>
                          <a:pt x="7986604" y="1134972"/>
                          <a:pt x="7763738" y="3736974"/>
                          <a:pt x="7872252" y="4524315"/>
                        </a:cubicBezTo>
                        <a:cubicBezTo>
                          <a:pt x="6735031" y="4660527"/>
                          <a:pt x="1652366" y="4718632"/>
                          <a:pt x="0" y="4524315"/>
                        </a:cubicBezTo>
                        <a:cubicBezTo>
                          <a:pt x="147432" y="3555341"/>
                          <a:pt x="103478" y="2340376"/>
                          <a:pt x="0" y="0"/>
                        </a:cubicBezTo>
                        <a:close/>
                      </a:path>
                    </a:pathLst>
                  </a:custGeom>
                  <ask:type>
                    <ask:lineSketchCurved/>
                  </ask:type>
                </ask:lineSketchStyleProps>
              </a:ext>
            </a:extLst>
          </a:ln>
        </p:spPr>
        <p:style>
          <a:lnRef idx="2">
            <a:schemeClr val="accent2"/>
          </a:lnRef>
          <a:fillRef idx="1">
            <a:schemeClr val="lt1"/>
          </a:fillRef>
          <a:effectRef idx="0">
            <a:schemeClr val="accent2"/>
          </a:effectRef>
          <a:fontRef idx="minor">
            <a:schemeClr val="dk1"/>
          </a:fontRef>
        </p:style>
        <p:txBody>
          <a:bodyPr wrap="square">
            <a:spAutoFit/>
          </a:bodyPr>
          <a:lstStyle/>
          <a:p>
            <a:pPr lvl="0" algn="just" defTabSz="457200">
              <a:defRPr/>
            </a:pPr>
            <a:r>
              <a:rPr lang="vi-VN" sz="3200" dirty="0">
                <a:solidFill>
                  <a:srgbClr val="000000"/>
                </a:solidFill>
                <a:latin typeface="Calibri" panose="020F0502020204030204" pitchFamily="34" charset="0"/>
                <a:cs typeface="Calibri" panose="020F0502020204030204" pitchFamily="34" charset="0"/>
              </a:rPr>
              <a:t> </a:t>
            </a:r>
            <a:r>
              <a:rPr lang="en-US" sz="3200" dirty="0">
                <a:solidFill>
                  <a:srgbClr val="000000"/>
                </a:solidFill>
                <a:latin typeface="Calibri" panose="020F0502020204030204" pitchFamily="34" charset="0"/>
                <a:cs typeface="Calibri" panose="020F0502020204030204" pitchFamily="34" charset="0"/>
              </a:rPr>
              <a:t>   </a:t>
            </a:r>
            <a:r>
              <a:rPr lang="vi-VN" sz="3200" dirty="0">
                <a:solidFill>
                  <a:srgbClr val="000000"/>
                </a:solidFill>
                <a:latin typeface="Calibri" panose="020F0502020204030204" pitchFamily="34" charset="0"/>
                <a:cs typeface="Calibri" panose="020F0502020204030204" pitchFamily="34" charset="0"/>
              </a:rPr>
              <a:t>Tuần trước, em cùng với các bạn trong lớp đã tham gia dọn rác trên bãi biển. Chúng em tập trung từ sáng sớm. Bạn nào cũng trang bị đầu đủ mũ nón, bao tay, khẩu trang rồi bắt tay vào việc. Chúng em đi dọc bờ biển, vừa đi vừa nhặt rác rồi thu gom vào bao tải. Sau khi dọn rác xong, chúng em tập kết rác về đúng nơi quy định. Em rất vui vì mình đã làm được một việc nhỏ bé để bảo vệ môi trường biển.</a:t>
            </a:r>
            <a:endParaRPr kumimoji="0" lang="vi-VN" sz="3200" b="0" i="0" u="none" strike="noStrike" kern="1200" cap="none" spc="0" normalizeH="0" baseline="0" noProof="0" dirty="0">
              <a:ln>
                <a:noFill/>
              </a:ln>
              <a:solidFill>
                <a:srgbClr val="000000"/>
              </a:solidFill>
              <a:effectLst/>
              <a:uLnTx/>
              <a:uFillTx/>
              <a:latin typeface="Calibri" panose="020F0502020204030204" pitchFamily="34" charset="0"/>
              <a:ea typeface="微软雅黑"/>
              <a:cs typeface="Calibri" panose="020F0502020204030204" pitchFamily="34" charset="0"/>
            </a:endParaRPr>
          </a:p>
        </p:txBody>
      </p:sp>
      <p:pic>
        <p:nvPicPr>
          <p:cNvPr id="27" name="Picture 26">
            <a:extLst>
              <a:ext uri="{FF2B5EF4-FFF2-40B4-BE49-F238E27FC236}">
                <a16:creationId xmlns:a16="http://schemas.microsoft.com/office/drawing/2014/main" id="{F6753035-6D8D-4BD4-B20D-C88D78C72DD6}"/>
              </a:ext>
            </a:extLst>
          </p:cNvPr>
          <p:cNvPicPr>
            <a:picLocks noChangeAspect="1"/>
          </p:cNvPicPr>
          <p:nvPr/>
        </p:nvPicPr>
        <p:blipFill>
          <a:blip r:embed="rId6"/>
          <a:stretch>
            <a:fillRect/>
          </a:stretch>
        </p:blipFill>
        <p:spPr>
          <a:xfrm>
            <a:off x="1378015" y="-494824"/>
            <a:ext cx="5828281" cy="3255546"/>
          </a:xfrm>
          <a:prstGeom prst="rect">
            <a:avLst/>
          </a:prstGeom>
        </p:spPr>
      </p:pic>
    </p:spTree>
    <p:extLst>
      <p:ext uri="{BB962C8B-B14F-4D97-AF65-F5344CB8AC3E}">
        <p14:creationId xmlns:p14="http://schemas.microsoft.com/office/powerpoint/2010/main" val="1032942965"/>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1+#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fade">
                                      <p:cBhvr>
                                        <p:cTn id="13" dur="500"/>
                                        <p:tgtEl>
                                          <p:spTgt spid="22"/>
                                        </p:tgtEl>
                                      </p:cBhvr>
                                    </p:animEffect>
                                    <p:anim calcmode="lin" valueType="num">
                                      <p:cBhvr>
                                        <p:cTn id="14" dur="500" fill="hold"/>
                                        <p:tgtEl>
                                          <p:spTgt spid="22"/>
                                        </p:tgtEl>
                                        <p:attrNameLst>
                                          <p:attrName>ppt_x</p:attrName>
                                        </p:attrNameLst>
                                      </p:cBhvr>
                                      <p:tavLst>
                                        <p:tav tm="0">
                                          <p:val>
                                            <p:strVal val="#ppt_x"/>
                                          </p:val>
                                        </p:tav>
                                        <p:tav tm="100000">
                                          <p:val>
                                            <p:strVal val="#ppt_x"/>
                                          </p:val>
                                        </p:tav>
                                      </p:tavLst>
                                    </p:anim>
                                    <p:anim calcmode="lin" valueType="num">
                                      <p:cBhvr>
                                        <p:cTn id="15" dur="500" fill="hold"/>
                                        <p:tgtEl>
                                          <p:spTgt spid="22"/>
                                        </p:tgtEl>
                                        <p:attrNameLst>
                                          <p:attrName>ppt_y</p:attrName>
                                        </p:attrNameLst>
                                      </p:cBhvr>
                                      <p:tavLst>
                                        <p:tav tm="0">
                                          <p:val>
                                            <p:strVal val="#ppt_y+.1"/>
                                          </p:val>
                                        </p:tav>
                                        <p:tav tm="100000">
                                          <p:val>
                                            <p:strVal val="#ppt_y"/>
                                          </p:val>
                                        </p:tav>
                                      </p:tavLst>
                                    </p:anim>
                                  </p:childTnLst>
                                </p:cTn>
                              </p:par>
                            </p:childTnLst>
                          </p:cTn>
                        </p:par>
                        <p:par>
                          <p:cTn id="16" fill="hold">
                            <p:stCondLst>
                              <p:cond delay="500"/>
                            </p:stCondLst>
                            <p:childTnLst>
                              <p:par>
                                <p:cTn id="17" presetID="6" presetClass="entr" presetSubtype="32" fill="hold" nodeType="after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circle(out)">
                                      <p:cBhvr>
                                        <p:cTn id="19" dur="500"/>
                                        <p:tgtEl>
                                          <p:spTgt spid="23"/>
                                        </p:tgtEl>
                                      </p:cBhvr>
                                    </p:animEffect>
                                  </p:childTnLst>
                                </p:cTn>
                              </p:par>
                            </p:childTnLst>
                          </p:cTn>
                        </p:par>
                        <p:par>
                          <p:cTn id="20" fill="hold">
                            <p:stCondLst>
                              <p:cond delay="1000"/>
                            </p:stCondLst>
                            <p:childTnLst>
                              <p:par>
                                <p:cTn id="21" presetID="20" presetClass="entr" presetSubtype="0" fill="hold" grpId="0" nodeType="after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wedge">
                                      <p:cBhvr>
                                        <p:cTn id="23" dur="75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D5FFF1"/>
        </a:solidFill>
        <a:effectLst/>
      </p:bgPr>
    </p:bg>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2">
            <a:extLst>
              <a:ext uri="{28A0092B-C50C-407E-A947-70E740481C1C}">
                <a14:useLocalDpi xmlns:a14="http://schemas.microsoft.com/office/drawing/2010/main" val="0"/>
              </a:ext>
            </a:extLst>
          </a:blip>
          <a:srcRect l="81842" t="-10451" b="9413"/>
          <a:stretch>
            <a:fillRect/>
          </a:stretch>
        </p:blipFill>
        <p:spPr>
          <a:xfrm>
            <a:off x="10880397" y="5972384"/>
            <a:ext cx="1311603" cy="885616"/>
          </a:xfrm>
          <a:prstGeom prst="rect">
            <a:avLst/>
          </a:prstGeom>
        </p:spPr>
      </p:pic>
      <p:pic>
        <p:nvPicPr>
          <p:cNvPr id="8" name="图片 7"/>
          <p:cNvPicPr>
            <a:picLocks noChangeAspect="1"/>
          </p:cNvPicPr>
          <p:nvPr/>
        </p:nvPicPr>
        <p:blipFill rotWithShape="1">
          <a:blip r:embed="rId3">
            <a:extLst>
              <a:ext uri="{28A0092B-C50C-407E-A947-70E740481C1C}">
                <a14:useLocalDpi xmlns:a14="http://schemas.microsoft.com/office/drawing/2010/main" val="0"/>
              </a:ext>
            </a:extLst>
          </a:blip>
          <a:srcRect l="24897" r="20119" b="33391"/>
          <a:stretch>
            <a:fillRect/>
          </a:stretch>
        </p:blipFill>
        <p:spPr>
          <a:xfrm flipH="1">
            <a:off x="-228440" y="6356813"/>
            <a:ext cx="2276695" cy="501187"/>
          </a:xfrm>
          <a:prstGeom prst="rect">
            <a:avLst/>
          </a:prstGeom>
        </p:spPr>
      </p:pic>
      <p:sp>
        <p:nvSpPr>
          <p:cNvPr id="21" name="Shape 1275">
            <a:extLst>
              <a:ext uri="{FF2B5EF4-FFF2-40B4-BE49-F238E27FC236}">
                <a16:creationId xmlns:a16="http://schemas.microsoft.com/office/drawing/2014/main" id="{6E6CCC8F-580C-4CD3-8AB1-80611FE5E829}"/>
              </a:ext>
            </a:extLst>
          </p:cNvPr>
          <p:cNvSpPr/>
          <p:nvPr/>
        </p:nvSpPr>
        <p:spPr>
          <a:xfrm>
            <a:off x="7388598" y="5121341"/>
            <a:ext cx="831898" cy="794769"/>
          </a:xfrm>
          <a:prstGeom prst="rect">
            <a:avLst/>
          </a:prstGeom>
          <a:ln w="12700">
            <a:miter lim="400000"/>
          </a:ln>
          <a:extLst>
            <a:ext uri="{C572A759-6A51-4108-AA02-DFA0A04FC94B}">
              <ma14:wrappingTextBoxFlag xmlns:ma14="http://schemas.microsoft.com/office/mac/drawingml/2011/main" xmlns="" val="1"/>
            </a:ext>
          </a:extLst>
        </p:spPr>
        <p:txBody>
          <a:bodyPr lIns="35719" tIns="35719" rIns="35719" bIns="35719" anchor="ctr"/>
          <a:lstStyle>
            <a:lvl1pPr>
              <a:lnSpc>
                <a:spcPct val="120000"/>
              </a:lnSpc>
              <a:defRPr sz="20000" b="1" i="1">
                <a:solidFill>
                  <a:srgbClr val="D0D2D2"/>
                </a:solidFill>
                <a:latin typeface="Helvetica"/>
                <a:ea typeface="Helvetica"/>
                <a:cs typeface="Helvetica"/>
                <a:sym typeface="Helvetica"/>
              </a:defRPr>
            </a:lvl1p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sz="10000" b="1" i="1" u="none" strike="noStrike" kern="1200" cap="none" spc="0" normalizeH="0" baseline="0" noProof="0" dirty="0">
                <a:ln>
                  <a:noFill/>
                </a:ln>
                <a:solidFill>
                  <a:srgbClr val="F08C50"/>
                </a:solidFill>
                <a:effectLst/>
                <a:uLnTx/>
                <a:uFillTx/>
                <a:latin typeface="仓耳玄三M W05" panose="02020400000000000000" pitchFamily="18" charset="-122"/>
                <a:ea typeface="仓耳玄三M W05" panose="02020400000000000000" pitchFamily="18" charset="-122"/>
                <a:cs typeface="Helvetica"/>
                <a:sym typeface="Helvetica"/>
              </a:rPr>
              <a:t>“</a:t>
            </a:r>
          </a:p>
        </p:txBody>
      </p:sp>
      <p:pic>
        <p:nvPicPr>
          <p:cNvPr id="22" name="Picture 21">
            <a:extLst>
              <a:ext uri="{FF2B5EF4-FFF2-40B4-BE49-F238E27FC236}">
                <a16:creationId xmlns:a16="http://schemas.microsoft.com/office/drawing/2014/main" id="{80C5658F-648D-4B33-A533-496632BB867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05638" y="2789330"/>
            <a:ext cx="5029200" cy="5029200"/>
          </a:xfrm>
          <a:prstGeom prst="rect">
            <a:avLst/>
          </a:prstGeom>
        </p:spPr>
      </p:pic>
      <p:grpSp>
        <p:nvGrpSpPr>
          <p:cNvPr id="23" name="Group 22">
            <a:extLst>
              <a:ext uri="{FF2B5EF4-FFF2-40B4-BE49-F238E27FC236}">
                <a16:creationId xmlns:a16="http://schemas.microsoft.com/office/drawing/2014/main" id="{B481D9E9-C7BA-47C5-A9B1-FD60EBBA769D}"/>
              </a:ext>
            </a:extLst>
          </p:cNvPr>
          <p:cNvGrpSpPr/>
          <p:nvPr/>
        </p:nvGrpSpPr>
        <p:grpSpPr>
          <a:xfrm>
            <a:off x="8230560" y="731726"/>
            <a:ext cx="3840480" cy="3840480"/>
            <a:chOff x="8230560" y="731726"/>
            <a:chExt cx="3840480" cy="3840480"/>
          </a:xfrm>
        </p:grpSpPr>
        <p:pic>
          <p:nvPicPr>
            <p:cNvPr id="24" name="Picture 23" descr="A picture containing text, accessory&#10;&#10;Description automatically generated">
              <a:extLst>
                <a:ext uri="{FF2B5EF4-FFF2-40B4-BE49-F238E27FC236}">
                  <a16:creationId xmlns:a16="http://schemas.microsoft.com/office/drawing/2014/main" id="{F7205125-3684-4E89-B506-EA55289B63F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230560" y="731726"/>
              <a:ext cx="3840480" cy="3840480"/>
            </a:xfrm>
            <a:prstGeom prst="rect">
              <a:avLst/>
            </a:prstGeom>
          </p:spPr>
        </p:pic>
        <p:sp>
          <p:nvSpPr>
            <p:cNvPr id="25" name="TextBox 24">
              <a:extLst>
                <a:ext uri="{FF2B5EF4-FFF2-40B4-BE49-F238E27FC236}">
                  <a16:creationId xmlns:a16="http://schemas.microsoft.com/office/drawing/2014/main" id="{56456BF4-7C73-4C7F-B4D6-35DF80EDB904}"/>
                </a:ext>
              </a:extLst>
            </p:cNvPr>
            <p:cNvSpPr txBox="1"/>
            <p:nvPr/>
          </p:nvSpPr>
          <p:spPr>
            <a:xfrm rot="21186262">
              <a:off x="8907085" y="1997522"/>
              <a:ext cx="2487432" cy="144655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err="1">
                  <a:ln>
                    <a:noFill/>
                  </a:ln>
                  <a:solidFill>
                    <a:srgbClr val="0C8458"/>
                  </a:solidFill>
                  <a:effectLst/>
                  <a:uLnTx/>
                  <a:uFillTx/>
                  <a:latin typeface="Calibri" panose="020F0502020204030204" pitchFamily="34" charset="0"/>
                  <a:ea typeface="微软雅黑"/>
                  <a:cs typeface="Calibri" panose="020F0502020204030204" pitchFamily="34" charset="0"/>
                </a:rPr>
                <a:t>Viết</a:t>
              </a:r>
              <a:r>
                <a:rPr kumimoji="0" lang="en-US" sz="4400" b="0" i="0" u="none" strike="noStrike" kern="1200" cap="none" spc="0" normalizeH="0" baseline="0" noProof="0" dirty="0">
                  <a:ln>
                    <a:noFill/>
                  </a:ln>
                  <a:solidFill>
                    <a:srgbClr val="0C8458"/>
                  </a:solidFill>
                  <a:effectLst/>
                  <a:uLnTx/>
                  <a:uFillTx/>
                  <a:latin typeface="Calibri" panose="020F0502020204030204" pitchFamily="34" charset="0"/>
                  <a:ea typeface="微软雅黑"/>
                  <a:cs typeface="Calibri" panose="020F0502020204030204" pitchFamily="34" charset="0"/>
                </a:rPr>
                <a:t> </a:t>
              </a:r>
              <a:r>
                <a:rPr kumimoji="0" lang="en-US" sz="4400" b="0" i="0" u="none" strike="noStrike" kern="1200" cap="none" spc="0" normalizeH="0" baseline="0" noProof="0" dirty="0" err="1">
                  <a:ln>
                    <a:noFill/>
                  </a:ln>
                  <a:solidFill>
                    <a:srgbClr val="0C8458"/>
                  </a:solidFill>
                  <a:effectLst/>
                  <a:uLnTx/>
                  <a:uFillTx/>
                  <a:latin typeface="Calibri" panose="020F0502020204030204" pitchFamily="34" charset="0"/>
                  <a:ea typeface="微软雅黑"/>
                  <a:cs typeface="Calibri" panose="020F0502020204030204" pitchFamily="34" charset="0"/>
                </a:rPr>
                <a:t>vào</a:t>
              </a:r>
              <a:r>
                <a:rPr kumimoji="0" lang="en-US" sz="4400" b="0" i="0" u="none" strike="noStrike" kern="1200" cap="none" spc="0" normalizeH="0" baseline="0" noProof="0" dirty="0">
                  <a:ln>
                    <a:noFill/>
                  </a:ln>
                  <a:solidFill>
                    <a:srgbClr val="0C8458"/>
                  </a:solidFill>
                  <a:effectLst/>
                  <a:uLnTx/>
                  <a:uFillTx/>
                  <a:latin typeface="Calibri" panose="020F0502020204030204" pitchFamily="34" charset="0"/>
                  <a:ea typeface="微软雅黑"/>
                  <a:cs typeface="Calibri" panose="020F0502020204030204" pitchFamily="34" charset="0"/>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err="1">
                  <a:ln>
                    <a:noFill/>
                  </a:ln>
                  <a:solidFill>
                    <a:srgbClr val="0C8458"/>
                  </a:solidFill>
                  <a:effectLst/>
                  <a:uLnTx/>
                  <a:uFillTx/>
                  <a:latin typeface="Calibri" panose="020F0502020204030204" pitchFamily="34" charset="0"/>
                  <a:ea typeface="微软雅黑"/>
                  <a:cs typeface="Calibri" panose="020F0502020204030204" pitchFamily="34" charset="0"/>
                </a:rPr>
                <a:t>vở</a:t>
              </a:r>
              <a:r>
                <a:rPr kumimoji="0" lang="en-US" sz="4400" b="0" i="0" u="none" strike="noStrike" kern="1200" cap="none" spc="0" normalizeH="0" baseline="0" noProof="0" dirty="0">
                  <a:ln>
                    <a:noFill/>
                  </a:ln>
                  <a:solidFill>
                    <a:srgbClr val="0C8458"/>
                  </a:solidFill>
                  <a:effectLst/>
                  <a:uLnTx/>
                  <a:uFillTx/>
                  <a:latin typeface="Calibri" panose="020F0502020204030204" pitchFamily="34" charset="0"/>
                  <a:ea typeface="微软雅黑"/>
                  <a:cs typeface="Calibri" panose="020F0502020204030204" pitchFamily="34" charset="0"/>
                </a:rPr>
                <a:t> </a:t>
              </a:r>
              <a:r>
                <a:rPr kumimoji="0" lang="en-US" sz="4400" b="0" i="0" u="none" strike="noStrike" kern="1200" cap="none" spc="0" normalizeH="0" baseline="0" noProof="0" dirty="0" err="1">
                  <a:ln>
                    <a:noFill/>
                  </a:ln>
                  <a:solidFill>
                    <a:srgbClr val="0C8458"/>
                  </a:solidFill>
                  <a:effectLst/>
                  <a:uLnTx/>
                  <a:uFillTx/>
                  <a:latin typeface="Calibri" panose="020F0502020204030204" pitchFamily="34" charset="0"/>
                  <a:ea typeface="微软雅黑"/>
                  <a:cs typeface="Calibri" panose="020F0502020204030204" pitchFamily="34" charset="0"/>
                </a:rPr>
                <a:t>bài</a:t>
              </a:r>
              <a:r>
                <a:rPr kumimoji="0" lang="en-US" sz="4400" b="0" i="0" u="none" strike="noStrike" kern="1200" cap="none" spc="0" normalizeH="0" baseline="0" noProof="0" dirty="0">
                  <a:ln>
                    <a:noFill/>
                  </a:ln>
                  <a:solidFill>
                    <a:srgbClr val="0C8458"/>
                  </a:solidFill>
                  <a:effectLst/>
                  <a:uLnTx/>
                  <a:uFillTx/>
                  <a:latin typeface="Calibri" panose="020F0502020204030204" pitchFamily="34" charset="0"/>
                  <a:ea typeface="微软雅黑"/>
                  <a:cs typeface="Calibri" panose="020F0502020204030204" pitchFamily="34" charset="0"/>
                </a:rPr>
                <a:t> </a:t>
              </a:r>
              <a:r>
                <a:rPr kumimoji="0" lang="en-US" sz="4400" b="0" i="0" u="none" strike="noStrike" kern="1200" cap="none" spc="0" normalizeH="0" baseline="0" noProof="0" dirty="0" err="1">
                  <a:ln>
                    <a:noFill/>
                  </a:ln>
                  <a:solidFill>
                    <a:srgbClr val="0C8458"/>
                  </a:solidFill>
                  <a:effectLst/>
                  <a:uLnTx/>
                  <a:uFillTx/>
                  <a:latin typeface="Calibri" panose="020F0502020204030204" pitchFamily="34" charset="0"/>
                  <a:ea typeface="微软雅黑"/>
                  <a:cs typeface="Calibri" panose="020F0502020204030204" pitchFamily="34" charset="0"/>
                </a:rPr>
                <a:t>tập</a:t>
              </a:r>
              <a:endParaRPr kumimoji="0" lang="en-US" sz="4400" b="0" i="0" u="none" strike="noStrike" kern="1200" cap="none" spc="0" normalizeH="0" baseline="0" noProof="0" dirty="0">
                <a:ln>
                  <a:noFill/>
                </a:ln>
                <a:solidFill>
                  <a:srgbClr val="0C8458"/>
                </a:solidFill>
                <a:effectLst/>
                <a:uLnTx/>
                <a:uFillTx/>
                <a:latin typeface="Calibri" panose="020F0502020204030204" pitchFamily="34" charset="0"/>
                <a:ea typeface="微软雅黑"/>
                <a:cs typeface="Calibri" panose="020F0502020204030204" pitchFamily="34" charset="0"/>
              </a:endParaRPr>
            </a:p>
          </p:txBody>
        </p:sp>
      </p:grpSp>
      <p:sp>
        <p:nvSpPr>
          <p:cNvPr id="26" name="TextBox 25">
            <a:extLst>
              <a:ext uri="{FF2B5EF4-FFF2-40B4-BE49-F238E27FC236}">
                <a16:creationId xmlns:a16="http://schemas.microsoft.com/office/drawing/2014/main" id="{FFDBBB86-CBA7-4770-9185-EF8D93112F3B}"/>
              </a:ext>
            </a:extLst>
          </p:cNvPr>
          <p:cNvSpPr txBox="1"/>
          <p:nvPr/>
        </p:nvSpPr>
        <p:spPr>
          <a:xfrm>
            <a:off x="299788" y="2204453"/>
            <a:ext cx="7872252" cy="4524315"/>
          </a:xfrm>
          <a:custGeom>
            <a:avLst/>
            <a:gdLst>
              <a:gd name="connsiteX0" fmla="*/ 0 w 7872252"/>
              <a:gd name="connsiteY0" fmla="*/ 0 h 4154984"/>
              <a:gd name="connsiteX1" fmla="*/ 7872252 w 7872252"/>
              <a:gd name="connsiteY1" fmla="*/ 0 h 4154984"/>
              <a:gd name="connsiteX2" fmla="*/ 7872252 w 7872252"/>
              <a:gd name="connsiteY2" fmla="*/ 4154984 h 4154984"/>
              <a:gd name="connsiteX3" fmla="*/ 0 w 7872252"/>
              <a:gd name="connsiteY3" fmla="*/ 4154984 h 4154984"/>
              <a:gd name="connsiteX4" fmla="*/ 0 w 7872252"/>
              <a:gd name="connsiteY4" fmla="*/ 0 h 41549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72252" h="4154984" fill="none" extrusionOk="0">
                <a:moveTo>
                  <a:pt x="0" y="0"/>
                </a:moveTo>
                <a:cubicBezTo>
                  <a:pt x="1582630" y="9338"/>
                  <a:pt x="4753962" y="118926"/>
                  <a:pt x="7872252" y="0"/>
                </a:cubicBezTo>
                <a:cubicBezTo>
                  <a:pt x="7874750" y="1015606"/>
                  <a:pt x="7790302" y="3543642"/>
                  <a:pt x="7872252" y="4154984"/>
                </a:cubicBezTo>
                <a:cubicBezTo>
                  <a:pt x="6721078" y="4229959"/>
                  <a:pt x="1600643" y="4285384"/>
                  <a:pt x="0" y="4154984"/>
                </a:cubicBezTo>
                <a:cubicBezTo>
                  <a:pt x="94029" y="3270523"/>
                  <a:pt x="57206" y="2030919"/>
                  <a:pt x="0" y="0"/>
                </a:cubicBezTo>
                <a:close/>
              </a:path>
              <a:path w="7872252" h="4154984" stroke="0" extrusionOk="0">
                <a:moveTo>
                  <a:pt x="0" y="0"/>
                </a:moveTo>
                <a:cubicBezTo>
                  <a:pt x="1934348" y="-62486"/>
                  <a:pt x="4255902" y="158418"/>
                  <a:pt x="7872252" y="0"/>
                </a:cubicBezTo>
                <a:cubicBezTo>
                  <a:pt x="7715098" y="1009831"/>
                  <a:pt x="7704024" y="3378395"/>
                  <a:pt x="7872252" y="4154984"/>
                </a:cubicBezTo>
                <a:cubicBezTo>
                  <a:pt x="5180451" y="4305457"/>
                  <a:pt x="1783763" y="4304698"/>
                  <a:pt x="0" y="4154984"/>
                </a:cubicBezTo>
                <a:cubicBezTo>
                  <a:pt x="26562" y="2136258"/>
                  <a:pt x="-135358" y="1729739"/>
                  <a:pt x="0" y="0"/>
                </a:cubicBezTo>
                <a:close/>
              </a:path>
            </a:pathLst>
          </a:custGeom>
          <a:solidFill>
            <a:srgbClr val="FFFFFF"/>
          </a:solidFill>
          <a:ln w="28575">
            <a:solidFill>
              <a:srgbClr val="FF0066"/>
            </a:solidFill>
            <a:extLst>
              <a:ext uri="{C807C97D-BFC1-408E-A445-0C87EB9F89A2}">
                <ask:lineSketchStyleProps xmlns:ask="http://schemas.microsoft.com/office/drawing/2018/sketchyshapes" sd="1795184779">
                  <a:custGeom>
                    <a:avLst/>
                    <a:gdLst>
                      <a:gd name="connsiteX0" fmla="*/ 0 w 7872252"/>
                      <a:gd name="connsiteY0" fmla="*/ 0 h 4524315"/>
                      <a:gd name="connsiteX1" fmla="*/ 7872252 w 7872252"/>
                      <a:gd name="connsiteY1" fmla="*/ 0 h 4524315"/>
                      <a:gd name="connsiteX2" fmla="*/ 7872252 w 7872252"/>
                      <a:gd name="connsiteY2" fmla="*/ 4524315 h 4524315"/>
                      <a:gd name="connsiteX3" fmla="*/ 0 w 7872252"/>
                      <a:gd name="connsiteY3" fmla="*/ 4524315 h 4524315"/>
                      <a:gd name="connsiteX4" fmla="*/ 0 w 7872252"/>
                      <a:gd name="connsiteY4" fmla="*/ 0 h 4524315"/>
                      <a:gd name="connsiteX0" fmla="*/ 0 w 7872252"/>
                      <a:gd name="connsiteY0" fmla="*/ 0 h 4524315"/>
                      <a:gd name="connsiteX1" fmla="*/ 7872252 w 7872252"/>
                      <a:gd name="connsiteY1" fmla="*/ 0 h 4524315"/>
                      <a:gd name="connsiteX2" fmla="*/ 7872252 w 7872252"/>
                      <a:gd name="connsiteY2" fmla="*/ 4524315 h 4524315"/>
                      <a:gd name="connsiteX3" fmla="*/ 0 w 7872252"/>
                      <a:gd name="connsiteY3" fmla="*/ 4524315 h 4524315"/>
                      <a:gd name="connsiteX4" fmla="*/ 0 w 7872252"/>
                      <a:gd name="connsiteY4" fmla="*/ 0 h 45243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72252" h="4524315" fill="none" extrusionOk="0">
                        <a:moveTo>
                          <a:pt x="0" y="0"/>
                        </a:moveTo>
                        <a:cubicBezTo>
                          <a:pt x="1803148" y="-153854"/>
                          <a:pt x="5010915" y="-117979"/>
                          <a:pt x="7872252" y="0"/>
                        </a:cubicBezTo>
                        <a:cubicBezTo>
                          <a:pt x="7916424" y="1129907"/>
                          <a:pt x="7761480" y="3870994"/>
                          <a:pt x="7872252" y="4524315"/>
                        </a:cubicBezTo>
                        <a:cubicBezTo>
                          <a:pt x="6681353" y="4463037"/>
                          <a:pt x="1431973" y="4590403"/>
                          <a:pt x="0" y="4524315"/>
                        </a:cubicBezTo>
                        <a:cubicBezTo>
                          <a:pt x="233039" y="3518146"/>
                          <a:pt x="92735" y="2194191"/>
                          <a:pt x="0" y="0"/>
                        </a:cubicBezTo>
                        <a:close/>
                      </a:path>
                      <a:path w="7872252" h="4524315" stroke="0" extrusionOk="0">
                        <a:moveTo>
                          <a:pt x="0" y="0"/>
                        </a:moveTo>
                        <a:cubicBezTo>
                          <a:pt x="1839884" y="-109359"/>
                          <a:pt x="4213217" y="174863"/>
                          <a:pt x="7872252" y="0"/>
                        </a:cubicBezTo>
                        <a:cubicBezTo>
                          <a:pt x="7730801" y="1144715"/>
                          <a:pt x="7684492" y="3693446"/>
                          <a:pt x="7872252" y="4524315"/>
                        </a:cubicBezTo>
                        <a:cubicBezTo>
                          <a:pt x="5287865" y="4414747"/>
                          <a:pt x="1895636" y="4667506"/>
                          <a:pt x="0" y="4524315"/>
                        </a:cubicBezTo>
                        <a:cubicBezTo>
                          <a:pt x="-44243" y="2352718"/>
                          <a:pt x="-106697" y="1934114"/>
                          <a:pt x="0" y="0"/>
                        </a:cubicBezTo>
                        <a:close/>
                      </a:path>
                      <a:path w="7872252" h="4524315" fill="none" stroke="0" extrusionOk="0">
                        <a:moveTo>
                          <a:pt x="0" y="0"/>
                        </a:moveTo>
                        <a:cubicBezTo>
                          <a:pt x="1605773" y="-114311"/>
                          <a:pt x="4835932" y="622353"/>
                          <a:pt x="7872252" y="0"/>
                        </a:cubicBezTo>
                        <a:cubicBezTo>
                          <a:pt x="7986604" y="1134972"/>
                          <a:pt x="7763738" y="3736974"/>
                          <a:pt x="7872252" y="4524315"/>
                        </a:cubicBezTo>
                        <a:cubicBezTo>
                          <a:pt x="6735031" y="4660527"/>
                          <a:pt x="1652366" y="4718632"/>
                          <a:pt x="0" y="4524315"/>
                        </a:cubicBezTo>
                        <a:cubicBezTo>
                          <a:pt x="147432" y="3555341"/>
                          <a:pt x="103478" y="2340376"/>
                          <a:pt x="0" y="0"/>
                        </a:cubicBezTo>
                        <a:close/>
                      </a:path>
                    </a:pathLst>
                  </a:custGeom>
                  <ask:type>
                    <ask:lineSketchCurved/>
                  </ask:type>
                </ask:lineSketchStyleProps>
              </a:ext>
            </a:extLst>
          </a:ln>
        </p:spPr>
        <p:style>
          <a:lnRef idx="2">
            <a:schemeClr val="accent2"/>
          </a:lnRef>
          <a:fillRef idx="1">
            <a:schemeClr val="lt1"/>
          </a:fillRef>
          <a:effectRef idx="0">
            <a:schemeClr val="accent2"/>
          </a:effectRef>
          <a:fontRef idx="minor">
            <a:schemeClr val="dk1"/>
          </a:fontRef>
        </p:style>
        <p:txBody>
          <a:bodyPr wrap="square">
            <a:spAutoFit/>
          </a:bodyPr>
          <a:lstStyle/>
          <a:p>
            <a:pPr lvl="0" algn="just" defTabSz="457200">
              <a:defRPr/>
            </a:pPr>
            <a:endParaRPr lang="vi-VN" sz="3200" dirty="0">
              <a:solidFill>
                <a:srgbClr val="000000"/>
              </a:solidFill>
              <a:latin typeface="Calibri" panose="020F0502020204030204" pitchFamily="34" charset="0"/>
              <a:cs typeface="Calibri" panose="020F0502020204030204" pitchFamily="34" charset="0"/>
            </a:endParaRPr>
          </a:p>
          <a:p>
            <a:pPr lvl="0" algn="just" defTabSz="457200">
              <a:defRPr/>
            </a:pPr>
            <a:r>
              <a:rPr lang="vi-VN" sz="3200" dirty="0">
                <a:solidFill>
                  <a:srgbClr val="000000"/>
                </a:solidFill>
                <a:latin typeface="Calibri" panose="020F0502020204030204" pitchFamily="34" charset="0"/>
                <a:cs typeface="Calibri" panose="020F0502020204030204" pitchFamily="34" charset="0"/>
              </a:rPr>
              <a:t>     Em rất thích cùng ông ngoại ra vườn cây. Ông rất thích cây cảnh nên mỗi khi đi đâu có cây đẹp là ông lại mua về. Mỗi lần thấy ông cầm cây non về là em lại chạy đến cùng ông trồng nó. Ông dạy em cách bới đất, đặt cây, vun đắp đất. Chẳng mấy mà trong vườn đã đầy ắp những cây hoa đẹp vô cùng.</a:t>
            </a:r>
            <a:endParaRPr lang="en-US" sz="3200" dirty="0">
              <a:solidFill>
                <a:srgbClr val="000000"/>
              </a:solidFill>
              <a:latin typeface="Calibri" panose="020F0502020204030204" pitchFamily="34" charset="0"/>
              <a:cs typeface="Calibri" panose="020F0502020204030204" pitchFamily="34" charset="0"/>
            </a:endParaRPr>
          </a:p>
          <a:p>
            <a:pPr lvl="0" algn="just" defTabSz="457200">
              <a:defRPr/>
            </a:pPr>
            <a:endParaRPr lang="vi-VN" sz="3200" dirty="0">
              <a:solidFill>
                <a:srgbClr val="000000"/>
              </a:solidFill>
              <a:latin typeface="Calibri" panose="020F0502020204030204" pitchFamily="34" charset="0"/>
              <a:cs typeface="Calibri" panose="020F0502020204030204" pitchFamily="34" charset="0"/>
            </a:endParaRPr>
          </a:p>
        </p:txBody>
      </p:sp>
      <p:pic>
        <p:nvPicPr>
          <p:cNvPr id="27" name="Picture 26">
            <a:extLst>
              <a:ext uri="{FF2B5EF4-FFF2-40B4-BE49-F238E27FC236}">
                <a16:creationId xmlns:a16="http://schemas.microsoft.com/office/drawing/2014/main" id="{F6753035-6D8D-4BD4-B20D-C88D78C72DD6}"/>
              </a:ext>
            </a:extLst>
          </p:cNvPr>
          <p:cNvPicPr>
            <a:picLocks noChangeAspect="1"/>
          </p:cNvPicPr>
          <p:nvPr/>
        </p:nvPicPr>
        <p:blipFill>
          <a:blip r:embed="rId6"/>
          <a:stretch>
            <a:fillRect/>
          </a:stretch>
        </p:blipFill>
        <p:spPr>
          <a:xfrm>
            <a:off x="1378015" y="-494824"/>
            <a:ext cx="5828281" cy="3255546"/>
          </a:xfrm>
          <a:prstGeom prst="rect">
            <a:avLst/>
          </a:prstGeom>
        </p:spPr>
      </p:pic>
    </p:spTree>
    <p:extLst>
      <p:ext uri="{BB962C8B-B14F-4D97-AF65-F5344CB8AC3E}">
        <p14:creationId xmlns:p14="http://schemas.microsoft.com/office/powerpoint/2010/main" val="1125814570"/>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1+#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fade">
                                      <p:cBhvr>
                                        <p:cTn id="13" dur="500"/>
                                        <p:tgtEl>
                                          <p:spTgt spid="22"/>
                                        </p:tgtEl>
                                      </p:cBhvr>
                                    </p:animEffect>
                                    <p:anim calcmode="lin" valueType="num">
                                      <p:cBhvr>
                                        <p:cTn id="14" dur="500" fill="hold"/>
                                        <p:tgtEl>
                                          <p:spTgt spid="22"/>
                                        </p:tgtEl>
                                        <p:attrNameLst>
                                          <p:attrName>ppt_x</p:attrName>
                                        </p:attrNameLst>
                                      </p:cBhvr>
                                      <p:tavLst>
                                        <p:tav tm="0">
                                          <p:val>
                                            <p:strVal val="#ppt_x"/>
                                          </p:val>
                                        </p:tav>
                                        <p:tav tm="100000">
                                          <p:val>
                                            <p:strVal val="#ppt_x"/>
                                          </p:val>
                                        </p:tav>
                                      </p:tavLst>
                                    </p:anim>
                                    <p:anim calcmode="lin" valueType="num">
                                      <p:cBhvr>
                                        <p:cTn id="15" dur="500" fill="hold"/>
                                        <p:tgtEl>
                                          <p:spTgt spid="22"/>
                                        </p:tgtEl>
                                        <p:attrNameLst>
                                          <p:attrName>ppt_y</p:attrName>
                                        </p:attrNameLst>
                                      </p:cBhvr>
                                      <p:tavLst>
                                        <p:tav tm="0">
                                          <p:val>
                                            <p:strVal val="#ppt_y+.1"/>
                                          </p:val>
                                        </p:tav>
                                        <p:tav tm="100000">
                                          <p:val>
                                            <p:strVal val="#ppt_y"/>
                                          </p:val>
                                        </p:tav>
                                      </p:tavLst>
                                    </p:anim>
                                  </p:childTnLst>
                                </p:cTn>
                              </p:par>
                            </p:childTnLst>
                          </p:cTn>
                        </p:par>
                        <p:par>
                          <p:cTn id="16" fill="hold">
                            <p:stCondLst>
                              <p:cond delay="500"/>
                            </p:stCondLst>
                            <p:childTnLst>
                              <p:par>
                                <p:cTn id="17" presetID="6" presetClass="entr" presetSubtype="32" fill="hold" nodeType="after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circle(out)">
                                      <p:cBhvr>
                                        <p:cTn id="19" dur="500"/>
                                        <p:tgtEl>
                                          <p:spTgt spid="23"/>
                                        </p:tgtEl>
                                      </p:cBhvr>
                                    </p:animEffect>
                                  </p:childTnLst>
                                </p:cTn>
                              </p:par>
                            </p:childTnLst>
                          </p:cTn>
                        </p:par>
                        <p:par>
                          <p:cTn id="20" fill="hold">
                            <p:stCondLst>
                              <p:cond delay="1000"/>
                            </p:stCondLst>
                            <p:childTnLst>
                              <p:par>
                                <p:cTn id="21" presetID="20" presetClass="entr" presetSubtype="0" fill="hold" grpId="0" nodeType="after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wedge">
                                      <p:cBhvr>
                                        <p:cTn id="23" dur="75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 name="PA_图片 4"/>
          <p:cNvPicPr>
            <a:picLocks noChangeAspect="1"/>
          </p:cNvPicPr>
          <p:nvPr>
            <p:custDataLst>
              <p:tags r:id="rId1"/>
            </p:custDataLst>
          </p:nvPr>
        </p:nvPicPr>
        <p:blipFill>
          <a:blip r:embed="rId4">
            <a:extLst>
              <a:ext uri="{28A0092B-C50C-407E-A947-70E740481C1C}">
                <a14:useLocalDpi xmlns:a14="http://schemas.microsoft.com/office/drawing/2010/main" val="0"/>
              </a:ext>
            </a:extLst>
          </a:blip>
          <a:stretch>
            <a:fillRect/>
          </a:stretch>
        </p:blipFill>
        <p:spPr>
          <a:xfrm>
            <a:off x="2469196" y="406400"/>
            <a:ext cx="7550213" cy="5296649"/>
          </a:xfrm>
          <a:prstGeom prst="rect">
            <a:avLst/>
          </a:prstGeom>
        </p:spPr>
      </p:pic>
      <p:sp>
        <p:nvSpPr>
          <p:cNvPr id="7" name="文本框 80"/>
          <p:cNvSpPr txBox="1"/>
          <p:nvPr/>
        </p:nvSpPr>
        <p:spPr>
          <a:xfrm>
            <a:off x="2803554" y="2767280"/>
            <a:ext cx="6881495" cy="193899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US" sz="6000" b="1" i="0" u="none" strike="noStrike" kern="0" cap="none" spc="0" normalizeH="0" baseline="0" noProof="0" dirty="0">
                <a:ln w="12700">
                  <a:solidFill>
                    <a:srgbClr val="000000"/>
                  </a:solidFill>
                </a:ln>
                <a:solidFill>
                  <a:srgbClr val="FFC000">
                    <a:lumMod val="60000"/>
                    <a:lumOff val="40000"/>
                  </a:srgbClr>
                </a:solidFill>
                <a:effectLst>
                  <a:glow rad="101600">
                    <a:srgbClr val="70AD47">
                      <a:satMod val="175000"/>
                      <a:alpha val="40000"/>
                    </a:srgbClr>
                  </a:glow>
                  <a:outerShdw blurRad="60007" dist="200025" dir="15000000" sy="30000" kx="-1800000" algn="bl" rotWithShape="0">
                    <a:prstClr val="black">
                      <a:alpha val="32000"/>
                    </a:prstClr>
                  </a:outerShdw>
                </a:effectLst>
                <a:uLnTx/>
                <a:uFillTx/>
                <a:latin typeface="Nunito black" pitchFamily="2" charset="0"/>
                <a:ea typeface="杨任东竹石体-Semibold"/>
                <a:cs typeface="Calibri" panose="020F0502020204030204" pitchFamily="34" charset="0"/>
                <a:sym typeface="Arial"/>
              </a:rPr>
              <a:t>3. </a:t>
            </a:r>
            <a:r>
              <a:rPr kumimoji="0" lang="en-US" sz="6000" b="1" i="0" u="none" strike="noStrike" kern="0" cap="none" spc="0" normalizeH="0" baseline="0" noProof="0" dirty="0" err="1">
                <a:ln w="12700">
                  <a:solidFill>
                    <a:srgbClr val="000000"/>
                  </a:solidFill>
                </a:ln>
                <a:solidFill>
                  <a:srgbClr val="FFC000">
                    <a:lumMod val="60000"/>
                    <a:lumOff val="40000"/>
                  </a:srgbClr>
                </a:solidFill>
                <a:effectLst>
                  <a:glow rad="101600">
                    <a:srgbClr val="70AD47">
                      <a:satMod val="175000"/>
                      <a:alpha val="40000"/>
                    </a:srgbClr>
                  </a:glow>
                  <a:outerShdw blurRad="60007" dist="200025" dir="15000000" sy="30000" kx="-1800000" algn="bl" rotWithShape="0">
                    <a:prstClr val="black">
                      <a:alpha val="32000"/>
                    </a:prstClr>
                  </a:outerShdw>
                </a:effectLst>
                <a:uLnTx/>
                <a:uFillTx/>
                <a:latin typeface="Nunito black" pitchFamily="2" charset="0"/>
                <a:ea typeface="杨任东竹石体-Semibold"/>
                <a:cs typeface="Calibri" panose="020F0502020204030204" pitchFamily="34" charset="0"/>
                <a:sym typeface="Arial"/>
              </a:rPr>
              <a:t>Trao</a:t>
            </a:r>
            <a:r>
              <a:rPr kumimoji="0" lang="en-US" sz="6000" b="1" i="0" u="none" strike="noStrike" kern="0" cap="none" spc="0" normalizeH="0" baseline="0" noProof="0" dirty="0">
                <a:ln w="12700">
                  <a:solidFill>
                    <a:srgbClr val="000000"/>
                  </a:solidFill>
                </a:ln>
                <a:solidFill>
                  <a:srgbClr val="FFC000">
                    <a:lumMod val="60000"/>
                    <a:lumOff val="40000"/>
                  </a:srgbClr>
                </a:solidFill>
                <a:effectLst>
                  <a:glow rad="101600">
                    <a:srgbClr val="70AD47">
                      <a:satMod val="175000"/>
                      <a:alpha val="40000"/>
                    </a:srgbClr>
                  </a:glow>
                  <a:outerShdw blurRad="60007" dist="200025" dir="15000000" sy="30000" kx="-1800000" algn="bl" rotWithShape="0">
                    <a:prstClr val="black">
                      <a:alpha val="32000"/>
                    </a:prstClr>
                  </a:outerShdw>
                </a:effectLst>
                <a:uLnTx/>
                <a:uFillTx/>
                <a:latin typeface="Nunito black" pitchFamily="2" charset="0"/>
                <a:ea typeface="杨任东竹石体-Semibold"/>
                <a:cs typeface="Calibri" panose="020F0502020204030204" pitchFamily="34" charset="0"/>
                <a:sym typeface="Arial"/>
              </a:rPr>
              <a:t> </a:t>
            </a:r>
            <a:r>
              <a:rPr kumimoji="0" lang="en-US" sz="6000" b="1" i="0" u="none" strike="noStrike" kern="0" cap="none" spc="0" normalizeH="0" baseline="0" noProof="0" dirty="0" err="1">
                <a:ln w="12700">
                  <a:solidFill>
                    <a:srgbClr val="000000"/>
                  </a:solidFill>
                </a:ln>
                <a:solidFill>
                  <a:srgbClr val="FFC000">
                    <a:lumMod val="60000"/>
                    <a:lumOff val="40000"/>
                  </a:srgbClr>
                </a:solidFill>
                <a:effectLst>
                  <a:glow rad="101600">
                    <a:srgbClr val="70AD47">
                      <a:satMod val="175000"/>
                      <a:alpha val="40000"/>
                    </a:srgbClr>
                  </a:glow>
                  <a:outerShdw blurRad="60007" dist="200025" dir="15000000" sy="30000" kx="-1800000" algn="bl" rotWithShape="0">
                    <a:prstClr val="black">
                      <a:alpha val="32000"/>
                    </a:prstClr>
                  </a:outerShdw>
                </a:effectLst>
                <a:uLnTx/>
                <a:uFillTx/>
                <a:latin typeface="Nunito black" pitchFamily="2" charset="0"/>
                <a:ea typeface="杨任东竹石体-Semibold"/>
                <a:cs typeface="Calibri" panose="020F0502020204030204" pitchFamily="34" charset="0"/>
                <a:sym typeface="Arial"/>
              </a:rPr>
              <a:t>đổi</a:t>
            </a:r>
            <a:r>
              <a:rPr kumimoji="0" lang="en-US" sz="6000" b="1" i="0" u="none" strike="noStrike" kern="0" cap="none" spc="0" normalizeH="0" baseline="0" noProof="0" dirty="0">
                <a:ln w="12700">
                  <a:solidFill>
                    <a:srgbClr val="000000"/>
                  </a:solidFill>
                </a:ln>
                <a:solidFill>
                  <a:srgbClr val="FFC000">
                    <a:lumMod val="60000"/>
                    <a:lumOff val="40000"/>
                  </a:srgbClr>
                </a:solidFill>
                <a:effectLst>
                  <a:glow rad="101600">
                    <a:srgbClr val="70AD47">
                      <a:satMod val="175000"/>
                      <a:alpha val="40000"/>
                    </a:srgbClr>
                  </a:glow>
                  <a:outerShdw blurRad="60007" dist="200025" dir="15000000" sy="30000" kx="-1800000" algn="bl" rotWithShape="0">
                    <a:prstClr val="black">
                      <a:alpha val="32000"/>
                    </a:prstClr>
                  </a:outerShdw>
                </a:effectLst>
                <a:uLnTx/>
                <a:uFillTx/>
                <a:latin typeface="Nunito black" pitchFamily="2" charset="0"/>
                <a:ea typeface="杨任东竹石体-Semibold"/>
                <a:cs typeface="Calibri" panose="020F0502020204030204" pitchFamily="34" charset="0"/>
                <a:sym typeface="Arial"/>
              </a:rPr>
              <a:t> </a:t>
            </a:r>
            <a:r>
              <a:rPr kumimoji="0" lang="en-US" sz="6000" b="1" i="0" u="none" strike="noStrike" kern="0" cap="none" spc="0" normalizeH="0" baseline="0" noProof="0" dirty="0" err="1">
                <a:ln w="12700">
                  <a:solidFill>
                    <a:srgbClr val="000000"/>
                  </a:solidFill>
                </a:ln>
                <a:solidFill>
                  <a:srgbClr val="FFC000">
                    <a:lumMod val="60000"/>
                    <a:lumOff val="40000"/>
                  </a:srgbClr>
                </a:solidFill>
                <a:effectLst>
                  <a:glow rad="101600">
                    <a:srgbClr val="70AD47">
                      <a:satMod val="175000"/>
                      <a:alpha val="40000"/>
                    </a:srgbClr>
                  </a:glow>
                  <a:outerShdw blurRad="60007" dist="200025" dir="15000000" sy="30000" kx="-1800000" algn="bl" rotWithShape="0">
                    <a:prstClr val="black">
                      <a:alpha val="32000"/>
                    </a:prstClr>
                  </a:outerShdw>
                </a:effectLst>
                <a:uLnTx/>
                <a:uFillTx/>
                <a:latin typeface="Nunito black" pitchFamily="2" charset="0"/>
                <a:ea typeface="杨任东竹石体-Semibold"/>
                <a:cs typeface="Calibri" panose="020F0502020204030204" pitchFamily="34" charset="0"/>
                <a:sym typeface="Arial"/>
              </a:rPr>
              <a:t>bài</a:t>
            </a:r>
            <a:r>
              <a:rPr kumimoji="0" lang="en-US" sz="6000" b="1" i="0" u="none" strike="noStrike" kern="0" cap="none" spc="0" normalizeH="0" noProof="0" dirty="0">
                <a:ln w="12700">
                  <a:solidFill>
                    <a:srgbClr val="000000"/>
                  </a:solidFill>
                </a:ln>
                <a:solidFill>
                  <a:srgbClr val="FFC000">
                    <a:lumMod val="60000"/>
                    <a:lumOff val="40000"/>
                  </a:srgbClr>
                </a:solidFill>
                <a:effectLst>
                  <a:glow rad="101600">
                    <a:srgbClr val="70AD47">
                      <a:satMod val="175000"/>
                      <a:alpha val="40000"/>
                    </a:srgbClr>
                  </a:glow>
                  <a:outerShdw blurRad="60007" dist="200025" dir="15000000" sy="30000" kx="-1800000" algn="bl" rotWithShape="0">
                    <a:prstClr val="black">
                      <a:alpha val="32000"/>
                    </a:prstClr>
                  </a:outerShdw>
                </a:effectLst>
                <a:uLnTx/>
                <a:uFillTx/>
                <a:latin typeface="Nunito black" pitchFamily="2" charset="0"/>
                <a:ea typeface="杨任东竹石体-Semibold"/>
                <a:cs typeface="Calibri" panose="020F0502020204030204" pitchFamily="34" charset="0"/>
                <a:sym typeface="Arial"/>
              </a:rPr>
              <a:t> </a:t>
            </a:r>
            <a:r>
              <a:rPr kumimoji="0" lang="en-US" sz="6000" b="1" i="0" u="none" strike="noStrike" kern="0" cap="none" spc="0" normalizeH="0" noProof="0" dirty="0" err="1">
                <a:ln w="12700">
                  <a:solidFill>
                    <a:srgbClr val="000000"/>
                  </a:solidFill>
                </a:ln>
                <a:solidFill>
                  <a:srgbClr val="FFC000">
                    <a:lumMod val="60000"/>
                    <a:lumOff val="40000"/>
                  </a:srgbClr>
                </a:solidFill>
                <a:effectLst>
                  <a:glow rad="101600">
                    <a:srgbClr val="70AD47">
                      <a:satMod val="175000"/>
                      <a:alpha val="40000"/>
                    </a:srgbClr>
                  </a:glow>
                  <a:outerShdw blurRad="60007" dist="200025" dir="15000000" sy="30000" kx="-1800000" algn="bl" rotWithShape="0">
                    <a:prstClr val="black">
                      <a:alpha val="32000"/>
                    </a:prstClr>
                  </a:outerShdw>
                </a:effectLst>
                <a:uLnTx/>
                <a:uFillTx/>
                <a:latin typeface="Nunito black" pitchFamily="2" charset="0"/>
                <a:ea typeface="杨任东竹石体-Semibold"/>
                <a:cs typeface="Calibri" panose="020F0502020204030204" pitchFamily="34" charset="0"/>
                <a:sym typeface="Arial"/>
              </a:rPr>
              <a:t>viết</a:t>
            </a:r>
            <a:r>
              <a:rPr kumimoji="0" lang="en-US" sz="6000" b="1" i="0" u="none" strike="noStrike" kern="0" cap="none" spc="0" normalizeH="0" noProof="0" dirty="0">
                <a:ln w="12700">
                  <a:solidFill>
                    <a:srgbClr val="000000"/>
                  </a:solidFill>
                </a:ln>
                <a:solidFill>
                  <a:srgbClr val="FFC000">
                    <a:lumMod val="60000"/>
                    <a:lumOff val="40000"/>
                  </a:srgbClr>
                </a:solidFill>
                <a:effectLst>
                  <a:glow rad="101600">
                    <a:srgbClr val="70AD47">
                      <a:satMod val="175000"/>
                      <a:alpha val="40000"/>
                    </a:srgbClr>
                  </a:glow>
                  <a:outerShdw blurRad="60007" dist="200025" dir="15000000" sy="30000" kx="-1800000" algn="bl" rotWithShape="0">
                    <a:prstClr val="black">
                      <a:alpha val="32000"/>
                    </a:prstClr>
                  </a:outerShdw>
                </a:effectLst>
                <a:uLnTx/>
                <a:uFillTx/>
                <a:latin typeface="Nunito black" pitchFamily="2" charset="0"/>
                <a:ea typeface="杨任东竹石体-Semibold"/>
                <a:cs typeface="Calibri" panose="020F0502020204030204" pitchFamily="34" charset="0"/>
                <a:sym typeface="Arial"/>
              </a:rPr>
              <a:t> </a:t>
            </a:r>
            <a:r>
              <a:rPr kumimoji="0" lang="en-US" sz="6000" b="1" i="0" u="none" strike="noStrike" kern="0" cap="none" spc="0" normalizeH="0" noProof="0" dirty="0" err="1">
                <a:ln w="12700">
                  <a:solidFill>
                    <a:srgbClr val="000000"/>
                  </a:solidFill>
                </a:ln>
                <a:solidFill>
                  <a:srgbClr val="FFC000">
                    <a:lumMod val="60000"/>
                    <a:lumOff val="40000"/>
                  </a:srgbClr>
                </a:solidFill>
                <a:effectLst>
                  <a:glow rad="101600">
                    <a:srgbClr val="70AD47">
                      <a:satMod val="175000"/>
                      <a:alpha val="40000"/>
                    </a:srgbClr>
                  </a:glow>
                  <a:outerShdw blurRad="60007" dist="200025" dir="15000000" sy="30000" kx="-1800000" algn="bl" rotWithShape="0">
                    <a:prstClr val="black">
                      <a:alpha val="32000"/>
                    </a:prstClr>
                  </a:outerShdw>
                </a:effectLst>
                <a:uLnTx/>
                <a:uFillTx/>
                <a:latin typeface="Nunito black" pitchFamily="2" charset="0"/>
                <a:ea typeface="杨任东竹石体-Semibold"/>
                <a:cs typeface="Calibri" panose="020F0502020204030204" pitchFamily="34" charset="0"/>
                <a:sym typeface="Arial"/>
              </a:rPr>
              <a:t>với</a:t>
            </a:r>
            <a:r>
              <a:rPr kumimoji="0" lang="en-US" sz="6000" b="1" i="0" u="none" strike="noStrike" kern="0" cap="none" spc="0" normalizeH="0" noProof="0" dirty="0">
                <a:ln w="12700">
                  <a:solidFill>
                    <a:srgbClr val="000000"/>
                  </a:solidFill>
                </a:ln>
                <a:solidFill>
                  <a:srgbClr val="FFC000">
                    <a:lumMod val="60000"/>
                    <a:lumOff val="40000"/>
                  </a:srgbClr>
                </a:solidFill>
                <a:effectLst>
                  <a:glow rad="101600">
                    <a:srgbClr val="70AD47">
                      <a:satMod val="175000"/>
                      <a:alpha val="40000"/>
                    </a:srgbClr>
                  </a:glow>
                  <a:outerShdw blurRad="60007" dist="200025" dir="15000000" sy="30000" kx="-1800000" algn="bl" rotWithShape="0">
                    <a:prstClr val="black">
                      <a:alpha val="32000"/>
                    </a:prstClr>
                  </a:outerShdw>
                </a:effectLst>
                <a:uLnTx/>
                <a:uFillTx/>
                <a:latin typeface="Nunito black" pitchFamily="2" charset="0"/>
                <a:ea typeface="杨任东竹石体-Semibold"/>
                <a:cs typeface="Calibri" panose="020F0502020204030204" pitchFamily="34" charset="0"/>
                <a:sym typeface="Arial"/>
              </a:rPr>
              <a:t> </a:t>
            </a:r>
            <a:r>
              <a:rPr kumimoji="0" lang="en-US" sz="6000" b="1" i="0" u="none" strike="noStrike" kern="0" cap="none" spc="0" normalizeH="0" noProof="0" dirty="0" err="1">
                <a:ln w="12700">
                  <a:solidFill>
                    <a:srgbClr val="000000"/>
                  </a:solidFill>
                </a:ln>
                <a:solidFill>
                  <a:srgbClr val="FFC000">
                    <a:lumMod val="60000"/>
                    <a:lumOff val="40000"/>
                  </a:srgbClr>
                </a:solidFill>
                <a:effectLst>
                  <a:glow rad="101600">
                    <a:srgbClr val="70AD47">
                      <a:satMod val="175000"/>
                      <a:alpha val="40000"/>
                    </a:srgbClr>
                  </a:glow>
                  <a:outerShdw blurRad="60007" dist="200025" dir="15000000" sy="30000" kx="-1800000" algn="bl" rotWithShape="0">
                    <a:prstClr val="black">
                      <a:alpha val="32000"/>
                    </a:prstClr>
                  </a:outerShdw>
                </a:effectLst>
                <a:uLnTx/>
                <a:uFillTx/>
                <a:latin typeface="Nunito black" pitchFamily="2" charset="0"/>
                <a:ea typeface="杨任东竹石体-Semibold"/>
                <a:cs typeface="Calibri" panose="020F0502020204030204" pitchFamily="34" charset="0"/>
                <a:sym typeface="Arial"/>
              </a:rPr>
              <a:t>bạn</a:t>
            </a:r>
            <a:endParaRPr kumimoji="0" lang="en-US" sz="6000" b="1" i="0" u="none" strike="noStrike" kern="0" cap="none" spc="0" normalizeH="0" baseline="0" noProof="0" dirty="0">
              <a:ln w="12700">
                <a:solidFill>
                  <a:srgbClr val="000000"/>
                </a:solidFill>
              </a:ln>
              <a:solidFill>
                <a:srgbClr val="FFC000">
                  <a:lumMod val="60000"/>
                  <a:lumOff val="40000"/>
                </a:srgbClr>
              </a:solidFill>
              <a:effectLst>
                <a:glow rad="101600">
                  <a:srgbClr val="70AD47">
                    <a:satMod val="175000"/>
                    <a:alpha val="40000"/>
                  </a:srgbClr>
                </a:glow>
                <a:outerShdw blurRad="60007" dist="200025" dir="15000000" sy="30000" kx="-1800000" algn="bl" rotWithShape="0">
                  <a:prstClr val="black">
                    <a:alpha val="32000"/>
                  </a:prstClr>
                </a:outerShdw>
              </a:effectLst>
              <a:uLnTx/>
              <a:uFillTx/>
              <a:latin typeface="Nunito black" pitchFamily="2" charset="0"/>
              <a:ea typeface="杨任东竹石体-Semibold"/>
              <a:cs typeface="Calibri" panose="020F0502020204030204" pitchFamily="34" charset="0"/>
              <a:sym typeface="Arial"/>
            </a:endParaRPr>
          </a:p>
        </p:txBody>
      </p:sp>
    </p:spTree>
    <p:extLst>
      <p:ext uri="{BB962C8B-B14F-4D97-AF65-F5344CB8AC3E}">
        <p14:creationId xmlns:p14="http://schemas.microsoft.com/office/powerpoint/2010/main" val="1075668046"/>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2000"/>
                            </p:stCondLst>
                            <p:childTnLst>
                              <p:par>
                                <p:cTn id="11" presetID="22" presetClass="entr" presetSubtype="8"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left)">
                                      <p:cBhvr>
                                        <p:cTn id="13" dur="9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D5FFF1"/>
        </a:solidFill>
        <a:effectLst/>
      </p:bgPr>
    </p:bg>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4">
            <a:extLst>
              <a:ext uri="{28A0092B-C50C-407E-A947-70E740481C1C}">
                <a14:useLocalDpi xmlns:a14="http://schemas.microsoft.com/office/drawing/2010/main" val="0"/>
              </a:ext>
            </a:extLst>
          </a:blip>
          <a:srcRect l="81842" t="-10451" b="9413"/>
          <a:stretch>
            <a:fillRect/>
          </a:stretch>
        </p:blipFill>
        <p:spPr>
          <a:xfrm>
            <a:off x="10880397" y="5972384"/>
            <a:ext cx="1311603" cy="885616"/>
          </a:xfrm>
          <a:prstGeom prst="rect">
            <a:avLst/>
          </a:prstGeom>
        </p:spPr>
      </p:pic>
      <p:pic>
        <p:nvPicPr>
          <p:cNvPr id="52" name="Picture 51" descr="A group of children's toys&#10;&#10;Description automatically generated with low confidence">
            <a:extLst>
              <a:ext uri="{FF2B5EF4-FFF2-40B4-BE49-F238E27FC236}">
                <a16:creationId xmlns:a16="http://schemas.microsoft.com/office/drawing/2014/main" id="{A8749685-B15B-4DC0-A842-1685A7DF2080}"/>
              </a:ext>
            </a:extLst>
          </p:cNvPr>
          <p:cNvPicPr>
            <a:picLocks noChangeAspect="1"/>
          </p:cNvPicPr>
          <p:nvPr/>
        </p:nvPicPr>
        <p:blipFill rotWithShape="1">
          <a:blip r:embed="rId5">
            <a:extLst>
              <a:ext uri="{28A0092B-C50C-407E-A947-70E740481C1C}">
                <a14:useLocalDpi xmlns:a14="http://schemas.microsoft.com/office/drawing/2010/main" val="0"/>
              </a:ext>
            </a:extLst>
          </a:blip>
          <a:srcRect l="6597" t="13162" r="63805" b="34730"/>
          <a:stretch/>
        </p:blipFill>
        <p:spPr>
          <a:xfrm>
            <a:off x="2195396" y="3472632"/>
            <a:ext cx="1921671" cy="3383280"/>
          </a:xfrm>
          <a:prstGeom prst="rect">
            <a:avLst/>
          </a:prstGeom>
          <a:effectLst>
            <a:outerShdw blurRad="50800" dist="38100" dir="5400000" algn="t" rotWithShape="0">
              <a:prstClr val="black">
                <a:alpha val="40000"/>
              </a:prstClr>
            </a:outerShdw>
          </a:effectLst>
        </p:spPr>
      </p:pic>
      <p:pic>
        <p:nvPicPr>
          <p:cNvPr id="55" name="Picture 54" descr="A group of children's toys&#10;&#10;Description automatically generated with low confidence">
            <a:extLst>
              <a:ext uri="{FF2B5EF4-FFF2-40B4-BE49-F238E27FC236}">
                <a16:creationId xmlns:a16="http://schemas.microsoft.com/office/drawing/2014/main" id="{4EA62AC6-BABB-4F93-BAD9-80BCB5A5E0AE}"/>
              </a:ext>
            </a:extLst>
          </p:cNvPr>
          <p:cNvPicPr>
            <a:picLocks noChangeAspect="1"/>
          </p:cNvPicPr>
          <p:nvPr/>
        </p:nvPicPr>
        <p:blipFill rotWithShape="1">
          <a:blip r:embed="rId5">
            <a:extLst>
              <a:ext uri="{28A0092B-C50C-407E-A947-70E740481C1C}">
                <a14:useLocalDpi xmlns:a14="http://schemas.microsoft.com/office/drawing/2010/main" val="0"/>
              </a:ext>
            </a:extLst>
          </a:blip>
          <a:srcRect l="36852" t="40657" r="35244" b="9067"/>
          <a:stretch/>
        </p:blipFill>
        <p:spPr>
          <a:xfrm>
            <a:off x="5152417" y="3472632"/>
            <a:ext cx="1877823" cy="3383280"/>
          </a:xfrm>
          <a:prstGeom prst="rect">
            <a:avLst/>
          </a:prstGeom>
          <a:effectLst>
            <a:outerShdw blurRad="50800" dist="38100" dir="5400000" algn="t" rotWithShape="0">
              <a:prstClr val="black">
                <a:alpha val="40000"/>
              </a:prstClr>
            </a:outerShdw>
          </a:effectLst>
        </p:spPr>
      </p:pic>
      <p:pic>
        <p:nvPicPr>
          <p:cNvPr id="56" name="Picture 55" descr="A group of children's toys&#10;&#10;Description automatically generated with low confidence">
            <a:extLst>
              <a:ext uri="{FF2B5EF4-FFF2-40B4-BE49-F238E27FC236}">
                <a16:creationId xmlns:a16="http://schemas.microsoft.com/office/drawing/2014/main" id="{B97AAD69-A5B5-439E-B7A3-6B58C782A63C}"/>
              </a:ext>
            </a:extLst>
          </p:cNvPr>
          <p:cNvPicPr>
            <a:picLocks noChangeAspect="1"/>
          </p:cNvPicPr>
          <p:nvPr/>
        </p:nvPicPr>
        <p:blipFill rotWithShape="1">
          <a:blip r:embed="rId5">
            <a:extLst>
              <a:ext uri="{28A0092B-C50C-407E-A947-70E740481C1C}">
                <a14:useLocalDpi xmlns:a14="http://schemas.microsoft.com/office/drawing/2010/main" val="0"/>
              </a:ext>
            </a:extLst>
          </a:blip>
          <a:srcRect l="64487" t="18459" r="7355" b="29956"/>
          <a:stretch/>
        </p:blipFill>
        <p:spPr>
          <a:xfrm>
            <a:off x="8074934" y="3474720"/>
            <a:ext cx="1846805" cy="3383280"/>
          </a:xfrm>
          <a:prstGeom prst="rect">
            <a:avLst/>
          </a:prstGeom>
          <a:effectLst>
            <a:outerShdw blurRad="50800" dist="38100" dir="5400000" algn="t" rotWithShape="0">
              <a:prstClr val="black">
                <a:alpha val="40000"/>
              </a:prstClr>
            </a:outerShdw>
          </a:effectLst>
        </p:spPr>
      </p:pic>
      <p:grpSp>
        <p:nvGrpSpPr>
          <p:cNvPr id="57" name="Group 56">
            <a:extLst>
              <a:ext uri="{FF2B5EF4-FFF2-40B4-BE49-F238E27FC236}">
                <a16:creationId xmlns:a16="http://schemas.microsoft.com/office/drawing/2014/main" id="{BCE19E76-0A43-417B-93AB-0312F0D16D49}"/>
              </a:ext>
            </a:extLst>
          </p:cNvPr>
          <p:cNvGrpSpPr/>
          <p:nvPr/>
        </p:nvGrpSpPr>
        <p:grpSpPr>
          <a:xfrm>
            <a:off x="7927824" y="1134348"/>
            <a:ext cx="4246802" cy="2468880"/>
            <a:chOff x="9026330" y="1381655"/>
            <a:chExt cx="3704506" cy="2468880"/>
          </a:xfrm>
        </p:grpSpPr>
        <p:pic>
          <p:nvPicPr>
            <p:cNvPr id="58" name="Picture 57">
              <a:extLst>
                <a:ext uri="{FF2B5EF4-FFF2-40B4-BE49-F238E27FC236}">
                  <a16:creationId xmlns:a16="http://schemas.microsoft.com/office/drawing/2014/main" id="{AD1B30BA-18D0-4519-96D9-9B9EBA52D863}"/>
                </a:ext>
              </a:extLst>
            </p:cNvPr>
            <p:cNvPicPr>
              <a:picLocks noChangeAspect="1"/>
            </p:cNvPicPr>
            <p:nvPr/>
          </p:nvPicPr>
          <p:blipFill rotWithShape="1">
            <a:blip r:embed="rId6">
              <a:extLst>
                <a:ext uri="{28A0092B-C50C-407E-A947-70E740481C1C}">
                  <a14:useLocalDpi xmlns:a14="http://schemas.microsoft.com/office/drawing/2010/main" val="0"/>
                </a:ext>
              </a:extLst>
            </a:blip>
            <a:srcRect l="6796" t="8762" r="49126" b="61862"/>
            <a:stretch/>
          </p:blipFill>
          <p:spPr>
            <a:xfrm flipH="1">
              <a:off x="9026330" y="1381655"/>
              <a:ext cx="3704506" cy="2468880"/>
            </a:xfrm>
            <a:prstGeom prst="rect">
              <a:avLst/>
            </a:prstGeom>
          </p:spPr>
        </p:pic>
        <p:sp>
          <p:nvSpPr>
            <p:cNvPr id="59" name="TextBox 58">
              <a:extLst>
                <a:ext uri="{FF2B5EF4-FFF2-40B4-BE49-F238E27FC236}">
                  <a16:creationId xmlns:a16="http://schemas.microsoft.com/office/drawing/2014/main" id="{0CDBF6A3-FBEE-456E-AC72-4CEE00C24BFF}"/>
                </a:ext>
              </a:extLst>
            </p:cNvPr>
            <p:cNvSpPr txBox="1"/>
            <p:nvPr/>
          </p:nvSpPr>
          <p:spPr>
            <a:xfrm rot="79912">
              <a:off x="9553494" y="1992700"/>
              <a:ext cx="2182515" cy="142967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srgbClr val="FF0066"/>
                  </a:solidFill>
                  <a:effectLst/>
                  <a:uLnTx/>
                  <a:uFillTx/>
                  <a:latin typeface="Calibri" panose="020F0502020204030204" pitchFamily="34" charset="0"/>
                  <a:ea typeface="微软雅黑"/>
                  <a:cs typeface="Calibri" panose="020F0502020204030204" pitchFamily="34" charset="0"/>
                </a:rPr>
                <a:t>Bài</a:t>
              </a:r>
              <a:r>
                <a:rPr kumimoji="0" lang="en-US" sz="2800" b="1" i="0" u="none" strike="noStrike" kern="1200" cap="none" spc="0" normalizeH="0" baseline="0" noProof="0" dirty="0">
                  <a:ln>
                    <a:noFill/>
                  </a:ln>
                  <a:solidFill>
                    <a:srgbClr val="FF0066"/>
                  </a:solidFill>
                  <a:effectLst/>
                  <a:uLnTx/>
                  <a:uFillTx/>
                  <a:latin typeface="Calibri" panose="020F0502020204030204" pitchFamily="34" charset="0"/>
                  <a:ea typeface="微软雅黑"/>
                  <a:cs typeface="Calibri" panose="020F0502020204030204" pitchFamily="34" charset="0"/>
                </a:rPr>
                <a:t> </a:t>
              </a:r>
              <a:r>
                <a:rPr kumimoji="0" lang="en-US" sz="2800" b="1" i="0" u="none" strike="noStrike" kern="1200" cap="none" spc="0" normalizeH="0" baseline="0" noProof="0" dirty="0" err="1">
                  <a:ln>
                    <a:noFill/>
                  </a:ln>
                  <a:solidFill>
                    <a:srgbClr val="FF0066"/>
                  </a:solidFill>
                  <a:effectLst/>
                  <a:uLnTx/>
                  <a:uFillTx/>
                  <a:latin typeface="Calibri" panose="020F0502020204030204" pitchFamily="34" charset="0"/>
                  <a:ea typeface="微软雅黑"/>
                  <a:cs typeface="Calibri" panose="020F0502020204030204" pitchFamily="34" charset="0"/>
                </a:rPr>
                <a:t>viết</a:t>
              </a:r>
              <a:r>
                <a:rPr kumimoji="0" lang="en-US" sz="2800" b="1" i="0" u="none" strike="noStrike" kern="1200" cap="none" spc="0" normalizeH="0" baseline="0" noProof="0" dirty="0">
                  <a:ln>
                    <a:noFill/>
                  </a:ln>
                  <a:solidFill>
                    <a:srgbClr val="FF0066"/>
                  </a:solidFill>
                  <a:effectLst/>
                  <a:uLnTx/>
                  <a:uFillTx/>
                  <a:latin typeface="Calibri" panose="020F0502020204030204" pitchFamily="34" charset="0"/>
                  <a:ea typeface="微软雅黑"/>
                  <a:cs typeface="Calibri" panose="020F0502020204030204" pitchFamily="34" charset="0"/>
                </a:rPr>
                <a:t> </a:t>
              </a:r>
              <a:r>
                <a:rPr kumimoji="0" lang="en-US" sz="2800" b="1" i="0" u="none" strike="noStrike" kern="1200" cap="none" spc="0" normalizeH="0" baseline="0" noProof="0" dirty="0" err="1">
                  <a:ln>
                    <a:noFill/>
                  </a:ln>
                  <a:solidFill>
                    <a:srgbClr val="FF0066"/>
                  </a:solidFill>
                  <a:effectLst/>
                  <a:uLnTx/>
                  <a:uFillTx/>
                  <a:latin typeface="Calibri" panose="020F0502020204030204" pitchFamily="34" charset="0"/>
                  <a:ea typeface="微软雅黑"/>
                  <a:cs typeface="Calibri" panose="020F0502020204030204" pitchFamily="34" charset="0"/>
                </a:rPr>
                <a:t>có</a:t>
              </a:r>
              <a:r>
                <a:rPr kumimoji="0" lang="en-US" sz="2800" b="1" i="0" u="none" strike="noStrike" kern="1200" cap="none" spc="0" normalizeH="0" baseline="0" noProof="0" dirty="0">
                  <a:ln>
                    <a:noFill/>
                  </a:ln>
                  <a:solidFill>
                    <a:srgbClr val="FF0066"/>
                  </a:solidFill>
                  <a:effectLst/>
                  <a:uLnTx/>
                  <a:uFillTx/>
                  <a:latin typeface="Calibri" panose="020F0502020204030204" pitchFamily="34" charset="0"/>
                  <a:ea typeface="微软雅黑"/>
                  <a:cs typeface="Calibri" panose="020F0502020204030204" pitchFamily="34" charset="0"/>
                </a:rPr>
                <a:t> </a:t>
              </a:r>
              <a:r>
                <a:rPr kumimoji="0" lang="en-US" sz="2800" b="1" i="0" u="none" strike="noStrike" kern="1200" cap="none" spc="0" normalizeH="0" baseline="0" noProof="0" dirty="0" err="1">
                  <a:ln>
                    <a:noFill/>
                  </a:ln>
                  <a:solidFill>
                    <a:srgbClr val="FF0066"/>
                  </a:solidFill>
                  <a:effectLst/>
                  <a:uLnTx/>
                  <a:uFillTx/>
                  <a:latin typeface="Calibri" panose="020F0502020204030204" pitchFamily="34" charset="0"/>
                  <a:ea typeface="微软雅黑"/>
                  <a:cs typeface="Calibri" panose="020F0502020204030204" pitchFamily="34" charset="0"/>
                </a:rPr>
                <a:t>sáng</a:t>
              </a:r>
              <a:r>
                <a:rPr kumimoji="0" lang="en-US" sz="2800" b="1" i="0" u="none" strike="noStrike" kern="1200" cap="none" spc="0" normalizeH="0" baseline="0" noProof="0" dirty="0">
                  <a:ln>
                    <a:noFill/>
                  </a:ln>
                  <a:solidFill>
                    <a:srgbClr val="FF0066"/>
                  </a:solidFill>
                  <a:effectLst/>
                  <a:uLnTx/>
                  <a:uFillTx/>
                  <a:latin typeface="Calibri" panose="020F0502020204030204" pitchFamily="34" charset="0"/>
                  <a:ea typeface="微软雅黑"/>
                  <a:cs typeface="Calibri" panose="020F0502020204030204" pitchFamily="34" charset="0"/>
                </a:rPr>
                <a:t> </a:t>
              </a:r>
              <a:r>
                <a:rPr kumimoji="0" lang="en-US" sz="2800" b="1" i="0" u="none" strike="noStrike" kern="1200" cap="none" spc="0" normalizeH="0" baseline="0" noProof="0" dirty="0" err="1">
                  <a:ln>
                    <a:noFill/>
                  </a:ln>
                  <a:solidFill>
                    <a:srgbClr val="FF0066"/>
                  </a:solidFill>
                  <a:effectLst/>
                  <a:uLnTx/>
                  <a:uFillTx/>
                  <a:latin typeface="Calibri" panose="020F0502020204030204" pitchFamily="34" charset="0"/>
                  <a:ea typeface="微软雅黑"/>
                  <a:cs typeface="Calibri" panose="020F0502020204030204" pitchFamily="34" charset="0"/>
                </a:rPr>
                <a:t>tạo</a:t>
              </a:r>
              <a:endParaRPr kumimoji="0" lang="en-US" sz="2800" b="1" i="0" u="none" strike="noStrike" kern="1200" cap="none" spc="0" normalizeH="0" baseline="0" noProof="0" dirty="0">
                <a:ln>
                  <a:noFill/>
                </a:ln>
                <a:solidFill>
                  <a:srgbClr val="FF0066"/>
                </a:solidFill>
                <a:effectLst/>
                <a:uLnTx/>
                <a:uFillTx/>
                <a:latin typeface="Calibri" panose="020F0502020204030204" pitchFamily="34" charset="0"/>
                <a:ea typeface="微软雅黑"/>
                <a:cs typeface="Calibri" panose="020F050202020403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微软雅黑"/>
                  <a:cs typeface="Calibri" panose="020F0502020204030204" pitchFamily="34" charset="0"/>
                </a:rPr>
                <a:t>(</a:t>
              </a:r>
              <a:r>
                <a:rPr kumimoji="0" lang="en-US" sz="2800" b="0" i="0" u="none" strike="noStrike" kern="1200" cap="none" spc="0" normalizeH="0" baseline="0" noProof="0" dirty="0" err="1">
                  <a:ln>
                    <a:noFill/>
                  </a:ln>
                  <a:solidFill>
                    <a:prstClr val="black"/>
                  </a:solidFill>
                  <a:effectLst/>
                  <a:uLnTx/>
                  <a:uFillTx/>
                  <a:latin typeface="Calibri" panose="020F0502020204030204" pitchFamily="34" charset="0"/>
                  <a:ea typeface="微软雅黑"/>
                  <a:cs typeface="Calibri" panose="020F0502020204030204" pitchFamily="34" charset="0"/>
                </a:rPr>
                <a:t>thêm</a:t>
              </a:r>
              <a:r>
                <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微软雅黑"/>
                  <a:cs typeface="Calibri" panose="020F0502020204030204" pitchFamily="34" charset="0"/>
                </a:rPr>
                <a:t> ý </a:t>
              </a:r>
              <a:r>
                <a:rPr kumimoji="0" lang="en-US" sz="2800" b="0" i="0" u="none" strike="noStrike" kern="1200" cap="none" spc="0" normalizeH="0" baseline="0" noProof="0" dirty="0" err="1">
                  <a:ln>
                    <a:noFill/>
                  </a:ln>
                  <a:solidFill>
                    <a:prstClr val="black"/>
                  </a:solidFill>
                  <a:effectLst/>
                  <a:uLnTx/>
                  <a:uFillTx/>
                  <a:latin typeface="Calibri" panose="020F0502020204030204" pitchFamily="34" charset="0"/>
                  <a:ea typeface="微软雅黑"/>
                  <a:cs typeface="Calibri" panose="020F0502020204030204" pitchFamily="34" charset="0"/>
                </a:rPr>
                <a:t>mới</a:t>
              </a:r>
              <a:r>
                <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微软雅黑"/>
                  <a:cs typeface="Calibri" panose="020F0502020204030204" pitchFamily="34" charset="0"/>
                </a:rPr>
                <a:t>)</a:t>
              </a:r>
            </a:p>
          </p:txBody>
        </p:sp>
      </p:grpSp>
      <p:grpSp>
        <p:nvGrpSpPr>
          <p:cNvPr id="60" name="Group 59">
            <a:extLst>
              <a:ext uri="{FF2B5EF4-FFF2-40B4-BE49-F238E27FC236}">
                <a16:creationId xmlns:a16="http://schemas.microsoft.com/office/drawing/2014/main" id="{2F295693-4DB6-4D83-812C-822D88776558}"/>
              </a:ext>
            </a:extLst>
          </p:cNvPr>
          <p:cNvGrpSpPr/>
          <p:nvPr/>
        </p:nvGrpSpPr>
        <p:grpSpPr>
          <a:xfrm>
            <a:off x="4254832" y="997188"/>
            <a:ext cx="3672992" cy="2743200"/>
            <a:chOff x="4672461" y="1214043"/>
            <a:chExt cx="3672992" cy="2743200"/>
          </a:xfrm>
        </p:grpSpPr>
        <p:pic>
          <p:nvPicPr>
            <p:cNvPr id="61" name="Picture 60">
              <a:extLst>
                <a:ext uri="{FF2B5EF4-FFF2-40B4-BE49-F238E27FC236}">
                  <a16:creationId xmlns:a16="http://schemas.microsoft.com/office/drawing/2014/main" id="{8B2E7656-5D14-46AB-985F-95DE3D25E758}"/>
                </a:ext>
              </a:extLst>
            </p:cNvPr>
            <p:cNvPicPr>
              <a:picLocks noChangeAspect="1"/>
            </p:cNvPicPr>
            <p:nvPr/>
          </p:nvPicPr>
          <p:blipFill rotWithShape="1">
            <a:blip r:embed="rId6">
              <a:extLst>
                <a:ext uri="{28A0092B-C50C-407E-A947-70E740481C1C}">
                  <a14:useLocalDpi xmlns:a14="http://schemas.microsoft.com/office/drawing/2010/main" val="0"/>
                </a:ext>
              </a:extLst>
            </a:blip>
            <a:srcRect l="50742" t="63119" r="10533" b="7958"/>
            <a:stretch/>
          </p:blipFill>
          <p:spPr>
            <a:xfrm flipH="1">
              <a:off x="4672461" y="1214043"/>
              <a:ext cx="3672992" cy="2743200"/>
            </a:xfrm>
            <a:prstGeom prst="rect">
              <a:avLst/>
            </a:prstGeom>
          </p:spPr>
        </p:pic>
        <p:sp>
          <p:nvSpPr>
            <p:cNvPr id="62" name="TextBox 61">
              <a:extLst>
                <a:ext uri="{FF2B5EF4-FFF2-40B4-BE49-F238E27FC236}">
                  <a16:creationId xmlns:a16="http://schemas.microsoft.com/office/drawing/2014/main" id="{8815296B-6A22-4053-8F0C-D35EB156F79B}"/>
                </a:ext>
              </a:extLst>
            </p:cNvPr>
            <p:cNvSpPr txBox="1"/>
            <p:nvPr/>
          </p:nvSpPr>
          <p:spPr>
            <a:xfrm flipH="1">
              <a:off x="5125998" y="1631171"/>
              <a:ext cx="2767023" cy="138499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srgbClr val="890696"/>
                  </a:solidFill>
                  <a:effectLst/>
                  <a:uLnTx/>
                  <a:uFillTx/>
                  <a:latin typeface="Calibri" panose="020F0502020204030204" pitchFamily="34" charset="0"/>
                  <a:ea typeface="微软雅黑"/>
                  <a:cs typeface="Calibri" panose="020F0502020204030204" pitchFamily="34" charset="0"/>
                </a:rPr>
                <a:t>Bài</a:t>
              </a:r>
              <a:r>
                <a:rPr kumimoji="0" lang="en-US" sz="2800" b="1" i="0" u="none" strike="noStrike" kern="1200" cap="none" spc="0" normalizeH="0" baseline="0" noProof="0" dirty="0">
                  <a:ln>
                    <a:noFill/>
                  </a:ln>
                  <a:solidFill>
                    <a:srgbClr val="890696"/>
                  </a:solidFill>
                  <a:effectLst/>
                  <a:uLnTx/>
                  <a:uFillTx/>
                  <a:latin typeface="Calibri" panose="020F0502020204030204" pitchFamily="34" charset="0"/>
                  <a:ea typeface="微软雅黑"/>
                  <a:cs typeface="Calibri" panose="020F0502020204030204" pitchFamily="34" charset="0"/>
                </a:rPr>
                <a:t> </a:t>
              </a:r>
              <a:r>
                <a:rPr kumimoji="0" lang="en-US" sz="2800" b="1" i="0" u="none" strike="noStrike" kern="1200" cap="none" spc="0" normalizeH="0" baseline="0" noProof="0" dirty="0" err="1">
                  <a:ln>
                    <a:noFill/>
                  </a:ln>
                  <a:solidFill>
                    <a:srgbClr val="890696"/>
                  </a:solidFill>
                  <a:effectLst/>
                  <a:uLnTx/>
                  <a:uFillTx/>
                  <a:latin typeface="Calibri" panose="020F0502020204030204" pitchFamily="34" charset="0"/>
                  <a:ea typeface="微软雅黑"/>
                  <a:cs typeface="Calibri" panose="020F0502020204030204" pitchFamily="34" charset="0"/>
                </a:rPr>
                <a:t>viết</a:t>
              </a:r>
              <a:r>
                <a:rPr kumimoji="0" lang="en-US" sz="2800" b="1" i="0" u="none" strike="noStrike" kern="1200" cap="none" spc="0" normalizeH="0" baseline="0" noProof="0" dirty="0">
                  <a:ln>
                    <a:noFill/>
                  </a:ln>
                  <a:solidFill>
                    <a:srgbClr val="890696"/>
                  </a:solidFill>
                  <a:effectLst/>
                  <a:uLnTx/>
                  <a:uFillTx/>
                  <a:latin typeface="Calibri" panose="020F0502020204030204" pitchFamily="34" charset="0"/>
                  <a:ea typeface="微软雅黑"/>
                  <a:cs typeface="Calibri" panose="020F0502020204030204" pitchFamily="34" charset="0"/>
                </a:rPr>
                <a:t> </a:t>
              </a:r>
              <a:r>
                <a:rPr kumimoji="0" lang="en-US" sz="2800" b="1" i="0" u="none" strike="noStrike" kern="1200" cap="none" spc="0" normalizeH="0" baseline="0" noProof="0" dirty="0" err="1">
                  <a:ln>
                    <a:noFill/>
                  </a:ln>
                  <a:solidFill>
                    <a:srgbClr val="890696"/>
                  </a:solidFill>
                  <a:effectLst/>
                  <a:uLnTx/>
                  <a:uFillTx/>
                  <a:latin typeface="Calibri" panose="020F0502020204030204" pitchFamily="34" charset="0"/>
                  <a:ea typeface="微软雅黑"/>
                  <a:cs typeface="Calibri" panose="020F0502020204030204" pitchFamily="34" charset="0"/>
                </a:rPr>
                <a:t>có</a:t>
              </a:r>
              <a:r>
                <a:rPr kumimoji="0" lang="en-US" sz="2800" b="1" i="0" u="none" strike="noStrike" kern="1200" cap="none" spc="0" normalizeH="0" baseline="0" noProof="0" dirty="0">
                  <a:ln>
                    <a:noFill/>
                  </a:ln>
                  <a:solidFill>
                    <a:srgbClr val="890696"/>
                  </a:solidFill>
                  <a:effectLst/>
                  <a:uLnTx/>
                  <a:uFillTx/>
                  <a:latin typeface="Calibri" panose="020F0502020204030204" pitchFamily="34" charset="0"/>
                  <a:ea typeface="微软雅黑"/>
                  <a:cs typeface="Calibri" panose="020F0502020204030204" pitchFamily="34" charset="0"/>
                </a:rPr>
                <a:t> </a:t>
              </a:r>
              <a:r>
                <a:rPr kumimoji="0" lang="en-US" sz="2800" b="1" i="0" u="none" strike="noStrike" kern="1200" cap="none" spc="0" normalizeH="0" baseline="0" noProof="0" dirty="0" err="1">
                  <a:ln>
                    <a:noFill/>
                  </a:ln>
                  <a:solidFill>
                    <a:srgbClr val="890696"/>
                  </a:solidFill>
                  <a:effectLst/>
                  <a:uLnTx/>
                  <a:uFillTx/>
                  <a:latin typeface="Calibri" panose="020F0502020204030204" pitchFamily="34" charset="0"/>
                  <a:ea typeface="微软雅黑"/>
                  <a:cs typeface="Calibri" panose="020F0502020204030204" pitchFamily="34" charset="0"/>
                </a:rPr>
                <a:t>nhiều</a:t>
              </a:r>
              <a:r>
                <a:rPr kumimoji="0" lang="en-US" sz="2800" b="1" i="0" u="none" strike="noStrike" kern="1200" cap="none" spc="0" normalizeH="0" baseline="0" noProof="0" dirty="0">
                  <a:ln>
                    <a:noFill/>
                  </a:ln>
                  <a:solidFill>
                    <a:srgbClr val="890696"/>
                  </a:solidFill>
                  <a:effectLst/>
                  <a:uLnTx/>
                  <a:uFillTx/>
                  <a:latin typeface="Calibri" panose="020F0502020204030204" pitchFamily="34" charset="0"/>
                  <a:ea typeface="微软雅黑"/>
                  <a:cs typeface="Calibri" panose="020F0502020204030204" pitchFamily="34" charset="0"/>
                </a:rPr>
                <a:t> </a:t>
              </a:r>
              <a:r>
                <a:rPr kumimoji="0" lang="en-US" sz="2800" b="1" i="0" u="none" strike="noStrike" kern="1200" cap="none" spc="0" normalizeH="0" baseline="0" noProof="0" dirty="0" err="1">
                  <a:ln>
                    <a:noFill/>
                  </a:ln>
                  <a:solidFill>
                    <a:srgbClr val="890696"/>
                  </a:solidFill>
                  <a:effectLst/>
                  <a:uLnTx/>
                  <a:uFillTx/>
                  <a:latin typeface="Calibri" panose="020F0502020204030204" pitchFamily="34" charset="0"/>
                  <a:ea typeface="微软雅黑"/>
                  <a:cs typeface="Calibri" panose="020F0502020204030204" pitchFamily="34" charset="0"/>
                </a:rPr>
                <a:t>câu</a:t>
              </a:r>
              <a:r>
                <a:rPr kumimoji="0" lang="en-US" sz="2800" b="1" i="0" u="none" strike="noStrike" kern="1200" cap="none" spc="0" normalizeH="0" baseline="0" noProof="0" dirty="0">
                  <a:ln>
                    <a:noFill/>
                  </a:ln>
                  <a:solidFill>
                    <a:srgbClr val="890696"/>
                  </a:solidFill>
                  <a:effectLst/>
                  <a:uLnTx/>
                  <a:uFillTx/>
                  <a:latin typeface="Calibri" panose="020F0502020204030204" pitchFamily="34" charset="0"/>
                  <a:ea typeface="微软雅黑"/>
                  <a:cs typeface="Calibri" panose="020F0502020204030204" pitchFamily="34" charset="0"/>
                </a:rPr>
                <a:t> </a:t>
              </a:r>
              <a:r>
                <a:rPr kumimoji="0" lang="en-US" sz="2800" b="1" i="0" u="none" strike="noStrike" kern="1200" cap="none" spc="0" normalizeH="0" baseline="0" noProof="0" dirty="0" err="1">
                  <a:ln>
                    <a:noFill/>
                  </a:ln>
                  <a:solidFill>
                    <a:srgbClr val="890696"/>
                  </a:solidFill>
                  <a:effectLst/>
                  <a:uLnTx/>
                  <a:uFillTx/>
                  <a:latin typeface="Calibri" panose="020F0502020204030204" pitchFamily="34" charset="0"/>
                  <a:ea typeface="微软雅黑"/>
                  <a:cs typeface="Calibri" panose="020F0502020204030204" pitchFamily="34" charset="0"/>
                </a:rPr>
                <a:t>văn</a:t>
              </a:r>
              <a:r>
                <a:rPr kumimoji="0" lang="en-US" sz="2800" b="1" i="0" u="none" strike="noStrike" kern="1200" cap="none" spc="0" normalizeH="0" baseline="0" noProof="0" dirty="0">
                  <a:ln>
                    <a:noFill/>
                  </a:ln>
                  <a:solidFill>
                    <a:srgbClr val="890696"/>
                  </a:solidFill>
                  <a:effectLst/>
                  <a:uLnTx/>
                  <a:uFillTx/>
                  <a:latin typeface="Calibri" panose="020F0502020204030204" pitchFamily="34" charset="0"/>
                  <a:ea typeface="微软雅黑"/>
                  <a:cs typeface="Calibri" panose="020F0502020204030204" pitchFamily="34" charset="0"/>
                </a:rPr>
                <a:t> hay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微软雅黑"/>
                  <a:cs typeface="Calibri" panose="020F0502020204030204" pitchFamily="34" charset="0"/>
                </a:rPr>
                <a:t>(</a:t>
              </a:r>
              <a:r>
                <a:rPr kumimoji="0" lang="en-US" sz="2800" b="0" i="0" u="none" strike="noStrike" kern="1200" cap="none" spc="0" normalizeH="0" baseline="0" noProof="0" dirty="0" err="1">
                  <a:ln>
                    <a:noFill/>
                  </a:ln>
                  <a:solidFill>
                    <a:prstClr val="black"/>
                  </a:solidFill>
                  <a:effectLst/>
                  <a:uLnTx/>
                  <a:uFillTx/>
                  <a:latin typeface="Calibri" panose="020F0502020204030204" pitchFamily="34" charset="0"/>
                  <a:ea typeface="微软雅黑"/>
                  <a:cs typeface="Calibri" panose="020F0502020204030204" pitchFamily="34" charset="0"/>
                </a:rPr>
                <a:t>dùng</a:t>
              </a:r>
              <a:r>
                <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微软雅黑"/>
                  <a:cs typeface="Calibri" panose="020F0502020204030204" pitchFamily="34" charset="0"/>
                </a:rPr>
                <a:t> </a:t>
              </a:r>
              <a:r>
                <a:rPr kumimoji="0" lang="en-US" sz="2800" b="0" i="0" u="none" strike="noStrike" kern="1200" cap="none" spc="0" normalizeH="0" baseline="0" noProof="0" dirty="0" err="1">
                  <a:ln>
                    <a:noFill/>
                  </a:ln>
                  <a:solidFill>
                    <a:prstClr val="black"/>
                  </a:solidFill>
                  <a:effectLst/>
                  <a:uLnTx/>
                  <a:uFillTx/>
                  <a:latin typeface="Calibri" panose="020F0502020204030204" pitchFamily="34" charset="0"/>
                  <a:ea typeface="微软雅黑"/>
                  <a:cs typeface="Calibri" panose="020F0502020204030204" pitchFamily="34" charset="0"/>
                </a:rPr>
                <a:t>từ</a:t>
              </a:r>
              <a:r>
                <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微软雅黑"/>
                  <a:cs typeface="Calibri" panose="020F0502020204030204" pitchFamily="34" charset="0"/>
                </a:rPr>
                <a:t> hay)</a:t>
              </a:r>
            </a:p>
          </p:txBody>
        </p:sp>
      </p:grpSp>
      <p:grpSp>
        <p:nvGrpSpPr>
          <p:cNvPr id="63" name="Group 62">
            <a:extLst>
              <a:ext uri="{FF2B5EF4-FFF2-40B4-BE49-F238E27FC236}">
                <a16:creationId xmlns:a16="http://schemas.microsoft.com/office/drawing/2014/main" id="{1313BA9A-0946-4B69-A149-7D04F82A48C5}"/>
              </a:ext>
            </a:extLst>
          </p:cNvPr>
          <p:cNvGrpSpPr/>
          <p:nvPr/>
        </p:nvGrpSpPr>
        <p:grpSpPr>
          <a:xfrm rot="10374921" flipV="1">
            <a:off x="419481" y="1206020"/>
            <a:ext cx="3550560" cy="2651760"/>
            <a:chOff x="1758356" y="1446550"/>
            <a:chExt cx="3550560" cy="2651760"/>
          </a:xfrm>
        </p:grpSpPr>
        <p:pic>
          <p:nvPicPr>
            <p:cNvPr id="64" name="Picture 63">
              <a:extLst>
                <a:ext uri="{FF2B5EF4-FFF2-40B4-BE49-F238E27FC236}">
                  <a16:creationId xmlns:a16="http://schemas.microsoft.com/office/drawing/2014/main" id="{771F9E9D-E0EC-43AF-9DAF-924A23390938}"/>
                </a:ext>
              </a:extLst>
            </p:cNvPr>
            <p:cNvPicPr>
              <a:picLocks noChangeAspect="1"/>
            </p:cNvPicPr>
            <p:nvPr/>
          </p:nvPicPr>
          <p:blipFill rotWithShape="1">
            <a:blip r:embed="rId6">
              <a:extLst>
                <a:ext uri="{28A0092B-C50C-407E-A947-70E740481C1C}">
                  <a14:useLocalDpi xmlns:a14="http://schemas.microsoft.com/office/drawing/2010/main" val="0"/>
                </a:ext>
              </a:extLst>
            </a:blip>
            <a:srcRect l="6796" t="49732" r="54479" b="21345"/>
            <a:stretch/>
          </p:blipFill>
          <p:spPr>
            <a:xfrm flipH="1">
              <a:off x="1758356" y="1446550"/>
              <a:ext cx="3550560" cy="2651760"/>
            </a:xfrm>
            <a:prstGeom prst="rect">
              <a:avLst/>
            </a:prstGeom>
          </p:spPr>
        </p:pic>
        <p:sp>
          <p:nvSpPr>
            <p:cNvPr id="65" name="TextBox 64">
              <a:extLst>
                <a:ext uri="{FF2B5EF4-FFF2-40B4-BE49-F238E27FC236}">
                  <a16:creationId xmlns:a16="http://schemas.microsoft.com/office/drawing/2014/main" id="{758D0B35-DBDB-4A50-B231-EC4D4D950855}"/>
                </a:ext>
              </a:extLst>
            </p:cNvPr>
            <p:cNvSpPr txBox="1"/>
            <p:nvPr/>
          </p:nvSpPr>
          <p:spPr>
            <a:xfrm>
              <a:off x="2143481" y="2143723"/>
              <a:ext cx="2655803" cy="95410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srgbClr val="008000"/>
                  </a:solidFill>
                  <a:effectLst/>
                  <a:uLnTx/>
                  <a:uFillTx/>
                  <a:latin typeface="Calibri" panose="020F0502020204030204" pitchFamily="34" charset="0"/>
                  <a:ea typeface="微软雅黑"/>
                  <a:cs typeface="Calibri" panose="020F0502020204030204" pitchFamily="34" charset="0"/>
                </a:rPr>
                <a:t>Bài</a:t>
              </a:r>
              <a:r>
                <a:rPr kumimoji="0" lang="en-US" sz="2800" b="1" i="0" u="none" strike="noStrike" kern="1200" cap="none" spc="0" normalizeH="0" baseline="0" noProof="0" dirty="0">
                  <a:ln>
                    <a:noFill/>
                  </a:ln>
                  <a:solidFill>
                    <a:srgbClr val="008000"/>
                  </a:solidFill>
                  <a:effectLst/>
                  <a:uLnTx/>
                  <a:uFillTx/>
                  <a:latin typeface="Calibri" panose="020F0502020204030204" pitchFamily="34" charset="0"/>
                  <a:ea typeface="微软雅黑"/>
                  <a:cs typeface="Calibri" panose="020F0502020204030204" pitchFamily="34" charset="0"/>
                </a:rPr>
                <a:t> </a:t>
              </a:r>
              <a:r>
                <a:rPr kumimoji="0" lang="en-US" sz="2800" b="1" i="0" u="none" strike="noStrike" kern="1200" cap="none" spc="0" normalizeH="0" baseline="0" noProof="0" dirty="0" err="1">
                  <a:ln>
                    <a:noFill/>
                  </a:ln>
                  <a:solidFill>
                    <a:srgbClr val="008000"/>
                  </a:solidFill>
                  <a:effectLst/>
                  <a:uLnTx/>
                  <a:uFillTx/>
                  <a:latin typeface="Calibri" panose="020F0502020204030204" pitchFamily="34" charset="0"/>
                  <a:ea typeface="微软雅黑"/>
                  <a:cs typeface="Calibri" panose="020F0502020204030204" pitchFamily="34" charset="0"/>
                </a:rPr>
                <a:t>viết</a:t>
              </a:r>
              <a:r>
                <a:rPr kumimoji="0" lang="en-US" sz="2800" b="1" i="0" u="none" strike="noStrike" kern="1200" cap="none" spc="0" normalizeH="0" baseline="0" noProof="0" dirty="0">
                  <a:ln>
                    <a:noFill/>
                  </a:ln>
                  <a:solidFill>
                    <a:srgbClr val="008000"/>
                  </a:solidFill>
                  <a:effectLst/>
                  <a:uLnTx/>
                  <a:uFillTx/>
                  <a:latin typeface="Calibri" panose="020F0502020204030204" pitchFamily="34" charset="0"/>
                  <a:ea typeface="微软雅黑"/>
                  <a:cs typeface="Calibri" panose="020F0502020204030204" pitchFamily="34" charset="0"/>
                </a:rPr>
                <a:t> </a:t>
              </a:r>
              <a:r>
                <a:rPr kumimoji="0" lang="en-US" sz="2800" b="1" i="0" u="none" strike="noStrike" kern="1200" cap="none" spc="0" normalizeH="0" baseline="0" noProof="0" dirty="0" err="1">
                  <a:ln>
                    <a:noFill/>
                  </a:ln>
                  <a:solidFill>
                    <a:srgbClr val="008000"/>
                  </a:solidFill>
                  <a:effectLst/>
                  <a:uLnTx/>
                  <a:uFillTx/>
                  <a:latin typeface="Calibri" panose="020F0502020204030204" pitchFamily="34" charset="0"/>
                  <a:ea typeface="微软雅黑"/>
                  <a:cs typeface="Calibri" panose="020F0502020204030204" pitchFamily="34" charset="0"/>
                </a:rPr>
                <a:t>đã</a:t>
              </a:r>
              <a:r>
                <a:rPr kumimoji="0" lang="en-US" sz="2800" b="1" i="0" u="none" strike="noStrike" kern="1200" cap="none" spc="0" normalizeH="0" baseline="0" noProof="0" dirty="0">
                  <a:ln>
                    <a:noFill/>
                  </a:ln>
                  <a:solidFill>
                    <a:srgbClr val="008000"/>
                  </a:solidFill>
                  <a:effectLst/>
                  <a:uLnTx/>
                  <a:uFillTx/>
                  <a:latin typeface="Calibri" panose="020F0502020204030204" pitchFamily="34" charset="0"/>
                  <a:ea typeface="微软雅黑"/>
                  <a:cs typeface="Calibri" panose="020F0502020204030204" pitchFamily="34" charset="0"/>
                </a:rPr>
                <a:t> </a:t>
              </a:r>
              <a:r>
                <a:rPr kumimoji="0" lang="en-US" sz="2800" b="1" i="0" u="none" strike="noStrike" kern="1200" cap="none" spc="0" normalizeH="0" baseline="0" noProof="0" dirty="0" err="1">
                  <a:ln>
                    <a:noFill/>
                  </a:ln>
                  <a:solidFill>
                    <a:srgbClr val="008000"/>
                  </a:solidFill>
                  <a:effectLst/>
                  <a:uLnTx/>
                  <a:uFillTx/>
                  <a:latin typeface="Calibri" panose="020F0502020204030204" pitchFamily="34" charset="0"/>
                  <a:ea typeface="微软雅黑"/>
                  <a:cs typeface="Calibri" panose="020F0502020204030204" pitchFamily="34" charset="0"/>
                </a:rPr>
                <a:t>đúng</a:t>
              </a:r>
              <a:r>
                <a:rPr kumimoji="0" lang="en-US" sz="2800" b="1" i="0" u="none" strike="noStrike" kern="1200" cap="none" spc="0" normalizeH="0" baseline="0" noProof="0" dirty="0">
                  <a:ln>
                    <a:noFill/>
                  </a:ln>
                  <a:solidFill>
                    <a:srgbClr val="008000"/>
                  </a:solidFill>
                  <a:effectLst/>
                  <a:uLnTx/>
                  <a:uFillTx/>
                  <a:latin typeface="Calibri" panose="020F0502020204030204" pitchFamily="34" charset="0"/>
                  <a:ea typeface="微软雅黑"/>
                  <a:cs typeface="Calibri" panose="020F0502020204030204" pitchFamily="34" charset="0"/>
                </a:rPr>
                <a:t> </a:t>
              </a:r>
              <a:r>
                <a:rPr kumimoji="0" lang="en-US" sz="2800" b="1" i="0" u="none" strike="noStrike" kern="1200" cap="none" spc="0" normalizeH="0" baseline="0" noProof="0" dirty="0" err="1">
                  <a:ln>
                    <a:noFill/>
                  </a:ln>
                  <a:solidFill>
                    <a:srgbClr val="008000"/>
                  </a:solidFill>
                  <a:effectLst/>
                  <a:uLnTx/>
                  <a:uFillTx/>
                  <a:latin typeface="Calibri" panose="020F0502020204030204" pitchFamily="34" charset="0"/>
                  <a:ea typeface="微软雅黑"/>
                  <a:cs typeface="Calibri" panose="020F0502020204030204" pitchFamily="34" charset="0"/>
                </a:rPr>
                <a:t>yêu</a:t>
              </a:r>
              <a:r>
                <a:rPr kumimoji="0" lang="en-US" sz="2800" b="1" i="0" u="none" strike="noStrike" kern="1200" cap="none" spc="0" normalizeH="0" baseline="0" noProof="0" dirty="0">
                  <a:ln>
                    <a:noFill/>
                  </a:ln>
                  <a:solidFill>
                    <a:srgbClr val="008000"/>
                  </a:solidFill>
                  <a:effectLst/>
                  <a:uLnTx/>
                  <a:uFillTx/>
                  <a:latin typeface="Calibri" panose="020F0502020204030204" pitchFamily="34" charset="0"/>
                  <a:ea typeface="微软雅黑"/>
                  <a:cs typeface="Calibri" panose="020F0502020204030204" pitchFamily="34" charset="0"/>
                </a:rPr>
                <a:t> </a:t>
              </a:r>
              <a:r>
                <a:rPr kumimoji="0" lang="en-US" sz="2800" b="1" i="0" u="none" strike="noStrike" kern="1200" cap="none" spc="0" normalizeH="0" baseline="0" noProof="0" dirty="0" err="1">
                  <a:ln>
                    <a:noFill/>
                  </a:ln>
                  <a:solidFill>
                    <a:srgbClr val="008000"/>
                  </a:solidFill>
                  <a:effectLst/>
                  <a:uLnTx/>
                  <a:uFillTx/>
                  <a:latin typeface="Calibri" panose="020F0502020204030204" pitchFamily="34" charset="0"/>
                  <a:ea typeface="微软雅黑"/>
                  <a:cs typeface="Calibri" panose="020F0502020204030204" pitchFamily="34" charset="0"/>
                </a:rPr>
                <a:t>cầu</a:t>
              </a:r>
              <a:endParaRPr kumimoji="0" lang="en-US" sz="2800" b="1" i="0" u="none" strike="noStrike" kern="1200" cap="none" spc="0" normalizeH="0" baseline="0" noProof="0" dirty="0">
                <a:ln>
                  <a:noFill/>
                </a:ln>
                <a:solidFill>
                  <a:srgbClr val="008000"/>
                </a:solidFill>
                <a:effectLst/>
                <a:uLnTx/>
                <a:uFillTx/>
                <a:latin typeface="Calibri" panose="020F0502020204030204" pitchFamily="34" charset="0"/>
                <a:ea typeface="微软雅黑"/>
                <a:cs typeface="Calibri" panose="020F0502020204030204" pitchFamily="34" charset="0"/>
              </a:endParaRPr>
            </a:p>
          </p:txBody>
        </p:sp>
      </p:grpSp>
      <p:pic>
        <p:nvPicPr>
          <p:cNvPr id="66" name="Picture 65">
            <a:extLst>
              <a:ext uri="{FF2B5EF4-FFF2-40B4-BE49-F238E27FC236}">
                <a16:creationId xmlns:a16="http://schemas.microsoft.com/office/drawing/2014/main" id="{F3E2C173-101F-46AD-9189-B3BFADCF335E}"/>
              </a:ext>
            </a:extLst>
          </p:cNvPr>
          <p:cNvPicPr>
            <a:picLocks noChangeAspect="1"/>
          </p:cNvPicPr>
          <p:nvPr/>
        </p:nvPicPr>
        <p:blipFill>
          <a:blip r:embed="rId7"/>
          <a:stretch>
            <a:fillRect/>
          </a:stretch>
        </p:blipFill>
        <p:spPr>
          <a:xfrm>
            <a:off x="3766861" y="75402"/>
            <a:ext cx="4676037" cy="131685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14:presetBounceEnd="40000">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14:bounceEnd="40000">
                                          <p:cBhvr additive="base">
                                            <p:cTn id="7" dur="750" fill="hold"/>
                                            <p:tgtEl>
                                              <p:spTgt spid="52"/>
                                            </p:tgtEl>
                                            <p:attrNameLst>
                                              <p:attrName>ppt_x</p:attrName>
                                            </p:attrNameLst>
                                          </p:cBhvr>
                                          <p:tavLst>
                                            <p:tav tm="0">
                                              <p:val>
                                                <p:strVal val="#ppt_x"/>
                                              </p:val>
                                            </p:tav>
                                            <p:tav tm="100000">
                                              <p:val>
                                                <p:strVal val="#ppt_x"/>
                                              </p:val>
                                            </p:tav>
                                          </p:tavLst>
                                        </p:anim>
                                        <p:anim calcmode="lin" valueType="num" p14:bounceEnd="40000">
                                          <p:cBhvr additive="base">
                                            <p:cTn id="8" dur="750" fill="hold"/>
                                            <p:tgtEl>
                                              <p:spTgt spid="52"/>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uỷn.wav"/>
                                            </p:tgtEl>
                                          </p:cMediaNode>
                                        </p:audio>
                                      </p:subTnLst>
                                    </p:cTn>
                                  </p:par>
                                  <p:par>
                                    <p:cTn id="9" presetID="2" presetClass="entr" presetSubtype="4" fill="hold" nodeType="withEffect" p14:presetBounceEnd="40000">
                                      <p:stCondLst>
                                        <p:cond delay="0"/>
                                      </p:stCondLst>
                                      <p:childTnLst>
                                        <p:set>
                                          <p:cBhvr>
                                            <p:cTn id="10" dur="1" fill="hold">
                                              <p:stCondLst>
                                                <p:cond delay="0"/>
                                              </p:stCondLst>
                                            </p:cTn>
                                            <p:tgtEl>
                                              <p:spTgt spid="55"/>
                                            </p:tgtEl>
                                            <p:attrNameLst>
                                              <p:attrName>style.visibility</p:attrName>
                                            </p:attrNameLst>
                                          </p:cBhvr>
                                          <p:to>
                                            <p:strVal val="visible"/>
                                          </p:to>
                                        </p:set>
                                        <p:anim calcmode="lin" valueType="num" p14:bounceEnd="40000">
                                          <p:cBhvr additive="base">
                                            <p:cTn id="11" dur="750" fill="hold"/>
                                            <p:tgtEl>
                                              <p:spTgt spid="55"/>
                                            </p:tgtEl>
                                            <p:attrNameLst>
                                              <p:attrName>ppt_x</p:attrName>
                                            </p:attrNameLst>
                                          </p:cBhvr>
                                          <p:tavLst>
                                            <p:tav tm="0">
                                              <p:val>
                                                <p:strVal val="#ppt_x"/>
                                              </p:val>
                                            </p:tav>
                                            <p:tav tm="100000">
                                              <p:val>
                                                <p:strVal val="#ppt_x"/>
                                              </p:val>
                                            </p:tav>
                                          </p:tavLst>
                                        </p:anim>
                                        <p:anim calcmode="lin" valueType="num" p14:bounceEnd="40000">
                                          <p:cBhvr additive="base">
                                            <p:cTn id="12" dur="750" fill="hold"/>
                                            <p:tgtEl>
                                              <p:spTgt spid="55"/>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9"/>
                                                </p:cond>
                                              </p:stCondLst>
                                              <p:endCondLst>
                                                <p:cond evt="onStopAudio" delay="0">
                                                  <p:tgtEl>
                                                    <p:sldTgt/>
                                                  </p:tgtEl>
                                                </p:cond>
                                              </p:endCondLst>
                                            </p:cTn>
                                            <p:tgtEl>
                                              <p:sndTgt r:embed="rId2" name="uỷn.wav"/>
                                            </p:tgtEl>
                                          </p:cMediaNode>
                                        </p:audio>
                                      </p:subTnLst>
                                    </p:cTn>
                                  </p:par>
                                  <p:par>
                                    <p:cTn id="13" presetID="2" presetClass="entr" presetSubtype="4" fill="hold" nodeType="withEffect" p14:presetBounceEnd="40000">
                                      <p:stCondLst>
                                        <p:cond delay="0"/>
                                      </p:stCondLst>
                                      <p:childTnLst>
                                        <p:set>
                                          <p:cBhvr>
                                            <p:cTn id="14" dur="1" fill="hold">
                                              <p:stCondLst>
                                                <p:cond delay="0"/>
                                              </p:stCondLst>
                                            </p:cTn>
                                            <p:tgtEl>
                                              <p:spTgt spid="56"/>
                                            </p:tgtEl>
                                            <p:attrNameLst>
                                              <p:attrName>style.visibility</p:attrName>
                                            </p:attrNameLst>
                                          </p:cBhvr>
                                          <p:to>
                                            <p:strVal val="visible"/>
                                          </p:to>
                                        </p:set>
                                        <p:anim calcmode="lin" valueType="num" p14:bounceEnd="40000">
                                          <p:cBhvr additive="base">
                                            <p:cTn id="15" dur="750" fill="hold"/>
                                            <p:tgtEl>
                                              <p:spTgt spid="56"/>
                                            </p:tgtEl>
                                            <p:attrNameLst>
                                              <p:attrName>ppt_x</p:attrName>
                                            </p:attrNameLst>
                                          </p:cBhvr>
                                          <p:tavLst>
                                            <p:tav tm="0">
                                              <p:val>
                                                <p:strVal val="#ppt_x"/>
                                              </p:val>
                                            </p:tav>
                                            <p:tav tm="100000">
                                              <p:val>
                                                <p:strVal val="#ppt_x"/>
                                              </p:val>
                                            </p:tav>
                                          </p:tavLst>
                                        </p:anim>
                                        <p:anim calcmode="lin" valueType="num" p14:bounceEnd="40000">
                                          <p:cBhvr additive="base">
                                            <p:cTn id="16" dur="750" fill="hold"/>
                                            <p:tgtEl>
                                              <p:spTgt spid="56"/>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13"/>
                                                </p:cond>
                                              </p:stCondLst>
                                              <p:endCondLst>
                                                <p:cond evt="onStopAudio" delay="0">
                                                  <p:tgtEl>
                                                    <p:sldTgt/>
                                                  </p:tgtEl>
                                                </p:cond>
                                              </p:endCondLst>
                                            </p:cTn>
                                            <p:tgtEl>
                                              <p:sndTgt r:embed="rId2" name="uỷn.wav"/>
                                            </p:tgtEl>
                                          </p:cMediaNode>
                                        </p:audio>
                                      </p:subTnLst>
                                    </p:cTn>
                                  </p:par>
                                </p:childTnLst>
                              </p:cTn>
                            </p:par>
                          </p:childTnLst>
                        </p:cTn>
                      </p:par>
                      <p:par>
                        <p:cTn id="17" fill="hold">
                          <p:stCondLst>
                            <p:cond delay="indefinite"/>
                          </p:stCondLst>
                          <p:childTnLst>
                            <p:par>
                              <p:cTn id="18" fill="hold">
                                <p:stCondLst>
                                  <p:cond delay="0"/>
                                </p:stCondLst>
                                <p:childTnLst>
                                  <p:par>
                                    <p:cTn id="19" presetID="6" presetClass="entr" presetSubtype="16" fill="hold" nodeType="clickEffect">
                                      <p:stCondLst>
                                        <p:cond delay="0"/>
                                      </p:stCondLst>
                                      <p:childTnLst>
                                        <p:set>
                                          <p:cBhvr>
                                            <p:cTn id="20" dur="1" fill="hold">
                                              <p:stCondLst>
                                                <p:cond delay="0"/>
                                              </p:stCondLst>
                                            </p:cTn>
                                            <p:tgtEl>
                                              <p:spTgt spid="63"/>
                                            </p:tgtEl>
                                            <p:attrNameLst>
                                              <p:attrName>style.visibility</p:attrName>
                                            </p:attrNameLst>
                                          </p:cBhvr>
                                          <p:to>
                                            <p:strVal val="visible"/>
                                          </p:to>
                                        </p:set>
                                        <p:animEffect transition="in" filter="circle(in)">
                                          <p:cBhvr>
                                            <p:cTn id="21" dur="500"/>
                                            <p:tgtEl>
                                              <p:spTgt spid="63"/>
                                            </p:tgtEl>
                                          </p:cBhvr>
                                        </p:animEffect>
                                      </p:childTnLst>
                                      <p:subTnLst>
                                        <p:audio>
                                          <p:cMediaNode>
                                            <p:cTn display="0" masterRel="sameClick">
                                              <p:stCondLst>
                                                <p:cond evt="begin" delay="0">
                                                  <p:tn val="19"/>
                                                </p:cond>
                                              </p:stCondLst>
                                              <p:endCondLst>
                                                <p:cond evt="onStopAudio" delay="0">
                                                  <p:tgtEl>
                                                    <p:sldTgt/>
                                                  </p:tgtEl>
                                                </p:cond>
                                              </p:endCondLst>
                                            </p:cTn>
                                            <p:tgtEl>
                                              <p:sndTgt r:embed="rId3" name="Trò-chơi-chíu.wav"/>
                                            </p:tgtEl>
                                          </p:cMediaNode>
                                        </p:audio>
                                      </p:subTnLst>
                                    </p:cTn>
                                  </p:par>
                                </p:childTnLst>
                              </p:cTn>
                            </p:par>
                          </p:childTnLst>
                        </p:cTn>
                      </p:par>
                      <p:par>
                        <p:cTn id="22" fill="hold">
                          <p:stCondLst>
                            <p:cond delay="indefinite"/>
                          </p:stCondLst>
                          <p:childTnLst>
                            <p:par>
                              <p:cTn id="23" fill="hold">
                                <p:stCondLst>
                                  <p:cond delay="0"/>
                                </p:stCondLst>
                                <p:childTnLst>
                                  <p:par>
                                    <p:cTn id="24" presetID="6" presetClass="entr" presetSubtype="16" fill="hold" nodeType="clickEffect">
                                      <p:stCondLst>
                                        <p:cond delay="0"/>
                                      </p:stCondLst>
                                      <p:childTnLst>
                                        <p:set>
                                          <p:cBhvr>
                                            <p:cTn id="25" dur="1" fill="hold">
                                              <p:stCondLst>
                                                <p:cond delay="0"/>
                                              </p:stCondLst>
                                            </p:cTn>
                                            <p:tgtEl>
                                              <p:spTgt spid="60"/>
                                            </p:tgtEl>
                                            <p:attrNameLst>
                                              <p:attrName>style.visibility</p:attrName>
                                            </p:attrNameLst>
                                          </p:cBhvr>
                                          <p:to>
                                            <p:strVal val="visible"/>
                                          </p:to>
                                        </p:set>
                                        <p:animEffect transition="in" filter="circle(in)">
                                          <p:cBhvr>
                                            <p:cTn id="26" dur="500"/>
                                            <p:tgtEl>
                                              <p:spTgt spid="60"/>
                                            </p:tgtEl>
                                          </p:cBhvr>
                                        </p:animEffect>
                                      </p:childTnLst>
                                      <p:subTnLst>
                                        <p:audio>
                                          <p:cMediaNode>
                                            <p:cTn display="0" masterRel="sameClick">
                                              <p:stCondLst>
                                                <p:cond evt="begin" delay="0">
                                                  <p:tn val="24"/>
                                                </p:cond>
                                              </p:stCondLst>
                                              <p:endCondLst>
                                                <p:cond evt="onStopAudio" delay="0">
                                                  <p:tgtEl>
                                                    <p:sldTgt/>
                                                  </p:tgtEl>
                                                </p:cond>
                                              </p:endCondLst>
                                            </p:cTn>
                                            <p:tgtEl>
                                              <p:sndTgt r:embed="rId3" name="Trò-chơi-chíu.wav"/>
                                            </p:tgtEl>
                                          </p:cMediaNode>
                                        </p:audio>
                                      </p:subTnLst>
                                    </p:cTn>
                                  </p:par>
                                </p:childTnLst>
                              </p:cTn>
                            </p:par>
                          </p:childTnLst>
                        </p:cTn>
                      </p:par>
                      <p:par>
                        <p:cTn id="27" fill="hold">
                          <p:stCondLst>
                            <p:cond delay="indefinite"/>
                          </p:stCondLst>
                          <p:childTnLst>
                            <p:par>
                              <p:cTn id="28" fill="hold">
                                <p:stCondLst>
                                  <p:cond delay="0"/>
                                </p:stCondLst>
                                <p:childTnLst>
                                  <p:par>
                                    <p:cTn id="29" presetID="6" presetClass="entr" presetSubtype="16" fill="hold" nodeType="clickEffect">
                                      <p:stCondLst>
                                        <p:cond delay="0"/>
                                      </p:stCondLst>
                                      <p:childTnLst>
                                        <p:set>
                                          <p:cBhvr>
                                            <p:cTn id="30" dur="1" fill="hold">
                                              <p:stCondLst>
                                                <p:cond delay="0"/>
                                              </p:stCondLst>
                                            </p:cTn>
                                            <p:tgtEl>
                                              <p:spTgt spid="57"/>
                                            </p:tgtEl>
                                            <p:attrNameLst>
                                              <p:attrName>style.visibility</p:attrName>
                                            </p:attrNameLst>
                                          </p:cBhvr>
                                          <p:to>
                                            <p:strVal val="visible"/>
                                          </p:to>
                                        </p:set>
                                        <p:animEffect transition="in" filter="circle(in)">
                                          <p:cBhvr>
                                            <p:cTn id="31" dur="500"/>
                                            <p:tgtEl>
                                              <p:spTgt spid="57"/>
                                            </p:tgtEl>
                                          </p:cBhvr>
                                        </p:animEffect>
                                      </p:childTnLst>
                                      <p:subTnLst>
                                        <p:audio>
                                          <p:cMediaNode>
                                            <p:cTn display="0" masterRel="sameClick">
                                              <p:stCondLst>
                                                <p:cond evt="begin" delay="0">
                                                  <p:tn val="29"/>
                                                </p:cond>
                                              </p:stCondLst>
                                              <p:endCondLst>
                                                <p:cond evt="onStopAudio" delay="0">
                                                  <p:tgtEl>
                                                    <p:sldTgt/>
                                                  </p:tgtEl>
                                                </p:cond>
                                              </p:endCondLst>
                                            </p:cTn>
                                            <p:tgtEl>
                                              <p:sndTgt r:embed="rId3" name="Trò-chơi-chíu.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additive="base">
                                            <p:cTn id="7" dur="750" fill="hold"/>
                                            <p:tgtEl>
                                              <p:spTgt spid="52"/>
                                            </p:tgtEl>
                                            <p:attrNameLst>
                                              <p:attrName>ppt_x</p:attrName>
                                            </p:attrNameLst>
                                          </p:cBhvr>
                                          <p:tavLst>
                                            <p:tav tm="0">
                                              <p:val>
                                                <p:strVal val="#ppt_x"/>
                                              </p:val>
                                            </p:tav>
                                            <p:tav tm="100000">
                                              <p:val>
                                                <p:strVal val="#ppt_x"/>
                                              </p:val>
                                            </p:tav>
                                          </p:tavLst>
                                        </p:anim>
                                        <p:anim calcmode="lin" valueType="num">
                                          <p:cBhvr additive="base">
                                            <p:cTn id="8" dur="750" fill="hold"/>
                                            <p:tgtEl>
                                              <p:spTgt spid="52"/>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8" name="uỷn.wav"/>
                                            </p:tgtEl>
                                          </p:cMediaNode>
                                        </p:audio>
                                      </p:subTnLst>
                                    </p:cTn>
                                  </p:par>
                                  <p:par>
                                    <p:cTn id="9" presetID="2" presetClass="entr" presetSubtype="4" fill="hold" nodeType="withEffect">
                                      <p:stCondLst>
                                        <p:cond delay="0"/>
                                      </p:stCondLst>
                                      <p:childTnLst>
                                        <p:set>
                                          <p:cBhvr>
                                            <p:cTn id="10" dur="1" fill="hold">
                                              <p:stCondLst>
                                                <p:cond delay="0"/>
                                              </p:stCondLst>
                                            </p:cTn>
                                            <p:tgtEl>
                                              <p:spTgt spid="55"/>
                                            </p:tgtEl>
                                            <p:attrNameLst>
                                              <p:attrName>style.visibility</p:attrName>
                                            </p:attrNameLst>
                                          </p:cBhvr>
                                          <p:to>
                                            <p:strVal val="visible"/>
                                          </p:to>
                                        </p:set>
                                        <p:anim calcmode="lin" valueType="num">
                                          <p:cBhvr additive="base">
                                            <p:cTn id="11" dur="750" fill="hold"/>
                                            <p:tgtEl>
                                              <p:spTgt spid="55"/>
                                            </p:tgtEl>
                                            <p:attrNameLst>
                                              <p:attrName>ppt_x</p:attrName>
                                            </p:attrNameLst>
                                          </p:cBhvr>
                                          <p:tavLst>
                                            <p:tav tm="0">
                                              <p:val>
                                                <p:strVal val="#ppt_x"/>
                                              </p:val>
                                            </p:tav>
                                            <p:tav tm="100000">
                                              <p:val>
                                                <p:strVal val="#ppt_x"/>
                                              </p:val>
                                            </p:tav>
                                          </p:tavLst>
                                        </p:anim>
                                        <p:anim calcmode="lin" valueType="num">
                                          <p:cBhvr additive="base">
                                            <p:cTn id="12" dur="750" fill="hold"/>
                                            <p:tgtEl>
                                              <p:spTgt spid="55"/>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9"/>
                                                </p:cond>
                                              </p:stCondLst>
                                              <p:endCondLst>
                                                <p:cond evt="onStopAudio" delay="0">
                                                  <p:tgtEl>
                                                    <p:sldTgt/>
                                                  </p:tgtEl>
                                                </p:cond>
                                              </p:endCondLst>
                                            </p:cTn>
                                            <p:tgtEl>
                                              <p:sndTgt r:embed="rId8" name="uỷn.wav"/>
                                            </p:tgtEl>
                                          </p:cMediaNode>
                                        </p:audio>
                                      </p:subTnLst>
                                    </p:cTn>
                                  </p:par>
                                  <p:par>
                                    <p:cTn id="13" presetID="2" presetClass="entr" presetSubtype="4" fill="hold" nodeType="withEffect">
                                      <p:stCondLst>
                                        <p:cond delay="0"/>
                                      </p:stCondLst>
                                      <p:childTnLst>
                                        <p:set>
                                          <p:cBhvr>
                                            <p:cTn id="14" dur="1" fill="hold">
                                              <p:stCondLst>
                                                <p:cond delay="0"/>
                                              </p:stCondLst>
                                            </p:cTn>
                                            <p:tgtEl>
                                              <p:spTgt spid="56"/>
                                            </p:tgtEl>
                                            <p:attrNameLst>
                                              <p:attrName>style.visibility</p:attrName>
                                            </p:attrNameLst>
                                          </p:cBhvr>
                                          <p:to>
                                            <p:strVal val="visible"/>
                                          </p:to>
                                        </p:set>
                                        <p:anim calcmode="lin" valueType="num">
                                          <p:cBhvr additive="base">
                                            <p:cTn id="15" dur="750" fill="hold"/>
                                            <p:tgtEl>
                                              <p:spTgt spid="56"/>
                                            </p:tgtEl>
                                            <p:attrNameLst>
                                              <p:attrName>ppt_x</p:attrName>
                                            </p:attrNameLst>
                                          </p:cBhvr>
                                          <p:tavLst>
                                            <p:tav tm="0">
                                              <p:val>
                                                <p:strVal val="#ppt_x"/>
                                              </p:val>
                                            </p:tav>
                                            <p:tav tm="100000">
                                              <p:val>
                                                <p:strVal val="#ppt_x"/>
                                              </p:val>
                                            </p:tav>
                                          </p:tavLst>
                                        </p:anim>
                                        <p:anim calcmode="lin" valueType="num">
                                          <p:cBhvr additive="base">
                                            <p:cTn id="16" dur="750" fill="hold"/>
                                            <p:tgtEl>
                                              <p:spTgt spid="56"/>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13"/>
                                                </p:cond>
                                              </p:stCondLst>
                                              <p:endCondLst>
                                                <p:cond evt="onStopAudio" delay="0">
                                                  <p:tgtEl>
                                                    <p:sldTgt/>
                                                  </p:tgtEl>
                                                </p:cond>
                                              </p:endCondLst>
                                            </p:cTn>
                                            <p:tgtEl>
                                              <p:sndTgt r:embed="rId8" name="uỷn.wav"/>
                                            </p:tgtEl>
                                          </p:cMediaNode>
                                        </p:audio>
                                      </p:subTnLst>
                                    </p:cTn>
                                  </p:par>
                                </p:childTnLst>
                              </p:cTn>
                            </p:par>
                          </p:childTnLst>
                        </p:cTn>
                      </p:par>
                      <p:par>
                        <p:cTn id="17" fill="hold">
                          <p:stCondLst>
                            <p:cond delay="indefinite"/>
                          </p:stCondLst>
                          <p:childTnLst>
                            <p:par>
                              <p:cTn id="18" fill="hold">
                                <p:stCondLst>
                                  <p:cond delay="0"/>
                                </p:stCondLst>
                                <p:childTnLst>
                                  <p:par>
                                    <p:cTn id="19" presetID="6" presetClass="entr" presetSubtype="16" fill="hold" nodeType="clickEffect">
                                      <p:stCondLst>
                                        <p:cond delay="0"/>
                                      </p:stCondLst>
                                      <p:childTnLst>
                                        <p:set>
                                          <p:cBhvr>
                                            <p:cTn id="20" dur="1" fill="hold">
                                              <p:stCondLst>
                                                <p:cond delay="0"/>
                                              </p:stCondLst>
                                            </p:cTn>
                                            <p:tgtEl>
                                              <p:spTgt spid="63"/>
                                            </p:tgtEl>
                                            <p:attrNameLst>
                                              <p:attrName>style.visibility</p:attrName>
                                            </p:attrNameLst>
                                          </p:cBhvr>
                                          <p:to>
                                            <p:strVal val="visible"/>
                                          </p:to>
                                        </p:set>
                                        <p:animEffect transition="in" filter="circle(in)">
                                          <p:cBhvr>
                                            <p:cTn id="21" dur="500"/>
                                            <p:tgtEl>
                                              <p:spTgt spid="63"/>
                                            </p:tgtEl>
                                          </p:cBhvr>
                                        </p:animEffect>
                                      </p:childTnLst>
                                      <p:subTnLst>
                                        <p:audio>
                                          <p:cMediaNode>
                                            <p:cTn display="0" masterRel="sameClick">
                                              <p:stCondLst>
                                                <p:cond evt="begin" delay="0">
                                                  <p:tn val="19"/>
                                                </p:cond>
                                              </p:stCondLst>
                                              <p:endCondLst>
                                                <p:cond evt="onStopAudio" delay="0">
                                                  <p:tgtEl>
                                                    <p:sldTgt/>
                                                  </p:tgtEl>
                                                </p:cond>
                                              </p:endCondLst>
                                            </p:cTn>
                                            <p:tgtEl>
                                              <p:sndTgt r:embed="rId9" name="Trò-chơi-chíu.wav"/>
                                            </p:tgtEl>
                                          </p:cMediaNode>
                                        </p:audio>
                                      </p:subTnLst>
                                    </p:cTn>
                                  </p:par>
                                </p:childTnLst>
                              </p:cTn>
                            </p:par>
                          </p:childTnLst>
                        </p:cTn>
                      </p:par>
                      <p:par>
                        <p:cTn id="22" fill="hold">
                          <p:stCondLst>
                            <p:cond delay="indefinite"/>
                          </p:stCondLst>
                          <p:childTnLst>
                            <p:par>
                              <p:cTn id="23" fill="hold">
                                <p:stCondLst>
                                  <p:cond delay="0"/>
                                </p:stCondLst>
                                <p:childTnLst>
                                  <p:par>
                                    <p:cTn id="24" presetID="6" presetClass="entr" presetSubtype="16" fill="hold" nodeType="clickEffect">
                                      <p:stCondLst>
                                        <p:cond delay="0"/>
                                      </p:stCondLst>
                                      <p:childTnLst>
                                        <p:set>
                                          <p:cBhvr>
                                            <p:cTn id="25" dur="1" fill="hold">
                                              <p:stCondLst>
                                                <p:cond delay="0"/>
                                              </p:stCondLst>
                                            </p:cTn>
                                            <p:tgtEl>
                                              <p:spTgt spid="60"/>
                                            </p:tgtEl>
                                            <p:attrNameLst>
                                              <p:attrName>style.visibility</p:attrName>
                                            </p:attrNameLst>
                                          </p:cBhvr>
                                          <p:to>
                                            <p:strVal val="visible"/>
                                          </p:to>
                                        </p:set>
                                        <p:animEffect transition="in" filter="circle(in)">
                                          <p:cBhvr>
                                            <p:cTn id="26" dur="500"/>
                                            <p:tgtEl>
                                              <p:spTgt spid="60"/>
                                            </p:tgtEl>
                                          </p:cBhvr>
                                        </p:animEffect>
                                      </p:childTnLst>
                                      <p:subTnLst>
                                        <p:audio>
                                          <p:cMediaNode>
                                            <p:cTn display="0" masterRel="sameClick">
                                              <p:stCondLst>
                                                <p:cond evt="begin" delay="0">
                                                  <p:tn val="24"/>
                                                </p:cond>
                                              </p:stCondLst>
                                              <p:endCondLst>
                                                <p:cond evt="onStopAudio" delay="0">
                                                  <p:tgtEl>
                                                    <p:sldTgt/>
                                                  </p:tgtEl>
                                                </p:cond>
                                              </p:endCondLst>
                                            </p:cTn>
                                            <p:tgtEl>
                                              <p:sndTgt r:embed="rId9" name="Trò-chơi-chíu.wav"/>
                                            </p:tgtEl>
                                          </p:cMediaNode>
                                        </p:audio>
                                      </p:subTnLst>
                                    </p:cTn>
                                  </p:par>
                                </p:childTnLst>
                              </p:cTn>
                            </p:par>
                          </p:childTnLst>
                        </p:cTn>
                      </p:par>
                      <p:par>
                        <p:cTn id="27" fill="hold">
                          <p:stCondLst>
                            <p:cond delay="indefinite"/>
                          </p:stCondLst>
                          <p:childTnLst>
                            <p:par>
                              <p:cTn id="28" fill="hold">
                                <p:stCondLst>
                                  <p:cond delay="0"/>
                                </p:stCondLst>
                                <p:childTnLst>
                                  <p:par>
                                    <p:cTn id="29" presetID="6" presetClass="entr" presetSubtype="16" fill="hold" nodeType="clickEffect">
                                      <p:stCondLst>
                                        <p:cond delay="0"/>
                                      </p:stCondLst>
                                      <p:childTnLst>
                                        <p:set>
                                          <p:cBhvr>
                                            <p:cTn id="30" dur="1" fill="hold">
                                              <p:stCondLst>
                                                <p:cond delay="0"/>
                                              </p:stCondLst>
                                            </p:cTn>
                                            <p:tgtEl>
                                              <p:spTgt spid="57"/>
                                            </p:tgtEl>
                                            <p:attrNameLst>
                                              <p:attrName>style.visibility</p:attrName>
                                            </p:attrNameLst>
                                          </p:cBhvr>
                                          <p:to>
                                            <p:strVal val="visible"/>
                                          </p:to>
                                        </p:set>
                                        <p:animEffect transition="in" filter="circle(in)">
                                          <p:cBhvr>
                                            <p:cTn id="31" dur="500"/>
                                            <p:tgtEl>
                                              <p:spTgt spid="57"/>
                                            </p:tgtEl>
                                          </p:cBhvr>
                                        </p:animEffect>
                                      </p:childTnLst>
                                      <p:subTnLst>
                                        <p:audio>
                                          <p:cMediaNode>
                                            <p:cTn display="0" masterRel="sameClick">
                                              <p:stCondLst>
                                                <p:cond evt="begin" delay="0">
                                                  <p:tn val="29"/>
                                                </p:cond>
                                              </p:stCondLst>
                                              <p:endCondLst>
                                                <p:cond evt="onStopAudio" delay="0">
                                                  <p:tgtEl>
                                                    <p:sldTgt/>
                                                  </p:tgtEl>
                                                </p:cond>
                                              </p:endCondLst>
                                            </p:cTn>
                                            <p:tgtEl>
                                              <p:sndTgt r:embed="rId9" name="Trò-chơi-chíu.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0" name="椭圆 31"/>
          <p:cNvSpPr/>
          <p:nvPr/>
        </p:nvSpPr>
        <p:spPr>
          <a:xfrm flipH="1">
            <a:off x="1779072" y="2223789"/>
            <a:ext cx="7677558" cy="2922905"/>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noFill/>
          <a:ln w="25400" cap="rnd">
            <a:solidFill>
              <a:schemeClr val="tx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endParaRPr>
          </a:p>
        </p:txBody>
      </p:sp>
      <p:sp>
        <p:nvSpPr>
          <p:cNvPr id="81" name="文本框 80"/>
          <p:cNvSpPr txBox="1"/>
          <p:nvPr/>
        </p:nvSpPr>
        <p:spPr>
          <a:xfrm>
            <a:off x="2765083" y="2284660"/>
            <a:ext cx="6269990" cy="255454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US" sz="8000" b="1" i="0" u="none" strike="noStrike" kern="0" cap="none" spc="0" normalizeH="0" baseline="0" noProof="0" dirty="0" err="1">
                <a:ln w="12700">
                  <a:solidFill>
                    <a:srgbClr val="A5CFFB">
                      <a:lumMod val="10000"/>
                    </a:srgbClr>
                  </a:solidFill>
                </a:ln>
                <a:solidFill>
                  <a:srgbClr val="FFC000">
                    <a:lumMod val="60000"/>
                    <a:lumOff val="40000"/>
                  </a:srgbClr>
                </a:solidFill>
                <a:effectLst>
                  <a:glow rad="101600">
                    <a:srgbClr val="70AD47">
                      <a:satMod val="175000"/>
                      <a:alpha val="40000"/>
                    </a:srgbClr>
                  </a:glow>
                  <a:outerShdw blurRad="60007" dist="200025" dir="15000000" sy="30000" kx="-1800000" algn="bl" rotWithShape="0">
                    <a:prstClr val="black">
                      <a:alpha val="32000"/>
                    </a:prstClr>
                  </a:outerShdw>
                </a:effectLst>
                <a:uLnTx/>
                <a:uFillTx/>
                <a:latin typeface="Calibri" panose="020F0502020204030204" pitchFamily="34" charset="0"/>
                <a:ea typeface="杨任东竹石体-Semibold"/>
                <a:cs typeface="Calibri" panose="020F0502020204030204" pitchFamily="34" charset="0"/>
                <a:sym typeface="Arial"/>
              </a:rPr>
              <a:t>Tạm</a:t>
            </a:r>
            <a:r>
              <a:rPr kumimoji="0" lang="en-US" sz="8000" b="1" i="0" u="none" strike="noStrike" kern="0" cap="none" spc="0" normalizeH="0" baseline="0" noProof="0" dirty="0">
                <a:ln w="12700">
                  <a:solidFill>
                    <a:srgbClr val="A5CFFB">
                      <a:lumMod val="10000"/>
                    </a:srgbClr>
                  </a:solidFill>
                </a:ln>
                <a:solidFill>
                  <a:srgbClr val="FFC000">
                    <a:lumMod val="60000"/>
                    <a:lumOff val="40000"/>
                  </a:srgbClr>
                </a:solidFill>
                <a:effectLst>
                  <a:glow rad="101600">
                    <a:srgbClr val="70AD47">
                      <a:satMod val="175000"/>
                      <a:alpha val="40000"/>
                    </a:srgbClr>
                  </a:glow>
                  <a:outerShdw blurRad="60007" dist="200025" dir="15000000" sy="30000" kx="-1800000" algn="bl" rotWithShape="0">
                    <a:prstClr val="black">
                      <a:alpha val="32000"/>
                    </a:prstClr>
                  </a:outerShdw>
                </a:effectLst>
                <a:uLnTx/>
                <a:uFillTx/>
                <a:latin typeface="Calibri" panose="020F0502020204030204" pitchFamily="34" charset="0"/>
                <a:ea typeface="杨任东竹石体-Semibold"/>
                <a:cs typeface="Calibri" panose="020F0502020204030204" pitchFamily="34" charset="0"/>
                <a:sym typeface="Arial"/>
              </a:rPr>
              <a:t> </a:t>
            </a:r>
            <a:r>
              <a:rPr kumimoji="0" lang="en-US" sz="8000" b="1" i="0" u="none" strike="noStrike" kern="0" cap="none" spc="0" normalizeH="0" baseline="0" noProof="0" dirty="0" err="1">
                <a:ln w="12700">
                  <a:solidFill>
                    <a:srgbClr val="A5CFFB">
                      <a:lumMod val="10000"/>
                    </a:srgbClr>
                  </a:solidFill>
                </a:ln>
                <a:solidFill>
                  <a:srgbClr val="FFC000">
                    <a:lumMod val="60000"/>
                    <a:lumOff val="40000"/>
                  </a:srgbClr>
                </a:solidFill>
                <a:effectLst>
                  <a:glow rad="101600">
                    <a:srgbClr val="70AD47">
                      <a:satMod val="175000"/>
                      <a:alpha val="40000"/>
                    </a:srgbClr>
                  </a:glow>
                  <a:outerShdw blurRad="60007" dist="200025" dir="15000000" sy="30000" kx="-1800000" algn="bl" rotWithShape="0">
                    <a:prstClr val="black">
                      <a:alpha val="32000"/>
                    </a:prstClr>
                  </a:outerShdw>
                </a:effectLst>
                <a:uLnTx/>
                <a:uFillTx/>
                <a:latin typeface="Calibri" panose="020F0502020204030204" pitchFamily="34" charset="0"/>
                <a:ea typeface="杨任东竹石体-Semibold"/>
                <a:cs typeface="Calibri" panose="020F0502020204030204" pitchFamily="34" charset="0"/>
                <a:sym typeface="Arial"/>
              </a:rPr>
              <a:t>biệt</a:t>
            </a:r>
            <a:r>
              <a:rPr kumimoji="0" lang="en-US" sz="8000" b="1" i="0" u="none" strike="noStrike" kern="0" cap="none" spc="0" normalizeH="0" baseline="0" noProof="0" dirty="0">
                <a:ln w="12700">
                  <a:solidFill>
                    <a:srgbClr val="A5CFFB">
                      <a:lumMod val="10000"/>
                    </a:srgbClr>
                  </a:solidFill>
                </a:ln>
                <a:solidFill>
                  <a:srgbClr val="FFC000">
                    <a:lumMod val="60000"/>
                    <a:lumOff val="40000"/>
                  </a:srgbClr>
                </a:solidFill>
                <a:effectLst>
                  <a:glow rad="101600">
                    <a:srgbClr val="70AD47">
                      <a:satMod val="175000"/>
                      <a:alpha val="40000"/>
                    </a:srgbClr>
                  </a:glow>
                  <a:outerShdw blurRad="60007" dist="200025" dir="15000000" sy="30000" kx="-1800000" algn="bl" rotWithShape="0">
                    <a:prstClr val="black">
                      <a:alpha val="32000"/>
                    </a:prstClr>
                  </a:outerShdw>
                </a:effectLst>
                <a:uLnTx/>
                <a:uFillTx/>
                <a:latin typeface="Calibri" panose="020F0502020204030204" pitchFamily="34" charset="0"/>
                <a:ea typeface="杨任东竹石体-Semibold"/>
                <a:cs typeface="Calibri" panose="020F0502020204030204" pitchFamily="34" charset="0"/>
                <a:sym typeface="Arial"/>
              </a:rPr>
              <a:t> </a:t>
            </a:r>
          </a:p>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US" sz="8000" b="1" i="0" u="none" strike="noStrike" kern="0" cap="none" spc="0" normalizeH="0" baseline="0" noProof="0" dirty="0" err="1">
                <a:ln w="12700">
                  <a:solidFill>
                    <a:srgbClr val="A5CFFB">
                      <a:lumMod val="10000"/>
                    </a:srgbClr>
                  </a:solidFill>
                </a:ln>
                <a:solidFill>
                  <a:srgbClr val="FFC000">
                    <a:lumMod val="60000"/>
                    <a:lumOff val="40000"/>
                  </a:srgbClr>
                </a:solidFill>
                <a:effectLst>
                  <a:glow rad="101600">
                    <a:srgbClr val="70AD47">
                      <a:satMod val="175000"/>
                      <a:alpha val="40000"/>
                    </a:srgbClr>
                  </a:glow>
                  <a:outerShdw blurRad="60007" dist="200025" dir="15000000" sy="30000" kx="-1800000" algn="bl" rotWithShape="0">
                    <a:prstClr val="black">
                      <a:alpha val="32000"/>
                    </a:prstClr>
                  </a:outerShdw>
                </a:effectLst>
                <a:uLnTx/>
                <a:uFillTx/>
                <a:latin typeface="Calibri" panose="020F0502020204030204" pitchFamily="34" charset="0"/>
                <a:ea typeface="杨任东竹石体-Semibold"/>
                <a:cs typeface="Calibri" panose="020F0502020204030204" pitchFamily="34" charset="0"/>
                <a:sym typeface="Arial"/>
              </a:rPr>
              <a:t>và</a:t>
            </a:r>
            <a:r>
              <a:rPr kumimoji="0" lang="en-US" sz="8000" b="1" i="0" u="none" strike="noStrike" kern="0" cap="none" spc="0" normalizeH="0" baseline="0" noProof="0" dirty="0">
                <a:ln w="12700">
                  <a:solidFill>
                    <a:srgbClr val="A5CFFB">
                      <a:lumMod val="10000"/>
                    </a:srgbClr>
                  </a:solidFill>
                </a:ln>
                <a:solidFill>
                  <a:srgbClr val="FFC000">
                    <a:lumMod val="60000"/>
                    <a:lumOff val="40000"/>
                  </a:srgbClr>
                </a:solidFill>
                <a:effectLst>
                  <a:glow rad="101600">
                    <a:srgbClr val="70AD47">
                      <a:satMod val="175000"/>
                      <a:alpha val="40000"/>
                    </a:srgbClr>
                  </a:glow>
                  <a:outerShdw blurRad="60007" dist="200025" dir="15000000" sy="30000" kx="-1800000" algn="bl" rotWithShape="0">
                    <a:prstClr val="black">
                      <a:alpha val="32000"/>
                    </a:prstClr>
                  </a:outerShdw>
                </a:effectLst>
                <a:uLnTx/>
                <a:uFillTx/>
                <a:latin typeface="Calibri" panose="020F0502020204030204" pitchFamily="34" charset="0"/>
                <a:ea typeface="杨任东竹石体-Semibold"/>
                <a:cs typeface="Calibri" panose="020F0502020204030204" pitchFamily="34" charset="0"/>
                <a:sym typeface="Arial"/>
              </a:rPr>
              <a:t> </a:t>
            </a:r>
            <a:r>
              <a:rPr kumimoji="0" lang="en-US" sz="8000" b="1" i="0" u="none" strike="noStrike" kern="0" cap="none" spc="0" normalizeH="0" baseline="0" noProof="0" dirty="0" err="1">
                <a:ln w="12700">
                  <a:solidFill>
                    <a:srgbClr val="A5CFFB">
                      <a:lumMod val="10000"/>
                    </a:srgbClr>
                  </a:solidFill>
                </a:ln>
                <a:solidFill>
                  <a:srgbClr val="FFC000">
                    <a:lumMod val="60000"/>
                    <a:lumOff val="40000"/>
                  </a:srgbClr>
                </a:solidFill>
                <a:effectLst>
                  <a:glow rad="101600">
                    <a:srgbClr val="70AD47">
                      <a:satMod val="175000"/>
                      <a:alpha val="40000"/>
                    </a:srgbClr>
                  </a:glow>
                  <a:outerShdw blurRad="60007" dist="200025" dir="15000000" sy="30000" kx="-1800000" algn="bl" rotWithShape="0">
                    <a:prstClr val="black">
                      <a:alpha val="32000"/>
                    </a:prstClr>
                  </a:outerShdw>
                </a:effectLst>
                <a:uLnTx/>
                <a:uFillTx/>
                <a:latin typeface="Calibri" panose="020F0502020204030204" pitchFamily="34" charset="0"/>
                <a:ea typeface="杨任东竹石体-Semibold"/>
                <a:cs typeface="Calibri" panose="020F0502020204030204" pitchFamily="34" charset="0"/>
                <a:sym typeface="Arial"/>
              </a:rPr>
              <a:t>hẹn</a:t>
            </a:r>
            <a:r>
              <a:rPr kumimoji="0" lang="en-US" sz="8000" b="1" i="0" u="none" strike="noStrike" kern="0" cap="none" spc="0" normalizeH="0" baseline="0" noProof="0" dirty="0">
                <a:ln w="12700">
                  <a:solidFill>
                    <a:srgbClr val="A5CFFB">
                      <a:lumMod val="10000"/>
                    </a:srgbClr>
                  </a:solidFill>
                </a:ln>
                <a:solidFill>
                  <a:srgbClr val="FFC000">
                    <a:lumMod val="60000"/>
                    <a:lumOff val="40000"/>
                  </a:srgbClr>
                </a:solidFill>
                <a:effectLst>
                  <a:glow rad="101600">
                    <a:srgbClr val="70AD47">
                      <a:satMod val="175000"/>
                      <a:alpha val="40000"/>
                    </a:srgbClr>
                  </a:glow>
                  <a:outerShdw blurRad="60007" dist="200025" dir="15000000" sy="30000" kx="-1800000" algn="bl" rotWithShape="0">
                    <a:prstClr val="black">
                      <a:alpha val="32000"/>
                    </a:prstClr>
                  </a:outerShdw>
                </a:effectLst>
                <a:uLnTx/>
                <a:uFillTx/>
                <a:latin typeface="Calibri" panose="020F0502020204030204" pitchFamily="34" charset="0"/>
                <a:ea typeface="杨任东竹石体-Semibold"/>
                <a:cs typeface="Calibri" panose="020F0502020204030204" pitchFamily="34" charset="0"/>
                <a:sym typeface="Arial"/>
              </a:rPr>
              <a:t> </a:t>
            </a:r>
            <a:r>
              <a:rPr kumimoji="0" lang="en-US" sz="8000" b="1" i="0" u="none" strike="noStrike" kern="0" cap="none" spc="0" normalizeH="0" baseline="0" noProof="0" dirty="0" err="1">
                <a:ln w="12700">
                  <a:solidFill>
                    <a:srgbClr val="A5CFFB">
                      <a:lumMod val="10000"/>
                    </a:srgbClr>
                  </a:solidFill>
                </a:ln>
                <a:solidFill>
                  <a:srgbClr val="FFC000">
                    <a:lumMod val="60000"/>
                    <a:lumOff val="40000"/>
                  </a:srgbClr>
                </a:solidFill>
                <a:effectLst>
                  <a:glow rad="101600">
                    <a:srgbClr val="70AD47">
                      <a:satMod val="175000"/>
                      <a:alpha val="40000"/>
                    </a:srgbClr>
                  </a:glow>
                  <a:outerShdw blurRad="60007" dist="200025" dir="15000000" sy="30000" kx="-1800000" algn="bl" rotWithShape="0">
                    <a:prstClr val="black">
                      <a:alpha val="32000"/>
                    </a:prstClr>
                  </a:outerShdw>
                </a:effectLst>
                <a:uLnTx/>
                <a:uFillTx/>
                <a:latin typeface="Calibri" panose="020F0502020204030204" pitchFamily="34" charset="0"/>
                <a:ea typeface="杨任东竹石体-Semibold"/>
                <a:cs typeface="Calibri" panose="020F0502020204030204" pitchFamily="34" charset="0"/>
                <a:sym typeface="Arial"/>
              </a:rPr>
              <a:t>gặp</a:t>
            </a:r>
            <a:r>
              <a:rPr kumimoji="0" lang="en-US" sz="8000" b="1" i="0" u="none" strike="noStrike" kern="0" cap="none" spc="0" normalizeH="0" baseline="0" noProof="0" dirty="0">
                <a:ln w="12700">
                  <a:solidFill>
                    <a:srgbClr val="A5CFFB">
                      <a:lumMod val="10000"/>
                    </a:srgbClr>
                  </a:solidFill>
                </a:ln>
                <a:solidFill>
                  <a:srgbClr val="FFC000">
                    <a:lumMod val="60000"/>
                    <a:lumOff val="40000"/>
                  </a:srgbClr>
                </a:solidFill>
                <a:effectLst>
                  <a:glow rad="101600">
                    <a:srgbClr val="70AD47">
                      <a:satMod val="175000"/>
                      <a:alpha val="40000"/>
                    </a:srgbClr>
                  </a:glow>
                  <a:outerShdw blurRad="60007" dist="200025" dir="15000000" sy="30000" kx="-1800000" algn="bl" rotWithShape="0">
                    <a:prstClr val="black">
                      <a:alpha val="32000"/>
                    </a:prstClr>
                  </a:outerShdw>
                </a:effectLst>
                <a:uLnTx/>
                <a:uFillTx/>
                <a:latin typeface="Calibri" panose="020F0502020204030204" pitchFamily="34" charset="0"/>
                <a:ea typeface="杨任东竹石体-Semibold"/>
                <a:cs typeface="Calibri" panose="020F0502020204030204" pitchFamily="34" charset="0"/>
                <a:sym typeface="Arial"/>
              </a:rPr>
              <a:t> </a:t>
            </a:r>
            <a:r>
              <a:rPr kumimoji="0" lang="en-US" sz="8000" b="1" i="0" u="none" strike="noStrike" kern="0" cap="none" spc="0" normalizeH="0" baseline="0" noProof="0" dirty="0" err="1">
                <a:ln w="12700">
                  <a:solidFill>
                    <a:srgbClr val="A5CFFB">
                      <a:lumMod val="10000"/>
                    </a:srgbClr>
                  </a:solidFill>
                </a:ln>
                <a:solidFill>
                  <a:srgbClr val="FFC000">
                    <a:lumMod val="60000"/>
                    <a:lumOff val="40000"/>
                  </a:srgbClr>
                </a:solidFill>
                <a:effectLst>
                  <a:glow rad="101600">
                    <a:srgbClr val="70AD47">
                      <a:satMod val="175000"/>
                      <a:alpha val="40000"/>
                    </a:srgbClr>
                  </a:glow>
                  <a:outerShdw blurRad="60007" dist="200025" dir="15000000" sy="30000" kx="-1800000" algn="bl" rotWithShape="0">
                    <a:prstClr val="black">
                      <a:alpha val="32000"/>
                    </a:prstClr>
                  </a:outerShdw>
                </a:effectLst>
                <a:uLnTx/>
                <a:uFillTx/>
                <a:latin typeface="Calibri" panose="020F0502020204030204" pitchFamily="34" charset="0"/>
                <a:ea typeface="杨任东竹石体-Semibold"/>
                <a:cs typeface="Calibri" panose="020F0502020204030204" pitchFamily="34" charset="0"/>
                <a:sym typeface="Arial"/>
              </a:rPr>
              <a:t>lại</a:t>
            </a:r>
            <a:r>
              <a:rPr kumimoji="0" lang="en-US" sz="8000" b="1" i="0" u="none" strike="noStrike" kern="0" cap="none" spc="0" normalizeH="0" baseline="0" noProof="0" dirty="0">
                <a:ln w="12700">
                  <a:solidFill>
                    <a:srgbClr val="A5CFFB">
                      <a:lumMod val="10000"/>
                    </a:srgbClr>
                  </a:solidFill>
                </a:ln>
                <a:solidFill>
                  <a:srgbClr val="FFC000">
                    <a:lumMod val="60000"/>
                    <a:lumOff val="40000"/>
                  </a:srgbClr>
                </a:solidFill>
                <a:effectLst>
                  <a:glow rad="101600">
                    <a:srgbClr val="70AD47">
                      <a:satMod val="175000"/>
                      <a:alpha val="40000"/>
                    </a:srgbClr>
                  </a:glow>
                  <a:outerShdw blurRad="60007" dist="200025" dir="15000000" sy="30000" kx="-1800000" algn="bl" rotWithShape="0">
                    <a:prstClr val="black">
                      <a:alpha val="32000"/>
                    </a:prstClr>
                  </a:outerShdw>
                </a:effectLst>
                <a:uLnTx/>
                <a:uFillTx/>
                <a:latin typeface="Calibri" panose="020F0502020204030204" pitchFamily="34" charset="0"/>
                <a:ea typeface="杨任东竹石体-Semibold"/>
                <a:cs typeface="Calibri" panose="020F0502020204030204" pitchFamily="34" charset="0"/>
                <a:sym typeface="Arial"/>
              </a:rPr>
              <a:t>.</a:t>
            </a:r>
          </a:p>
        </p:txBody>
      </p:sp>
      <p:grpSp>
        <p:nvGrpSpPr>
          <p:cNvPr id="88" name="组合 87"/>
          <p:cNvGrpSpPr/>
          <p:nvPr/>
        </p:nvGrpSpPr>
        <p:grpSpPr>
          <a:xfrm flipH="1">
            <a:off x="9605246" y="1133241"/>
            <a:ext cx="1424003" cy="1772920"/>
            <a:chOff x="1289955" y="1628061"/>
            <a:chExt cx="3941631" cy="5174701"/>
          </a:xfrm>
        </p:grpSpPr>
        <p:sp>
          <p:nvSpPr>
            <p:cNvPr id="89" name="Shape 209"/>
            <p:cNvSpPr/>
            <p:nvPr/>
          </p:nvSpPr>
          <p:spPr>
            <a:xfrm rot="3758493">
              <a:off x="2721879" y="4293055"/>
              <a:ext cx="2954498" cy="2064916"/>
            </a:xfrm>
            <a:custGeom>
              <a:avLst/>
              <a:gdLst/>
              <a:ahLst/>
              <a:cxnLst>
                <a:cxn ang="0">
                  <a:pos x="wd2" y="hd2"/>
                </a:cxn>
                <a:cxn ang="5400000">
                  <a:pos x="wd2" y="hd2"/>
                </a:cxn>
                <a:cxn ang="10800000">
                  <a:pos x="wd2" y="hd2"/>
                </a:cxn>
                <a:cxn ang="16200000">
                  <a:pos x="wd2" y="hd2"/>
                </a:cxn>
              </a:cxnLst>
              <a:rect l="0" t="0" r="r" b="b"/>
              <a:pathLst>
                <a:path w="21600" h="21014" extrusionOk="0">
                  <a:moveTo>
                    <a:pt x="0" y="11730"/>
                  </a:moveTo>
                  <a:cubicBezTo>
                    <a:pt x="550" y="11385"/>
                    <a:pt x="818" y="11200"/>
                    <a:pt x="1446" y="10869"/>
                  </a:cubicBezTo>
                  <a:cubicBezTo>
                    <a:pt x="3278" y="9905"/>
                    <a:pt x="4075" y="10600"/>
                    <a:pt x="4893" y="12949"/>
                  </a:cubicBezTo>
                  <a:cubicBezTo>
                    <a:pt x="5476" y="14623"/>
                    <a:pt x="6411" y="21325"/>
                    <a:pt x="8440" y="21003"/>
                  </a:cubicBezTo>
                  <a:cubicBezTo>
                    <a:pt x="10807" y="20628"/>
                    <a:pt x="9528" y="13017"/>
                    <a:pt x="9431" y="11082"/>
                  </a:cubicBezTo>
                  <a:cubicBezTo>
                    <a:pt x="9316" y="8800"/>
                    <a:pt x="8806" y="3250"/>
                    <a:pt x="11582" y="4352"/>
                  </a:cubicBezTo>
                  <a:cubicBezTo>
                    <a:pt x="13589" y="5149"/>
                    <a:pt x="14535" y="10567"/>
                    <a:pt x="16445" y="10863"/>
                  </a:cubicBezTo>
                  <a:cubicBezTo>
                    <a:pt x="18644" y="11204"/>
                    <a:pt x="17737" y="6638"/>
                    <a:pt x="17704" y="4600"/>
                  </a:cubicBezTo>
                  <a:cubicBezTo>
                    <a:pt x="17639" y="584"/>
                    <a:pt x="18794" y="-275"/>
                    <a:pt x="21600" y="69"/>
                  </a:cubicBezTo>
                </a:path>
              </a:pathLst>
            </a:custGeom>
            <a:noFill/>
            <a:ln w="38100" cap="flat">
              <a:solidFill>
                <a:schemeClr val="tx1">
                  <a:lumMod val="85000"/>
                  <a:lumOff val="15000"/>
                </a:schemeClr>
              </a:solidFill>
              <a:prstDash val="solid"/>
              <a:miter lim="400000"/>
            </a:ln>
            <a:effectLst/>
          </p:spPr>
          <p:txBody>
            <a:bodyPr wrap="square" lIns="38100" tIns="38100" rIns="38100" bIns="38100" numCol="1" anchor="ctr">
              <a:noAutofit/>
            </a:bodyPr>
            <a:lstStyle/>
            <a:p>
              <a:pPr marL="0" marR="0" lvl="0" indent="0" algn="l" defTabSz="4572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sz="3000" b="0" i="0" u="none" strike="noStrike" kern="1200" cap="none" spc="0" normalizeH="0" baseline="0" noProof="0" dirty="0">
                <a:ln>
                  <a:noFill/>
                </a:ln>
                <a:solidFill>
                  <a:srgbClr val="FFFFFF"/>
                </a:solidFill>
                <a:effectLst>
                  <a:outerShdw blurRad="38100" dist="12700" dir="5400000" rotWithShape="0">
                    <a:srgbClr val="000000">
                      <a:alpha val="50000"/>
                    </a:srgbClr>
                  </a:outerShdw>
                </a:effectLst>
                <a:uLnTx/>
                <a:uFillTx/>
                <a:latin typeface="微软雅黑" panose="020B0503020204020204" pitchFamily="34" charset="-122"/>
                <a:ea typeface="微软雅黑" panose="020B0503020204020204" pitchFamily="34" charset="-122"/>
                <a:cs typeface="+mn-cs"/>
                <a:sym typeface="Arial" panose="020B0604020202020204" pitchFamily="34" charset="0"/>
              </a:endParaRPr>
            </a:p>
          </p:txBody>
        </p:sp>
        <p:grpSp>
          <p:nvGrpSpPr>
            <p:cNvPr id="90" name="组 13"/>
            <p:cNvGrpSpPr/>
            <p:nvPr/>
          </p:nvGrpSpPr>
          <p:grpSpPr>
            <a:xfrm>
              <a:off x="1289955" y="1628061"/>
              <a:ext cx="2187025" cy="2569107"/>
              <a:chOff x="5943842" y="1013911"/>
              <a:chExt cx="2187025" cy="2569107"/>
            </a:xfrm>
          </p:grpSpPr>
          <p:sp>
            <p:nvSpPr>
              <p:cNvPr id="91" name="Shape 202"/>
              <p:cNvSpPr/>
              <p:nvPr/>
            </p:nvSpPr>
            <p:spPr>
              <a:xfrm rot="3758493">
                <a:off x="6440283" y="1924630"/>
                <a:ext cx="1816414" cy="510440"/>
              </a:xfrm>
              <a:custGeom>
                <a:avLst/>
                <a:gdLst/>
                <a:ahLst/>
                <a:cxnLst>
                  <a:cxn ang="0">
                    <a:pos x="wd2" y="hd2"/>
                  </a:cxn>
                  <a:cxn ang="5400000">
                    <a:pos x="wd2" y="hd2"/>
                  </a:cxn>
                  <a:cxn ang="10800000">
                    <a:pos x="wd2" y="hd2"/>
                  </a:cxn>
                  <a:cxn ang="16200000">
                    <a:pos x="wd2" y="hd2"/>
                  </a:cxn>
                </a:cxnLst>
                <a:rect l="0" t="0" r="r" b="b"/>
                <a:pathLst>
                  <a:path w="21600" h="20522" extrusionOk="0">
                    <a:moveTo>
                      <a:pt x="21600" y="743"/>
                    </a:moveTo>
                    <a:cubicBezTo>
                      <a:pt x="19799" y="-786"/>
                      <a:pt x="18140" y="461"/>
                      <a:pt x="16279" y="823"/>
                    </a:cubicBezTo>
                    <a:cubicBezTo>
                      <a:pt x="10853" y="1876"/>
                      <a:pt x="5372" y="1461"/>
                      <a:pt x="0" y="4698"/>
                    </a:cubicBezTo>
                    <a:lnTo>
                      <a:pt x="0" y="20521"/>
                    </a:lnTo>
                    <a:lnTo>
                      <a:pt x="1843" y="19747"/>
                    </a:lnTo>
                    <a:cubicBezTo>
                      <a:pt x="4727" y="19759"/>
                      <a:pt x="13025" y="19305"/>
                      <a:pt x="15903" y="19016"/>
                    </a:cubicBezTo>
                    <a:cubicBezTo>
                      <a:pt x="17715" y="18834"/>
                      <a:pt x="19629" y="20814"/>
                      <a:pt x="21376" y="20485"/>
                    </a:cubicBezTo>
                  </a:path>
                </a:pathLst>
              </a:custGeom>
              <a:solidFill>
                <a:schemeClr val="accent2"/>
              </a:solidFill>
              <a:ln w="38100" cap="flat">
                <a:solidFill>
                  <a:schemeClr val="tx1">
                    <a:lumMod val="85000"/>
                    <a:lumOff val="15000"/>
                  </a:schemeClr>
                </a:solidFill>
                <a:prstDash val="solid"/>
                <a:miter lim="400000"/>
              </a:ln>
              <a:effectLst/>
            </p:spPr>
            <p:txBody>
              <a:bodyPr wrap="square" lIns="38100" tIns="38100" rIns="38100" bIns="38100" numCol="1" anchor="ctr">
                <a:noAutofit/>
              </a:bodyPr>
              <a:lstStyle/>
              <a:p>
                <a:pPr marL="0" marR="0" lvl="0" indent="0" algn="l" defTabSz="4572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sz="3000" b="0" i="0" u="none" strike="noStrike" kern="1200" cap="none" spc="0" normalizeH="0" baseline="0" noProof="0" dirty="0">
                  <a:ln>
                    <a:noFill/>
                  </a:ln>
                  <a:solidFill>
                    <a:srgbClr val="FFFFFF"/>
                  </a:solidFill>
                  <a:effectLst>
                    <a:outerShdw blurRad="38100" dist="12700" dir="5400000" rotWithShape="0">
                      <a:srgbClr val="000000">
                        <a:alpha val="50000"/>
                      </a:srgbClr>
                    </a:outerShdw>
                  </a:effectLst>
                  <a:uLnTx/>
                  <a:uFillTx/>
                  <a:latin typeface="微软雅黑" panose="020B0503020204020204" pitchFamily="34" charset="-122"/>
                  <a:ea typeface="微软雅黑" panose="020B0503020204020204" pitchFamily="34" charset="-122"/>
                  <a:cs typeface="+mn-cs"/>
                  <a:sym typeface="Arial" panose="020B0604020202020204" pitchFamily="34" charset="0"/>
                </a:endParaRPr>
              </a:p>
            </p:txBody>
          </p:sp>
          <p:sp>
            <p:nvSpPr>
              <p:cNvPr id="92" name="Shape 203"/>
              <p:cNvSpPr/>
              <p:nvPr/>
            </p:nvSpPr>
            <p:spPr>
              <a:xfrm rot="3758493">
                <a:off x="7743128" y="2715926"/>
                <a:ext cx="42879" cy="488621"/>
              </a:xfrm>
              <a:custGeom>
                <a:avLst/>
                <a:gdLst/>
                <a:ahLst/>
                <a:cxnLst>
                  <a:cxn ang="0">
                    <a:pos x="wd2" y="hd2"/>
                  </a:cxn>
                  <a:cxn ang="5400000">
                    <a:pos x="wd2" y="hd2"/>
                  </a:cxn>
                  <a:cxn ang="10800000">
                    <a:pos x="wd2" y="hd2"/>
                  </a:cxn>
                  <a:cxn ang="16200000">
                    <a:pos x="wd2" y="hd2"/>
                  </a:cxn>
                </a:cxnLst>
                <a:rect l="0" t="0" r="r" b="b"/>
                <a:pathLst>
                  <a:path w="17274" h="21600" extrusionOk="0">
                    <a:moveTo>
                      <a:pt x="0" y="0"/>
                    </a:moveTo>
                    <a:cubicBezTo>
                      <a:pt x="21600" y="2677"/>
                      <a:pt x="19974" y="16418"/>
                      <a:pt x="11161" y="21600"/>
                    </a:cubicBezTo>
                  </a:path>
                </a:pathLst>
              </a:custGeom>
              <a:noFill/>
              <a:ln w="38100" cap="flat">
                <a:solidFill>
                  <a:schemeClr val="tx1">
                    <a:lumMod val="85000"/>
                    <a:lumOff val="15000"/>
                  </a:schemeClr>
                </a:solidFill>
                <a:prstDash val="solid"/>
                <a:miter lim="400000"/>
              </a:ln>
              <a:effectLst/>
            </p:spPr>
            <p:txBody>
              <a:bodyPr wrap="square" lIns="38100" tIns="38100" rIns="38100" bIns="38100" numCol="1" anchor="ctr">
                <a:noAutofit/>
              </a:bodyPr>
              <a:lstStyle/>
              <a:p>
                <a:pPr marL="0" marR="0" lvl="0" indent="0" algn="l" defTabSz="4572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sz="3000" b="0" i="0" u="none" strike="noStrike" kern="1200" cap="none" spc="0" normalizeH="0" baseline="0" noProof="0" dirty="0">
                  <a:ln>
                    <a:noFill/>
                  </a:ln>
                  <a:solidFill>
                    <a:srgbClr val="FFFFFF"/>
                  </a:solidFill>
                  <a:effectLst>
                    <a:outerShdw blurRad="38100" dist="12700" dir="5400000" rotWithShape="0">
                      <a:srgbClr val="000000">
                        <a:alpha val="50000"/>
                      </a:srgbClr>
                    </a:outerShdw>
                  </a:effectLst>
                  <a:uLnTx/>
                  <a:uFillTx/>
                  <a:latin typeface="微软雅黑" panose="020B0503020204020204" pitchFamily="34" charset="-122"/>
                  <a:ea typeface="微软雅黑" panose="020B0503020204020204" pitchFamily="34" charset="-122"/>
                  <a:cs typeface="+mn-cs"/>
                  <a:sym typeface="Arial" panose="020B0604020202020204" pitchFamily="34" charset="0"/>
                </a:endParaRPr>
              </a:p>
            </p:txBody>
          </p:sp>
          <p:sp>
            <p:nvSpPr>
              <p:cNvPr id="93" name="Shape 204"/>
              <p:cNvSpPr/>
              <p:nvPr/>
            </p:nvSpPr>
            <p:spPr>
              <a:xfrm rot="3758493">
                <a:off x="6688919" y="1820269"/>
                <a:ext cx="124286" cy="341787"/>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9761" y="15753"/>
                      <a:pt x="1840" y="7112"/>
                      <a:pt x="0" y="0"/>
                    </a:cubicBezTo>
                  </a:path>
                </a:pathLst>
              </a:custGeom>
              <a:noFill/>
              <a:ln w="38100" cap="flat">
                <a:solidFill>
                  <a:schemeClr val="tx1">
                    <a:lumMod val="85000"/>
                    <a:lumOff val="15000"/>
                  </a:schemeClr>
                </a:solidFill>
                <a:prstDash val="solid"/>
                <a:miter lim="400000"/>
              </a:ln>
              <a:effectLst/>
            </p:spPr>
            <p:txBody>
              <a:bodyPr wrap="square" lIns="38100" tIns="38100" rIns="38100" bIns="38100" numCol="1" anchor="ctr">
                <a:noAutofit/>
              </a:bodyPr>
              <a:lstStyle/>
              <a:p>
                <a:pPr marL="0" marR="0" lvl="0" indent="0" algn="l" defTabSz="4572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sz="3000" b="0" i="0" u="none" strike="noStrike" kern="1200" cap="none" spc="0" normalizeH="0" baseline="0" noProof="0" dirty="0">
                  <a:ln>
                    <a:noFill/>
                  </a:ln>
                  <a:solidFill>
                    <a:srgbClr val="FFFFFF"/>
                  </a:solidFill>
                  <a:effectLst>
                    <a:outerShdw blurRad="38100" dist="12700" dir="5400000" rotWithShape="0">
                      <a:srgbClr val="000000">
                        <a:alpha val="50000"/>
                      </a:srgbClr>
                    </a:outerShdw>
                  </a:effectLst>
                  <a:uLnTx/>
                  <a:uFillTx/>
                  <a:latin typeface="微软雅黑" panose="020B0503020204020204" pitchFamily="34" charset="-122"/>
                  <a:ea typeface="微软雅黑" panose="020B0503020204020204" pitchFamily="34" charset="-122"/>
                  <a:cs typeface="+mn-cs"/>
                  <a:sym typeface="Arial" panose="020B0604020202020204" pitchFamily="34" charset="0"/>
                </a:endParaRPr>
              </a:p>
            </p:txBody>
          </p:sp>
          <p:sp>
            <p:nvSpPr>
              <p:cNvPr id="94" name="Shape 205"/>
              <p:cNvSpPr/>
              <p:nvPr/>
            </p:nvSpPr>
            <p:spPr>
              <a:xfrm rot="3758493">
                <a:off x="6847335" y="1900060"/>
                <a:ext cx="869668" cy="1031590"/>
              </a:xfrm>
              <a:custGeom>
                <a:avLst/>
                <a:gdLst/>
                <a:ahLst/>
                <a:cxnLst>
                  <a:cxn ang="0">
                    <a:pos x="wd2" y="hd2"/>
                  </a:cxn>
                  <a:cxn ang="5400000">
                    <a:pos x="wd2" y="hd2"/>
                  </a:cxn>
                  <a:cxn ang="10800000">
                    <a:pos x="wd2" y="hd2"/>
                  </a:cxn>
                  <a:cxn ang="16200000">
                    <a:pos x="wd2" y="hd2"/>
                  </a:cxn>
                </a:cxnLst>
                <a:rect l="0" t="0" r="r" b="b"/>
                <a:pathLst>
                  <a:path w="19469" h="16954" extrusionOk="0">
                    <a:moveTo>
                      <a:pt x="0" y="11121"/>
                    </a:moveTo>
                    <a:cubicBezTo>
                      <a:pt x="167" y="10786"/>
                      <a:pt x="-956" y="-4646"/>
                      <a:pt x="4852" y="2248"/>
                    </a:cubicBezTo>
                    <a:cubicBezTo>
                      <a:pt x="5261" y="461"/>
                      <a:pt x="6192" y="-121"/>
                      <a:pt x="7478" y="78"/>
                    </a:cubicBezTo>
                    <a:cubicBezTo>
                      <a:pt x="8279" y="78"/>
                      <a:pt x="9110" y="711"/>
                      <a:pt x="9174" y="2178"/>
                    </a:cubicBezTo>
                    <a:cubicBezTo>
                      <a:pt x="10318" y="734"/>
                      <a:pt x="10808" y="-213"/>
                      <a:pt x="12478" y="41"/>
                    </a:cubicBezTo>
                    <a:cubicBezTo>
                      <a:pt x="13434" y="0"/>
                      <a:pt x="13608" y="1386"/>
                      <a:pt x="13442" y="1960"/>
                    </a:cubicBezTo>
                    <a:cubicBezTo>
                      <a:pt x="19959" y="-3583"/>
                      <a:pt x="20644" y="13929"/>
                      <a:pt x="18086" y="16954"/>
                    </a:cubicBezTo>
                  </a:path>
                </a:pathLst>
              </a:custGeom>
              <a:noFill/>
              <a:ln w="38100" cap="flat">
                <a:solidFill>
                  <a:schemeClr val="tx1">
                    <a:lumMod val="85000"/>
                    <a:lumOff val="15000"/>
                  </a:schemeClr>
                </a:solidFill>
                <a:prstDash val="solid"/>
                <a:miter lim="400000"/>
              </a:ln>
              <a:effectLst/>
            </p:spPr>
            <p:txBody>
              <a:bodyPr wrap="square" lIns="38100" tIns="38100" rIns="38100" bIns="38100" numCol="1" anchor="ctr">
                <a:noAutofit/>
              </a:bodyPr>
              <a:lstStyle/>
              <a:p>
                <a:pPr marL="0" marR="0" lvl="0" indent="0" algn="l" defTabSz="4572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sz="3000" b="0" i="0" u="none" strike="noStrike" kern="1200" cap="none" spc="0" normalizeH="0" baseline="0" noProof="0" dirty="0">
                  <a:ln>
                    <a:noFill/>
                  </a:ln>
                  <a:solidFill>
                    <a:srgbClr val="FFFFFF"/>
                  </a:solidFill>
                  <a:effectLst>
                    <a:outerShdw blurRad="38100" dist="12700" dir="5400000" rotWithShape="0">
                      <a:srgbClr val="000000">
                        <a:alpha val="50000"/>
                      </a:srgbClr>
                    </a:outerShdw>
                  </a:effectLst>
                  <a:uLnTx/>
                  <a:uFillTx/>
                  <a:latin typeface="微软雅黑" panose="020B0503020204020204" pitchFamily="34" charset="-122"/>
                  <a:ea typeface="微软雅黑" panose="020B0503020204020204" pitchFamily="34" charset="-122"/>
                  <a:cs typeface="+mn-cs"/>
                  <a:sym typeface="Arial" panose="020B0604020202020204" pitchFamily="34" charset="0"/>
                </a:endParaRPr>
              </a:p>
            </p:txBody>
          </p:sp>
          <p:sp>
            <p:nvSpPr>
              <p:cNvPr id="95" name="Shape 206"/>
              <p:cNvSpPr/>
              <p:nvPr/>
            </p:nvSpPr>
            <p:spPr>
              <a:xfrm rot="3758493">
                <a:off x="6164716" y="2541971"/>
                <a:ext cx="1046419" cy="281861"/>
              </a:xfrm>
              <a:custGeom>
                <a:avLst/>
                <a:gdLst/>
                <a:ahLst/>
                <a:cxnLst>
                  <a:cxn ang="0">
                    <a:pos x="wd2" y="hd2"/>
                  </a:cxn>
                  <a:cxn ang="5400000">
                    <a:pos x="wd2" y="hd2"/>
                  </a:cxn>
                  <a:cxn ang="10800000">
                    <a:pos x="wd2" y="hd2"/>
                  </a:cxn>
                  <a:cxn ang="16200000">
                    <a:pos x="wd2" y="hd2"/>
                  </a:cxn>
                </a:cxnLst>
                <a:rect l="0" t="0" r="r" b="b"/>
                <a:pathLst>
                  <a:path w="21600" h="21574" extrusionOk="0">
                    <a:moveTo>
                      <a:pt x="1076" y="12061"/>
                    </a:moveTo>
                    <a:cubicBezTo>
                      <a:pt x="497" y="8498"/>
                      <a:pt x="228" y="3669"/>
                      <a:pt x="0" y="0"/>
                    </a:cubicBezTo>
                    <a:cubicBezTo>
                      <a:pt x="6860" y="545"/>
                      <a:pt x="13608" y="-26"/>
                      <a:pt x="20206" y="3388"/>
                    </a:cubicBezTo>
                    <a:cubicBezTo>
                      <a:pt x="20298" y="9884"/>
                      <a:pt x="21430" y="15807"/>
                      <a:pt x="21600" y="21574"/>
                    </a:cubicBezTo>
                  </a:path>
                </a:pathLst>
              </a:custGeom>
              <a:solidFill>
                <a:srgbClr val="E7E4EA"/>
              </a:solidFill>
              <a:ln w="38100" cap="flat">
                <a:solidFill>
                  <a:schemeClr val="tx1">
                    <a:lumMod val="85000"/>
                    <a:lumOff val="15000"/>
                  </a:schemeClr>
                </a:solidFill>
                <a:prstDash val="solid"/>
                <a:miter lim="400000"/>
              </a:ln>
              <a:effectLst/>
            </p:spPr>
            <p:txBody>
              <a:bodyPr wrap="square" lIns="38100" tIns="38100" rIns="38100" bIns="38100" numCol="1" anchor="ctr">
                <a:noAutofit/>
              </a:bodyPr>
              <a:lstStyle/>
              <a:p>
                <a:pPr marL="0" marR="0" lvl="0" indent="0" algn="l" defTabSz="4572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sz="3000" b="0" i="0" u="none" strike="noStrike" kern="1200" cap="none" spc="0" normalizeH="0" baseline="0" noProof="0" dirty="0">
                  <a:ln>
                    <a:noFill/>
                  </a:ln>
                  <a:solidFill>
                    <a:srgbClr val="FFFFFF"/>
                  </a:solidFill>
                  <a:effectLst>
                    <a:outerShdw blurRad="38100" dist="12700" dir="5400000" rotWithShape="0">
                      <a:srgbClr val="000000">
                        <a:alpha val="50000"/>
                      </a:srgbClr>
                    </a:outerShdw>
                  </a:effectLst>
                  <a:uLnTx/>
                  <a:uFillTx/>
                  <a:latin typeface="微软雅黑" panose="020B0503020204020204" pitchFamily="34" charset="-122"/>
                  <a:ea typeface="微软雅黑" panose="020B0503020204020204" pitchFamily="34" charset="-122"/>
                  <a:cs typeface="+mn-cs"/>
                  <a:sym typeface="Arial" panose="020B0604020202020204" pitchFamily="34" charset="0"/>
                </a:endParaRPr>
              </a:p>
            </p:txBody>
          </p:sp>
          <p:sp>
            <p:nvSpPr>
              <p:cNvPr id="96" name="Shape 207"/>
              <p:cNvSpPr/>
              <p:nvPr/>
            </p:nvSpPr>
            <p:spPr>
              <a:xfrm rot="3758493">
                <a:off x="5742745" y="2584036"/>
                <a:ext cx="1200079" cy="797886"/>
              </a:xfrm>
              <a:custGeom>
                <a:avLst/>
                <a:gdLst/>
                <a:ahLst/>
                <a:cxnLst>
                  <a:cxn ang="0">
                    <a:pos x="wd2" y="hd2"/>
                  </a:cxn>
                  <a:cxn ang="5400000">
                    <a:pos x="wd2" y="hd2"/>
                  </a:cxn>
                  <a:cxn ang="10800000">
                    <a:pos x="wd2" y="hd2"/>
                  </a:cxn>
                  <a:cxn ang="16200000">
                    <a:pos x="wd2" y="hd2"/>
                  </a:cxn>
                </a:cxnLst>
                <a:rect l="0" t="0" r="r" b="b"/>
                <a:pathLst>
                  <a:path w="21600" h="20676" extrusionOk="0">
                    <a:moveTo>
                      <a:pt x="1467" y="19871"/>
                    </a:moveTo>
                    <a:cubicBezTo>
                      <a:pt x="2596" y="15187"/>
                      <a:pt x="1342" y="5194"/>
                      <a:pt x="0" y="486"/>
                    </a:cubicBezTo>
                    <a:cubicBezTo>
                      <a:pt x="6032" y="-924"/>
                      <a:pt x="11979" y="1155"/>
                      <a:pt x="18133" y="1422"/>
                    </a:cubicBezTo>
                    <a:cubicBezTo>
                      <a:pt x="19277" y="7634"/>
                      <a:pt x="21219" y="14259"/>
                      <a:pt x="21600" y="20676"/>
                    </a:cubicBezTo>
                  </a:path>
                </a:pathLst>
              </a:custGeom>
              <a:noFill/>
              <a:ln w="38100" cap="flat">
                <a:solidFill>
                  <a:schemeClr val="tx1">
                    <a:lumMod val="85000"/>
                    <a:lumOff val="15000"/>
                  </a:schemeClr>
                </a:solidFill>
                <a:prstDash val="solid"/>
                <a:miter lim="400000"/>
              </a:ln>
              <a:effectLst/>
            </p:spPr>
            <p:txBody>
              <a:bodyPr wrap="square" lIns="38100" tIns="38100" rIns="38100" bIns="38100" numCol="1" anchor="ctr">
                <a:noAutofit/>
              </a:bodyPr>
              <a:lstStyle/>
              <a:p>
                <a:pPr marL="0" marR="0" lvl="0" indent="0" algn="l" defTabSz="4572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sz="3000" b="0" i="0" u="none" strike="noStrike" kern="1200" cap="none" spc="0" normalizeH="0" baseline="0" noProof="0" dirty="0">
                  <a:ln>
                    <a:noFill/>
                  </a:ln>
                  <a:solidFill>
                    <a:srgbClr val="FFFFFF"/>
                  </a:solidFill>
                  <a:effectLst>
                    <a:outerShdw blurRad="38100" dist="12700" dir="5400000" rotWithShape="0">
                      <a:srgbClr val="000000">
                        <a:alpha val="50000"/>
                      </a:srgbClr>
                    </a:outerShdw>
                  </a:effectLst>
                  <a:uLnTx/>
                  <a:uFillTx/>
                  <a:latin typeface="微软雅黑" panose="020B0503020204020204" pitchFamily="34" charset="-122"/>
                  <a:ea typeface="微软雅黑" panose="020B0503020204020204" pitchFamily="34" charset="-122"/>
                  <a:cs typeface="+mn-cs"/>
                  <a:sym typeface="Arial" panose="020B0604020202020204" pitchFamily="34" charset="0"/>
                </a:endParaRPr>
              </a:p>
            </p:txBody>
          </p:sp>
          <p:sp>
            <p:nvSpPr>
              <p:cNvPr id="97" name="Shape 208"/>
              <p:cNvSpPr/>
              <p:nvPr/>
            </p:nvSpPr>
            <p:spPr>
              <a:xfrm rot="3758493">
                <a:off x="6601321" y="998391"/>
                <a:ext cx="383966" cy="415006"/>
              </a:xfrm>
              <a:custGeom>
                <a:avLst/>
                <a:gdLst/>
                <a:ahLst/>
                <a:cxnLst>
                  <a:cxn ang="0">
                    <a:pos x="wd2" y="hd2"/>
                  </a:cxn>
                  <a:cxn ang="5400000">
                    <a:pos x="wd2" y="hd2"/>
                  </a:cxn>
                  <a:cxn ang="10800000">
                    <a:pos x="wd2" y="hd2"/>
                  </a:cxn>
                  <a:cxn ang="16200000">
                    <a:pos x="wd2" y="hd2"/>
                  </a:cxn>
                </a:cxnLst>
                <a:rect l="0" t="0" r="r" b="b"/>
                <a:pathLst>
                  <a:path w="21399" h="21600" extrusionOk="0">
                    <a:moveTo>
                      <a:pt x="21399" y="0"/>
                    </a:moveTo>
                    <a:cubicBezTo>
                      <a:pt x="14641" y="0"/>
                      <a:pt x="6540" y="886"/>
                      <a:pt x="325" y="1003"/>
                    </a:cubicBezTo>
                    <a:cubicBezTo>
                      <a:pt x="-42" y="7726"/>
                      <a:pt x="-201" y="14997"/>
                      <a:pt x="411" y="21600"/>
                    </a:cubicBezTo>
                    <a:cubicBezTo>
                      <a:pt x="6724" y="20829"/>
                      <a:pt x="13779" y="19988"/>
                      <a:pt x="20126" y="20284"/>
                    </a:cubicBezTo>
                  </a:path>
                </a:pathLst>
              </a:custGeom>
              <a:noFill/>
              <a:ln w="38100" cap="flat">
                <a:solidFill>
                  <a:schemeClr val="tx1">
                    <a:lumMod val="85000"/>
                    <a:lumOff val="15000"/>
                  </a:schemeClr>
                </a:solidFill>
                <a:prstDash val="solid"/>
                <a:miter lim="400000"/>
              </a:ln>
              <a:effectLst/>
            </p:spPr>
            <p:txBody>
              <a:bodyPr wrap="square" lIns="38100" tIns="38100" rIns="38100" bIns="38100" numCol="1" anchor="ctr">
                <a:noAutofit/>
              </a:bodyPr>
              <a:lstStyle/>
              <a:p>
                <a:pPr marL="0" marR="0" lvl="0" indent="0" algn="l" defTabSz="4572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sz="3000" b="0" i="0" u="none" strike="noStrike" kern="1200" cap="none" spc="0" normalizeH="0" baseline="0" noProof="0" dirty="0">
                  <a:ln>
                    <a:noFill/>
                  </a:ln>
                  <a:solidFill>
                    <a:srgbClr val="FFFFFF"/>
                  </a:solidFill>
                  <a:effectLst>
                    <a:outerShdw blurRad="38100" dist="12700" dir="5400000" rotWithShape="0">
                      <a:srgbClr val="000000">
                        <a:alpha val="50000"/>
                      </a:srgbClr>
                    </a:outerShdw>
                  </a:effectLst>
                  <a:uLnTx/>
                  <a:uFillTx/>
                  <a:latin typeface="微软雅黑" panose="020B0503020204020204" pitchFamily="34" charset="-122"/>
                  <a:ea typeface="微软雅黑" panose="020B0503020204020204" pitchFamily="34" charset="-122"/>
                  <a:cs typeface="+mn-cs"/>
                  <a:sym typeface="Arial" panose="020B0604020202020204" pitchFamily="34" charset="0"/>
                </a:endParaRPr>
              </a:p>
            </p:txBody>
          </p:sp>
          <p:sp>
            <p:nvSpPr>
              <p:cNvPr id="98" name="Shape 210"/>
              <p:cNvSpPr/>
              <p:nvPr/>
            </p:nvSpPr>
            <p:spPr>
              <a:xfrm rot="3758493">
                <a:off x="7598750" y="2950768"/>
                <a:ext cx="573187" cy="491046"/>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7302" y="21128"/>
                      <a:pt x="15635" y="15045"/>
                      <a:pt x="21600" y="9996"/>
                    </a:cubicBezTo>
                    <a:cubicBezTo>
                      <a:pt x="14594" y="7013"/>
                      <a:pt x="7961" y="2130"/>
                      <a:pt x="709" y="0"/>
                    </a:cubicBezTo>
                  </a:path>
                </a:pathLst>
              </a:custGeom>
              <a:noFill/>
              <a:ln w="38100" cap="flat">
                <a:solidFill>
                  <a:schemeClr val="tx1">
                    <a:lumMod val="85000"/>
                    <a:lumOff val="15000"/>
                  </a:schemeClr>
                </a:solidFill>
                <a:prstDash val="solid"/>
                <a:miter lim="400000"/>
              </a:ln>
              <a:effectLst/>
            </p:spPr>
            <p:txBody>
              <a:bodyPr wrap="square" lIns="38100" tIns="38100" rIns="38100" bIns="38100" numCol="1" anchor="ctr">
                <a:noAutofit/>
              </a:bodyPr>
              <a:lstStyle/>
              <a:p>
                <a:pPr marL="0" marR="0" lvl="0" indent="0" algn="l" defTabSz="4572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sz="3000" b="0" i="0" u="none" strike="noStrike" kern="1200" cap="none" spc="0" normalizeH="0" baseline="0" noProof="0" dirty="0">
                  <a:ln>
                    <a:noFill/>
                  </a:ln>
                  <a:solidFill>
                    <a:srgbClr val="FFFFFF"/>
                  </a:solidFill>
                  <a:effectLst>
                    <a:outerShdw blurRad="38100" dist="12700" dir="5400000" rotWithShape="0">
                      <a:srgbClr val="000000">
                        <a:alpha val="50000"/>
                      </a:srgbClr>
                    </a:outerShdw>
                  </a:effectLst>
                  <a:uLnTx/>
                  <a:uFillTx/>
                  <a:latin typeface="微软雅黑" panose="020B0503020204020204" pitchFamily="34" charset="-122"/>
                  <a:ea typeface="微软雅黑" panose="020B0503020204020204" pitchFamily="34" charset="-122"/>
                  <a:cs typeface="+mn-cs"/>
                  <a:sym typeface="Arial" panose="020B0604020202020204" pitchFamily="34" charset="0"/>
                </a:endParaRPr>
              </a:p>
            </p:txBody>
          </p:sp>
        </p:grpSp>
      </p:grpSp>
      <p:sp>
        <p:nvSpPr>
          <p:cNvPr id="179" name="Freeform 34"/>
          <p:cNvSpPr>
            <a:spLocks noEditPoints="1"/>
          </p:cNvSpPr>
          <p:nvPr/>
        </p:nvSpPr>
        <p:spPr bwMode="auto">
          <a:xfrm rot="20640000">
            <a:off x="1972945" y="1885950"/>
            <a:ext cx="1425575" cy="697230"/>
          </a:xfrm>
          <a:custGeom>
            <a:avLst/>
            <a:gdLst>
              <a:gd name="T0" fmla="*/ 97 w 97"/>
              <a:gd name="T1" fmla="*/ 16 h 63"/>
              <a:gd name="T2" fmla="*/ 90 w 97"/>
              <a:gd name="T3" fmla="*/ 22 h 63"/>
              <a:gd name="T4" fmla="*/ 75 w 97"/>
              <a:gd name="T5" fmla="*/ 33 h 63"/>
              <a:gd name="T6" fmla="*/ 46 w 97"/>
              <a:gd name="T7" fmla="*/ 51 h 63"/>
              <a:gd name="T8" fmla="*/ 29 w 97"/>
              <a:gd name="T9" fmla="*/ 63 h 63"/>
              <a:gd name="T10" fmla="*/ 26 w 97"/>
              <a:gd name="T11" fmla="*/ 62 h 63"/>
              <a:gd name="T12" fmla="*/ 16 w 97"/>
              <a:gd name="T13" fmla="*/ 47 h 63"/>
              <a:gd name="T14" fmla="*/ 2 w 97"/>
              <a:gd name="T15" fmla="*/ 48 h 63"/>
              <a:gd name="T16" fmla="*/ 10 w 97"/>
              <a:gd name="T17" fmla="*/ 28 h 63"/>
              <a:gd name="T18" fmla="*/ 10 w 97"/>
              <a:gd name="T19" fmla="*/ 26 h 63"/>
              <a:gd name="T20" fmla="*/ 18 w 97"/>
              <a:gd name="T21" fmla="*/ 0 h 63"/>
              <a:gd name="T22" fmla="*/ 40 w 97"/>
              <a:gd name="T23" fmla="*/ 5 h 63"/>
              <a:gd name="T24" fmla="*/ 75 w 97"/>
              <a:gd name="T25" fmla="*/ 13 h 63"/>
              <a:gd name="T26" fmla="*/ 94 w 97"/>
              <a:gd name="T27" fmla="*/ 15 h 63"/>
              <a:gd name="T28" fmla="*/ 97 w 97"/>
              <a:gd name="T29" fmla="*/ 16 h 63"/>
              <a:gd name="T30" fmla="*/ 20 w 97"/>
              <a:gd name="T31" fmla="*/ 3 h 63"/>
              <a:gd name="T32" fmla="*/ 16 w 97"/>
              <a:gd name="T33" fmla="*/ 18 h 63"/>
              <a:gd name="T34" fmla="*/ 14 w 97"/>
              <a:gd name="T35" fmla="*/ 26 h 63"/>
              <a:gd name="T36" fmla="*/ 65 w 97"/>
              <a:gd name="T37" fmla="*/ 20 h 63"/>
              <a:gd name="T38" fmla="*/ 86 w 97"/>
              <a:gd name="T39" fmla="*/ 17 h 63"/>
              <a:gd name="T40" fmla="*/ 20 w 97"/>
              <a:gd name="T41" fmla="*/ 3 h 63"/>
              <a:gd name="T42" fmla="*/ 14 w 97"/>
              <a:gd name="T43" fmla="*/ 38 h 63"/>
              <a:gd name="T44" fmla="*/ 28 w 97"/>
              <a:gd name="T45" fmla="*/ 60 h 63"/>
              <a:gd name="T46" fmla="*/ 82 w 97"/>
              <a:gd name="T47" fmla="*/ 24 h 63"/>
              <a:gd name="T48" fmla="*/ 82 w 97"/>
              <a:gd name="T49" fmla="*/ 23 h 63"/>
              <a:gd name="T50" fmla="*/ 14 w 97"/>
              <a:gd name="T51" fmla="*/ 38 h 63"/>
              <a:gd name="T52" fmla="*/ 13 w 97"/>
              <a:gd name="T53" fmla="*/ 29 h 63"/>
              <a:gd name="T54" fmla="*/ 7 w 97"/>
              <a:gd name="T55" fmla="*/ 40 h 63"/>
              <a:gd name="T56" fmla="*/ 12 w 97"/>
              <a:gd name="T57" fmla="*/ 35 h 63"/>
              <a:gd name="T58" fmla="*/ 15 w 97"/>
              <a:gd name="T59" fmla="*/ 36 h 63"/>
              <a:gd name="T60" fmla="*/ 57 w 97"/>
              <a:gd name="T61" fmla="*/ 27 h 63"/>
              <a:gd name="T62" fmla="*/ 77 w 97"/>
              <a:gd name="T63" fmla="*/ 21 h 63"/>
              <a:gd name="T64" fmla="*/ 13 w 97"/>
              <a:gd name="T65" fmla="*/ 29 h 63"/>
              <a:gd name="T66" fmla="*/ 6 w 97"/>
              <a:gd name="T67" fmla="*/ 45 h 63"/>
              <a:gd name="T68" fmla="*/ 14 w 97"/>
              <a:gd name="T69" fmla="*/ 44 h 63"/>
              <a:gd name="T70" fmla="*/ 11 w 97"/>
              <a:gd name="T71" fmla="*/ 39 h 63"/>
              <a:gd name="T72" fmla="*/ 6 w 97"/>
              <a:gd name="T73" fmla="*/ 4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7" h="63">
                <a:moveTo>
                  <a:pt x="97" y="16"/>
                </a:moveTo>
                <a:cubicBezTo>
                  <a:pt x="96" y="20"/>
                  <a:pt x="92" y="19"/>
                  <a:pt x="90" y="22"/>
                </a:cubicBezTo>
                <a:cubicBezTo>
                  <a:pt x="85" y="24"/>
                  <a:pt x="80" y="29"/>
                  <a:pt x="75" y="33"/>
                </a:cubicBezTo>
                <a:cubicBezTo>
                  <a:pt x="65" y="38"/>
                  <a:pt x="56" y="45"/>
                  <a:pt x="46" y="51"/>
                </a:cubicBezTo>
                <a:cubicBezTo>
                  <a:pt x="40" y="54"/>
                  <a:pt x="35" y="58"/>
                  <a:pt x="29" y="63"/>
                </a:cubicBezTo>
                <a:cubicBezTo>
                  <a:pt x="28" y="62"/>
                  <a:pt x="27" y="62"/>
                  <a:pt x="26" y="62"/>
                </a:cubicBezTo>
                <a:cubicBezTo>
                  <a:pt x="22" y="57"/>
                  <a:pt x="20" y="52"/>
                  <a:pt x="16" y="47"/>
                </a:cubicBezTo>
                <a:cubicBezTo>
                  <a:pt x="12" y="47"/>
                  <a:pt x="6" y="49"/>
                  <a:pt x="2" y="48"/>
                </a:cubicBezTo>
                <a:cubicBezTo>
                  <a:pt x="0" y="42"/>
                  <a:pt x="7" y="35"/>
                  <a:pt x="10" y="28"/>
                </a:cubicBezTo>
                <a:cubicBezTo>
                  <a:pt x="10" y="27"/>
                  <a:pt x="10" y="26"/>
                  <a:pt x="10" y="26"/>
                </a:cubicBezTo>
                <a:cubicBezTo>
                  <a:pt x="13" y="17"/>
                  <a:pt x="15" y="8"/>
                  <a:pt x="18" y="0"/>
                </a:cubicBezTo>
                <a:cubicBezTo>
                  <a:pt x="25" y="0"/>
                  <a:pt x="33" y="4"/>
                  <a:pt x="40" y="5"/>
                </a:cubicBezTo>
                <a:cubicBezTo>
                  <a:pt x="51" y="8"/>
                  <a:pt x="63" y="10"/>
                  <a:pt x="75" y="13"/>
                </a:cubicBezTo>
                <a:cubicBezTo>
                  <a:pt x="81" y="13"/>
                  <a:pt x="88" y="15"/>
                  <a:pt x="94" y="15"/>
                </a:cubicBezTo>
                <a:cubicBezTo>
                  <a:pt x="95" y="15"/>
                  <a:pt x="96" y="14"/>
                  <a:pt x="97" y="16"/>
                </a:cubicBezTo>
                <a:close/>
                <a:moveTo>
                  <a:pt x="20" y="3"/>
                </a:moveTo>
                <a:cubicBezTo>
                  <a:pt x="18" y="8"/>
                  <a:pt x="16" y="13"/>
                  <a:pt x="16" y="18"/>
                </a:cubicBezTo>
                <a:cubicBezTo>
                  <a:pt x="15" y="21"/>
                  <a:pt x="13" y="23"/>
                  <a:pt x="14" y="26"/>
                </a:cubicBezTo>
                <a:cubicBezTo>
                  <a:pt x="31" y="24"/>
                  <a:pt x="48" y="21"/>
                  <a:pt x="65" y="20"/>
                </a:cubicBezTo>
                <a:cubicBezTo>
                  <a:pt x="72" y="18"/>
                  <a:pt x="80" y="19"/>
                  <a:pt x="86" y="17"/>
                </a:cubicBezTo>
                <a:cubicBezTo>
                  <a:pt x="64" y="14"/>
                  <a:pt x="41" y="7"/>
                  <a:pt x="20" y="3"/>
                </a:cubicBezTo>
                <a:close/>
                <a:moveTo>
                  <a:pt x="14" y="38"/>
                </a:moveTo>
                <a:cubicBezTo>
                  <a:pt x="19" y="45"/>
                  <a:pt x="22" y="53"/>
                  <a:pt x="28" y="60"/>
                </a:cubicBezTo>
                <a:cubicBezTo>
                  <a:pt x="46" y="48"/>
                  <a:pt x="64" y="37"/>
                  <a:pt x="82" y="24"/>
                </a:cubicBezTo>
                <a:cubicBezTo>
                  <a:pt x="82" y="23"/>
                  <a:pt x="82" y="23"/>
                  <a:pt x="82" y="23"/>
                </a:cubicBezTo>
                <a:cubicBezTo>
                  <a:pt x="59" y="29"/>
                  <a:pt x="37" y="35"/>
                  <a:pt x="14" y="38"/>
                </a:cubicBezTo>
                <a:close/>
                <a:moveTo>
                  <a:pt x="13" y="29"/>
                </a:moveTo>
                <a:cubicBezTo>
                  <a:pt x="11" y="33"/>
                  <a:pt x="8" y="37"/>
                  <a:pt x="7" y="40"/>
                </a:cubicBezTo>
                <a:cubicBezTo>
                  <a:pt x="9" y="39"/>
                  <a:pt x="9" y="36"/>
                  <a:pt x="12" y="35"/>
                </a:cubicBezTo>
                <a:cubicBezTo>
                  <a:pt x="13" y="35"/>
                  <a:pt x="14" y="35"/>
                  <a:pt x="15" y="36"/>
                </a:cubicBezTo>
                <a:cubicBezTo>
                  <a:pt x="29" y="33"/>
                  <a:pt x="43" y="30"/>
                  <a:pt x="57" y="27"/>
                </a:cubicBezTo>
                <a:cubicBezTo>
                  <a:pt x="64" y="24"/>
                  <a:pt x="70" y="23"/>
                  <a:pt x="77" y="21"/>
                </a:cubicBezTo>
                <a:cubicBezTo>
                  <a:pt x="55" y="23"/>
                  <a:pt x="34" y="25"/>
                  <a:pt x="13" y="29"/>
                </a:cubicBezTo>
                <a:close/>
                <a:moveTo>
                  <a:pt x="6" y="45"/>
                </a:moveTo>
                <a:cubicBezTo>
                  <a:pt x="9" y="46"/>
                  <a:pt x="12" y="44"/>
                  <a:pt x="14" y="44"/>
                </a:cubicBezTo>
                <a:cubicBezTo>
                  <a:pt x="13" y="42"/>
                  <a:pt x="13" y="41"/>
                  <a:pt x="11" y="39"/>
                </a:cubicBezTo>
                <a:cubicBezTo>
                  <a:pt x="10" y="41"/>
                  <a:pt x="8" y="43"/>
                  <a:pt x="6" y="45"/>
                </a:cubicBezTo>
                <a:close/>
              </a:path>
            </a:pathLst>
          </a:custGeom>
          <a:solidFill>
            <a:schemeClr val="tx1"/>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微软雅黑"/>
              <a:cs typeface="+mn-cs"/>
            </a:endParaRPr>
          </a:p>
        </p:txBody>
      </p:sp>
      <p:pic>
        <p:nvPicPr>
          <p:cNvPr id="34" name="图片 33"/>
          <p:cNvPicPr>
            <a:picLocks noChangeAspect="1"/>
          </p:cNvPicPr>
          <p:nvPr/>
        </p:nvPicPr>
        <p:blipFill>
          <a:blip r:embed="rId5"/>
          <a:stretch>
            <a:fillRect/>
          </a:stretch>
        </p:blipFill>
        <p:spPr>
          <a:xfrm>
            <a:off x="7748341" y="1664488"/>
            <a:ext cx="866974" cy="797510"/>
          </a:xfrm>
          <a:prstGeom prst="rect">
            <a:avLst/>
          </a:prstGeom>
        </p:spPr>
      </p:pic>
    </p:spTree>
    <p:custDataLst>
      <p:tags r:id="rId1"/>
    </p:custDataLst>
    <p:extLst>
      <p:ext uri="{BB962C8B-B14F-4D97-AF65-F5344CB8AC3E}">
        <p14:creationId xmlns:p14="http://schemas.microsoft.com/office/powerpoint/2010/main" val="951955564"/>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750"/>
                                        <p:tgtEl>
                                          <p:spTgt spid="6"/>
                                        </p:tgtEl>
                                      </p:cBhvr>
                                    </p:animEffect>
                                  </p:childTnLst>
                                </p:cTn>
                              </p:par>
                            </p:childTnLst>
                          </p:cTn>
                        </p:par>
                        <p:par>
                          <p:cTn id="8" fill="hold">
                            <p:stCondLst>
                              <p:cond delay="750"/>
                            </p:stCondLst>
                            <p:childTnLst>
                              <p:par>
                                <p:cTn id="9" presetID="22" presetClass="entr" presetSubtype="8" fill="hold" grpId="0" nodeType="afterEffect">
                                  <p:stCondLst>
                                    <p:cond delay="0"/>
                                  </p:stCondLst>
                                  <p:childTnLst>
                                    <p:set>
                                      <p:cBhvr>
                                        <p:cTn id="10" dur="1" fill="hold">
                                          <p:stCondLst>
                                            <p:cond delay="0"/>
                                          </p:stCondLst>
                                        </p:cTn>
                                        <p:tgtEl>
                                          <p:spTgt spid="80"/>
                                        </p:tgtEl>
                                        <p:attrNameLst>
                                          <p:attrName>style.visibility</p:attrName>
                                        </p:attrNameLst>
                                      </p:cBhvr>
                                      <p:to>
                                        <p:strVal val="visible"/>
                                      </p:to>
                                    </p:set>
                                    <p:animEffect transition="in" filter="wipe(left)">
                                      <p:cBhvr>
                                        <p:cTn id="11" dur="700"/>
                                        <p:tgtEl>
                                          <p:spTgt spid="80"/>
                                        </p:tgtEl>
                                      </p:cBhvr>
                                    </p:animEffect>
                                  </p:childTnLst>
                                </p:cTn>
                              </p:par>
                              <p:par>
                                <p:cTn id="12" presetID="22" presetClass="entr" presetSubtype="8" fill="hold" nodeType="withEffect">
                                  <p:stCondLst>
                                    <p:cond delay="500"/>
                                  </p:stCondLst>
                                  <p:childTnLst>
                                    <p:set>
                                      <p:cBhvr>
                                        <p:cTn id="13" dur="1" fill="hold">
                                          <p:stCondLst>
                                            <p:cond delay="0"/>
                                          </p:stCondLst>
                                        </p:cTn>
                                        <p:tgtEl>
                                          <p:spTgt spid="88"/>
                                        </p:tgtEl>
                                        <p:attrNameLst>
                                          <p:attrName>style.visibility</p:attrName>
                                        </p:attrNameLst>
                                      </p:cBhvr>
                                      <p:to>
                                        <p:strVal val="visible"/>
                                      </p:to>
                                    </p:set>
                                    <p:animEffect transition="in" filter="wipe(left)">
                                      <p:cBhvr>
                                        <p:cTn id="14" dur="700"/>
                                        <p:tgtEl>
                                          <p:spTgt spid="88"/>
                                        </p:tgtEl>
                                      </p:cBhvr>
                                    </p:animEffect>
                                  </p:childTnLst>
                                </p:cTn>
                              </p:par>
                            </p:childTnLst>
                          </p:cTn>
                        </p:par>
                        <p:par>
                          <p:cTn id="15" fill="hold">
                            <p:stCondLst>
                              <p:cond delay="1950"/>
                            </p:stCondLst>
                            <p:childTnLst>
                              <p:par>
                                <p:cTn id="16" presetID="22" presetClass="entr" presetSubtype="8" fill="hold" grpId="0" nodeType="afterEffect">
                                  <p:stCondLst>
                                    <p:cond delay="0"/>
                                  </p:stCondLst>
                                  <p:childTnLst>
                                    <p:set>
                                      <p:cBhvr>
                                        <p:cTn id="17" dur="1" fill="hold">
                                          <p:stCondLst>
                                            <p:cond delay="0"/>
                                          </p:stCondLst>
                                        </p:cTn>
                                        <p:tgtEl>
                                          <p:spTgt spid="81"/>
                                        </p:tgtEl>
                                        <p:attrNameLst>
                                          <p:attrName>style.visibility</p:attrName>
                                        </p:attrNameLst>
                                      </p:cBhvr>
                                      <p:to>
                                        <p:strVal val="visible"/>
                                      </p:to>
                                    </p:set>
                                    <p:animEffect transition="in" filter="wipe(left)">
                                      <p:cBhvr>
                                        <p:cTn id="18" dur="900"/>
                                        <p:tgtEl>
                                          <p:spTgt spid="81"/>
                                        </p:tgtEl>
                                      </p:cBhvr>
                                    </p:animEffect>
                                  </p:childTnLst>
                                </p:cTn>
                              </p:par>
                              <p:par>
                                <p:cTn id="19" presetID="55" presetClass="entr" presetSubtype="0" fill="hold" nodeType="withEffect">
                                  <p:stCondLst>
                                    <p:cond delay="0"/>
                                  </p:stCondLst>
                                  <p:childTnLst>
                                    <p:set>
                                      <p:cBhvr>
                                        <p:cTn id="20" dur="1" fill="hold">
                                          <p:stCondLst>
                                            <p:cond delay="0"/>
                                          </p:stCondLst>
                                        </p:cTn>
                                        <p:tgtEl>
                                          <p:spTgt spid="34"/>
                                        </p:tgtEl>
                                        <p:attrNameLst>
                                          <p:attrName>style.visibility</p:attrName>
                                        </p:attrNameLst>
                                      </p:cBhvr>
                                      <p:to>
                                        <p:strVal val="visible"/>
                                      </p:to>
                                    </p:set>
                                    <p:anim calcmode="lin" valueType="num">
                                      <p:cBhvr>
                                        <p:cTn id="21" dur="1000" fill="hold"/>
                                        <p:tgtEl>
                                          <p:spTgt spid="34"/>
                                        </p:tgtEl>
                                        <p:attrNameLst>
                                          <p:attrName>ppt_w</p:attrName>
                                        </p:attrNameLst>
                                      </p:cBhvr>
                                      <p:tavLst>
                                        <p:tav tm="0">
                                          <p:val>
                                            <p:strVal val="#ppt_w*0.70"/>
                                          </p:val>
                                        </p:tav>
                                        <p:tav tm="100000">
                                          <p:val>
                                            <p:strVal val="#ppt_w"/>
                                          </p:val>
                                        </p:tav>
                                      </p:tavLst>
                                    </p:anim>
                                    <p:anim calcmode="lin" valueType="num">
                                      <p:cBhvr>
                                        <p:cTn id="22" dur="1000" fill="hold"/>
                                        <p:tgtEl>
                                          <p:spTgt spid="34"/>
                                        </p:tgtEl>
                                        <p:attrNameLst>
                                          <p:attrName>ppt_h</p:attrName>
                                        </p:attrNameLst>
                                      </p:cBhvr>
                                      <p:tavLst>
                                        <p:tav tm="0">
                                          <p:val>
                                            <p:strVal val="#ppt_h"/>
                                          </p:val>
                                        </p:tav>
                                        <p:tav tm="100000">
                                          <p:val>
                                            <p:strVal val="#ppt_h"/>
                                          </p:val>
                                        </p:tav>
                                      </p:tavLst>
                                    </p:anim>
                                    <p:animEffect transition="in" filter="fade">
                                      <p:cBhvr>
                                        <p:cTn id="23" dur="1000"/>
                                        <p:tgtEl>
                                          <p:spTgt spid="34"/>
                                        </p:tgtEl>
                                      </p:cBhvr>
                                    </p:animEffect>
                                  </p:childTnLst>
                                </p:cTn>
                              </p:par>
                              <p:par>
                                <p:cTn id="24" presetID="55" presetClass="entr" presetSubtype="0" fill="hold" grpId="0" nodeType="withEffect">
                                  <p:stCondLst>
                                    <p:cond delay="0"/>
                                  </p:stCondLst>
                                  <p:childTnLst>
                                    <p:set>
                                      <p:cBhvr>
                                        <p:cTn id="25" dur="1" fill="hold">
                                          <p:stCondLst>
                                            <p:cond delay="0"/>
                                          </p:stCondLst>
                                        </p:cTn>
                                        <p:tgtEl>
                                          <p:spTgt spid="179"/>
                                        </p:tgtEl>
                                        <p:attrNameLst>
                                          <p:attrName>style.visibility</p:attrName>
                                        </p:attrNameLst>
                                      </p:cBhvr>
                                      <p:to>
                                        <p:strVal val="visible"/>
                                      </p:to>
                                    </p:set>
                                    <p:anim calcmode="lin" valueType="num">
                                      <p:cBhvr>
                                        <p:cTn id="26" dur="1000" fill="hold"/>
                                        <p:tgtEl>
                                          <p:spTgt spid="179"/>
                                        </p:tgtEl>
                                        <p:attrNameLst>
                                          <p:attrName>ppt_w</p:attrName>
                                        </p:attrNameLst>
                                      </p:cBhvr>
                                      <p:tavLst>
                                        <p:tav tm="0">
                                          <p:val>
                                            <p:strVal val="#ppt_w*0.70"/>
                                          </p:val>
                                        </p:tav>
                                        <p:tav tm="100000">
                                          <p:val>
                                            <p:strVal val="#ppt_w"/>
                                          </p:val>
                                        </p:tav>
                                      </p:tavLst>
                                    </p:anim>
                                    <p:anim calcmode="lin" valueType="num">
                                      <p:cBhvr>
                                        <p:cTn id="27" dur="1000" fill="hold"/>
                                        <p:tgtEl>
                                          <p:spTgt spid="179"/>
                                        </p:tgtEl>
                                        <p:attrNameLst>
                                          <p:attrName>ppt_h</p:attrName>
                                        </p:attrNameLst>
                                      </p:cBhvr>
                                      <p:tavLst>
                                        <p:tav tm="0">
                                          <p:val>
                                            <p:strVal val="#ppt_h"/>
                                          </p:val>
                                        </p:tav>
                                        <p:tav tm="100000">
                                          <p:val>
                                            <p:strVal val="#ppt_h"/>
                                          </p:val>
                                        </p:tav>
                                      </p:tavLst>
                                    </p:anim>
                                    <p:animEffect transition="in" filter="fade">
                                      <p:cBhvr>
                                        <p:cTn id="28" dur="1000"/>
                                        <p:tgtEl>
                                          <p:spTgt spid="1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bldLvl="0" animBg="1"/>
      <p:bldP spid="81" grpId="0"/>
      <p:bldP spid="179"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KSO_WM_TEMPLATE_TOPIC_DEFAULT" val="1"/>
  <p:tag name="KSO_WM_TEMPLATE_JOB_ID" val="2"/>
  <p:tag name="KSO_WM_TEMPLATE_SCENE_ID" val="1"/>
  <p:tag name="KSO_WM_TEMPLATE_OUTLINE_ID" val="15"/>
  <p:tag name="KSO_WM_TEMPLATE_TOPIC_ID" val="2869567"/>
  <p:tag name="KSO_WM_BEAUTIFY_FLAG" val="#wm#"/>
  <p:tag name="KSO_WM_TAG_VERSION" val="1.0"/>
  <p:tag name="KSO_WM_TEMPLATE_INDEX" val="20184553"/>
  <p:tag name="KSO_WM_TEMPLATE_CATEGORY" val="custom"/>
  <p:tag name="KSO_WM_TEMPLATE_THUMBS_INDEX" val="1、6、10、14、20、26、27、28、29、31"/>
</p:tagLst>
</file>

<file path=ppt/tags/tag2.xml><?xml version="1.0" encoding="utf-8"?>
<p:tagLst xmlns:a="http://schemas.openxmlformats.org/drawingml/2006/main" xmlns:r="http://schemas.openxmlformats.org/officeDocument/2006/relationships" xmlns:p="http://schemas.openxmlformats.org/presentationml/2006/main">
  <p:tag name="PA" val="v3.2.0"/>
</p:tagLst>
</file>

<file path=ppt/tags/tag3.xml><?xml version="1.0" encoding="utf-8"?>
<p:tagLst xmlns:a="http://schemas.openxmlformats.org/drawingml/2006/main" xmlns:r="http://schemas.openxmlformats.org/officeDocument/2006/relationships" xmlns:p="http://schemas.openxmlformats.org/presentationml/2006/main">
  <p:tag name="PA" val="v3.2.0"/>
</p:tagLst>
</file>

<file path=ppt/tags/tag4.xml><?xml version="1.0" encoding="utf-8"?>
<p:tagLst xmlns:a="http://schemas.openxmlformats.org/drawingml/2006/main" xmlns:r="http://schemas.openxmlformats.org/officeDocument/2006/relationships" xmlns:p="http://schemas.openxmlformats.org/presentationml/2006/main">
  <p:tag name="PA" val="v3.2.0"/>
</p:tagLst>
</file>

<file path=ppt/tags/tag5.xml><?xml version="1.0" encoding="utf-8"?>
<p:tagLst xmlns:a="http://schemas.openxmlformats.org/drawingml/2006/main" xmlns:r="http://schemas.openxmlformats.org/officeDocument/2006/relationships" xmlns:p="http://schemas.openxmlformats.org/presentationml/2006/main">
  <p:tag name="PA" val="v3.2.0"/>
</p:tagLst>
</file>

<file path=ppt/tags/tag6.xml><?xml version="1.0" encoding="utf-8"?>
<p:tagLst xmlns:a="http://schemas.openxmlformats.org/drawingml/2006/main" xmlns:r="http://schemas.openxmlformats.org/officeDocument/2006/relationships" xmlns:p="http://schemas.openxmlformats.org/presentationml/2006/main">
  <p:tag name="KSO_WM_SLIDE_SUBTYPE" val="pureTxt"/>
  <p:tag name="KSO_WM_TEMPLATE_TOPIC_DEFAULT" val="1"/>
  <p:tag name="KSO_WM_TEMPLATE_JOB_ID" val="2"/>
  <p:tag name="KSO_WM_TEMPLATE_SCENE_ID" val="1"/>
  <p:tag name="KSO_WM_TEMPLATE_OUTLINE_ID" val="15"/>
  <p:tag name="KSO_WM_TEMPLATE_TOPIC_ID" val="2869567"/>
  <p:tag name="KSO_WM_SLIDE_SIZE" val="828*343"/>
  <p:tag name="KSO_WM_SLIDE_POSITION" val="66*144"/>
  <p:tag name="KSO_WM_BEAUTIFY_FLAG" val="#wm#"/>
  <p:tag name="KSO_WM_SLIDE_TYPE" val="title"/>
  <p:tag name="KSO_WM_SLIDE_LAYOUT_CNT" val="1_1"/>
  <p:tag name="KSO_WM_SLIDE_LAYOUT" val="a_b"/>
  <p:tag name="KSO_WM_SLIDE_ITEM_CNT" val="2"/>
  <p:tag name="KSO_WM_SLIDE_INDEX" val="1"/>
  <p:tag name="KSO_WM_SLIDE_ID" val="custom20184553_1"/>
  <p:tag name="KSO_WM_TAG_VERSION" val="1.0"/>
  <p:tag name="KSO_WM_TEMPLATE_INDEX" val="20184553"/>
  <p:tag name="KSO_WM_TEMPLATE_CATEGORY" val="custom"/>
  <p:tag name="KSO_WM_TEMPLATE_THUMBS_INDEX" val="1、6、10、14、20、26、27、28、29、31"/>
</p:tagLst>
</file>

<file path=ppt/theme/theme1.xml><?xml version="1.0" encoding="utf-8"?>
<a:theme xmlns:a="http://schemas.openxmlformats.org/drawingml/2006/main" name="1_Office 主题">
  <a:themeElements>
    <a:clrScheme name="自定义 214">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1">
      <a:majorFont>
        <a:latin typeface="Calibri"/>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TotalTime>
  <Words>535</Words>
  <Application>Microsoft Office PowerPoint</Application>
  <PresentationFormat>Widescreen</PresentationFormat>
  <Paragraphs>34</Paragraphs>
  <Slides>17</Slides>
  <Notes>2</Notes>
  <HiddenSlides>0</HiddenSlides>
  <MMClips>0</MMClips>
  <ScaleCrop>false</ScaleCrop>
  <HeadingPairs>
    <vt:vector size="6" baseType="variant">
      <vt:variant>
        <vt:lpstr>Fonts Used</vt:lpstr>
      </vt:variant>
      <vt:variant>
        <vt:i4>10</vt:i4>
      </vt:variant>
      <vt:variant>
        <vt:lpstr>Theme</vt:lpstr>
      </vt:variant>
      <vt:variant>
        <vt:i4>3</vt:i4>
      </vt:variant>
      <vt:variant>
        <vt:lpstr>Slide Titles</vt:lpstr>
      </vt:variant>
      <vt:variant>
        <vt:i4>17</vt:i4>
      </vt:variant>
    </vt:vector>
  </HeadingPairs>
  <TitlesOfParts>
    <vt:vector size="30" baseType="lpstr">
      <vt:lpstr>Ikaros-Regular</vt:lpstr>
      <vt:lpstr>仓耳玄三M W05</vt:lpstr>
      <vt:lpstr>Arial</vt:lpstr>
      <vt:lpstr>Arial-Rounded</vt:lpstr>
      <vt:lpstr>Calibri</vt:lpstr>
      <vt:lpstr>Calibri Light</vt:lpstr>
      <vt:lpstr>Cambria</vt:lpstr>
      <vt:lpstr>Microsoft YaHei</vt:lpstr>
      <vt:lpstr>Nunito black</vt:lpstr>
      <vt:lpstr>SimSun</vt:lpstr>
      <vt:lpstr>1_Office 主题</vt:lpstr>
      <vt:lpstr>2_Office 主题</vt:lpstr>
      <vt:lpstr>Office 主题</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tran thao</dc:creator>
  <cp:lastModifiedBy>Thao Tran</cp:lastModifiedBy>
  <cp:revision>15</cp:revision>
  <dcterms:created xsi:type="dcterms:W3CDTF">2021-08-03T10:42:59Z</dcterms:created>
  <dcterms:modified xsi:type="dcterms:W3CDTF">2025-01-19T02:36:32Z</dcterms:modified>
</cp:coreProperties>
</file>