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 id="2147483679" r:id="rId3"/>
    <p:sldMasterId id="2147483690" r:id="rId4"/>
    <p:sldMasterId id="2147483700" r:id="rId5"/>
    <p:sldMasterId id="2147483712" r:id="rId6"/>
    <p:sldMasterId id="2147483724" r:id="rId7"/>
    <p:sldMasterId id="2147483736" r:id="rId8"/>
  </p:sldMasterIdLst>
  <p:notesMasterIdLst>
    <p:notesMasterId r:id="rId36"/>
  </p:notesMasterIdLst>
  <p:sldIdLst>
    <p:sldId id="258" r:id="rId9"/>
    <p:sldId id="8697" r:id="rId10"/>
    <p:sldId id="8698" r:id="rId11"/>
    <p:sldId id="8699" r:id="rId12"/>
    <p:sldId id="8700" r:id="rId13"/>
    <p:sldId id="8701" r:id="rId14"/>
    <p:sldId id="8702" r:id="rId15"/>
    <p:sldId id="367" r:id="rId16"/>
    <p:sldId id="8711" r:id="rId17"/>
    <p:sldId id="3393" r:id="rId18"/>
    <p:sldId id="511" r:id="rId19"/>
    <p:sldId id="510" r:id="rId20"/>
    <p:sldId id="8703" r:id="rId21"/>
    <p:sldId id="8704" r:id="rId22"/>
    <p:sldId id="8705" r:id="rId23"/>
    <p:sldId id="8706" r:id="rId24"/>
    <p:sldId id="264" r:id="rId25"/>
    <p:sldId id="3394" r:id="rId26"/>
    <p:sldId id="8710" r:id="rId27"/>
    <p:sldId id="3395" r:id="rId28"/>
    <p:sldId id="8707" r:id="rId29"/>
    <p:sldId id="287" r:id="rId30"/>
    <p:sldId id="274" r:id="rId31"/>
    <p:sldId id="275" r:id="rId32"/>
    <p:sldId id="276" r:id="rId33"/>
    <p:sldId id="277" r:id="rId34"/>
    <p:sldId id="26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474" autoAdjust="0"/>
  </p:normalViewPr>
  <p:slideViewPr>
    <p:cSldViewPr snapToGrid="0">
      <p:cViewPr varScale="1">
        <p:scale>
          <a:sx n="54" d="100"/>
          <a:sy n="54" d="100"/>
        </p:scale>
        <p:origin x="1148" y="44"/>
      </p:cViewPr>
      <p:guideLst/>
    </p:cSldViewPr>
  </p:slideViewPr>
  <p:notesTextViewPr>
    <p:cViewPr>
      <p:scale>
        <a:sx n="1" d="1"/>
        <a:sy n="1" d="1"/>
      </p:scale>
      <p:origin x="0" y="0"/>
    </p:cViewPr>
  </p:notesTextViewPr>
  <p:sorterViewPr>
    <p:cViewPr>
      <p:scale>
        <a:sx n="70" d="100"/>
        <a:sy n="70" d="100"/>
      </p:scale>
      <p:origin x="0" y="-347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B02919-E765-4821-830C-71CBAD24CF5A}" type="datetimeFigureOut">
              <a:rPr lang="en-US" smtClean="0"/>
              <a:t>3/12/2025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6171A6-0697-4FCD-B98D-BD8F61D618FC}" type="slidenum">
              <a:rPr lang="en-US" smtClean="0"/>
              <a:t>‹#›</a:t>
            </a:fld>
            <a:endParaRPr lang="en-US"/>
          </a:p>
        </p:txBody>
      </p:sp>
    </p:spTree>
    <p:extLst>
      <p:ext uri="{BB962C8B-B14F-4D97-AF65-F5344CB8AC3E}">
        <p14:creationId xmlns:p14="http://schemas.microsoft.com/office/powerpoint/2010/main" val="1251308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063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5386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4264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4100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GV cùng HS chốt: </a:t>
            </a:r>
            <a:r>
              <a:rPr lang="vi-VN"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 từ ngữ chỉ hoạt động bảo vệ, chăm sóc cây:</a:t>
            </a:r>
            <a:r>
              <a:rPr lang="vi-VN"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tưới cây, tỉa lá, vun gốc, bắt sâu.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46171A6-0697-4FCD-B98D-BD8F61D618FC}" type="slidenum">
              <a:rPr lang="en-US" smtClean="0"/>
              <a:t>12</a:t>
            </a:fld>
            <a:endParaRPr lang="en-US"/>
          </a:p>
        </p:txBody>
      </p:sp>
    </p:spTree>
    <p:extLst>
      <p:ext uri="{BB962C8B-B14F-4D97-AF65-F5344CB8AC3E}">
        <p14:creationId xmlns:p14="http://schemas.microsoft.com/office/powerpoint/2010/main" val="435010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a:t>
            </a:r>
            <a:r>
              <a:rPr lang="en-US"/>
              <a:t>ng dẫn: Nhấn vào lần lượt từng cây cỏ để đến câu hỏi. Kết thúc nhấn Cỏ chăm chỉ để end game.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17EF4A-A8B1-43BA-B56C-B5F92A5255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Nhấn</a:t>
            </a:r>
            <a:r>
              <a:rPr lang="en-US" dirty="0"/>
              <a:t> </a:t>
            </a:r>
            <a:r>
              <a:rPr lang="en-US" dirty="0" err="1"/>
              <a:t>vào</a:t>
            </a:r>
            <a:r>
              <a:rPr lang="en-US" dirty="0"/>
              <a:t> Icon </a:t>
            </a:r>
            <a:r>
              <a:rPr lang="en-US" dirty="0" err="1"/>
              <a:t>cỏ</a:t>
            </a:r>
            <a:r>
              <a:rPr lang="en-US" dirty="0"/>
              <a:t> </a:t>
            </a:r>
            <a:r>
              <a:rPr lang="en-US" dirty="0" err="1"/>
              <a:t>chăm</a:t>
            </a:r>
            <a:r>
              <a:rPr lang="en-US" dirty="0"/>
              <a:t> </a:t>
            </a:r>
            <a:r>
              <a:rPr lang="en-US" dirty="0" err="1"/>
              <a:t>chỉ</a:t>
            </a:r>
            <a:r>
              <a:rPr lang="en-US" dirty="0"/>
              <a:t> quay </a:t>
            </a:r>
            <a:r>
              <a:rPr lang="en-US" dirty="0" err="1"/>
              <a:t>về</a:t>
            </a:r>
            <a:r>
              <a:rPr lang="en-US" dirty="0"/>
              <a:t> </a:t>
            </a:r>
            <a:r>
              <a:rPr lang="en-US" dirty="0" err="1"/>
              <a:t>màn</a:t>
            </a:r>
            <a:r>
              <a:rPr lang="en-US" dirty="0"/>
              <a:t> </a:t>
            </a:r>
            <a:r>
              <a:rPr lang="en-US" dirty="0" err="1"/>
              <a:t>hình</a:t>
            </a:r>
            <a:r>
              <a:rPr lang="en-US" dirty="0"/>
              <a:t> </a:t>
            </a:r>
            <a:r>
              <a:rPr lang="en-US" dirty="0" err="1"/>
              <a:t>chính</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17EF4A-A8B1-43BA-B56C-B5F92A5255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err="1"/>
              <a:t>Nhấn</a:t>
            </a:r>
            <a:r>
              <a:rPr lang="en-US" dirty="0"/>
              <a:t> </a:t>
            </a:r>
            <a:r>
              <a:rPr lang="en-US" dirty="0" err="1"/>
              <a:t>vào</a:t>
            </a:r>
            <a:r>
              <a:rPr lang="en-US" dirty="0"/>
              <a:t> Icon </a:t>
            </a:r>
            <a:r>
              <a:rPr lang="en-US" dirty="0" err="1"/>
              <a:t>cỏ</a:t>
            </a:r>
            <a:r>
              <a:rPr lang="en-US" dirty="0"/>
              <a:t> </a:t>
            </a:r>
            <a:r>
              <a:rPr lang="en-US" dirty="0" err="1"/>
              <a:t>chăm</a:t>
            </a:r>
            <a:r>
              <a:rPr lang="en-US" dirty="0"/>
              <a:t> </a:t>
            </a:r>
            <a:r>
              <a:rPr lang="en-US" dirty="0" err="1"/>
              <a:t>chỉ</a:t>
            </a:r>
            <a:r>
              <a:rPr lang="en-US" dirty="0"/>
              <a:t> quay </a:t>
            </a:r>
            <a:r>
              <a:rPr lang="en-US" dirty="0" err="1"/>
              <a:t>về</a:t>
            </a:r>
            <a:r>
              <a:rPr lang="en-US" dirty="0"/>
              <a:t> </a:t>
            </a:r>
            <a:r>
              <a:rPr lang="en-US" dirty="0" err="1"/>
              <a:t>màn</a:t>
            </a:r>
            <a:r>
              <a:rPr lang="en-US" dirty="0"/>
              <a:t> </a:t>
            </a:r>
            <a:r>
              <a:rPr lang="en-US" dirty="0" err="1"/>
              <a:t>hình</a:t>
            </a:r>
            <a:r>
              <a:rPr lang="en-US" dirty="0"/>
              <a:t> </a:t>
            </a:r>
            <a:r>
              <a:rPr lang="en-US" dirty="0" err="1"/>
              <a:t>chính</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DEE36-435B-4592-A6BE-E2A2F0F3F3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err="1"/>
              <a:t>Nhấn</a:t>
            </a:r>
            <a:r>
              <a:rPr lang="en-US" dirty="0"/>
              <a:t> </a:t>
            </a:r>
            <a:r>
              <a:rPr lang="en-US" dirty="0" err="1"/>
              <a:t>vào</a:t>
            </a:r>
            <a:r>
              <a:rPr lang="en-US" dirty="0"/>
              <a:t> Icon </a:t>
            </a:r>
            <a:r>
              <a:rPr lang="en-US" dirty="0" err="1"/>
              <a:t>cỏ</a:t>
            </a:r>
            <a:r>
              <a:rPr lang="en-US" dirty="0"/>
              <a:t> </a:t>
            </a:r>
            <a:r>
              <a:rPr lang="en-US" dirty="0" err="1"/>
              <a:t>chăm</a:t>
            </a:r>
            <a:r>
              <a:rPr lang="en-US" dirty="0"/>
              <a:t> </a:t>
            </a:r>
            <a:r>
              <a:rPr lang="en-US" dirty="0" err="1"/>
              <a:t>chỉ</a:t>
            </a:r>
            <a:r>
              <a:rPr lang="en-US" dirty="0"/>
              <a:t> quay </a:t>
            </a:r>
            <a:r>
              <a:rPr lang="en-US" dirty="0" err="1"/>
              <a:t>về</a:t>
            </a:r>
            <a:r>
              <a:rPr lang="en-US" dirty="0"/>
              <a:t> </a:t>
            </a:r>
            <a:r>
              <a:rPr lang="en-US" dirty="0" err="1"/>
              <a:t>màn</a:t>
            </a:r>
            <a:r>
              <a:rPr lang="en-US" dirty="0"/>
              <a:t> </a:t>
            </a:r>
            <a:r>
              <a:rPr lang="en-US" dirty="0" err="1"/>
              <a:t>hình</a:t>
            </a:r>
            <a:r>
              <a:rPr lang="en-US" dirty="0"/>
              <a:t> </a:t>
            </a:r>
            <a:r>
              <a:rPr lang="en-US" dirty="0" err="1"/>
              <a:t>chính</a:t>
            </a: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DEE36-435B-4592-A6BE-E2A2F0F3F3B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961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5348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7740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A70B09E-B74C-4DF4-A280-B70EAFCB50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3" name="图片 2">
            <a:extLst>
              <a:ext uri="{FF2B5EF4-FFF2-40B4-BE49-F238E27FC236}">
                <a16:creationId xmlns:a16="http://schemas.microsoft.com/office/drawing/2014/main" id="{6D1169B3-C06C-4EA0-A39D-7BC333595F6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 y="5791200"/>
            <a:ext cx="12191996" cy="1066800"/>
          </a:xfrm>
          <a:prstGeom prst="rect">
            <a:avLst/>
          </a:prstGeom>
        </p:spPr>
      </p:pic>
    </p:spTree>
    <p:extLst>
      <p:ext uri="{BB962C8B-B14F-4D97-AF65-F5344CB8AC3E}">
        <p14:creationId xmlns:p14="http://schemas.microsoft.com/office/powerpoint/2010/main" val="1605237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F6E05B6-3A85-4A45-8725-F0F5371674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Tree>
    <p:extLst>
      <p:ext uri="{BB962C8B-B14F-4D97-AF65-F5344CB8AC3E}">
        <p14:creationId xmlns:p14="http://schemas.microsoft.com/office/powerpoint/2010/main" val="2597317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242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09317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2"/>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 name="Google Shape;18;p1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8251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1"/>
        <p:cNvGrpSpPr/>
        <p:nvPr/>
      </p:nvGrpSpPr>
      <p:grpSpPr>
        <a:xfrm>
          <a:off x="0" y="0"/>
          <a:ext cx="0" cy="0"/>
          <a:chOff x="0" y="0"/>
          <a:chExt cx="0" cy="0"/>
        </a:xfrm>
      </p:grpSpPr>
      <p:sp>
        <p:nvSpPr>
          <p:cNvPr id="22" name="Google Shape;22;p13"/>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3"/>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4" name="Google Shape;24;p1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77705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4"/>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4"/>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1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31333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5"/>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5"/>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15"/>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1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38805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6"/>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16"/>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16"/>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16"/>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1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29539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06364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282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9"/>
          <p:cNvSpPr>
            <a:spLocks noGrp="1"/>
          </p:cNvSpPr>
          <p:nvPr>
            <p:ph type="pic" idx="2"/>
          </p:nvPr>
        </p:nvSpPr>
        <p:spPr>
          <a:xfrm>
            <a:off x="2389717" y="612775"/>
            <a:ext cx="7315200" cy="4114800"/>
          </a:xfrm>
          <a:prstGeom prst="rect">
            <a:avLst/>
          </a:prstGeom>
          <a:noFill/>
          <a:ln>
            <a:noFill/>
          </a:ln>
        </p:spPr>
        <p:txBody>
          <a:bodyPr spcFirstLastPara="1" wrap="square" lIns="91425" tIns="45700" rIns="91425" bIns="45700" anchor="t" anchorCtr="0">
            <a:norm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9"/>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61370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833019" y="-1623219"/>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77879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7421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2025/3/12</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17963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dirty="0"/>
              <a:t>单击此处编辑母版标题样式</a:t>
            </a:r>
          </a:p>
        </p:txBody>
      </p:sp>
      <p:sp>
        <p:nvSpPr>
          <p:cNvPr id="3" name="内容占位符 2"/>
          <p:cNvSpPr>
            <a:spLocks noGrp="1"/>
          </p:cNvSpPr>
          <p:nvPr>
            <p:ph idx="1"/>
          </p:nvPr>
        </p:nvSpPr>
        <p:spPr>
          <a:xfrm>
            <a:off x="838200" y="1825625"/>
            <a:ext cx="10515600" cy="4351338"/>
          </a:xfrm>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2025/3/12</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dirty="0"/>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606280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20DD7636-5BE1-44BC-BB5F-15739D9E18E1}"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extLst>
      <p:ext uri="{BB962C8B-B14F-4D97-AF65-F5344CB8AC3E}">
        <p14:creationId xmlns:p14="http://schemas.microsoft.com/office/powerpoint/2010/main" val="2789626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2025/3/12</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42744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2025/3/12</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851104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p>
        </p:txBody>
      </p:sp>
      <p:sp>
        <p:nvSpPr>
          <p:cNvPr id="3" name="日期占位符 2"/>
          <p:cNvSpPr>
            <a:spLocks noGrp="1"/>
          </p:cNvSpPr>
          <p:nvPr>
            <p:ph type="dt" sz="half" idx="10"/>
          </p:nvPr>
        </p:nvSpPr>
        <p:spPr>
          <a:xfrm>
            <a:off x="838200" y="6356350"/>
            <a:ext cx="2743200" cy="365125"/>
          </a:xfrm>
        </p:spPr>
        <p:txBody>
          <a:bodyPr/>
          <a:lstStyle/>
          <a:p>
            <a:fld id="{20DD7636-5BE1-44BC-BB5F-15739D9E18E1}" type="datetimeFigureOut">
              <a:rPr lang="zh-CN" altLang="en-US" smtClean="0"/>
              <a:t>2025/3/12</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87C0E1D-24C4-406F-9615-DBDA8D2D1F93}" type="slidenum">
              <a:rPr lang="zh-CN" altLang="en-US" smtClean="0"/>
              <a:t>‹#›</a:t>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p>
        </p:txBody>
      </p:sp>
    </p:spTree>
    <p:extLst>
      <p:ext uri="{BB962C8B-B14F-4D97-AF65-F5344CB8AC3E}">
        <p14:creationId xmlns:p14="http://schemas.microsoft.com/office/powerpoint/2010/main" val="2010280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221025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9EFD9D74-47D9-4702-A33C-335B63B48DBF}" type="datetimeFigureOut">
              <a:rPr lang="zh-CN" altLang="en-US" smtClean="0"/>
              <a:t>2025/3/12</a:t>
            </a:fld>
            <a:endParaRPr lang="zh-CN" altLang="en-US" dirty="0"/>
          </a:p>
        </p:txBody>
      </p:sp>
      <p:sp>
        <p:nvSpPr>
          <p:cNvPr id="6" name="页脚占位符 5"/>
          <p:cNvSpPr>
            <a:spLocks noGrp="1"/>
          </p:cNvSpPr>
          <p:nvPr>
            <p:ph type="ftr" sz="quarter" idx="11"/>
          </p:nvPr>
        </p:nvSpPr>
        <p:spPr>
          <a:xfrm>
            <a:off x="4038600" y="6356350"/>
            <a:ext cx="4114800" cy="365125"/>
          </a:xfrm>
        </p:spPr>
        <p:txBody>
          <a:bodyPr/>
          <a:lstStyle/>
          <a:p>
            <a:endParaRPr lang="zh-CN" altLang="en-US" dirty="0"/>
          </a:p>
        </p:txBody>
      </p:sp>
      <p:sp>
        <p:nvSpPr>
          <p:cNvPr id="7" name="灯片编号占位符 6"/>
          <p:cNvSpPr>
            <a:spLocks noGrp="1"/>
          </p:cNvSpPr>
          <p:nvPr>
            <p:ph type="sldNum" sz="quarter" idx="12"/>
          </p:nvPr>
        </p:nvSpPr>
        <p:spPr>
          <a:xfrm>
            <a:off x="8610600" y="6356350"/>
            <a:ext cx="2743200" cy="365125"/>
          </a:xfrm>
        </p:spPr>
        <p:txBody>
          <a:bodyPr/>
          <a:lstStyle/>
          <a:p>
            <a:fld id="{FABC47A4-756D-490B-A52F-7D9E2C9FC05F}" type="slidenum">
              <a:rPr lang="zh-CN" altLang="en-US" smtClean="0"/>
              <a:t>‹#›</a:t>
            </a:fld>
            <a:endParaRPr lang="zh-CN" altLang="en-US"/>
          </a:p>
        </p:txBody>
      </p:sp>
    </p:spTree>
    <p:extLst>
      <p:ext uri="{BB962C8B-B14F-4D97-AF65-F5344CB8AC3E}">
        <p14:creationId xmlns:p14="http://schemas.microsoft.com/office/powerpoint/2010/main" val="38631292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2025/3/12</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492850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p:spPr>
        <p:txBody>
          <a:bodyPr/>
          <a:lstStyle/>
          <a:p>
            <a:fld id="{760FBDFE-C587-4B4C-A407-44438C67B59E}" type="datetimeFigureOut">
              <a:rPr lang="zh-CN" altLang="en-US" smtClean="0"/>
              <a:t>2025/3/12</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678593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6"/>
        </a:solidFill>
        <a:effectLst/>
      </p:bgPr>
    </p:bg>
    <p:spTree>
      <p:nvGrpSpPr>
        <p:cNvPr id="1" name="Shape 8"/>
        <p:cNvGrpSpPr/>
        <p:nvPr/>
      </p:nvGrpSpPr>
      <p:grpSpPr>
        <a:xfrm>
          <a:off x="0" y="0"/>
          <a:ext cx="0" cy="0"/>
          <a:chOff x="0" y="0"/>
          <a:chExt cx="0" cy="0"/>
        </a:xfrm>
      </p:grpSpPr>
      <p:sp>
        <p:nvSpPr>
          <p:cNvPr id="9" name="Google Shape;9;p2"/>
          <p:cNvSpPr/>
          <p:nvPr/>
        </p:nvSpPr>
        <p:spPr>
          <a:xfrm>
            <a:off x="-1110033" y="-410467"/>
            <a:ext cx="5430891" cy="3440565"/>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10" name="Google Shape;10;p2"/>
          <p:cNvSpPr/>
          <p:nvPr/>
        </p:nvSpPr>
        <p:spPr>
          <a:xfrm flipH="1">
            <a:off x="-1110037" y="4396101"/>
            <a:ext cx="5282072" cy="3440503"/>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11" name="Google Shape;11;p2"/>
          <p:cNvSpPr/>
          <p:nvPr/>
        </p:nvSpPr>
        <p:spPr>
          <a:xfrm>
            <a:off x="7664034" y="-304799"/>
            <a:ext cx="5430945" cy="3257932"/>
          </a:xfrm>
          <a:custGeom>
            <a:avLst/>
            <a:gdLst/>
            <a:ahLst/>
            <a:cxnLst/>
            <a:rect l="l" t="t" r="r" b="b"/>
            <a:pathLst>
              <a:path w="95174" h="67452" extrusionOk="0">
                <a:moveTo>
                  <a:pt x="18389" y="0"/>
                </a:moveTo>
                <a:cubicBezTo>
                  <a:pt x="15830" y="0"/>
                  <a:pt x="13294" y="233"/>
                  <a:pt x="10842" y="956"/>
                </a:cubicBezTo>
                <a:cubicBezTo>
                  <a:pt x="6189" y="2305"/>
                  <a:pt x="1839" y="5795"/>
                  <a:pt x="862" y="10541"/>
                </a:cubicBezTo>
                <a:cubicBezTo>
                  <a:pt x="1" y="14798"/>
                  <a:pt x="2025" y="19358"/>
                  <a:pt x="5421" y="22266"/>
                </a:cubicBezTo>
                <a:cubicBezTo>
                  <a:pt x="8725" y="25081"/>
                  <a:pt x="12982" y="26546"/>
                  <a:pt x="17332" y="27314"/>
                </a:cubicBezTo>
                <a:cubicBezTo>
                  <a:pt x="24312" y="28570"/>
                  <a:pt x="32175" y="28477"/>
                  <a:pt x="37223" y="33409"/>
                </a:cubicBezTo>
                <a:cubicBezTo>
                  <a:pt x="41573" y="37690"/>
                  <a:pt x="42248" y="44366"/>
                  <a:pt x="43993" y="50182"/>
                </a:cubicBezTo>
                <a:cubicBezTo>
                  <a:pt x="45249" y="54556"/>
                  <a:pt x="47482" y="58813"/>
                  <a:pt x="51065" y="61535"/>
                </a:cubicBezTo>
                <a:cubicBezTo>
                  <a:pt x="53099" y="62968"/>
                  <a:pt x="55653" y="63788"/>
                  <a:pt x="58136" y="63788"/>
                </a:cubicBezTo>
                <a:cubicBezTo>
                  <a:pt x="60169" y="63788"/>
                  <a:pt x="62154" y="63238"/>
                  <a:pt x="63767" y="62024"/>
                </a:cubicBezTo>
                <a:cubicBezTo>
                  <a:pt x="66000" y="60279"/>
                  <a:pt x="67350" y="57464"/>
                  <a:pt x="70072" y="56673"/>
                </a:cubicBezTo>
                <a:cubicBezTo>
                  <a:pt x="70511" y="56550"/>
                  <a:pt x="70949" y="56492"/>
                  <a:pt x="71383" y="56492"/>
                </a:cubicBezTo>
                <a:cubicBezTo>
                  <a:pt x="74304" y="56492"/>
                  <a:pt x="77058" y="59084"/>
                  <a:pt x="78982" y="61535"/>
                </a:cubicBezTo>
                <a:cubicBezTo>
                  <a:pt x="81154" y="64273"/>
                  <a:pt x="83789" y="67452"/>
                  <a:pt x="87228" y="67452"/>
                </a:cubicBezTo>
                <a:cubicBezTo>
                  <a:pt x="87325" y="67452"/>
                  <a:pt x="87422" y="67449"/>
                  <a:pt x="87520" y="67444"/>
                </a:cubicBezTo>
                <a:cubicBezTo>
                  <a:pt x="90032" y="67351"/>
                  <a:pt x="92172" y="65397"/>
                  <a:pt x="93242" y="63070"/>
                </a:cubicBezTo>
                <a:cubicBezTo>
                  <a:pt x="94313" y="60860"/>
                  <a:pt x="94499" y="58232"/>
                  <a:pt x="94592" y="55719"/>
                </a:cubicBezTo>
                <a:cubicBezTo>
                  <a:pt x="95173" y="42342"/>
                  <a:pt x="93149" y="28966"/>
                  <a:pt x="90148" y="15775"/>
                </a:cubicBezTo>
                <a:cubicBezTo>
                  <a:pt x="87240" y="2491"/>
                  <a:pt x="76865" y="4539"/>
                  <a:pt x="65419" y="3655"/>
                </a:cubicBezTo>
                <a:cubicBezTo>
                  <a:pt x="52042" y="2491"/>
                  <a:pt x="38665" y="1421"/>
                  <a:pt x="25289" y="374"/>
                </a:cubicBezTo>
                <a:cubicBezTo>
                  <a:pt x="23000" y="187"/>
                  <a:pt x="20686" y="0"/>
                  <a:pt x="1838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12" name="Google Shape;12;p2"/>
          <p:cNvSpPr/>
          <p:nvPr/>
        </p:nvSpPr>
        <p:spPr>
          <a:xfrm>
            <a:off x="7738467" y="4576967"/>
            <a:ext cx="5282072" cy="3078771"/>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13" name="Google Shape;13;p2"/>
          <p:cNvGrpSpPr/>
          <p:nvPr/>
        </p:nvGrpSpPr>
        <p:grpSpPr>
          <a:xfrm rot="-7278531">
            <a:off x="-324187" y="5119612"/>
            <a:ext cx="3454352" cy="1479777"/>
            <a:chOff x="3260100" y="4040200"/>
            <a:chExt cx="1579600" cy="893550"/>
          </a:xfrm>
        </p:grpSpPr>
        <p:sp>
          <p:nvSpPr>
            <p:cNvPr id="14" name="Google Shape;14;p2"/>
            <p:cNvSpPr/>
            <p:nvPr/>
          </p:nvSpPr>
          <p:spPr>
            <a:xfrm>
              <a:off x="3766650" y="4800800"/>
              <a:ext cx="93575" cy="132950"/>
            </a:xfrm>
            <a:custGeom>
              <a:avLst/>
              <a:gdLst/>
              <a:ahLst/>
              <a:cxnLst/>
              <a:rect l="l" t="t" r="r" b="b"/>
              <a:pathLst>
                <a:path w="3743" h="5318" extrusionOk="0">
                  <a:moveTo>
                    <a:pt x="1308" y="0"/>
                  </a:moveTo>
                  <a:cubicBezTo>
                    <a:pt x="951" y="0"/>
                    <a:pt x="610" y="212"/>
                    <a:pt x="489" y="714"/>
                  </a:cubicBezTo>
                  <a:cubicBezTo>
                    <a:pt x="1" y="2458"/>
                    <a:pt x="1164" y="4785"/>
                    <a:pt x="3002" y="5273"/>
                  </a:cubicBezTo>
                  <a:cubicBezTo>
                    <a:pt x="3059" y="5304"/>
                    <a:pt x="3116" y="5318"/>
                    <a:pt x="3171" y="5318"/>
                  </a:cubicBezTo>
                  <a:cubicBezTo>
                    <a:pt x="3494" y="5318"/>
                    <a:pt x="3743" y="4844"/>
                    <a:pt x="3583" y="4506"/>
                  </a:cubicBezTo>
                  <a:cubicBezTo>
                    <a:pt x="3281" y="4017"/>
                    <a:pt x="2909" y="3436"/>
                    <a:pt x="2699" y="2854"/>
                  </a:cubicBezTo>
                  <a:cubicBezTo>
                    <a:pt x="2513" y="2179"/>
                    <a:pt x="2420" y="1598"/>
                    <a:pt x="2327" y="923"/>
                  </a:cubicBezTo>
                  <a:cubicBezTo>
                    <a:pt x="2274" y="368"/>
                    <a:pt x="1778" y="0"/>
                    <a:pt x="130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5" name="Google Shape;15;p2"/>
            <p:cNvSpPr/>
            <p:nvPr/>
          </p:nvSpPr>
          <p:spPr>
            <a:xfrm>
              <a:off x="3754450" y="4603725"/>
              <a:ext cx="70400" cy="96800"/>
            </a:xfrm>
            <a:custGeom>
              <a:avLst/>
              <a:gdLst/>
              <a:ahLst/>
              <a:cxnLst/>
              <a:rect l="l" t="t" r="r" b="b"/>
              <a:pathLst>
                <a:path w="2816" h="3872" extrusionOk="0">
                  <a:moveTo>
                    <a:pt x="1615" y="1"/>
                  </a:moveTo>
                  <a:cubicBezTo>
                    <a:pt x="1383" y="1"/>
                    <a:pt x="1151" y="86"/>
                    <a:pt x="977" y="268"/>
                  </a:cubicBezTo>
                  <a:cubicBezTo>
                    <a:pt x="186" y="943"/>
                    <a:pt x="0" y="2315"/>
                    <a:pt x="186" y="3362"/>
                  </a:cubicBezTo>
                  <a:cubicBezTo>
                    <a:pt x="320" y="3674"/>
                    <a:pt x="643" y="3872"/>
                    <a:pt x="956" y="3872"/>
                  </a:cubicBezTo>
                  <a:cubicBezTo>
                    <a:pt x="1133" y="3872"/>
                    <a:pt x="1308" y="3808"/>
                    <a:pt x="1443" y="3665"/>
                  </a:cubicBezTo>
                  <a:cubicBezTo>
                    <a:pt x="2234" y="2897"/>
                    <a:pt x="2815" y="1734"/>
                    <a:pt x="2513" y="664"/>
                  </a:cubicBezTo>
                  <a:cubicBezTo>
                    <a:pt x="2396" y="241"/>
                    <a:pt x="2005" y="1"/>
                    <a:pt x="16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 name="Google Shape;16;p2"/>
            <p:cNvSpPr/>
            <p:nvPr/>
          </p:nvSpPr>
          <p:spPr>
            <a:xfrm>
              <a:off x="3802075" y="4390150"/>
              <a:ext cx="96350" cy="123825"/>
            </a:xfrm>
            <a:custGeom>
              <a:avLst/>
              <a:gdLst/>
              <a:ahLst/>
              <a:cxnLst/>
              <a:rect l="l" t="t" r="r" b="b"/>
              <a:pathLst>
                <a:path w="3854" h="4953" extrusionOk="0">
                  <a:moveTo>
                    <a:pt x="2798" y="1"/>
                  </a:moveTo>
                  <a:cubicBezTo>
                    <a:pt x="2547" y="1"/>
                    <a:pt x="2282" y="116"/>
                    <a:pt x="2073" y="390"/>
                  </a:cubicBezTo>
                  <a:cubicBezTo>
                    <a:pt x="1399" y="1437"/>
                    <a:pt x="817" y="2600"/>
                    <a:pt x="329" y="3879"/>
                  </a:cubicBezTo>
                  <a:cubicBezTo>
                    <a:pt x="0" y="4458"/>
                    <a:pt x="461" y="4953"/>
                    <a:pt x="946" y="4953"/>
                  </a:cubicBezTo>
                  <a:cubicBezTo>
                    <a:pt x="1183" y="4953"/>
                    <a:pt x="1425" y="4836"/>
                    <a:pt x="1585" y="4554"/>
                  </a:cubicBezTo>
                  <a:cubicBezTo>
                    <a:pt x="2260" y="3484"/>
                    <a:pt x="3027" y="2414"/>
                    <a:pt x="3516" y="1250"/>
                  </a:cubicBezTo>
                  <a:cubicBezTo>
                    <a:pt x="3853" y="576"/>
                    <a:pt x="3358" y="1"/>
                    <a:pt x="27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 name="Google Shape;17;p2"/>
            <p:cNvSpPr/>
            <p:nvPr/>
          </p:nvSpPr>
          <p:spPr>
            <a:xfrm>
              <a:off x="3901125" y="4239675"/>
              <a:ext cx="104300" cy="68425"/>
            </a:xfrm>
            <a:custGeom>
              <a:avLst/>
              <a:gdLst/>
              <a:ahLst/>
              <a:cxnLst/>
              <a:rect l="l" t="t" r="r" b="b"/>
              <a:pathLst>
                <a:path w="4172" h="2737" extrusionOk="0">
                  <a:moveTo>
                    <a:pt x="2917" y="1"/>
                  </a:moveTo>
                  <a:cubicBezTo>
                    <a:pt x="2867" y="1"/>
                    <a:pt x="2816" y="4"/>
                    <a:pt x="2764" y="11"/>
                  </a:cubicBezTo>
                  <a:cubicBezTo>
                    <a:pt x="1880" y="197"/>
                    <a:pt x="1206" y="779"/>
                    <a:pt x="531" y="1360"/>
                  </a:cubicBezTo>
                  <a:cubicBezTo>
                    <a:pt x="0" y="1806"/>
                    <a:pt x="516" y="2737"/>
                    <a:pt x="1123" y="2737"/>
                  </a:cubicBezTo>
                  <a:cubicBezTo>
                    <a:pt x="1181" y="2737"/>
                    <a:pt x="1240" y="2728"/>
                    <a:pt x="1299" y="2710"/>
                  </a:cubicBezTo>
                  <a:cubicBezTo>
                    <a:pt x="2183" y="2431"/>
                    <a:pt x="3043" y="2128"/>
                    <a:pt x="3625" y="1453"/>
                  </a:cubicBezTo>
                  <a:cubicBezTo>
                    <a:pt x="4171" y="820"/>
                    <a:pt x="3691" y="1"/>
                    <a:pt x="29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 name="Google Shape;18;p2"/>
            <p:cNvSpPr/>
            <p:nvPr/>
          </p:nvSpPr>
          <p:spPr>
            <a:xfrm>
              <a:off x="4085650" y="4070600"/>
              <a:ext cx="128875" cy="112175"/>
            </a:xfrm>
            <a:custGeom>
              <a:avLst/>
              <a:gdLst/>
              <a:ahLst/>
              <a:cxnLst/>
              <a:rect l="l" t="t" r="r" b="b"/>
              <a:pathLst>
                <a:path w="5155" h="4487" extrusionOk="0">
                  <a:moveTo>
                    <a:pt x="3913" y="1"/>
                  </a:moveTo>
                  <a:cubicBezTo>
                    <a:pt x="3751" y="1"/>
                    <a:pt x="3586" y="51"/>
                    <a:pt x="3432" y="167"/>
                  </a:cubicBezTo>
                  <a:cubicBezTo>
                    <a:pt x="2362" y="958"/>
                    <a:pt x="1571" y="1912"/>
                    <a:pt x="618" y="2889"/>
                  </a:cubicBezTo>
                  <a:cubicBezTo>
                    <a:pt x="1" y="3560"/>
                    <a:pt x="643" y="4486"/>
                    <a:pt x="1364" y="4486"/>
                  </a:cubicBezTo>
                  <a:cubicBezTo>
                    <a:pt x="1568" y="4486"/>
                    <a:pt x="1777" y="4412"/>
                    <a:pt x="1967" y="4238"/>
                  </a:cubicBezTo>
                  <a:cubicBezTo>
                    <a:pt x="2944" y="3378"/>
                    <a:pt x="4014" y="2494"/>
                    <a:pt x="4689" y="1423"/>
                  </a:cubicBezTo>
                  <a:cubicBezTo>
                    <a:pt x="5154" y="809"/>
                    <a:pt x="4562" y="1"/>
                    <a:pt x="39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 name="Google Shape;19;p2"/>
            <p:cNvSpPr/>
            <p:nvPr/>
          </p:nvSpPr>
          <p:spPr>
            <a:xfrm>
              <a:off x="3621250" y="4817475"/>
              <a:ext cx="65925" cy="100450"/>
            </a:xfrm>
            <a:custGeom>
              <a:avLst/>
              <a:gdLst/>
              <a:ahLst/>
              <a:cxnLst/>
              <a:rect l="l" t="t" r="r" b="b"/>
              <a:pathLst>
                <a:path w="2637" h="4018" extrusionOk="0">
                  <a:moveTo>
                    <a:pt x="798" y="1"/>
                  </a:moveTo>
                  <a:cubicBezTo>
                    <a:pt x="438" y="1"/>
                    <a:pt x="1" y="297"/>
                    <a:pt x="1" y="628"/>
                  </a:cubicBezTo>
                  <a:cubicBezTo>
                    <a:pt x="94" y="1210"/>
                    <a:pt x="280" y="1698"/>
                    <a:pt x="489" y="2187"/>
                  </a:cubicBezTo>
                  <a:cubicBezTo>
                    <a:pt x="676" y="2675"/>
                    <a:pt x="955" y="3164"/>
                    <a:pt x="1257" y="3653"/>
                  </a:cubicBezTo>
                  <a:cubicBezTo>
                    <a:pt x="1351" y="3912"/>
                    <a:pt x="1546" y="4017"/>
                    <a:pt x="1756" y="4017"/>
                  </a:cubicBezTo>
                  <a:cubicBezTo>
                    <a:pt x="2168" y="4017"/>
                    <a:pt x="2637" y="3611"/>
                    <a:pt x="2513" y="3164"/>
                  </a:cubicBezTo>
                  <a:cubicBezTo>
                    <a:pt x="2327" y="2582"/>
                    <a:pt x="2234" y="2094"/>
                    <a:pt x="2025" y="1605"/>
                  </a:cubicBezTo>
                  <a:cubicBezTo>
                    <a:pt x="1839" y="1024"/>
                    <a:pt x="1536" y="628"/>
                    <a:pt x="1164" y="163"/>
                  </a:cubicBezTo>
                  <a:cubicBezTo>
                    <a:pt x="1077" y="49"/>
                    <a:pt x="944" y="1"/>
                    <a:pt x="7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 name="Google Shape;20;p2"/>
            <p:cNvSpPr/>
            <p:nvPr/>
          </p:nvSpPr>
          <p:spPr>
            <a:xfrm>
              <a:off x="3611375" y="4619725"/>
              <a:ext cx="48300" cy="83400"/>
            </a:xfrm>
            <a:custGeom>
              <a:avLst/>
              <a:gdLst/>
              <a:ahLst/>
              <a:cxnLst/>
              <a:rect l="l" t="t" r="r" b="b"/>
              <a:pathLst>
                <a:path w="1932" h="3336" extrusionOk="0">
                  <a:moveTo>
                    <a:pt x="1159" y="0"/>
                  </a:moveTo>
                  <a:cubicBezTo>
                    <a:pt x="852" y="0"/>
                    <a:pt x="566" y="184"/>
                    <a:pt x="489" y="512"/>
                  </a:cubicBezTo>
                  <a:cubicBezTo>
                    <a:pt x="303" y="1094"/>
                    <a:pt x="187" y="1768"/>
                    <a:pt x="93" y="2350"/>
                  </a:cubicBezTo>
                  <a:cubicBezTo>
                    <a:pt x="0" y="2722"/>
                    <a:pt x="187" y="3211"/>
                    <a:pt x="582" y="3304"/>
                  </a:cubicBezTo>
                  <a:cubicBezTo>
                    <a:pt x="654" y="3325"/>
                    <a:pt x="728" y="3335"/>
                    <a:pt x="803" y="3335"/>
                  </a:cubicBezTo>
                  <a:cubicBezTo>
                    <a:pt x="1141" y="3335"/>
                    <a:pt x="1483" y="3122"/>
                    <a:pt x="1559" y="2722"/>
                  </a:cubicBezTo>
                  <a:cubicBezTo>
                    <a:pt x="1652" y="2141"/>
                    <a:pt x="1838" y="1559"/>
                    <a:pt x="1931" y="884"/>
                  </a:cubicBezTo>
                  <a:cubicBezTo>
                    <a:pt x="1931" y="512"/>
                    <a:pt x="1838" y="117"/>
                    <a:pt x="1350" y="24"/>
                  </a:cubicBezTo>
                  <a:cubicBezTo>
                    <a:pt x="1286" y="8"/>
                    <a:pt x="1222" y="0"/>
                    <a:pt x="11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 name="Google Shape;21;p2"/>
            <p:cNvSpPr/>
            <p:nvPr/>
          </p:nvSpPr>
          <p:spPr>
            <a:xfrm>
              <a:off x="3662550" y="4400075"/>
              <a:ext cx="65175" cy="78025"/>
            </a:xfrm>
            <a:custGeom>
              <a:avLst/>
              <a:gdLst/>
              <a:ahLst/>
              <a:cxnLst/>
              <a:rect l="l" t="t" r="r" b="b"/>
              <a:pathLst>
                <a:path w="2607" h="3121" extrusionOk="0">
                  <a:moveTo>
                    <a:pt x="1679" y="1"/>
                  </a:moveTo>
                  <a:cubicBezTo>
                    <a:pt x="1386" y="1"/>
                    <a:pt x="1104" y="165"/>
                    <a:pt x="954" y="365"/>
                  </a:cubicBezTo>
                  <a:cubicBezTo>
                    <a:pt x="768" y="667"/>
                    <a:pt x="582" y="853"/>
                    <a:pt x="466" y="1156"/>
                  </a:cubicBezTo>
                  <a:cubicBezTo>
                    <a:pt x="280" y="1435"/>
                    <a:pt x="280" y="1831"/>
                    <a:pt x="94" y="2110"/>
                  </a:cubicBezTo>
                  <a:cubicBezTo>
                    <a:pt x="1" y="2505"/>
                    <a:pt x="280" y="2901"/>
                    <a:pt x="582" y="3087"/>
                  </a:cubicBezTo>
                  <a:cubicBezTo>
                    <a:pt x="669" y="3108"/>
                    <a:pt x="757" y="3120"/>
                    <a:pt x="844" y="3120"/>
                  </a:cubicBezTo>
                  <a:cubicBezTo>
                    <a:pt x="1132" y="3120"/>
                    <a:pt x="1415" y="2995"/>
                    <a:pt x="1629" y="2691"/>
                  </a:cubicBezTo>
                  <a:cubicBezTo>
                    <a:pt x="1838" y="2505"/>
                    <a:pt x="2025" y="2203"/>
                    <a:pt x="2118" y="2017"/>
                  </a:cubicBezTo>
                  <a:cubicBezTo>
                    <a:pt x="2211" y="1737"/>
                    <a:pt x="2420" y="1342"/>
                    <a:pt x="2513" y="1040"/>
                  </a:cubicBezTo>
                  <a:cubicBezTo>
                    <a:pt x="2606" y="667"/>
                    <a:pt x="2327" y="179"/>
                    <a:pt x="2025" y="86"/>
                  </a:cubicBezTo>
                  <a:cubicBezTo>
                    <a:pt x="1912" y="26"/>
                    <a:pt x="1795" y="1"/>
                    <a:pt x="167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 name="Google Shape;22;p2"/>
            <p:cNvSpPr/>
            <p:nvPr/>
          </p:nvSpPr>
          <p:spPr>
            <a:xfrm>
              <a:off x="3759100" y="4243100"/>
              <a:ext cx="107025" cy="69800"/>
            </a:xfrm>
            <a:custGeom>
              <a:avLst/>
              <a:gdLst/>
              <a:ahLst/>
              <a:cxnLst/>
              <a:rect l="l" t="t" r="r" b="b"/>
              <a:pathLst>
                <a:path w="4281" h="2792" extrusionOk="0">
                  <a:moveTo>
                    <a:pt x="2603" y="0"/>
                  </a:moveTo>
                  <a:cubicBezTo>
                    <a:pt x="2025" y="0"/>
                    <a:pt x="1501" y="221"/>
                    <a:pt x="978" y="456"/>
                  </a:cubicBezTo>
                  <a:cubicBezTo>
                    <a:pt x="396" y="642"/>
                    <a:pt x="0" y="1130"/>
                    <a:pt x="93" y="1712"/>
                  </a:cubicBezTo>
                  <a:cubicBezTo>
                    <a:pt x="201" y="2252"/>
                    <a:pt x="610" y="2792"/>
                    <a:pt x="1134" y="2792"/>
                  </a:cubicBezTo>
                  <a:cubicBezTo>
                    <a:pt x="1174" y="2792"/>
                    <a:pt x="1215" y="2789"/>
                    <a:pt x="1257" y="2782"/>
                  </a:cubicBezTo>
                  <a:cubicBezTo>
                    <a:pt x="2141" y="2666"/>
                    <a:pt x="2908" y="2666"/>
                    <a:pt x="3583" y="2084"/>
                  </a:cubicBezTo>
                  <a:cubicBezTo>
                    <a:pt x="4281" y="1503"/>
                    <a:pt x="3979" y="246"/>
                    <a:pt x="3118" y="60"/>
                  </a:cubicBezTo>
                  <a:cubicBezTo>
                    <a:pt x="2941" y="19"/>
                    <a:pt x="2770" y="0"/>
                    <a:pt x="26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 name="Google Shape;23;p2"/>
            <p:cNvSpPr/>
            <p:nvPr/>
          </p:nvSpPr>
          <p:spPr>
            <a:xfrm>
              <a:off x="3926600" y="4103425"/>
              <a:ext cx="79700" cy="56250"/>
            </a:xfrm>
            <a:custGeom>
              <a:avLst/>
              <a:gdLst/>
              <a:ahLst/>
              <a:cxnLst/>
              <a:rect l="l" t="t" r="r" b="b"/>
              <a:pathLst>
                <a:path w="3188" h="2250" extrusionOk="0">
                  <a:moveTo>
                    <a:pt x="2375" y="0"/>
                  </a:moveTo>
                  <a:cubicBezTo>
                    <a:pt x="2328" y="0"/>
                    <a:pt x="2281" y="6"/>
                    <a:pt x="2234" y="17"/>
                  </a:cubicBezTo>
                  <a:cubicBezTo>
                    <a:pt x="1652" y="320"/>
                    <a:pt x="1071" y="506"/>
                    <a:pt x="582" y="808"/>
                  </a:cubicBezTo>
                  <a:cubicBezTo>
                    <a:pt x="187" y="994"/>
                    <a:pt x="0" y="1576"/>
                    <a:pt x="280" y="1855"/>
                  </a:cubicBezTo>
                  <a:cubicBezTo>
                    <a:pt x="420" y="2121"/>
                    <a:pt x="676" y="2250"/>
                    <a:pt x="949" y="2250"/>
                  </a:cubicBezTo>
                  <a:cubicBezTo>
                    <a:pt x="1082" y="2250"/>
                    <a:pt x="1220" y="2219"/>
                    <a:pt x="1350" y="2158"/>
                  </a:cubicBezTo>
                  <a:cubicBezTo>
                    <a:pt x="1838" y="1972"/>
                    <a:pt x="2327" y="1669"/>
                    <a:pt x="2815" y="1390"/>
                  </a:cubicBezTo>
                  <a:cubicBezTo>
                    <a:pt x="3095" y="1181"/>
                    <a:pt x="3188" y="808"/>
                    <a:pt x="3095" y="506"/>
                  </a:cubicBezTo>
                  <a:cubicBezTo>
                    <a:pt x="3013" y="262"/>
                    <a:pt x="2701" y="0"/>
                    <a:pt x="237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 name="Google Shape;24;p2"/>
            <p:cNvSpPr/>
            <p:nvPr/>
          </p:nvSpPr>
          <p:spPr>
            <a:xfrm>
              <a:off x="4113825" y="4232175"/>
              <a:ext cx="122400" cy="80075"/>
            </a:xfrm>
            <a:custGeom>
              <a:avLst/>
              <a:gdLst/>
              <a:ahLst/>
              <a:cxnLst/>
              <a:rect l="l" t="t" r="r" b="b"/>
              <a:pathLst>
                <a:path w="4896" h="3203" extrusionOk="0">
                  <a:moveTo>
                    <a:pt x="4030" y="1"/>
                  </a:moveTo>
                  <a:cubicBezTo>
                    <a:pt x="3999" y="1"/>
                    <a:pt x="3967" y="3"/>
                    <a:pt x="3934" y="9"/>
                  </a:cubicBezTo>
                  <a:cubicBezTo>
                    <a:pt x="2678" y="9"/>
                    <a:pt x="1817" y="893"/>
                    <a:pt x="840" y="1567"/>
                  </a:cubicBezTo>
                  <a:cubicBezTo>
                    <a:pt x="0" y="2067"/>
                    <a:pt x="466" y="3202"/>
                    <a:pt x="1292" y="3202"/>
                  </a:cubicBezTo>
                  <a:cubicBezTo>
                    <a:pt x="1428" y="3202"/>
                    <a:pt x="1573" y="3172"/>
                    <a:pt x="1724" y="3103"/>
                  </a:cubicBezTo>
                  <a:cubicBezTo>
                    <a:pt x="2771" y="2521"/>
                    <a:pt x="3934" y="2242"/>
                    <a:pt x="4632" y="1172"/>
                  </a:cubicBezTo>
                  <a:cubicBezTo>
                    <a:pt x="4895" y="711"/>
                    <a:pt x="4558" y="1"/>
                    <a:pt x="403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5" name="Google Shape;25;p2"/>
            <p:cNvSpPr/>
            <p:nvPr/>
          </p:nvSpPr>
          <p:spPr>
            <a:xfrm>
              <a:off x="4240275" y="4265700"/>
              <a:ext cx="100450" cy="71525"/>
            </a:xfrm>
            <a:custGeom>
              <a:avLst/>
              <a:gdLst/>
              <a:ahLst/>
              <a:cxnLst/>
              <a:rect l="l" t="t" r="r" b="b"/>
              <a:pathLst>
                <a:path w="4018" h="2861" extrusionOk="0">
                  <a:moveTo>
                    <a:pt x="2912" y="0"/>
                  </a:moveTo>
                  <a:cubicBezTo>
                    <a:pt x="2861" y="0"/>
                    <a:pt x="2810" y="5"/>
                    <a:pt x="2761" y="17"/>
                  </a:cubicBezTo>
                  <a:cubicBezTo>
                    <a:pt x="2272" y="226"/>
                    <a:pt x="1900" y="412"/>
                    <a:pt x="1505" y="715"/>
                  </a:cubicBezTo>
                  <a:cubicBezTo>
                    <a:pt x="1109" y="901"/>
                    <a:pt x="830" y="1180"/>
                    <a:pt x="528" y="1483"/>
                  </a:cubicBezTo>
                  <a:cubicBezTo>
                    <a:pt x="1" y="2009"/>
                    <a:pt x="429" y="2861"/>
                    <a:pt x="1102" y="2861"/>
                  </a:cubicBezTo>
                  <a:cubicBezTo>
                    <a:pt x="1172" y="2861"/>
                    <a:pt x="1244" y="2852"/>
                    <a:pt x="1319" y="2832"/>
                  </a:cubicBezTo>
                  <a:cubicBezTo>
                    <a:pt x="2086" y="2646"/>
                    <a:pt x="2761" y="2343"/>
                    <a:pt x="3436" y="1762"/>
                  </a:cubicBezTo>
                  <a:cubicBezTo>
                    <a:pt x="3831" y="1483"/>
                    <a:pt x="4017" y="1087"/>
                    <a:pt x="3831" y="599"/>
                  </a:cubicBezTo>
                  <a:cubicBezTo>
                    <a:pt x="3668" y="273"/>
                    <a:pt x="3273" y="0"/>
                    <a:pt x="291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 name="Google Shape;26;p2"/>
            <p:cNvSpPr/>
            <p:nvPr/>
          </p:nvSpPr>
          <p:spPr>
            <a:xfrm>
              <a:off x="4411075" y="4215100"/>
              <a:ext cx="123900" cy="81800"/>
            </a:xfrm>
            <a:custGeom>
              <a:avLst/>
              <a:gdLst/>
              <a:ahLst/>
              <a:cxnLst/>
              <a:rect l="l" t="t" r="r" b="b"/>
              <a:pathLst>
                <a:path w="4956" h="3272" extrusionOk="0">
                  <a:moveTo>
                    <a:pt x="2936" y="0"/>
                  </a:moveTo>
                  <a:cubicBezTo>
                    <a:pt x="2391" y="0"/>
                    <a:pt x="1855" y="173"/>
                    <a:pt x="1350" y="506"/>
                  </a:cubicBezTo>
                  <a:cubicBezTo>
                    <a:pt x="675" y="994"/>
                    <a:pt x="0" y="1855"/>
                    <a:pt x="0" y="2623"/>
                  </a:cubicBezTo>
                  <a:cubicBezTo>
                    <a:pt x="0" y="3004"/>
                    <a:pt x="354" y="3272"/>
                    <a:pt x="698" y="3272"/>
                  </a:cubicBezTo>
                  <a:cubicBezTo>
                    <a:pt x="794" y="3272"/>
                    <a:pt x="890" y="3250"/>
                    <a:pt x="977" y="3204"/>
                  </a:cubicBezTo>
                  <a:cubicBezTo>
                    <a:pt x="1350" y="2925"/>
                    <a:pt x="1745" y="2623"/>
                    <a:pt x="2327" y="2436"/>
                  </a:cubicBezTo>
                  <a:cubicBezTo>
                    <a:pt x="2815" y="2343"/>
                    <a:pt x="3397" y="2250"/>
                    <a:pt x="3885" y="2157"/>
                  </a:cubicBezTo>
                  <a:cubicBezTo>
                    <a:pt x="4653" y="1948"/>
                    <a:pt x="4955" y="692"/>
                    <a:pt x="4164" y="296"/>
                  </a:cubicBezTo>
                  <a:cubicBezTo>
                    <a:pt x="3756" y="97"/>
                    <a:pt x="3343" y="0"/>
                    <a:pt x="29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 name="Google Shape;27;p2"/>
            <p:cNvSpPr/>
            <p:nvPr/>
          </p:nvSpPr>
          <p:spPr>
            <a:xfrm>
              <a:off x="4265650" y="4146900"/>
              <a:ext cx="167550" cy="88600"/>
            </a:xfrm>
            <a:custGeom>
              <a:avLst/>
              <a:gdLst/>
              <a:ahLst/>
              <a:cxnLst/>
              <a:rect l="l" t="t" r="r" b="b"/>
              <a:pathLst>
                <a:path w="6702" h="3544" extrusionOk="0">
                  <a:moveTo>
                    <a:pt x="5321" y="1"/>
                  </a:moveTo>
                  <a:cubicBezTo>
                    <a:pt x="5232" y="1"/>
                    <a:pt x="5141" y="9"/>
                    <a:pt x="5050" y="23"/>
                  </a:cubicBezTo>
                  <a:cubicBezTo>
                    <a:pt x="3677" y="233"/>
                    <a:pt x="2514" y="814"/>
                    <a:pt x="1257" y="1279"/>
                  </a:cubicBezTo>
                  <a:cubicBezTo>
                    <a:pt x="0" y="1735"/>
                    <a:pt x="339" y="3543"/>
                    <a:pt x="1633" y="3543"/>
                  </a:cubicBezTo>
                  <a:cubicBezTo>
                    <a:pt x="1727" y="3543"/>
                    <a:pt x="1827" y="3533"/>
                    <a:pt x="1932" y="3513"/>
                  </a:cubicBezTo>
                  <a:cubicBezTo>
                    <a:pt x="3305" y="3234"/>
                    <a:pt x="4654" y="2931"/>
                    <a:pt x="6003" y="2350"/>
                  </a:cubicBezTo>
                  <a:cubicBezTo>
                    <a:pt x="6585" y="2070"/>
                    <a:pt x="6701" y="1279"/>
                    <a:pt x="6492" y="814"/>
                  </a:cubicBezTo>
                  <a:cubicBezTo>
                    <a:pt x="6256" y="225"/>
                    <a:pt x="5806" y="1"/>
                    <a:pt x="53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 name="Google Shape;28;p2"/>
            <p:cNvSpPr/>
            <p:nvPr/>
          </p:nvSpPr>
          <p:spPr>
            <a:xfrm>
              <a:off x="4264225" y="4040200"/>
              <a:ext cx="142200" cy="63775"/>
            </a:xfrm>
            <a:custGeom>
              <a:avLst/>
              <a:gdLst/>
              <a:ahLst/>
              <a:cxnLst/>
              <a:rect l="l" t="t" r="r" b="b"/>
              <a:pathLst>
                <a:path w="5688" h="2551" extrusionOk="0">
                  <a:moveTo>
                    <a:pt x="4304" y="1"/>
                  </a:moveTo>
                  <a:cubicBezTo>
                    <a:pt x="4219" y="1"/>
                    <a:pt x="4130" y="11"/>
                    <a:pt x="4036" y="34"/>
                  </a:cubicBezTo>
                  <a:cubicBezTo>
                    <a:pt x="2966" y="220"/>
                    <a:pt x="1989" y="522"/>
                    <a:pt x="1035" y="895"/>
                  </a:cubicBezTo>
                  <a:cubicBezTo>
                    <a:pt x="1" y="1277"/>
                    <a:pt x="423" y="2551"/>
                    <a:pt x="1419" y="2551"/>
                  </a:cubicBezTo>
                  <a:cubicBezTo>
                    <a:pt x="1454" y="2551"/>
                    <a:pt x="1488" y="2549"/>
                    <a:pt x="1524" y="2546"/>
                  </a:cubicBezTo>
                  <a:cubicBezTo>
                    <a:pt x="2478" y="2360"/>
                    <a:pt x="3548" y="2267"/>
                    <a:pt x="4525" y="1965"/>
                  </a:cubicBezTo>
                  <a:cubicBezTo>
                    <a:pt x="5687" y="1620"/>
                    <a:pt x="5356" y="1"/>
                    <a:pt x="4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 name="Google Shape;29;p2"/>
            <p:cNvSpPr/>
            <p:nvPr/>
          </p:nvSpPr>
          <p:spPr>
            <a:xfrm>
              <a:off x="4540400" y="4262875"/>
              <a:ext cx="125425" cy="56875"/>
            </a:xfrm>
            <a:custGeom>
              <a:avLst/>
              <a:gdLst/>
              <a:ahLst/>
              <a:cxnLst/>
              <a:rect l="l" t="t" r="r" b="b"/>
              <a:pathLst>
                <a:path w="5017" h="2275" extrusionOk="0">
                  <a:moveTo>
                    <a:pt x="3788" y="1"/>
                  </a:moveTo>
                  <a:cubicBezTo>
                    <a:pt x="2825" y="1"/>
                    <a:pt x="1772" y="470"/>
                    <a:pt x="946" y="712"/>
                  </a:cubicBezTo>
                  <a:cubicBezTo>
                    <a:pt x="1" y="1004"/>
                    <a:pt x="339" y="2275"/>
                    <a:pt x="1225" y="2275"/>
                  </a:cubicBezTo>
                  <a:cubicBezTo>
                    <a:pt x="1255" y="2275"/>
                    <a:pt x="1286" y="2273"/>
                    <a:pt x="1318" y="2270"/>
                  </a:cubicBezTo>
                  <a:cubicBezTo>
                    <a:pt x="2388" y="1991"/>
                    <a:pt x="3737" y="1991"/>
                    <a:pt x="4621" y="1200"/>
                  </a:cubicBezTo>
                  <a:cubicBezTo>
                    <a:pt x="5017" y="921"/>
                    <a:pt x="4714" y="130"/>
                    <a:pt x="4226" y="37"/>
                  </a:cubicBezTo>
                  <a:cubicBezTo>
                    <a:pt x="4083" y="12"/>
                    <a:pt x="3936" y="1"/>
                    <a:pt x="37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 name="Google Shape;30;p2"/>
            <p:cNvSpPr/>
            <p:nvPr/>
          </p:nvSpPr>
          <p:spPr>
            <a:xfrm>
              <a:off x="4529725" y="4165475"/>
              <a:ext cx="128550" cy="52400"/>
            </a:xfrm>
            <a:custGeom>
              <a:avLst/>
              <a:gdLst/>
              <a:ahLst/>
              <a:cxnLst/>
              <a:rect l="l" t="t" r="r" b="b"/>
              <a:pathLst>
                <a:path w="5142" h="2096" extrusionOk="0">
                  <a:moveTo>
                    <a:pt x="3498" y="0"/>
                  </a:moveTo>
                  <a:cubicBezTo>
                    <a:pt x="2599" y="0"/>
                    <a:pt x="1768" y="209"/>
                    <a:pt x="884" y="350"/>
                  </a:cubicBezTo>
                  <a:cubicBezTo>
                    <a:pt x="0" y="536"/>
                    <a:pt x="209" y="2095"/>
                    <a:pt x="1163" y="2095"/>
                  </a:cubicBezTo>
                  <a:cubicBezTo>
                    <a:pt x="2326" y="2002"/>
                    <a:pt x="3397" y="2002"/>
                    <a:pt x="4560" y="1514"/>
                  </a:cubicBezTo>
                  <a:cubicBezTo>
                    <a:pt x="5141" y="1234"/>
                    <a:pt x="4955" y="164"/>
                    <a:pt x="4374" y="71"/>
                  </a:cubicBezTo>
                  <a:cubicBezTo>
                    <a:pt x="4072" y="21"/>
                    <a:pt x="3782" y="0"/>
                    <a:pt x="349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 name="Google Shape;31;p2"/>
            <p:cNvSpPr/>
            <p:nvPr/>
          </p:nvSpPr>
          <p:spPr>
            <a:xfrm>
              <a:off x="4502250" y="4064000"/>
              <a:ext cx="105425" cy="54925"/>
            </a:xfrm>
            <a:custGeom>
              <a:avLst/>
              <a:gdLst/>
              <a:ahLst/>
              <a:cxnLst/>
              <a:rect l="l" t="t" r="r" b="b"/>
              <a:pathLst>
                <a:path w="4217" h="2197" extrusionOk="0">
                  <a:moveTo>
                    <a:pt x="3071" y="0"/>
                  </a:moveTo>
                  <a:cubicBezTo>
                    <a:pt x="2312" y="0"/>
                    <a:pt x="1605" y="300"/>
                    <a:pt x="913" y="524"/>
                  </a:cubicBezTo>
                  <a:cubicBezTo>
                    <a:pt x="0" y="894"/>
                    <a:pt x="285" y="2196"/>
                    <a:pt x="1198" y="2196"/>
                  </a:cubicBezTo>
                  <a:cubicBezTo>
                    <a:pt x="1263" y="2196"/>
                    <a:pt x="1331" y="2190"/>
                    <a:pt x="1401" y="2176"/>
                  </a:cubicBezTo>
                  <a:cubicBezTo>
                    <a:pt x="2262" y="1990"/>
                    <a:pt x="3239" y="1804"/>
                    <a:pt x="3914" y="1106"/>
                  </a:cubicBezTo>
                  <a:cubicBezTo>
                    <a:pt x="4216" y="827"/>
                    <a:pt x="4100" y="152"/>
                    <a:pt x="3635" y="59"/>
                  </a:cubicBezTo>
                  <a:cubicBezTo>
                    <a:pt x="3443" y="18"/>
                    <a:pt x="3255" y="0"/>
                    <a:pt x="30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 name="Google Shape;32;p2"/>
            <p:cNvSpPr/>
            <p:nvPr/>
          </p:nvSpPr>
          <p:spPr>
            <a:xfrm>
              <a:off x="4721050" y="4273550"/>
              <a:ext cx="118650" cy="58300"/>
            </a:xfrm>
            <a:custGeom>
              <a:avLst/>
              <a:gdLst/>
              <a:ahLst/>
              <a:cxnLst/>
              <a:rect l="l" t="t" r="r" b="b"/>
              <a:pathLst>
                <a:path w="4746" h="2332" extrusionOk="0">
                  <a:moveTo>
                    <a:pt x="3696" y="1"/>
                  </a:moveTo>
                  <a:cubicBezTo>
                    <a:pt x="3667" y="1"/>
                    <a:pt x="3637" y="2"/>
                    <a:pt x="3607" y="5"/>
                  </a:cubicBezTo>
                  <a:cubicBezTo>
                    <a:pt x="2537" y="5"/>
                    <a:pt x="1560" y="494"/>
                    <a:pt x="582" y="866"/>
                  </a:cubicBezTo>
                  <a:cubicBezTo>
                    <a:pt x="1" y="1262"/>
                    <a:pt x="303" y="2332"/>
                    <a:pt x="978" y="2332"/>
                  </a:cubicBezTo>
                  <a:cubicBezTo>
                    <a:pt x="2048" y="2239"/>
                    <a:pt x="3118" y="2029"/>
                    <a:pt x="4072" y="1564"/>
                  </a:cubicBezTo>
                  <a:cubicBezTo>
                    <a:pt x="4745" y="1183"/>
                    <a:pt x="4488" y="1"/>
                    <a:pt x="36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3" name="Google Shape;33;p2"/>
            <p:cNvSpPr/>
            <p:nvPr/>
          </p:nvSpPr>
          <p:spPr>
            <a:xfrm>
              <a:off x="4701875" y="4137725"/>
              <a:ext cx="97150" cy="58875"/>
            </a:xfrm>
            <a:custGeom>
              <a:avLst/>
              <a:gdLst/>
              <a:ahLst/>
              <a:cxnLst/>
              <a:rect l="l" t="t" r="r" b="b"/>
              <a:pathLst>
                <a:path w="3886" h="2355" extrusionOk="0">
                  <a:moveTo>
                    <a:pt x="3055" y="1"/>
                  </a:moveTo>
                  <a:cubicBezTo>
                    <a:pt x="3007" y="1"/>
                    <a:pt x="2958" y="6"/>
                    <a:pt x="2908" y="18"/>
                  </a:cubicBezTo>
                  <a:cubicBezTo>
                    <a:pt x="2140" y="111"/>
                    <a:pt x="1466" y="204"/>
                    <a:pt x="768" y="390"/>
                  </a:cubicBezTo>
                  <a:cubicBezTo>
                    <a:pt x="303" y="483"/>
                    <a:pt x="0" y="972"/>
                    <a:pt x="0" y="1460"/>
                  </a:cubicBezTo>
                  <a:cubicBezTo>
                    <a:pt x="86" y="1827"/>
                    <a:pt x="433" y="2354"/>
                    <a:pt x="873" y="2354"/>
                  </a:cubicBezTo>
                  <a:cubicBezTo>
                    <a:pt x="907" y="2354"/>
                    <a:pt x="942" y="2351"/>
                    <a:pt x="977" y="2344"/>
                  </a:cubicBezTo>
                  <a:cubicBezTo>
                    <a:pt x="1349" y="2228"/>
                    <a:pt x="1745" y="2228"/>
                    <a:pt x="2140" y="2135"/>
                  </a:cubicBezTo>
                  <a:cubicBezTo>
                    <a:pt x="2513" y="2135"/>
                    <a:pt x="2815" y="1949"/>
                    <a:pt x="3094" y="1856"/>
                  </a:cubicBezTo>
                  <a:cubicBezTo>
                    <a:pt x="3583" y="1763"/>
                    <a:pt x="3885" y="1274"/>
                    <a:pt x="3885" y="786"/>
                  </a:cubicBezTo>
                  <a:cubicBezTo>
                    <a:pt x="3802" y="431"/>
                    <a:pt x="3474" y="1"/>
                    <a:pt x="30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4" name="Google Shape;34;p2"/>
            <p:cNvSpPr/>
            <p:nvPr/>
          </p:nvSpPr>
          <p:spPr>
            <a:xfrm>
              <a:off x="3260100" y="4818400"/>
              <a:ext cx="59450" cy="107575"/>
            </a:xfrm>
            <a:custGeom>
              <a:avLst/>
              <a:gdLst/>
              <a:ahLst/>
              <a:cxnLst/>
              <a:rect l="l" t="t" r="r" b="b"/>
              <a:pathLst>
                <a:path w="2378" h="4303" extrusionOk="0">
                  <a:moveTo>
                    <a:pt x="1319" y="1"/>
                  </a:moveTo>
                  <a:cubicBezTo>
                    <a:pt x="894" y="1"/>
                    <a:pt x="479" y="228"/>
                    <a:pt x="396" y="708"/>
                  </a:cubicBezTo>
                  <a:cubicBezTo>
                    <a:pt x="186" y="1661"/>
                    <a:pt x="0" y="2825"/>
                    <a:pt x="186" y="3802"/>
                  </a:cubicBezTo>
                  <a:cubicBezTo>
                    <a:pt x="304" y="4130"/>
                    <a:pt x="630" y="4303"/>
                    <a:pt x="946" y="4303"/>
                  </a:cubicBezTo>
                  <a:cubicBezTo>
                    <a:pt x="1190" y="4303"/>
                    <a:pt x="1427" y="4200"/>
                    <a:pt x="1559" y="3988"/>
                  </a:cubicBezTo>
                  <a:cubicBezTo>
                    <a:pt x="2024" y="3034"/>
                    <a:pt x="2233" y="1964"/>
                    <a:pt x="2326" y="987"/>
                  </a:cubicBezTo>
                  <a:cubicBezTo>
                    <a:pt x="2378" y="345"/>
                    <a:pt x="1841" y="1"/>
                    <a:pt x="13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5" name="Google Shape;35;p2"/>
            <p:cNvSpPr/>
            <p:nvPr/>
          </p:nvSpPr>
          <p:spPr>
            <a:xfrm>
              <a:off x="3335875" y="4631900"/>
              <a:ext cx="79975" cy="109300"/>
            </a:xfrm>
            <a:custGeom>
              <a:avLst/>
              <a:gdLst/>
              <a:ahLst/>
              <a:cxnLst/>
              <a:rect l="l" t="t" r="r" b="b"/>
              <a:pathLst>
                <a:path w="3199" h="4372" extrusionOk="0">
                  <a:moveTo>
                    <a:pt x="2471" y="0"/>
                  </a:moveTo>
                  <a:cubicBezTo>
                    <a:pt x="2261" y="0"/>
                    <a:pt x="2043" y="95"/>
                    <a:pt x="1901" y="304"/>
                  </a:cubicBezTo>
                  <a:cubicBezTo>
                    <a:pt x="1226" y="1188"/>
                    <a:pt x="738" y="2142"/>
                    <a:pt x="272" y="3212"/>
                  </a:cubicBezTo>
                  <a:cubicBezTo>
                    <a:pt x="1" y="3820"/>
                    <a:pt x="552" y="4372"/>
                    <a:pt x="1052" y="4372"/>
                  </a:cubicBezTo>
                  <a:cubicBezTo>
                    <a:pt x="1281" y="4372"/>
                    <a:pt x="1498" y="4257"/>
                    <a:pt x="1622" y="3980"/>
                  </a:cubicBezTo>
                  <a:cubicBezTo>
                    <a:pt x="2203" y="2933"/>
                    <a:pt x="2785" y="1863"/>
                    <a:pt x="3064" y="793"/>
                  </a:cubicBezTo>
                  <a:cubicBezTo>
                    <a:pt x="3198" y="301"/>
                    <a:pt x="2846" y="0"/>
                    <a:pt x="247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6" name="Google Shape;36;p2"/>
            <p:cNvSpPr/>
            <p:nvPr/>
          </p:nvSpPr>
          <p:spPr>
            <a:xfrm>
              <a:off x="3420025" y="4806200"/>
              <a:ext cx="50625" cy="64225"/>
            </a:xfrm>
            <a:custGeom>
              <a:avLst/>
              <a:gdLst/>
              <a:ahLst/>
              <a:cxnLst/>
              <a:rect l="l" t="t" r="r" b="b"/>
              <a:pathLst>
                <a:path w="2025" h="2569" extrusionOk="0">
                  <a:moveTo>
                    <a:pt x="1241" y="0"/>
                  </a:moveTo>
                  <a:cubicBezTo>
                    <a:pt x="961" y="0"/>
                    <a:pt x="733" y="195"/>
                    <a:pt x="582" y="498"/>
                  </a:cubicBezTo>
                  <a:cubicBezTo>
                    <a:pt x="489" y="893"/>
                    <a:pt x="280" y="1289"/>
                    <a:pt x="187" y="1661"/>
                  </a:cubicBezTo>
                  <a:cubicBezTo>
                    <a:pt x="1" y="1963"/>
                    <a:pt x="280" y="2452"/>
                    <a:pt x="675" y="2545"/>
                  </a:cubicBezTo>
                  <a:cubicBezTo>
                    <a:pt x="743" y="2561"/>
                    <a:pt x="809" y="2568"/>
                    <a:pt x="875" y="2568"/>
                  </a:cubicBezTo>
                  <a:cubicBezTo>
                    <a:pt x="1193" y="2568"/>
                    <a:pt x="1479" y="2384"/>
                    <a:pt x="1652" y="2056"/>
                  </a:cubicBezTo>
                  <a:cubicBezTo>
                    <a:pt x="1745" y="1661"/>
                    <a:pt x="1838" y="1289"/>
                    <a:pt x="1931" y="893"/>
                  </a:cubicBezTo>
                  <a:cubicBezTo>
                    <a:pt x="2025" y="498"/>
                    <a:pt x="1838" y="125"/>
                    <a:pt x="1443" y="32"/>
                  </a:cubicBezTo>
                  <a:cubicBezTo>
                    <a:pt x="1373" y="11"/>
                    <a:pt x="1306" y="0"/>
                    <a:pt x="124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7" name="Google Shape;37;p2"/>
            <p:cNvSpPr/>
            <p:nvPr/>
          </p:nvSpPr>
          <p:spPr>
            <a:xfrm>
              <a:off x="3465975" y="4547825"/>
              <a:ext cx="68550" cy="113925"/>
            </a:xfrm>
            <a:custGeom>
              <a:avLst/>
              <a:gdLst/>
              <a:ahLst/>
              <a:cxnLst/>
              <a:rect l="l" t="t" r="r" b="b"/>
              <a:pathLst>
                <a:path w="2742" h="4557" extrusionOk="0">
                  <a:moveTo>
                    <a:pt x="1626" y="1"/>
                  </a:moveTo>
                  <a:cubicBezTo>
                    <a:pt x="1251" y="1"/>
                    <a:pt x="870" y="202"/>
                    <a:pt x="675" y="666"/>
                  </a:cubicBezTo>
                  <a:cubicBezTo>
                    <a:pt x="303" y="1736"/>
                    <a:pt x="0" y="2900"/>
                    <a:pt x="303" y="4063"/>
                  </a:cubicBezTo>
                  <a:cubicBezTo>
                    <a:pt x="361" y="4369"/>
                    <a:pt x="648" y="4556"/>
                    <a:pt x="922" y="4556"/>
                  </a:cubicBezTo>
                  <a:cubicBezTo>
                    <a:pt x="1086" y="4556"/>
                    <a:pt x="1245" y="4490"/>
                    <a:pt x="1350" y="4342"/>
                  </a:cubicBezTo>
                  <a:cubicBezTo>
                    <a:pt x="2141" y="3481"/>
                    <a:pt x="2420" y="2318"/>
                    <a:pt x="2629" y="1155"/>
                  </a:cubicBezTo>
                  <a:cubicBezTo>
                    <a:pt x="2741" y="456"/>
                    <a:pt x="2190" y="1"/>
                    <a:pt x="162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8" name="Google Shape;38;p2"/>
            <p:cNvSpPr/>
            <p:nvPr/>
          </p:nvSpPr>
          <p:spPr>
            <a:xfrm>
              <a:off x="3411575" y="4411050"/>
              <a:ext cx="116825" cy="99675"/>
            </a:xfrm>
            <a:custGeom>
              <a:avLst/>
              <a:gdLst/>
              <a:ahLst/>
              <a:cxnLst/>
              <a:rect l="l" t="t" r="r" b="b"/>
              <a:pathLst>
                <a:path w="4673" h="3987" extrusionOk="0">
                  <a:moveTo>
                    <a:pt x="3132" y="0"/>
                  </a:moveTo>
                  <a:cubicBezTo>
                    <a:pt x="2878" y="0"/>
                    <a:pt x="2610" y="96"/>
                    <a:pt x="2363" y="321"/>
                  </a:cubicBezTo>
                  <a:cubicBezTo>
                    <a:pt x="1502" y="1089"/>
                    <a:pt x="734" y="1973"/>
                    <a:pt x="246" y="3043"/>
                  </a:cubicBezTo>
                  <a:cubicBezTo>
                    <a:pt x="0" y="3515"/>
                    <a:pt x="337" y="3987"/>
                    <a:pt x="832" y="3987"/>
                  </a:cubicBezTo>
                  <a:cubicBezTo>
                    <a:pt x="948" y="3987"/>
                    <a:pt x="1072" y="3961"/>
                    <a:pt x="1199" y="3904"/>
                  </a:cubicBezTo>
                  <a:cubicBezTo>
                    <a:pt x="2269" y="3509"/>
                    <a:pt x="3154" y="2741"/>
                    <a:pt x="3921" y="1880"/>
                  </a:cubicBezTo>
                  <a:cubicBezTo>
                    <a:pt x="4673" y="1057"/>
                    <a:pt x="3979" y="0"/>
                    <a:pt x="313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9" name="Google Shape;39;p2"/>
            <p:cNvSpPr/>
            <p:nvPr/>
          </p:nvSpPr>
          <p:spPr>
            <a:xfrm>
              <a:off x="3563100" y="4402650"/>
              <a:ext cx="62825" cy="67300"/>
            </a:xfrm>
            <a:custGeom>
              <a:avLst/>
              <a:gdLst/>
              <a:ahLst/>
              <a:cxnLst/>
              <a:rect l="l" t="t" r="r" b="b"/>
              <a:pathLst>
                <a:path w="2513" h="2692" extrusionOk="0">
                  <a:moveTo>
                    <a:pt x="1694" y="1"/>
                  </a:moveTo>
                  <a:cubicBezTo>
                    <a:pt x="1401" y="1"/>
                    <a:pt x="1105" y="154"/>
                    <a:pt x="954" y="355"/>
                  </a:cubicBezTo>
                  <a:cubicBezTo>
                    <a:pt x="675" y="750"/>
                    <a:pt x="489" y="1146"/>
                    <a:pt x="187" y="1518"/>
                  </a:cubicBezTo>
                  <a:cubicBezTo>
                    <a:pt x="0" y="1821"/>
                    <a:pt x="94" y="2402"/>
                    <a:pt x="489" y="2588"/>
                  </a:cubicBezTo>
                  <a:cubicBezTo>
                    <a:pt x="613" y="2658"/>
                    <a:pt x="740" y="2692"/>
                    <a:pt x="864" y="2692"/>
                  </a:cubicBezTo>
                  <a:cubicBezTo>
                    <a:pt x="1112" y="2692"/>
                    <a:pt x="1350" y="2557"/>
                    <a:pt x="1536" y="2309"/>
                  </a:cubicBezTo>
                  <a:cubicBezTo>
                    <a:pt x="1745" y="1914"/>
                    <a:pt x="2024" y="1518"/>
                    <a:pt x="2327" y="1146"/>
                  </a:cubicBezTo>
                  <a:cubicBezTo>
                    <a:pt x="2513" y="843"/>
                    <a:pt x="2327" y="262"/>
                    <a:pt x="2024" y="76"/>
                  </a:cubicBezTo>
                  <a:cubicBezTo>
                    <a:pt x="1921" y="24"/>
                    <a:pt x="1808" y="1"/>
                    <a:pt x="169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40" name="Google Shape;40;p2"/>
            <p:cNvSpPr/>
            <p:nvPr/>
          </p:nvSpPr>
          <p:spPr>
            <a:xfrm>
              <a:off x="3575100" y="4226675"/>
              <a:ext cx="139275" cy="102625"/>
            </a:xfrm>
            <a:custGeom>
              <a:avLst/>
              <a:gdLst/>
              <a:ahLst/>
              <a:cxnLst/>
              <a:rect l="l" t="t" r="r" b="b"/>
              <a:pathLst>
                <a:path w="5571" h="4105" extrusionOk="0">
                  <a:moveTo>
                    <a:pt x="4098" y="1"/>
                  </a:moveTo>
                  <a:cubicBezTo>
                    <a:pt x="3935" y="1"/>
                    <a:pt x="3764" y="42"/>
                    <a:pt x="3592" y="136"/>
                  </a:cubicBezTo>
                  <a:cubicBezTo>
                    <a:pt x="2428" y="903"/>
                    <a:pt x="1544" y="1787"/>
                    <a:pt x="591" y="2741"/>
                  </a:cubicBezTo>
                  <a:cubicBezTo>
                    <a:pt x="1" y="3331"/>
                    <a:pt x="541" y="4104"/>
                    <a:pt x="1186" y="4104"/>
                  </a:cubicBezTo>
                  <a:cubicBezTo>
                    <a:pt x="1304" y="4104"/>
                    <a:pt x="1426" y="4078"/>
                    <a:pt x="1544" y="4021"/>
                  </a:cubicBezTo>
                  <a:cubicBezTo>
                    <a:pt x="2708" y="3323"/>
                    <a:pt x="3871" y="2741"/>
                    <a:pt x="4848" y="1787"/>
                  </a:cubicBezTo>
                  <a:cubicBezTo>
                    <a:pt x="5570" y="1124"/>
                    <a:pt x="4949" y="1"/>
                    <a:pt x="40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41" name="Google Shape;41;p2"/>
          <p:cNvSpPr txBox="1">
            <a:spLocks noGrp="1"/>
          </p:cNvSpPr>
          <p:nvPr>
            <p:ph type="ctrTitle"/>
          </p:nvPr>
        </p:nvSpPr>
        <p:spPr>
          <a:xfrm>
            <a:off x="3380600" y="1720164"/>
            <a:ext cx="5430800" cy="2804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4800"/>
              <a:buNone/>
              <a:defRPr sz="6400">
                <a:solidFill>
                  <a:schemeClr val="accent1"/>
                </a:solidFill>
              </a:defRPr>
            </a:lvl1pPr>
            <a:lvl2pPr lvl="1" algn="ctr" rtl="0">
              <a:spcBef>
                <a:spcPts val="0"/>
              </a:spcBef>
              <a:spcAft>
                <a:spcPts val="0"/>
              </a:spcAft>
              <a:buClr>
                <a:schemeClr val="accent1"/>
              </a:buClr>
              <a:buSzPts val="5200"/>
              <a:buNone/>
              <a:defRPr sz="6933">
                <a:solidFill>
                  <a:schemeClr val="accent1"/>
                </a:solidFill>
              </a:defRPr>
            </a:lvl2pPr>
            <a:lvl3pPr lvl="2" algn="ctr" rtl="0">
              <a:spcBef>
                <a:spcPts val="0"/>
              </a:spcBef>
              <a:spcAft>
                <a:spcPts val="0"/>
              </a:spcAft>
              <a:buClr>
                <a:schemeClr val="accent1"/>
              </a:buClr>
              <a:buSzPts val="5200"/>
              <a:buNone/>
              <a:defRPr sz="6933">
                <a:solidFill>
                  <a:schemeClr val="accent1"/>
                </a:solidFill>
              </a:defRPr>
            </a:lvl3pPr>
            <a:lvl4pPr lvl="3" algn="ctr" rtl="0">
              <a:spcBef>
                <a:spcPts val="0"/>
              </a:spcBef>
              <a:spcAft>
                <a:spcPts val="0"/>
              </a:spcAft>
              <a:buClr>
                <a:schemeClr val="accent1"/>
              </a:buClr>
              <a:buSzPts val="5200"/>
              <a:buNone/>
              <a:defRPr sz="6933">
                <a:solidFill>
                  <a:schemeClr val="accent1"/>
                </a:solidFill>
              </a:defRPr>
            </a:lvl4pPr>
            <a:lvl5pPr lvl="4" algn="ctr" rtl="0">
              <a:spcBef>
                <a:spcPts val="0"/>
              </a:spcBef>
              <a:spcAft>
                <a:spcPts val="0"/>
              </a:spcAft>
              <a:buClr>
                <a:schemeClr val="accent1"/>
              </a:buClr>
              <a:buSzPts val="5200"/>
              <a:buNone/>
              <a:defRPr sz="6933">
                <a:solidFill>
                  <a:schemeClr val="accent1"/>
                </a:solidFill>
              </a:defRPr>
            </a:lvl5pPr>
            <a:lvl6pPr lvl="5" algn="ctr" rtl="0">
              <a:spcBef>
                <a:spcPts val="0"/>
              </a:spcBef>
              <a:spcAft>
                <a:spcPts val="0"/>
              </a:spcAft>
              <a:buClr>
                <a:schemeClr val="accent1"/>
              </a:buClr>
              <a:buSzPts val="5200"/>
              <a:buNone/>
              <a:defRPr sz="6933">
                <a:solidFill>
                  <a:schemeClr val="accent1"/>
                </a:solidFill>
              </a:defRPr>
            </a:lvl6pPr>
            <a:lvl7pPr lvl="6" algn="ctr" rtl="0">
              <a:spcBef>
                <a:spcPts val="0"/>
              </a:spcBef>
              <a:spcAft>
                <a:spcPts val="0"/>
              </a:spcAft>
              <a:buClr>
                <a:schemeClr val="accent1"/>
              </a:buClr>
              <a:buSzPts val="5200"/>
              <a:buNone/>
              <a:defRPr sz="6933">
                <a:solidFill>
                  <a:schemeClr val="accent1"/>
                </a:solidFill>
              </a:defRPr>
            </a:lvl7pPr>
            <a:lvl8pPr lvl="7" algn="ctr" rtl="0">
              <a:spcBef>
                <a:spcPts val="0"/>
              </a:spcBef>
              <a:spcAft>
                <a:spcPts val="0"/>
              </a:spcAft>
              <a:buClr>
                <a:schemeClr val="accent1"/>
              </a:buClr>
              <a:buSzPts val="5200"/>
              <a:buNone/>
              <a:defRPr sz="6933">
                <a:solidFill>
                  <a:schemeClr val="accent1"/>
                </a:solidFill>
              </a:defRPr>
            </a:lvl8pPr>
            <a:lvl9pPr lvl="8" algn="ctr" rtl="0">
              <a:spcBef>
                <a:spcPts val="0"/>
              </a:spcBef>
              <a:spcAft>
                <a:spcPts val="0"/>
              </a:spcAft>
              <a:buClr>
                <a:schemeClr val="accent1"/>
              </a:buClr>
              <a:buSzPts val="5200"/>
              <a:buNone/>
              <a:defRPr sz="6933">
                <a:solidFill>
                  <a:schemeClr val="accent1"/>
                </a:solidFill>
              </a:defRPr>
            </a:lvl9pPr>
          </a:lstStyle>
          <a:p>
            <a:endParaRPr/>
          </a:p>
        </p:txBody>
      </p:sp>
      <p:sp>
        <p:nvSpPr>
          <p:cNvPr id="42" name="Google Shape;42;p2"/>
          <p:cNvSpPr txBox="1">
            <a:spLocks noGrp="1"/>
          </p:cNvSpPr>
          <p:nvPr>
            <p:ph type="subTitle" idx="1"/>
          </p:nvPr>
        </p:nvSpPr>
        <p:spPr>
          <a:xfrm>
            <a:off x="3380600" y="4573436"/>
            <a:ext cx="5430800" cy="56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2400">
                <a:solidFill>
                  <a:schemeClr val="accent1"/>
                </a:solidFill>
              </a:defRPr>
            </a:lvl1pPr>
            <a:lvl2pPr lvl="1" algn="ctr" rtl="0">
              <a:lnSpc>
                <a:spcPct val="100000"/>
              </a:lnSpc>
              <a:spcBef>
                <a:spcPts val="0"/>
              </a:spcBef>
              <a:spcAft>
                <a:spcPts val="0"/>
              </a:spcAft>
              <a:buClr>
                <a:schemeClr val="accent1"/>
              </a:buClr>
              <a:buSzPts val="1800"/>
              <a:buNone/>
              <a:defRPr sz="2400">
                <a:solidFill>
                  <a:schemeClr val="accent1"/>
                </a:solidFill>
              </a:defRPr>
            </a:lvl2pPr>
            <a:lvl3pPr lvl="2" algn="ctr" rtl="0">
              <a:lnSpc>
                <a:spcPct val="100000"/>
              </a:lnSpc>
              <a:spcBef>
                <a:spcPts val="0"/>
              </a:spcBef>
              <a:spcAft>
                <a:spcPts val="0"/>
              </a:spcAft>
              <a:buClr>
                <a:schemeClr val="accent1"/>
              </a:buClr>
              <a:buSzPts val="1800"/>
              <a:buNone/>
              <a:defRPr sz="2400">
                <a:solidFill>
                  <a:schemeClr val="accent1"/>
                </a:solidFill>
              </a:defRPr>
            </a:lvl3pPr>
            <a:lvl4pPr lvl="3" algn="ctr" rtl="0">
              <a:lnSpc>
                <a:spcPct val="100000"/>
              </a:lnSpc>
              <a:spcBef>
                <a:spcPts val="0"/>
              </a:spcBef>
              <a:spcAft>
                <a:spcPts val="0"/>
              </a:spcAft>
              <a:buClr>
                <a:schemeClr val="accent1"/>
              </a:buClr>
              <a:buSzPts val="1800"/>
              <a:buNone/>
              <a:defRPr sz="2400">
                <a:solidFill>
                  <a:schemeClr val="accent1"/>
                </a:solidFill>
              </a:defRPr>
            </a:lvl4pPr>
            <a:lvl5pPr lvl="4" algn="ctr" rtl="0">
              <a:lnSpc>
                <a:spcPct val="100000"/>
              </a:lnSpc>
              <a:spcBef>
                <a:spcPts val="0"/>
              </a:spcBef>
              <a:spcAft>
                <a:spcPts val="0"/>
              </a:spcAft>
              <a:buClr>
                <a:schemeClr val="accent1"/>
              </a:buClr>
              <a:buSzPts val="1800"/>
              <a:buNone/>
              <a:defRPr sz="2400">
                <a:solidFill>
                  <a:schemeClr val="accent1"/>
                </a:solidFill>
              </a:defRPr>
            </a:lvl5pPr>
            <a:lvl6pPr lvl="5" algn="ctr" rtl="0">
              <a:lnSpc>
                <a:spcPct val="100000"/>
              </a:lnSpc>
              <a:spcBef>
                <a:spcPts val="0"/>
              </a:spcBef>
              <a:spcAft>
                <a:spcPts val="0"/>
              </a:spcAft>
              <a:buClr>
                <a:schemeClr val="accent1"/>
              </a:buClr>
              <a:buSzPts val="1800"/>
              <a:buNone/>
              <a:defRPr sz="2400">
                <a:solidFill>
                  <a:schemeClr val="accent1"/>
                </a:solidFill>
              </a:defRPr>
            </a:lvl6pPr>
            <a:lvl7pPr lvl="6" algn="ctr" rtl="0">
              <a:lnSpc>
                <a:spcPct val="100000"/>
              </a:lnSpc>
              <a:spcBef>
                <a:spcPts val="0"/>
              </a:spcBef>
              <a:spcAft>
                <a:spcPts val="0"/>
              </a:spcAft>
              <a:buClr>
                <a:schemeClr val="accent1"/>
              </a:buClr>
              <a:buSzPts val="1800"/>
              <a:buNone/>
              <a:defRPr sz="2400">
                <a:solidFill>
                  <a:schemeClr val="accent1"/>
                </a:solidFill>
              </a:defRPr>
            </a:lvl7pPr>
            <a:lvl8pPr lvl="7" algn="ctr" rtl="0">
              <a:lnSpc>
                <a:spcPct val="100000"/>
              </a:lnSpc>
              <a:spcBef>
                <a:spcPts val="0"/>
              </a:spcBef>
              <a:spcAft>
                <a:spcPts val="0"/>
              </a:spcAft>
              <a:buClr>
                <a:schemeClr val="accent1"/>
              </a:buClr>
              <a:buSzPts val="1800"/>
              <a:buNone/>
              <a:defRPr sz="2400">
                <a:solidFill>
                  <a:schemeClr val="accent1"/>
                </a:solidFill>
              </a:defRPr>
            </a:lvl8pPr>
            <a:lvl9pPr lvl="8" algn="ctr" rtl="0">
              <a:lnSpc>
                <a:spcPct val="100000"/>
              </a:lnSpc>
              <a:spcBef>
                <a:spcPts val="0"/>
              </a:spcBef>
              <a:spcAft>
                <a:spcPts val="0"/>
              </a:spcAft>
              <a:buClr>
                <a:schemeClr val="accent1"/>
              </a:buClr>
              <a:buSzPts val="1800"/>
              <a:buNone/>
              <a:defRPr sz="2400">
                <a:solidFill>
                  <a:schemeClr val="accent1"/>
                </a:solidFill>
              </a:defRPr>
            </a:lvl9pPr>
          </a:lstStyle>
          <a:p>
            <a:endParaRPr/>
          </a:p>
        </p:txBody>
      </p:sp>
      <p:grpSp>
        <p:nvGrpSpPr>
          <p:cNvPr id="43" name="Google Shape;43;p2"/>
          <p:cNvGrpSpPr/>
          <p:nvPr/>
        </p:nvGrpSpPr>
        <p:grpSpPr>
          <a:xfrm rot="1310010">
            <a:off x="8986735" y="438862"/>
            <a:ext cx="2009868" cy="1807909"/>
            <a:chOff x="3495050" y="1152875"/>
            <a:chExt cx="1082275" cy="881498"/>
          </a:xfrm>
        </p:grpSpPr>
        <p:sp>
          <p:nvSpPr>
            <p:cNvPr id="44" name="Google Shape;44;p2"/>
            <p:cNvSpPr/>
            <p:nvPr/>
          </p:nvSpPr>
          <p:spPr>
            <a:xfrm>
              <a:off x="3495050" y="1170600"/>
              <a:ext cx="330975" cy="469025"/>
            </a:xfrm>
            <a:custGeom>
              <a:avLst/>
              <a:gdLst/>
              <a:ahLst/>
              <a:cxnLst/>
              <a:rect l="l" t="t" r="r" b="b"/>
              <a:pathLst>
                <a:path w="13239" h="18761" extrusionOk="0">
                  <a:moveTo>
                    <a:pt x="12300" y="0"/>
                  </a:moveTo>
                  <a:cubicBezTo>
                    <a:pt x="12182" y="0"/>
                    <a:pt x="12057" y="46"/>
                    <a:pt x="11935" y="150"/>
                  </a:cubicBezTo>
                  <a:cubicBezTo>
                    <a:pt x="6119" y="4408"/>
                    <a:pt x="1" y="10317"/>
                    <a:pt x="1164" y="18273"/>
                  </a:cubicBezTo>
                  <a:cubicBezTo>
                    <a:pt x="1201" y="18613"/>
                    <a:pt x="1451" y="18760"/>
                    <a:pt x="1728" y="18760"/>
                  </a:cubicBezTo>
                  <a:cubicBezTo>
                    <a:pt x="2153" y="18760"/>
                    <a:pt x="2640" y="18413"/>
                    <a:pt x="2513" y="17878"/>
                  </a:cubicBezTo>
                  <a:cubicBezTo>
                    <a:pt x="1559" y="10712"/>
                    <a:pt x="7468" y="5292"/>
                    <a:pt x="12610" y="1407"/>
                  </a:cubicBezTo>
                  <a:cubicBezTo>
                    <a:pt x="13239" y="930"/>
                    <a:pt x="12837" y="0"/>
                    <a:pt x="123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45" name="Google Shape;45;p2"/>
            <p:cNvSpPr/>
            <p:nvPr/>
          </p:nvSpPr>
          <p:spPr>
            <a:xfrm>
              <a:off x="3616025" y="1156225"/>
              <a:ext cx="508425" cy="530400"/>
            </a:xfrm>
            <a:custGeom>
              <a:avLst/>
              <a:gdLst/>
              <a:ahLst/>
              <a:cxnLst/>
              <a:rect l="l" t="t" r="r" b="b"/>
              <a:pathLst>
                <a:path w="20337" h="21216" extrusionOk="0">
                  <a:moveTo>
                    <a:pt x="19304" y="1"/>
                  </a:moveTo>
                  <a:cubicBezTo>
                    <a:pt x="19179" y="1"/>
                    <a:pt x="19046" y="44"/>
                    <a:pt x="18914" y="144"/>
                  </a:cubicBezTo>
                  <a:cubicBezTo>
                    <a:pt x="14657" y="3052"/>
                    <a:pt x="10004" y="5657"/>
                    <a:pt x="6119" y="9054"/>
                  </a:cubicBezTo>
                  <a:cubicBezTo>
                    <a:pt x="2722" y="11869"/>
                    <a:pt x="1" y="15940"/>
                    <a:pt x="303" y="20500"/>
                  </a:cubicBezTo>
                  <a:cubicBezTo>
                    <a:pt x="349" y="20977"/>
                    <a:pt x="739" y="21215"/>
                    <a:pt x="1117" y="21215"/>
                  </a:cubicBezTo>
                  <a:cubicBezTo>
                    <a:pt x="1495" y="21215"/>
                    <a:pt x="1862" y="20977"/>
                    <a:pt x="1862" y="20500"/>
                  </a:cubicBezTo>
                  <a:cubicBezTo>
                    <a:pt x="1559" y="15847"/>
                    <a:pt x="4560" y="12055"/>
                    <a:pt x="8050" y="9356"/>
                  </a:cubicBezTo>
                  <a:cubicBezTo>
                    <a:pt x="11749" y="6448"/>
                    <a:pt x="15820" y="4006"/>
                    <a:pt x="19682" y="1400"/>
                  </a:cubicBezTo>
                  <a:cubicBezTo>
                    <a:pt x="20337" y="996"/>
                    <a:pt x="19907" y="1"/>
                    <a:pt x="19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46" name="Google Shape;46;p2"/>
            <p:cNvSpPr/>
            <p:nvPr/>
          </p:nvSpPr>
          <p:spPr>
            <a:xfrm>
              <a:off x="3727200" y="1158575"/>
              <a:ext cx="697850" cy="565950"/>
            </a:xfrm>
            <a:custGeom>
              <a:avLst/>
              <a:gdLst/>
              <a:ahLst/>
              <a:cxnLst/>
              <a:rect l="l" t="t" r="r" b="b"/>
              <a:pathLst>
                <a:path w="27914" h="22638" extrusionOk="0">
                  <a:moveTo>
                    <a:pt x="26969" y="0"/>
                  </a:moveTo>
                  <a:cubicBezTo>
                    <a:pt x="26849" y="0"/>
                    <a:pt x="26720" y="43"/>
                    <a:pt x="26588" y="143"/>
                  </a:cubicBezTo>
                  <a:cubicBezTo>
                    <a:pt x="17561" y="6634"/>
                    <a:pt x="2835" y="9146"/>
                    <a:pt x="113" y="21755"/>
                  </a:cubicBezTo>
                  <a:cubicBezTo>
                    <a:pt x="1" y="22290"/>
                    <a:pt x="451" y="22638"/>
                    <a:pt x="890" y="22638"/>
                  </a:cubicBezTo>
                  <a:cubicBezTo>
                    <a:pt x="1177" y="22638"/>
                    <a:pt x="1460" y="22490"/>
                    <a:pt x="1579" y="22151"/>
                  </a:cubicBezTo>
                  <a:cubicBezTo>
                    <a:pt x="4184" y="10123"/>
                    <a:pt x="18724" y="7611"/>
                    <a:pt x="27355" y="1399"/>
                  </a:cubicBezTo>
                  <a:cubicBezTo>
                    <a:pt x="27914" y="995"/>
                    <a:pt x="27547" y="0"/>
                    <a:pt x="269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47" name="Google Shape;47;p2"/>
            <p:cNvSpPr/>
            <p:nvPr/>
          </p:nvSpPr>
          <p:spPr>
            <a:xfrm>
              <a:off x="3869500" y="1152875"/>
              <a:ext cx="707825" cy="611025"/>
            </a:xfrm>
            <a:custGeom>
              <a:avLst/>
              <a:gdLst/>
              <a:ahLst/>
              <a:cxnLst/>
              <a:rect l="l" t="t" r="r" b="b"/>
              <a:pathLst>
                <a:path w="28313" h="24441" extrusionOk="0">
                  <a:moveTo>
                    <a:pt x="27373" y="0"/>
                  </a:moveTo>
                  <a:cubicBezTo>
                    <a:pt x="27210" y="0"/>
                    <a:pt x="27042" y="82"/>
                    <a:pt x="26898" y="278"/>
                  </a:cubicBezTo>
                  <a:cubicBezTo>
                    <a:pt x="19523" y="9583"/>
                    <a:pt x="7123" y="13352"/>
                    <a:pt x="330" y="23332"/>
                  </a:cubicBezTo>
                  <a:cubicBezTo>
                    <a:pt x="1" y="23892"/>
                    <a:pt x="534" y="24441"/>
                    <a:pt x="1080" y="24441"/>
                  </a:cubicBezTo>
                  <a:cubicBezTo>
                    <a:pt x="1306" y="24441"/>
                    <a:pt x="1533" y="24347"/>
                    <a:pt x="1703" y="24123"/>
                  </a:cubicBezTo>
                  <a:cubicBezTo>
                    <a:pt x="8286" y="14236"/>
                    <a:pt x="20593" y="10537"/>
                    <a:pt x="27875" y="1348"/>
                  </a:cubicBezTo>
                  <a:cubicBezTo>
                    <a:pt x="28312" y="753"/>
                    <a:pt x="27868" y="0"/>
                    <a:pt x="273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48" name="Google Shape;48;p2"/>
            <p:cNvSpPr/>
            <p:nvPr/>
          </p:nvSpPr>
          <p:spPr>
            <a:xfrm>
              <a:off x="4007825" y="1440000"/>
              <a:ext cx="368075" cy="360050"/>
            </a:xfrm>
            <a:custGeom>
              <a:avLst/>
              <a:gdLst/>
              <a:ahLst/>
              <a:cxnLst/>
              <a:rect l="l" t="t" r="r" b="b"/>
              <a:pathLst>
                <a:path w="14723" h="14402" extrusionOk="0">
                  <a:moveTo>
                    <a:pt x="13618" y="1"/>
                  </a:moveTo>
                  <a:cubicBezTo>
                    <a:pt x="13451" y="1"/>
                    <a:pt x="13280" y="64"/>
                    <a:pt x="13129" y="215"/>
                  </a:cubicBezTo>
                  <a:cubicBezTo>
                    <a:pt x="8965" y="4496"/>
                    <a:pt x="4801" y="8846"/>
                    <a:pt x="520" y="13127"/>
                  </a:cubicBezTo>
                  <a:cubicBezTo>
                    <a:pt x="0" y="13647"/>
                    <a:pt x="516" y="14401"/>
                    <a:pt x="1089" y="14401"/>
                  </a:cubicBezTo>
                  <a:cubicBezTo>
                    <a:pt x="1260" y="14401"/>
                    <a:pt x="1435" y="14334"/>
                    <a:pt x="1590" y="14174"/>
                  </a:cubicBezTo>
                  <a:cubicBezTo>
                    <a:pt x="5755" y="9823"/>
                    <a:pt x="10035" y="5566"/>
                    <a:pt x="14199" y="1286"/>
                  </a:cubicBezTo>
                  <a:cubicBezTo>
                    <a:pt x="14723" y="762"/>
                    <a:pt x="14196" y="1"/>
                    <a:pt x="136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49" name="Google Shape;49;p2"/>
            <p:cNvSpPr/>
            <p:nvPr/>
          </p:nvSpPr>
          <p:spPr>
            <a:xfrm>
              <a:off x="4157900" y="1679825"/>
              <a:ext cx="248675" cy="219175"/>
            </a:xfrm>
            <a:custGeom>
              <a:avLst/>
              <a:gdLst/>
              <a:ahLst/>
              <a:cxnLst/>
              <a:rect l="l" t="t" r="r" b="b"/>
              <a:pathLst>
                <a:path w="9947" h="8767" extrusionOk="0">
                  <a:moveTo>
                    <a:pt x="9021" y="0"/>
                  </a:moveTo>
                  <a:cubicBezTo>
                    <a:pt x="8945" y="0"/>
                    <a:pt x="8864" y="14"/>
                    <a:pt x="8778" y="44"/>
                  </a:cubicBezTo>
                  <a:cubicBezTo>
                    <a:pt x="4800" y="1301"/>
                    <a:pt x="1799" y="4115"/>
                    <a:pt x="240" y="7884"/>
                  </a:cubicBezTo>
                  <a:cubicBezTo>
                    <a:pt x="1" y="8419"/>
                    <a:pt x="443" y="8767"/>
                    <a:pt x="918" y="8767"/>
                  </a:cubicBezTo>
                  <a:cubicBezTo>
                    <a:pt x="1227" y="8767"/>
                    <a:pt x="1550" y="8619"/>
                    <a:pt x="1706" y="8280"/>
                  </a:cubicBezTo>
                  <a:cubicBezTo>
                    <a:pt x="3055" y="4976"/>
                    <a:pt x="5777" y="2557"/>
                    <a:pt x="9150" y="1394"/>
                  </a:cubicBezTo>
                  <a:cubicBezTo>
                    <a:pt x="9946" y="1121"/>
                    <a:pt x="9705" y="0"/>
                    <a:pt x="90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50" name="Google Shape;50;p2"/>
            <p:cNvSpPr/>
            <p:nvPr/>
          </p:nvSpPr>
          <p:spPr>
            <a:xfrm>
              <a:off x="4250888" y="1844127"/>
              <a:ext cx="143475" cy="119625"/>
            </a:xfrm>
            <a:custGeom>
              <a:avLst/>
              <a:gdLst/>
              <a:ahLst/>
              <a:cxnLst/>
              <a:rect l="l" t="t" r="r" b="b"/>
              <a:pathLst>
                <a:path w="5739" h="4785" extrusionOk="0">
                  <a:moveTo>
                    <a:pt x="4686" y="0"/>
                  </a:moveTo>
                  <a:cubicBezTo>
                    <a:pt x="4637" y="0"/>
                    <a:pt x="4586" y="5"/>
                    <a:pt x="4534" y="17"/>
                  </a:cubicBezTo>
                  <a:cubicBezTo>
                    <a:pt x="2510" y="505"/>
                    <a:pt x="858" y="1971"/>
                    <a:pt x="183" y="3902"/>
                  </a:cubicBezTo>
                  <a:cubicBezTo>
                    <a:pt x="0" y="4437"/>
                    <a:pt x="465" y="4784"/>
                    <a:pt x="922" y="4784"/>
                  </a:cubicBezTo>
                  <a:cubicBezTo>
                    <a:pt x="1221" y="4784"/>
                    <a:pt x="1515" y="4637"/>
                    <a:pt x="1626" y="4297"/>
                  </a:cubicBezTo>
                  <a:cubicBezTo>
                    <a:pt x="2114" y="2831"/>
                    <a:pt x="3370" y="1761"/>
                    <a:pt x="4929" y="1482"/>
                  </a:cubicBezTo>
                  <a:cubicBezTo>
                    <a:pt x="5739" y="1307"/>
                    <a:pt x="5458" y="0"/>
                    <a:pt x="46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51" name="Google Shape;51;p2"/>
            <p:cNvSpPr/>
            <p:nvPr/>
          </p:nvSpPr>
          <p:spPr>
            <a:xfrm>
              <a:off x="4342837" y="1953823"/>
              <a:ext cx="138950" cy="80550"/>
            </a:xfrm>
            <a:custGeom>
              <a:avLst/>
              <a:gdLst/>
              <a:ahLst/>
              <a:cxnLst/>
              <a:rect l="l" t="t" r="r" b="b"/>
              <a:pathLst>
                <a:path w="5558" h="3222" extrusionOk="0">
                  <a:moveTo>
                    <a:pt x="4491" y="1"/>
                  </a:moveTo>
                  <a:cubicBezTo>
                    <a:pt x="4376" y="1"/>
                    <a:pt x="4256" y="34"/>
                    <a:pt x="4136" y="110"/>
                  </a:cubicBezTo>
                  <a:lnTo>
                    <a:pt x="647" y="1855"/>
                  </a:lnTo>
                  <a:cubicBezTo>
                    <a:pt x="0" y="2266"/>
                    <a:pt x="377" y="3222"/>
                    <a:pt x="1025" y="3222"/>
                  </a:cubicBezTo>
                  <a:cubicBezTo>
                    <a:pt x="1147" y="3222"/>
                    <a:pt x="1279" y="3188"/>
                    <a:pt x="1415" y="3111"/>
                  </a:cubicBezTo>
                  <a:cubicBezTo>
                    <a:pt x="2578" y="2529"/>
                    <a:pt x="3741" y="1948"/>
                    <a:pt x="4811" y="1366"/>
                  </a:cubicBezTo>
                  <a:cubicBezTo>
                    <a:pt x="5557" y="974"/>
                    <a:pt x="5110" y="1"/>
                    <a:pt x="44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52" name="Google Shape;52;p2"/>
          <p:cNvGrpSpPr/>
          <p:nvPr/>
        </p:nvGrpSpPr>
        <p:grpSpPr>
          <a:xfrm>
            <a:off x="1026728" y="5039113"/>
            <a:ext cx="1008533" cy="917739"/>
            <a:chOff x="853450" y="2614875"/>
            <a:chExt cx="654325" cy="595625"/>
          </a:xfrm>
        </p:grpSpPr>
        <p:sp>
          <p:nvSpPr>
            <p:cNvPr id="53" name="Google Shape;53;p2"/>
            <p:cNvSpPr/>
            <p:nvPr/>
          </p:nvSpPr>
          <p:spPr>
            <a:xfrm>
              <a:off x="853450" y="2614875"/>
              <a:ext cx="654325" cy="595625"/>
            </a:xfrm>
            <a:custGeom>
              <a:avLst/>
              <a:gdLst/>
              <a:ahLst/>
              <a:cxnLst/>
              <a:rect l="l" t="t" r="r" b="b"/>
              <a:pathLst>
                <a:path w="26173" h="23825" extrusionOk="0">
                  <a:moveTo>
                    <a:pt x="5393" y="0"/>
                  </a:moveTo>
                  <a:cubicBezTo>
                    <a:pt x="4603" y="0"/>
                    <a:pt x="3804" y="213"/>
                    <a:pt x="3024" y="725"/>
                  </a:cubicBezTo>
                  <a:cubicBezTo>
                    <a:pt x="0" y="2656"/>
                    <a:pt x="1280" y="5564"/>
                    <a:pt x="2722" y="8100"/>
                  </a:cubicBezTo>
                  <a:cubicBezTo>
                    <a:pt x="4769" y="11380"/>
                    <a:pt x="5932" y="14590"/>
                    <a:pt x="7677" y="18080"/>
                  </a:cubicBezTo>
                  <a:cubicBezTo>
                    <a:pt x="9333" y="21392"/>
                    <a:pt x="12897" y="23824"/>
                    <a:pt x="16577" y="23824"/>
                  </a:cubicBezTo>
                  <a:cubicBezTo>
                    <a:pt x="16774" y="23824"/>
                    <a:pt x="16971" y="23817"/>
                    <a:pt x="17169" y="23803"/>
                  </a:cubicBezTo>
                  <a:cubicBezTo>
                    <a:pt x="21054" y="23594"/>
                    <a:pt x="24730" y="20592"/>
                    <a:pt x="25497" y="16731"/>
                  </a:cubicBezTo>
                  <a:cubicBezTo>
                    <a:pt x="26172" y="12939"/>
                    <a:pt x="23753" y="8681"/>
                    <a:pt x="20077" y="7518"/>
                  </a:cubicBezTo>
                  <a:cubicBezTo>
                    <a:pt x="15122" y="6053"/>
                    <a:pt x="13958" y="5471"/>
                    <a:pt x="10190" y="2191"/>
                  </a:cubicBezTo>
                  <a:cubicBezTo>
                    <a:pt x="8858" y="1051"/>
                    <a:pt x="7149" y="0"/>
                    <a:pt x="53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54" name="Google Shape;54;p2"/>
            <p:cNvSpPr/>
            <p:nvPr/>
          </p:nvSpPr>
          <p:spPr>
            <a:xfrm>
              <a:off x="923825" y="2677650"/>
              <a:ext cx="518800" cy="471900"/>
            </a:xfrm>
            <a:custGeom>
              <a:avLst/>
              <a:gdLst/>
              <a:ahLst/>
              <a:cxnLst/>
              <a:rect l="l" t="t" r="r" b="b"/>
              <a:pathLst>
                <a:path w="20752" h="18876" extrusionOk="0">
                  <a:moveTo>
                    <a:pt x="4196" y="0"/>
                  </a:moveTo>
                  <a:cubicBezTo>
                    <a:pt x="3578" y="0"/>
                    <a:pt x="2949" y="159"/>
                    <a:pt x="2326" y="541"/>
                  </a:cubicBezTo>
                  <a:cubicBezTo>
                    <a:pt x="0" y="2099"/>
                    <a:pt x="977" y="4426"/>
                    <a:pt x="2140" y="6357"/>
                  </a:cubicBezTo>
                  <a:cubicBezTo>
                    <a:pt x="3792" y="8985"/>
                    <a:pt x="4653" y="11498"/>
                    <a:pt x="6025" y="14313"/>
                  </a:cubicBezTo>
                  <a:cubicBezTo>
                    <a:pt x="7344" y="16950"/>
                    <a:pt x="10328" y="18876"/>
                    <a:pt x="13372" y="18876"/>
                  </a:cubicBezTo>
                  <a:cubicBezTo>
                    <a:pt x="13443" y="18876"/>
                    <a:pt x="13515" y="18875"/>
                    <a:pt x="13586" y="18872"/>
                  </a:cubicBezTo>
                  <a:cubicBezTo>
                    <a:pt x="16680" y="18663"/>
                    <a:pt x="19588" y="16244"/>
                    <a:pt x="20170" y="13243"/>
                  </a:cubicBezTo>
                  <a:cubicBezTo>
                    <a:pt x="20751" y="10242"/>
                    <a:pt x="18821" y="6845"/>
                    <a:pt x="15796" y="5961"/>
                  </a:cubicBezTo>
                  <a:cubicBezTo>
                    <a:pt x="12028" y="4798"/>
                    <a:pt x="11050" y="4333"/>
                    <a:pt x="8049" y="1704"/>
                  </a:cubicBezTo>
                  <a:cubicBezTo>
                    <a:pt x="6965" y="829"/>
                    <a:pt x="5609" y="0"/>
                    <a:pt x="419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55" name="Google Shape;55;p2"/>
            <p:cNvSpPr/>
            <p:nvPr/>
          </p:nvSpPr>
          <p:spPr>
            <a:xfrm>
              <a:off x="1112825" y="2883475"/>
              <a:ext cx="217925" cy="169225"/>
            </a:xfrm>
            <a:custGeom>
              <a:avLst/>
              <a:gdLst/>
              <a:ahLst/>
              <a:cxnLst/>
              <a:rect l="l" t="t" r="r" b="b"/>
              <a:pathLst>
                <a:path w="8717" h="6769" extrusionOk="0">
                  <a:moveTo>
                    <a:pt x="4718" y="0"/>
                  </a:moveTo>
                  <a:cubicBezTo>
                    <a:pt x="4385" y="0"/>
                    <a:pt x="4043" y="54"/>
                    <a:pt x="3700" y="171"/>
                  </a:cubicBezTo>
                  <a:cubicBezTo>
                    <a:pt x="1257" y="938"/>
                    <a:pt x="1" y="4335"/>
                    <a:pt x="2327" y="5987"/>
                  </a:cubicBezTo>
                  <a:cubicBezTo>
                    <a:pt x="3040" y="6406"/>
                    <a:pt x="3808" y="6768"/>
                    <a:pt x="4600" y="6768"/>
                  </a:cubicBezTo>
                  <a:cubicBezTo>
                    <a:pt x="4687" y="6768"/>
                    <a:pt x="4775" y="6764"/>
                    <a:pt x="4863" y="6754"/>
                  </a:cubicBezTo>
                  <a:cubicBezTo>
                    <a:pt x="6305" y="6754"/>
                    <a:pt x="7562" y="5777"/>
                    <a:pt x="8050" y="4521"/>
                  </a:cubicBezTo>
                  <a:cubicBezTo>
                    <a:pt x="8717" y="2340"/>
                    <a:pt x="6911" y="0"/>
                    <a:pt x="47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56" name="Google Shape;56;p2"/>
          <p:cNvGrpSpPr/>
          <p:nvPr/>
        </p:nvGrpSpPr>
        <p:grpSpPr>
          <a:xfrm>
            <a:off x="10213735" y="4612831"/>
            <a:ext cx="561744" cy="1930723"/>
            <a:chOff x="4871700" y="1797250"/>
            <a:chExt cx="319900" cy="1099500"/>
          </a:xfrm>
        </p:grpSpPr>
        <p:sp>
          <p:nvSpPr>
            <p:cNvPr id="57" name="Google Shape;57;p2"/>
            <p:cNvSpPr/>
            <p:nvPr/>
          </p:nvSpPr>
          <p:spPr>
            <a:xfrm>
              <a:off x="4871700" y="2253700"/>
              <a:ext cx="271050" cy="643050"/>
            </a:xfrm>
            <a:custGeom>
              <a:avLst/>
              <a:gdLst/>
              <a:ahLst/>
              <a:cxnLst/>
              <a:rect l="l" t="t" r="r" b="b"/>
              <a:pathLst>
                <a:path w="10842" h="25722" extrusionOk="0">
                  <a:moveTo>
                    <a:pt x="3856" y="0"/>
                  </a:moveTo>
                  <a:cubicBezTo>
                    <a:pt x="2479" y="0"/>
                    <a:pt x="1198" y="397"/>
                    <a:pt x="489" y="1702"/>
                  </a:cubicBezTo>
                  <a:cubicBezTo>
                    <a:pt x="0" y="2679"/>
                    <a:pt x="93" y="3936"/>
                    <a:pt x="93" y="4890"/>
                  </a:cubicBezTo>
                  <a:cubicBezTo>
                    <a:pt x="0" y="8286"/>
                    <a:pt x="186" y="11683"/>
                    <a:pt x="489" y="15079"/>
                  </a:cubicBezTo>
                  <a:cubicBezTo>
                    <a:pt x="582" y="16731"/>
                    <a:pt x="675" y="18383"/>
                    <a:pt x="861" y="20011"/>
                  </a:cubicBezTo>
                  <a:cubicBezTo>
                    <a:pt x="1070" y="21570"/>
                    <a:pt x="1070" y="23035"/>
                    <a:pt x="1536" y="24571"/>
                  </a:cubicBezTo>
                  <a:cubicBezTo>
                    <a:pt x="1536" y="24873"/>
                    <a:pt x="1745" y="25245"/>
                    <a:pt x="1931" y="25455"/>
                  </a:cubicBezTo>
                  <a:cubicBezTo>
                    <a:pt x="2170" y="25640"/>
                    <a:pt x="2409" y="25721"/>
                    <a:pt x="2645" y="25721"/>
                  </a:cubicBezTo>
                  <a:cubicBezTo>
                    <a:pt x="4130" y="25721"/>
                    <a:pt x="5488" y="22493"/>
                    <a:pt x="5909" y="21570"/>
                  </a:cubicBezTo>
                  <a:cubicBezTo>
                    <a:pt x="6584" y="19732"/>
                    <a:pt x="6886" y="17801"/>
                    <a:pt x="7561" y="15847"/>
                  </a:cubicBezTo>
                  <a:cubicBezTo>
                    <a:pt x="8422" y="13241"/>
                    <a:pt x="9213" y="10612"/>
                    <a:pt x="9980" y="7914"/>
                  </a:cubicBezTo>
                  <a:cubicBezTo>
                    <a:pt x="10469" y="6541"/>
                    <a:pt x="10841" y="5099"/>
                    <a:pt x="10469" y="3726"/>
                  </a:cubicBezTo>
                  <a:cubicBezTo>
                    <a:pt x="9980" y="1982"/>
                    <a:pt x="8236" y="818"/>
                    <a:pt x="6491" y="353"/>
                  </a:cubicBezTo>
                  <a:cubicBezTo>
                    <a:pt x="5656" y="163"/>
                    <a:pt x="4736" y="0"/>
                    <a:pt x="38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58" name="Google Shape;58;p2"/>
            <p:cNvSpPr/>
            <p:nvPr/>
          </p:nvSpPr>
          <p:spPr>
            <a:xfrm>
              <a:off x="4895550" y="2310800"/>
              <a:ext cx="225675" cy="78525"/>
            </a:xfrm>
            <a:custGeom>
              <a:avLst/>
              <a:gdLst/>
              <a:ahLst/>
              <a:cxnLst/>
              <a:rect l="l" t="t" r="r" b="b"/>
              <a:pathLst>
                <a:path w="9027" h="3141" extrusionOk="0">
                  <a:moveTo>
                    <a:pt x="116" y="0"/>
                  </a:moveTo>
                  <a:lnTo>
                    <a:pt x="116" y="0"/>
                  </a:lnTo>
                  <a:cubicBezTo>
                    <a:pt x="0" y="395"/>
                    <a:pt x="209" y="861"/>
                    <a:pt x="489" y="1256"/>
                  </a:cubicBezTo>
                  <a:cubicBezTo>
                    <a:pt x="698" y="1652"/>
                    <a:pt x="1070" y="1931"/>
                    <a:pt x="1466" y="2233"/>
                  </a:cubicBezTo>
                  <a:cubicBezTo>
                    <a:pt x="1861" y="2419"/>
                    <a:pt x="2326" y="2606"/>
                    <a:pt x="2722" y="2722"/>
                  </a:cubicBezTo>
                  <a:cubicBezTo>
                    <a:pt x="3117" y="2908"/>
                    <a:pt x="3606" y="3001"/>
                    <a:pt x="3978" y="3001"/>
                  </a:cubicBezTo>
                  <a:cubicBezTo>
                    <a:pt x="4420" y="3094"/>
                    <a:pt x="4856" y="3141"/>
                    <a:pt x="5293" y="3141"/>
                  </a:cubicBezTo>
                  <a:cubicBezTo>
                    <a:pt x="5729" y="3141"/>
                    <a:pt x="6165" y="3094"/>
                    <a:pt x="6607" y="3001"/>
                  </a:cubicBezTo>
                  <a:cubicBezTo>
                    <a:pt x="7468" y="2815"/>
                    <a:pt x="8352" y="2512"/>
                    <a:pt x="9026" y="2024"/>
                  </a:cubicBezTo>
                  <a:cubicBezTo>
                    <a:pt x="8142" y="2024"/>
                    <a:pt x="7375" y="2140"/>
                    <a:pt x="6514" y="2140"/>
                  </a:cubicBezTo>
                  <a:cubicBezTo>
                    <a:pt x="5723" y="2140"/>
                    <a:pt x="4955" y="2024"/>
                    <a:pt x="4187" y="1931"/>
                  </a:cubicBezTo>
                  <a:cubicBezTo>
                    <a:pt x="3792" y="1838"/>
                    <a:pt x="3397" y="1745"/>
                    <a:pt x="3024" y="1652"/>
                  </a:cubicBezTo>
                  <a:cubicBezTo>
                    <a:pt x="2629" y="1559"/>
                    <a:pt x="2233" y="1442"/>
                    <a:pt x="1861" y="1349"/>
                  </a:cubicBezTo>
                  <a:cubicBezTo>
                    <a:pt x="1559" y="1256"/>
                    <a:pt x="1163" y="1070"/>
                    <a:pt x="884" y="861"/>
                  </a:cubicBezTo>
                  <a:cubicBezTo>
                    <a:pt x="489" y="675"/>
                    <a:pt x="302" y="395"/>
                    <a:pt x="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59" name="Google Shape;59;p2"/>
            <p:cNvSpPr/>
            <p:nvPr/>
          </p:nvSpPr>
          <p:spPr>
            <a:xfrm>
              <a:off x="5004875" y="1797250"/>
              <a:ext cx="152400" cy="506000"/>
            </a:xfrm>
            <a:custGeom>
              <a:avLst/>
              <a:gdLst/>
              <a:ahLst/>
              <a:cxnLst/>
              <a:rect l="l" t="t" r="r" b="b"/>
              <a:pathLst>
                <a:path w="6096" h="20240" extrusionOk="0">
                  <a:moveTo>
                    <a:pt x="6096" y="0"/>
                  </a:moveTo>
                  <a:lnTo>
                    <a:pt x="6096" y="0"/>
                  </a:lnTo>
                  <a:cubicBezTo>
                    <a:pt x="5142" y="1442"/>
                    <a:pt x="4165" y="3001"/>
                    <a:pt x="3397" y="4653"/>
                  </a:cubicBezTo>
                  <a:cubicBezTo>
                    <a:pt x="2606" y="6188"/>
                    <a:pt x="2025" y="7933"/>
                    <a:pt x="1443" y="9585"/>
                  </a:cubicBezTo>
                  <a:cubicBezTo>
                    <a:pt x="489" y="13074"/>
                    <a:pt x="1" y="16657"/>
                    <a:pt x="187" y="20240"/>
                  </a:cubicBezTo>
                  <a:cubicBezTo>
                    <a:pt x="489" y="16657"/>
                    <a:pt x="1071" y="13167"/>
                    <a:pt x="2025" y="9771"/>
                  </a:cubicBezTo>
                  <a:cubicBezTo>
                    <a:pt x="2513" y="8142"/>
                    <a:pt x="3188" y="6398"/>
                    <a:pt x="3886" y="4839"/>
                  </a:cubicBezTo>
                  <a:cubicBezTo>
                    <a:pt x="4560" y="3187"/>
                    <a:pt x="5328" y="1535"/>
                    <a:pt x="60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0" name="Google Shape;60;p2"/>
            <p:cNvSpPr/>
            <p:nvPr/>
          </p:nvSpPr>
          <p:spPr>
            <a:xfrm>
              <a:off x="4932175" y="2489925"/>
              <a:ext cx="174500" cy="41300"/>
            </a:xfrm>
            <a:custGeom>
              <a:avLst/>
              <a:gdLst/>
              <a:ahLst/>
              <a:cxnLst/>
              <a:rect l="l" t="t" r="r" b="b"/>
              <a:pathLst>
                <a:path w="6980" h="1652" extrusionOk="0">
                  <a:moveTo>
                    <a:pt x="1" y="0"/>
                  </a:moveTo>
                  <a:cubicBezTo>
                    <a:pt x="489" y="489"/>
                    <a:pt x="1071" y="791"/>
                    <a:pt x="1559" y="1070"/>
                  </a:cubicBezTo>
                  <a:cubicBezTo>
                    <a:pt x="2141" y="1373"/>
                    <a:pt x="2816" y="1559"/>
                    <a:pt x="3490" y="1652"/>
                  </a:cubicBezTo>
                  <a:cubicBezTo>
                    <a:pt x="4072" y="1652"/>
                    <a:pt x="4746" y="1652"/>
                    <a:pt x="5421" y="1373"/>
                  </a:cubicBezTo>
                  <a:cubicBezTo>
                    <a:pt x="6003" y="1163"/>
                    <a:pt x="6584" y="791"/>
                    <a:pt x="6980" y="210"/>
                  </a:cubicBezTo>
                  <a:lnTo>
                    <a:pt x="6980" y="210"/>
                  </a:lnTo>
                  <a:cubicBezTo>
                    <a:pt x="6305" y="396"/>
                    <a:pt x="5817" y="489"/>
                    <a:pt x="5235" y="489"/>
                  </a:cubicBezTo>
                  <a:cubicBezTo>
                    <a:pt x="5041" y="520"/>
                    <a:pt x="4858" y="530"/>
                    <a:pt x="4678" y="530"/>
                  </a:cubicBezTo>
                  <a:cubicBezTo>
                    <a:pt x="4317" y="530"/>
                    <a:pt x="3971" y="489"/>
                    <a:pt x="3583" y="489"/>
                  </a:cubicBezTo>
                  <a:cubicBezTo>
                    <a:pt x="3002" y="396"/>
                    <a:pt x="2420" y="303"/>
                    <a:pt x="1838" y="210"/>
                  </a:cubicBezTo>
                  <a:cubicBezTo>
                    <a:pt x="1257" y="93"/>
                    <a:pt x="675"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1" name="Google Shape;61;p2"/>
            <p:cNvSpPr/>
            <p:nvPr/>
          </p:nvSpPr>
          <p:spPr>
            <a:xfrm>
              <a:off x="4949050" y="2599250"/>
              <a:ext cx="126225" cy="37000"/>
            </a:xfrm>
            <a:custGeom>
              <a:avLst/>
              <a:gdLst/>
              <a:ahLst/>
              <a:cxnLst/>
              <a:rect l="l" t="t" r="r" b="b"/>
              <a:pathLst>
                <a:path w="5049" h="1480" extrusionOk="0">
                  <a:moveTo>
                    <a:pt x="5049" y="1"/>
                  </a:moveTo>
                  <a:cubicBezTo>
                    <a:pt x="4560" y="94"/>
                    <a:pt x="4165" y="187"/>
                    <a:pt x="3792" y="187"/>
                  </a:cubicBezTo>
                  <a:cubicBezTo>
                    <a:pt x="3397" y="280"/>
                    <a:pt x="3001" y="280"/>
                    <a:pt x="2629" y="280"/>
                  </a:cubicBezTo>
                  <a:lnTo>
                    <a:pt x="1350" y="373"/>
                  </a:lnTo>
                  <a:cubicBezTo>
                    <a:pt x="977" y="373"/>
                    <a:pt x="489" y="373"/>
                    <a:pt x="0" y="582"/>
                  </a:cubicBezTo>
                  <a:cubicBezTo>
                    <a:pt x="396" y="862"/>
                    <a:pt x="768" y="1164"/>
                    <a:pt x="1257" y="1257"/>
                  </a:cubicBezTo>
                  <a:cubicBezTo>
                    <a:pt x="1546" y="1393"/>
                    <a:pt x="1885" y="1480"/>
                    <a:pt x="2238" y="1480"/>
                  </a:cubicBezTo>
                  <a:cubicBezTo>
                    <a:pt x="2367" y="1480"/>
                    <a:pt x="2498" y="1468"/>
                    <a:pt x="2629" y="1443"/>
                  </a:cubicBezTo>
                  <a:cubicBezTo>
                    <a:pt x="3094" y="1443"/>
                    <a:pt x="3583" y="1350"/>
                    <a:pt x="4071" y="1071"/>
                  </a:cubicBezTo>
                  <a:cubicBezTo>
                    <a:pt x="4467" y="862"/>
                    <a:pt x="4839" y="489"/>
                    <a:pt x="50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 name="Google Shape;62;p2"/>
            <p:cNvSpPr/>
            <p:nvPr/>
          </p:nvSpPr>
          <p:spPr>
            <a:xfrm>
              <a:off x="4953700" y="2737100"/>
              <a:ext cx="77950" cy="34325"/>
            </a:xfrm>
            <a:custGeom>
              <a:avLst/>
              <a:gdLst/>
              <a:ahLst/>
              <a:cxnLst/>
              <a:rect l="l" t="t" r="r" b="b"/>
              <a:pathLst>
                <a:path w="3118" h="1373" extrusionOk="0">
                  <a:moveTo>
                    <a:pt x="3118" y="0"/>
                  </a:moveTo>
                  <a:cubicBezTo>
                    <a:pt x="2815" y="0"/>
                    <a:pt x="2536" y="0"/>
                    <a:pt x="2234" y="93"/>
                  </a:cubicBezTo>
                  <a:cubicBezTo>
                    <a:pt x="1955" y="93"/>
                    <a:pt x="1745" y="93"/>
                    <a:pt x="1466" y="210"/>
                  </a:cubicBezTo>
                  <a:cubicBezTo>
                    <a:pt x="1280" y="210"/>
                    <a:pt x="1071" y="303"/>
                    <a:pt x="791" y="396"/>
                  </a:cubicBezTo>
                  <a:cubicBezTo>
                    <a:pt x="489" y="582"/>
                    <a:pt x="303" y="675"/>
                    <a:pt x="0" y="884"/>
                  </a:cubicBezTo>
                  <a:cubicBezTo>
                    <a:pt x="210" y="1164"/>
                    <a:pt x="582" y="1257"/>
                    <a:pt x="884" y="1373"/>
                  </a:cubicBezTo>
                  <a:lnTo>
                    <a:pt x="1745" y="1373"/>
                  </a:lnTo>
                  <a:cubicBezTo>
                    <a:pt x="2048" y="1257"/>
                    <a:pt x="2327" y="1071"/>
                    <a:pt x="2629" y="884"/>
                  </a:cubicBezTo>
                  <a:cubicBezTo>
                    <a:pt x="2815" y="675"/>
                    <a:pt x="3118" y="396"/>
                    <a:pt x="31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 name="Google Shape;63;p2"/>
            <p:cNvSpPr/>
            <p:nvPr/>
          </p:nvSpPr>
          <p:spPr>
            <a:xfrm>
              <a:off x="4992675" y="1974625"/>
              <a:ext cx="55850" cy="101225"/>
            </a:xfrm>
            <a:custGeom>
              <a:avLst/>
              <a:gdLst/>
              <a:ahLst/>
              <a:cxnLst/>
              <a:rect l="l" t="t" r="r" b="b"/>
              <a:pathLst>
                <a:path w="2234" h="4049" extrusionOk="0">
                  <a:moveTo>
                    <a:pt x="346" y="1"/>
                  </a:moveTo>
                  <a:cubicBezTo>
                    <a:pt x="273" y="1"/>
                    <a:pt x="198" y="24"/>
                    <a:pt x="93" y="70"/>
                  </a:cubicBezTo>
                  <a:cubicBezTo>
                    <a:pt x="0" y="163"/>
                    <a:pt x="0" y="349"/>
                    <a:pt x="0" y="559"/>
                  </a:cubicBezTo>
                  <a:cubicBezTo>
                    <a:pt x="93" y="1722"/>
                    <a:pt x="977" y="3071"/>
                    <a:pt x="1559" y="4048"/>
                  </a:cubicBezTo>
                  <a:cubicBezTo>
                    <a:pt x="2233" y="3164"/>
                    <a:pt x="1466" y="1233"/>
                    <a:pt x="884" y="349"/>
                  </a:cubicBezTo>
                  <a:cubicBezTo>
                    <a:pt x="768" y="256"/>
                    <a:pt x="675" y="163"/>
                    <a:pt x="582" y="70"/>
                  </a:cubicBezTo>
                  <a:cubicBezTo>
                    <a:pt x="489" y="24"/>
                    <a:pt x="419" y="1"/>
                    <a:pt x="3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 name="Google Shape;64;p2"/>
            <p:cNvSpPr/>
            <p:nvPr/>
          </p:nvSpPr>
          <p:spPr>
            <a:xfrm>
              <a:off x="5019425" y="1904250"/>
              <a:ext cx="55850" cy="101225"/>
            </a:xfrm>
            <a:custGeom>
              <a:avLst/>
              <a:gdLst/>
              <a:ahLst/>
              <a:cxnLst/>
              <a:rect l="l" t="t" r="r" b="b"/>
              <a:pathLst>
                <a:path w="2234" h="4049" extrusionOk="0">
                  <a:moveTo>
                    <a:pt x="338" y="1"/>
                  </a:moveTo>
                  <a:cubicBezTo>
                    <a:pt x="262" y="1"/>
                    <a:pt x="186" y="24"/>
                    <a:pt x="93" y="70"/>
                  </a:cubicBezTo>
                  <a:cubicBezTo>
                    <a:pt x="0" y="163"/>
                    <a:pt x="0" y="373"/>
                    <a:pt x="0" y="466"/>
                  </a:cubicBezTo>
                  <a:cubicBezTo>
                    <a:pt x="93" y="1629"/>
                    <a:pt x="977" y="3071"/>
                    <a:pt x="1559" y="4048"/>
                  </a:cubicBezTo>
                  <a:cubicBezTo>
                    <a:pt x="2234" y="3071"/>
                    <a:pt x="1443" y="1141"/>
                    <a:pt x="861" y="373"/>
                  </a:cubicBezTo>
                  <a:cubicBezTo>
                    <a:pt x="768" y="256"/>
                    <a:pt x="675" y="70"/>
                    <a:pt x="582" y="70"/>
                  </a:cubicBezTo>
                  <a:cubicBezTo>
                    <a:pt x="489" y="24"/>
                    <a:pt x="413" y="1"/>
                    <a:pt x="33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 name="Google Shape;65;p2"/>
            <p:cNvSpPr/>
            <p:nvPr/>
          </p:nvSpPr>
          <p:spPr>
            <a:xfrm>
              <a:off x="5053150" y="1872850"/>
              <a:ext cx="41325" cy="76800"/>
            </a:xfrm>
            <a:custGeom>
              <a:avLst/>
              <a:gdLst/>
              <a:ahLst/>
              <a:cxnLst/>
              <a:rect l="l" t="t" r="r" b="b"/>
              <a:pathLst>
                <a:path w="1653" h="3072" extrusionOk="0">
                  <a:moveTo>
                    <a:pt x="198" y="0"/>
                  </a:moveTo>
                  <a:cubicBezTo>
                    <a:pt x="123" y="0"/>
                    <a:pt x="47" y="24"/>
                    <a:pt x="1" y="70"/>
                  </a:cubicBezTo>
                  <a:lnTo>
                    <a:pt x="1" y="349"/>
                  </a:lnTo>
                  <a:cubicBezTo>
                    <a:pt x="1" y="1326"/>
                    <a:pt x="675" y="2303"/>
                    <a:pt x="1071" y="3071"/>
                  </a:cubicBezTo>
                  <a:cubicBezTo>
                    <a:pt x="1652" y="2397"/>
                    <a:pt x="1071" y="931"/>
                    <a:pt x="582" y="256"/>
                  </a:cubicBezTo>
                  <a:cubicBezTo>
                    <a:pt x="489" y="163"/>
                    <a:pt x="489" y="70"/>
                    <a:pt x="396" y="70"/>
                  </a:cubicBezTo>
                  <a:cubicBezTo>
                    <a:pt x="349" y="24"/>
                    <a:pt x="274" y="0"/>
                    <a:pt x="1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 name="Google Shape;66;p2"/>
            <p:cNvSpPr/>
            <p:nvPr/>
          </p:nvSpPr>
          <p:spPr>
            <a:xfrm>
              <a:off x="5043850" y="1988300"/>
              <a:ext cx="96575" cy="73000"/>
            </a:xfrm>
            <a:custGeom>
              <a:avLst/>
              <a:gdLst/>
              <a:ahLst/>
              <a:cxnLst/>
              <a:rect l="l" t="t" r="r" b="b"/>
              <a:pathLst>
                <a:path w="3863" h="2920" extrusionOk="0">
                  <a:moveTo>
                    <a:pt x="3059" y="0"/>
                  </a:moveTo>
                  <a:cubicBezTo>
                    <a:pt x="2271" y="0"/>
                    <a:pt x="1486" y="444"/>
                    <a:pt x="954" y="1082"/>
                  </a:cubicBezTo>
                  <a:cubicBezTo>
                    <a:pt x="582" y="1547"/>
                    <a:pt x="0" y="2338"/>
                    <a:pt x="0" y="2920"/>
                  </a:cubicBezTo>
                  <a:cubicBezTo>
                    <a:pt x="768" y="2036"/>
                    <a:pt x="1931" y="1547"/>
                    <a:pt x="3094" y="1175"/>
                  </a:cubicBezTo>
                  <a:cubicBezTo>
                    <a:pt x="3280" y="1082"/>
                    <a:pt x="3490" y="1082"/>
                    <a:pt x="3676" y="873"/>
                  </a:cubicBezTo>
                  <a:cubicBezTo>
                    <a:pt x="3769" y="780"/>
                    <a:pt x="3862" y="500"/>
                    <a:pt x="3769" y="291"/>
                  </a:cubicBezTo>
                  <a:cubicBezTo>
                    <a:pt x="3676" y="105"/>
                    <a:pt x="3490" y="12"/>
                    <a:pt x="3280" y="12"/>
                  </a:cubicBezTo>
                  <a:cubicBezTo>
                    <a:pt x="3207" y="4"/>
                    <a:pt x="3133" y="0"/>
                    <a:pt x="305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 name="Google Shape;67;p2"/>
            <p:cNvSpPr/>
            <p:nvPr/>
          </p:nvSpPr>
          <p:spPr>
            <a:xfrm>
              <a:off x="5077575" y="1920525"/>
              <a:ext cx="77375" cy="55875"/>
            </a:xfrm>
            <a:custGeom>
              <a:avLst/>
              <a:gdLst/>
              <a:ahLst/>
              <a:cxnLst/>
              <a:rect l="l" t="t" r="r" b="b"/>
              <a:pathLst>
                <a:path w="3095" h="2235" extrusionOk="0">
                  <a:moveTo>
                    <a:pt x="2513" y="1"/>
                  </a:moveTo>
                  <a:cubicBezTo>
                    <a:pt x="1838" y="1"/>
                    <a:pt x="1257" y="303"/>
                    <a:pt x="768" y="885"/>
                  </a:cubicBezTo>
                  <a:cubicBezTo>
                    <a:pt x="489" y="1257"/>
                    <a:pt x="94" y="1746"/>
                    <a:pt x="1" y="2234"/>
                  </a:cubicBezTo>
                  <a:cubicBezTo>
                    <a:pt x="582" y="1653"/>
                    <a:pt x="1559" y="1164"/>
                    <a:pt x="2420" y="885"/>
                  </a:cubicBezTo>
                  <a:cubicBezTo>
                    <a:pt x="2513" y="885"/>
                    <a:pt x="2722" y="769"/>
                    <a:pt x="2816" y="676"/>
                  </a:cubicBezTo>
                  <a:cubicBezTo>
                    <a:pt x="3002" y="583"/>
                    <a:pt x="3095" y="396"/>
                    <a:pt x="3002" y="187"/>
                  </a:cubicBezTo>
                  <a:cubicBezTo>
                    <a:pt x="2909" y="94"/>
                    <a:pt x="2722" y="1"/>
                    <a:pt x="2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 name="Google Shape;68;p2"/>
            <p:cNvSpPr/>
            <p:nvPr/>
          </p:nvSpPr>
          <p:spPr>
            <a:xfrm>
              <a:off x="5089800" y="1823400"/>
              <a:ext cx="26775" cy="58200"/>
            </a:xfrm>
            <a:custGeom>
              <a:avLst/>
              <a:gdLst/>
              <a:ahLst/>
              <a:cxnLst/>
              <a:rect l="l" t="t" r="r" b="b"/>
              <a:pathLst>
                <a:path w="1071" h="2328" extrusionOk="0">
                  <a:moveTo>
                    <a:pt x="372" y="1"/>
                  </a:moveTo>
                  <a:cubicBezTo>
                    <a:pt x="93" y="117"/>
                    <a:pt x="0" y="396"/>
                    <a:pt x="0" y="699"/>
                  </a:cubicBezTo>
                  <a:cubicBezTo>
                    <a:pt x="93" y="978"/>
                    <a:pt x="279" y="1164"/>
                    <a:pt x="372" y="1373"/>
                  </a:cubicBezTo>
                  <a:cubicBezTo>
                    <a:pt x="582" y="1653"/>
                    <a:pt x="582" y="2048"/>
                    <a:pt x="675" y="2327"/>
                  </a:cubicBezTo>
                  <a:cubicBezTo>
                    <a:pt x="1070" y="2141"/>
                    <a:pt x="954" y="1071"/>
                    <a:pt x="954" y="792"/>
                  </a:cubicBezTo>
                  <a:cubicBezTo>
                    <a:pt x="954" y="583"/>
                    <a:pt x="861" y="396"/>
                    <a:pt x="768" y="303"/>
                  </a:cubicBezTo>
                  <a:cubicBezTo>
                    <a:pt x="675" y="117"/>
                    <a:pt x="582" y="1"/>
                    <a:pt x="37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 name="Google Shape;69;p2"/>
            <p:cNvSpPr/>
            <p:nvPr/>
          </p:nvSpPr>
          <p:spPr>
            <a:xfrm>
              <a:off x="5121200" y="1812350"/>
              <a:ext cx="70400" cy="45400"/>
            </a:xfrm>
            <a:custGeom>
              <a:avLst/>
              <a:gdLst/>
              <a:ahLst/>
              <a:cxnLst/>
              <a:rect l="l" t="t" r="r" b="b"/>
              <a:pathLst>
                <a:path w="2816" h="1816" extrusionOk="0">
                  <a:moveTo>
                    <a:pt x="2359" y="1"/>
                  </a:moveTo>
                  <a:cubicBezTo>
                    <a:pt x="2251" y="1"/>
                    <a:pt x="2129" y="24"/>
                    <a:pt x="2024" y="71"/>
                  </a:cubicBezTo>
                  <a:cubicBezTo>
                    <a:pt x="1257" y="350"/>
                    <a:pt x="396" y="1025"/>
                    <a:pt x="0" y="1815"/>
                  </a:cubicBezTo>
                  <a:cubicBezTo>
                    <a:pt x="186" y="1606"/>
                    <a:pt x="396" y="1513"/>
                    <a:pt x="582" y="1420"/>
                  </a:cubicBezTo>
                  <a:lnTo>
                    <a:pt x="1350" y="1420"/>
                  </a:lnTo>
                  <a:cubicBezTo>
                    <a:pt x="1652" y="1420"/>
                    <a:pt x="1931" y="1420"/>
                    <a:pt x="2234" y="1327"/>
                  </a:cubicBezTo>
                  <a:cubicBezTo>
                    <a:pt x="2513" y="1234"/>
                    <a:pt x="2815" y="838"/>
                    <a:pt x="2815" y="559"/>
                  </a:cubicBezTo>
                  <a:cubicBezTo>
                    <a:pt x="2815" y="350"/>
                    <a:pt x="2815" y="164"/>
                    <a:pt x="2606" y="71"/>
                  </a:cubicBezTo>
                  <a:cubicBezTo>
                    <a:pt x="2559" y="24"/>
                    <a:pt x="2466" y="1"/>
                    <a:pt x="23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 name="Google Shape;70;p2"/>
            <p:cNvSpPr/>
            <p:nvPr/>
          </p:nvSpPr>
          <p:spPr>
            <a:xfrm>
              <a:off x="5099100" y="1862375"/>
              <a:ext cx="70400" cy="43650"/>
            </a:xfrm>
            <a:custGeom>
              <a:avLst/>
              <a:gdLst/>
              <a:ahLst/>
              <a:cxnLst/>
              <a:rect l="l" t="t" r="r" b="b"/>
              <a:pathLst>
                <a:path w="2816" h="1746" extrusionOk="0">
                  <a:moveTo>
                    <a:pt x="2048" y="1"/>
                  </a:moveTo>
                  <a:cubicBezTo>
                    <a:pt x="1745" y="1"/>
                    <a:pt x="1559" y="187"/>
                    <a:pt x="1280" y="396"/>
                  </a:cubicBezTo>
                  <a:cubicBezTo>
                    <a:pt x="977" y="582"/>
                    <a:pt x="0" y="1257"/>
                    <a:pt x="117" y="1745"/>
                  </a:cubicBezTo>
                  <a:cubicBezTo>
                    <a:pt x="791" y="1652"/>
                    <a:pt x="1955" y="1559"/>
                    <a:pt x="2443" y="1071"/>
                  </a:cubicBezTo>
                  <a:cubicBezTo>
                    <a:pt x="2722" y="885"/>
                    <a:pt x="2815" y="582"/>
                    <a:pt x="2722" y="303"/>
                  </a:cubicBezTo>
                  <a:cubicBezTo>
                    <a:pt x="2629" y="94"/>
                    <a:pt x="2234" y="1"/>
                    <a:pt x="204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1" name="Google Shape;71;p2"/>
          <p:cNvGrpSpPr/>
          <p:nvPr/>
        </p:nvGrpSpPr>
        <p:grpSpPr>
          <a:xfrm rot="9275241">
            <a:off x="9600005" y="5554658"/>
            <a:ext cx="2902144" cy="1212060"/>
            <a:chOff x="2915775" y="2073500"/>
            <a:chExt cx="874750" cy="365333"/>
          </a:xfrm>
        </p:grpSpPr>
        <p:sp>
          <p:nvSpPr>
            <p:cNvPr id="72" name="Google Shape;72;p2"/>
            <p:cNvSpPr/>
            <p:nvPr/>
          </p:nvSpPr>
          <p:spPr>
            <a:xfrm>
              <a:off x="3004557" y="2399858"/>
              <a:ext cx="48300" cy="38975"/>
            </a:xfrm>
            <a:custGeom>
              <a:avLst/>
              <a:gdLst/>
              <a:ahLst/>
              <a:cxnLst/>
              <a:rect l="l" t="t" r="r" b="b"/>
              <a:pathLst>
                <a:path w="1932" h="1559" extrusionOk="0">
                  <a:moveTo>
                    <a:pt x="955" y="0"/>
                  </a:moveTo>
                  <a:cubicBezTo>
                    <a:pt x="1" y="0"/>
                    <a:pt x="1" y="1559"/>
                    <a:pt x="955" y="1559"/>
                  </a:cubicBezTo>
                  <a:cubicBezTo>
                    <a:pt x="1932" y="1559"/>
                    <a:pt x="1932" y="0"/>
                    <a:pt x="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 name="Google Shape;73;p2"/>
            <p:cNvSpPr/>
            <p:nvPr/>
          </p:nvSpPr>
          <p:spPr>
            <a:xfrm>
              <a:off x="3681750" y="2300900"/>
              <a:ext cx="38975" cy="45975"/>
            </a:xfrm>
            <a:custGeom>
              <a:avLst/>
              <a:gdLst/>
              <a:ahLst/>
              <a:cxnLst/>
              <a:rect l="l" t="t" r="r" b="b"/>
              <a:pathLst>
                <a:path w="1559" h="1839" extrusionOk="0">
                  <a:moveTo>
                    <a:pt x="768" y="1"/>
                  </a:moveTo>
                  <a:cubicBezTo>
                    <a:pt x="396" y="1"/>
                    <a:pt x="0" y="303"/>
                    <a:pt x="0" y="675"/>
                  </a:cubicBezTo>
                  <a:lnTo>
                    <a:pt x="0" y="1071"/>
                  </a:lnTo>
                  <a:cubicBezTo>
                    <a:pt x="0" y="1466"/>
                    <a:pt x="396" y="1838"/>
                    <a:pt x="768" y="1838"/>
                  </a:cubicBezTo>
                  <a:cubicBezTo>
                    <a:pt x="1164" y="1838"/>
                    <a:pt x="1559" y="1466"/>
                    <a:pt x="1559" y="1071"/>
                  </a:cubicBezTo>
                  <a:lnTo>
                    <a:pt x="1559" y="675"/>
                  </a:lnTo>
                  <a:cubicBezTo>
                    <a:pt x="1559" y="303"/>
                    <a:pt x="1164" y="1"/>
                    <a:pt x="7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 name="Google Shape;74;p2"/>
            <p:cNvSpPr/>
            <p:nvPr/>
          </p:nvSpPr>
          <p:spPr>
            <a:xfrm>
              <a:off x="3611375" y="2245075"/>
              <a:ext cx="48300" cy="36650"/>
            </a:xfrm>
            <a:custGeom>
              <a:avLst/>
              <a:gdLst/>
              <a:ahLst/>
              <a:cxnLst/>
              <a:rect l="l" t="t" r="r" b="b"/>
              <a:pathLst>
                <a:path w="1932" h="1466" extrusionOk="0">
                  <a:moveTo>
                    <a:pt x="977" y="0"/>
                  </a:moveTo>
                  <a:cubicBezTo>
                    <a:pt x="0" y="0"/>
                    <a:pt x="0" y="1466"/>
                    <a:pt x="977" y="1466"/>
                  </a:cubicBezTo>
                  <a:cubicBezTo>
                    <a:pt x="1931" y="1466"/>
                    <a:pt x="1931" y="0"/>
                    <a:pt x="9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 name="Google Shape;75;p2"/>
            <p:cNvSpPr/>
            <p:nvPr/>
          </p:nvSpPr>
          <p:spPr>
            <a:xfrm>
              <a:off x="3706175" y="2235750"/>
              <a:ext cx="48300" cy="36100"/>
            </a:xfrm>
            <a:custGeom>
              <a:avLst/>
              <a:gdLst/>
              <a:ahLst/>
              <a:cxnLst/>
              <a:rect l="l" t="t" r="r" b="b"/>
              <a:pathLst>
                <a:path w="1932" h="1444" extrusionOk="0">
                  <a:moveTo>
                    <a:pt x="954" y="1"/>
                  </a:moveTo>
                  <a:cubicBezTo>
                    <a:pt x="0" y="1"/>
                    <a:pt x="0" y="1443"/>
                    <a:pt x="954" y="1443"/>
                  </a:cubicBezTo>
                  <a:cubicBezTo>
                    <a:pt x="1838" y="1443"/>
                    <a:pt x="1931" y="1"/>
                    <a:pt x="9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 name="Google Shape;76;p2"/>
            <p:cNvSpPr/>
            <p:nvPr/>
          </p:nvSpPr>
          <p:spPr>
            <a:xfrm>
              <a:off x="3742225" y="2150850"/>
              <a:ext cx="48300" cy="36075"/>
            </a:xfrm>
            <a:custGeom>
              <a:avLst/>
              <a:gdLst/>
              <a:ahLst/>
              <a:cxnLst/>
              <a:rect l="l" t="t" r="r" b="b"/>
              <a:pathLst>
                <a:path w="1932" h="1443" extrusionOk="0">
                  <a:moveTo>
                    <a:pt x="978" y="0"/>
                  </a:moveTo>
                  <a:cubicBezTo>
                    <a:pt x="1" y="0"/>
                    <a:pt x="1" y="1443"/>
                    <a:pt x="978" y="1443"/>
                  </a:cubicBezTo>
                  <a:cubicBezTo>
                    <a:pt x="1932" y="1443"/>
                    <a:pt x="1932" y="0"/>
                    <a:pt x="9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 name="Google Shape;77;p2"/>
            <p:cNvSpPr/>
            <p:nvPr/>
          </p:nvSpPr>
          <p:spPr>
            <a:xfrm>
              <a:off x="3659650" y="2160725"/>
              <a:ext cx="46550" cy="36100"/>
            </a:xfrm>
            <a:custGeom>
              <a:avLst/>
              <a:gdLst/>
              <a:ahLst/>
              <a:cxnLst/>
              <a:rect l="l" t="t" r="r" b="b"/>
              <a:pathLst>
                <a:path w="1862" h="1444" extrusionOk="0">
                  <a:moveTo>
                    <a:pt x="884" y="1"/>
                  </a:moveTo>
                  <a:cubicBezTo>
                    <a:pt x="0" y="1"/>
                    <a:pt x="0" y="1443"/>
                    <a:pt x="884" y="1443"/>
                  </a:cubicBezTo>
                  <a:cubicBezTo>
                    <a:pt x="1861" y="1443"/>
                    <a:pt x="1861" y="1"/>
                    <a:pt x="8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 name="Google Shape;78;p2"/>
            <p:cNvSpPr/>
            <p:nvPr/>
          </p:nvSpPr>
          <p:spPr>
            <a:xfrm>
              <a:off x="3579975" y="2121775"/>
              <a:ext cx="36075" cy="46325"/>
            </a:xfrm>
            <a:custGeom>
              <a:avLst/>
              <a:gdLst/>
              <a:ahLst/>
              <a:cxnLst/>
              <a:rect l="l" t="t" r="r" b="b"/>
              <a:pathLst>
                <a:path w="1443" h="1853" extrusionOk="0">
                  <a:moveTo>
                    <a:pt x="768" y="0"/>
                  </a:moveTo>
                  <a:cubicBezTo>
                    <a:pt x="279" y="0"/>
                    <a:pt x="0" y="396"/>
                    <a:pt x="0" y="768"/>
                  </a:cubicBezTo>
                  <a:lnTo>
                    <a:pt x="0" y="1163"/>
                  </a:lnTo>
                  <a:cubicBezTo>
                    <a:pt x="0" y="1517"/>
                    <a:pt x="317" y="1853"/>
                    <a:pt x="650" y="1853"/>
                  </a:cubicBezTo>
                  <a:cubicBezTo>
                    <a:pt x="689" y="1853"/>
                    <a:pt x="729" y="1848"/>
                    <a:pt x="768" y="1838"/>
                  </a:cubicBezTo>
                  <a:cubicBezTo>
                    <a:pt x="1163" y="1838"/>
                    <a:pt x="1443" y="1559"/>
                    <a:pt x="1443" y="1163"/>
                  </a:cubicBezTo>
                  <a:lnTo>
                    <a:pt x="1443" y="768"/>
                  </a:lnTo>
                  <a:cubicBezTo>
                    <a:pt x="1443" y="396"/>
                    <a:pt x="1163" y="0"/>
                    <a:pt x="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 name="Google Shape;79;p2"/>
            <p:cNvSpPr/>
            <p:nvPr/>
          </p:nvSpPr>
          <p:spPr>
            <a:xfrm>
              <a:off x="3444450" y="2140950"/>
              <a:ext cx="45975" cy="36675"/>
            </a:xfrm>
            <a:custGeom>
              <a:avLst/>
              <a:gdLst/>
              <a:ahLst/>
              <a:cxnLst/>
              <a:rect l="l" t="t" r="r" b="b"/>
              <a:pathLst>
                <a:path w="1839" h="1467" extrusionOk="0">
                  <a:moveTo>
                    <a:pt x="954" y="1"/>
                  </a:moveTo>
                  <a:cubicBezTo>
                    <a:pt x="1" y="1"/>
                    <a:pt x="1" y="1467"/>
                    <a:pt x="954" y="1467"/>
                  </a:cubicBezTo>
                  <a:cubicBezTo>
                    <a:pt x="1839" y="1467"/>
                    <a:pt x="1839" y="1"/>
                    <a:pt x="9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 name="Google Shape;80;p2"/>
            <p:cNvSpPr/>
            <p:nvPr/>
          </p:nvSpPr>
          <p:spPr>
            <a:xfrm>
              <a:off x="3495050" y="2206675"/>
              <a:ext cx="48300" cy="55675"/>
            </a:xfrm>
            <a:custGeom>
              <a:avLst/>
              <a:gdLst/>
              <a:ahLst/>
              <a:cxnLst/>
              <a:rect l="l" t="t" r="r" b="b"/>
              <a:pathLst>
                <a:path w="1932" h="2227" extrusionOk="0">
                  <a:moveTo>
                    <a:pt x="1147" y="1"/>
                  </a:moveTo>
                  <a:cubicBezTo>
                    <a:pt x="872" y="1"/>
                    <a:pt x="613" y="125"/>
                    <a:pt x="489" y="373"/>
                  </a:cubicBezTo>
                  <a:cubicBezTo>
                    <a:pt x="396" y="675"/>
                    <a:pt x="303" y="862"/>
                    <a:pt x="187" y="1164"/>
                  </a:cubicBezTo>
                  <a:cubicBezTo>
                    <a:pt x="1" y="1443"/>
                    <a:pt x="94" y="1932"/>
                    <a:pt x="396" y="2118"/>
                  </a:cubicBezTo>
                  <a:cubicBezTo>
                    <a:pt x="525" y="2190"/>
                    <a:pt x="668" y="2227"/>
                    <a:pt x="808" y="2227"/>
                  </a:cubicBezTo>
                  <a:cubicBezTo>
                    <a:pt x="1073" y="2227"/>
                    <a:pt x="1329" y="2097"/>
                    <a:pt x="1466" y="1839"/>
                  </a:cubicBezTo>
                  <a:cubicBezTo>
                    <a:pt x="1559" y="1653"/>
                    <a:pt x="1652" y="1350"/>
                    <a:pt x="1838" y="1164"/>
                  </a:cubicBezTo>
                  <a:cubicBezTo>
                    <a:pt x="1932" y="768"/>
                    <a:pt x="1932" y="280"/>
                    <a:pt x="1559" y="94"/>
                  </a:cubicBezTo>
                  <a:cubicBezTo>
                    <a:pt x="1427" y="32"/>
                    <a:pt x="1285" y="1"/>
                    <a:pt x="11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 name="Google Shape;81;p2"/>
            <p:cNvSpPr/>
            <p:nvPr/>
          </p:nvSpPr>
          <p:spPr>
            <a:xfrm>
              <a:off x="3383375" y="2244725"/>
              <a:ext cx="36675" cy="46900"/>
            </a:xfrm>
            <a:custGeom>
              <a:avLst/>
              <a:gdLst/>
              <a:ahLst/>
              <a:cxnLst/>
              <a:rect l="l" t="t" r="r" b="b"/>
              <a:pathLst>
                <a:path w="1467" h="1876" extrusionOk="0">
                  <a:moveTo>
                    <a:pt x="902" y="0"/>
                  </a:moveTo>
                  <a:cubicBezTo>
                    <a:pt x="866" y="0"/>
                    <a:pt x="829" y="5"/>
                    <a:pt x="792" y="14"/>
                  </a:cubicBezTo>
                  <a:cubicBezTo>
                    <a:pt x="303" y="14"/>
                    <a:pt x="1" y="317"/>
                    <a:pt x="1" y="712"/>
                  </a:cubicBezTo>
                  <a:lnTo>
                    <a:pt x="1" y="1084"/>
                  </a:lnTo>
                  <a:cubicBezTo>
                    <a:pt x="1" y="1480"/>
                    <a:pt x="303" y="1875"/>
                    <a:pt x="792" y="1875"/>
                  </a:cubicBezTo>
                  <a:cubicBezTo>
                    <a:pt x="1164" y="1759"/>
                    <a:pt x="1467" y="1480"/>
                    <a:pt x="1467" y="1084"/>
                  </a:cubicBezTo>
                  <a:lnTo>
                    <a:pt x="1467" y="712"/>
                  </a:lnTo>
                  <a:cubicBezTo>
                    <a:pt x="1467" y="356"/>
                    <a:pt x="1222" y="0"/>
                    <a:pt x="90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 name="Google Shape;82;p2"/>
            <p:cNvSpPr/>
            <p:nvPr/>
          </p:nvSpPr>
          <p:spPr>
            <a:xfrm>
              <a:off x="3306025" y="2123525"/>
              <a:ext cx="51225" cy="44800"/>
            </a:xfrm>
            <a:custGeom>
              <a:avLst/>
              <a:gdLst/>
              <a:ahLst/>
              <a:cxnLst/>
              <a:rect l="l" t="t" r="r" b="b"/>
              <a:pathLst>
                <a:path w="2049" h="1792" extrusionOk="0">
                  <a:moveTo>
                    <a:pt x="1219" y="0"/>
                  </a:moveTo>
                  <a:cubicBezTo>
                    <a:pt x="1024" y="0"/>
                    <a:pt x="827" y="70"/>
                    <a:pt x="676" y="209"/>
                  </a:cubicBezTo>
                  <a:cubicBezTo>
                    <a:pt x="582" y="326"/>
                    <a:pt x="489" y="419"/>
                    <a:pt x="303" y="512"/>
                  </a:cubicBezTo>
                  <a:cubicBezTo>
                    <a:pt x="1" y="791"/>
                    <a:pt x="1" y="1280"/>
                    <a:pt x="303" y="1582"/>
                  </a:cubicBezTo>
                  <a:cubicBezTo>
                    <a:pt x="443" y="1722"/>
                    <a:pt x="635" y="1791"/>
                    <a:pt x="827" y="1791"/>
                  </a:cubicBezTo>
                  <a:cubicBezTo>
                    <a:pt x="1019" y="1791"/>
                    <a:pt x="1211" y="1722"/>
                    <a:pt x="1350" y="1582"/>
                  </a:cubicBezTo>
                  <a:cubicBezTo>
                    <a:pt x="1466" y="1489"/>
                    <a:pt x="1653" y="1373"/>
                    <a:pt x="1746" y="1187"/>
                  </a:cubicBezTo>
                  <a:cubicBezTo>
                    <a:pt x="2048" y="907"/>
                    <a:pt x="2048" y="419"/>
                    <a:pt x="1746" y="209"/>
                  </a:cubicBezTo>
                  <a:cubicBezTo>
                    <a:pt x="1606" y="70"/>
                    <a:pt x="1414" y="0"/>
                    <a:pt x="121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 name="Google Shape;83;p2"/>
            <p:cNvSpPr/>
            <p:nvPr/>
          </p:nvSpPr>
          <p:spPr>
            <a:xfrm>
              <a:off x="3097825" y="2131650"/>
              <a:ext cx="45975" cy="36100"/>
            </a:xfrm>
            <a:custGeom>
              <a:avLst/>
              <a:gdLst/>
              <a:ahLst/>
              <a:cxnLst/>
              <a:rect l="l" t="t" r="r" b="b"/>
              <a:pathLst>
                <a:path w="1839" h="1444" extrusionOk="0">
                  <a:moveTo>
                    <a:pt x="954" y="1"/>
                  </a:moveTo>
                  <a:cubicBezTo>
                    <a:pt x="0" y="1"/>
                    <a:pt x="0" y="1443"/>
                    <a:pt x="954" y="1443"/>
                  </a:cubicBezTo>
                  <a:cubicBezTo>
                    <a:pt x="1838" y="1443"/>
                    <a:pt x="1838" y="1"/>
                    <a:pt x="9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 name="Google Shape;84;p2"/>
            <p:cNvSpPr/>
            <p:nvPr/>
          </p:nvSpPr>
          <p:spPr>
            <a:xfrm>
              <a:off x="3194375" y="2140950"/>
              <a:ext cx="48875" cy="36675"/>
            </a:xfrm>
            <a:custGeom>
              <a:avLst/>
              <a:gdLst/>
              <a:ahLst/>
              <a:cxnLst/>
              <a:rect l="l" t="t" r="r" b="b"/>
              <a:pathLst>
                <a:path w="1955" h="1467" extrusionOk="0">
                  <a:moveTo>
                    <a:pt x="791" y="1"/>
                  </a:moveTo>
                  <a:cubicBezTo>
                    <a:pt x="396" y="1"/>
                    <a:pt x="0" y="396"/>
                    <a:pt x="117" y="792"/>
                  </a:cubicBezTo>
                  <a:cubicBezTo>
                    <a:pt x="117" y="1164"/>
                    <a:pt x="396" y="1467"/>
                    <a:pt x="791" y="1467"/>
                  </a:cubicBezTo>
                  <a:lnTo>
                    <a:pt x="1163" y="1467"/>
                  </a:lnTo>
                  <a:cubicBezTo>
                    <a:pt x="1559" y="1467"/>
                    <a:pt x="1954" y="1164"/>
                    <a:pt x="1954" y="792"/>
                  </a:cubicBezTo>
                  <a:cubicBezTo>
                    <a:pt x="1954" y="396"/>
                    <a:pt x="1559" y="1"/>
                    <a:pt x="11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 name="Google Shape;85;p2"/>
            <p:cNvSpPr/>
            <p:nvPr/>
          </p:nvSpPr>
          <p:spPr>
            <a:xfrm>
              <a:off x="2925675" y="2131650"/>
              <a:ext cx="36075" cy="45975"/>
            </a:xfrm>
            <a:custGeom>
              <a:avLst/>
              <a:gdLst/>
              <a:ahLst/>
              <a:cxnLst/>
              <a:rect l="l" t="t" r="r" b="b"/>
              <a:pathLst>
                <a:path w="1443" h="1839" extrusionOk="0">
                  <a:moveTo>
                    <a:pt x="675" y="1"/>
                  </a:moveTo>
                  <a:cubicBezTo>
                    <a:pt x="279" y="1"/>
                    <a:pt x="0" y="373"/>
                    <a:pt x="0" y="768"/>
                  </a:cubicBezTo>
                  <a:lnTo>
                    <a:pt x="0" y="1164"/>
                  </a:lnTo>
                  <a:cubicBezTo>
                    <a:pt x="0" y="1536"/>
                    <a:pt x="279" y="1839"/>
                    <a:pt x="675" y="1839"/>
                  </a:cubicBezTo>
                  <a:cubicBezTo>
                    <a:pt x="1070" y="1839"/>
                    <a:pt x="1443" y="1536"/>
                    <a:pt x="1443" y="1164"/>
                  </a:cubicBezTo>
                  <a:lnTo>
                    <a:pt x="1443" y="768"/>
                  </a:lnTo>
                  <a:cubicBezTo>
                    <a:pt x="1443" y="373"/>
                    <a:pt x="1070" y="1"/>
                    <a:pt x="6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 name="Google Shape;86;p2"/>
            <p:cNvSpPr/>
            <p:nvPr/>
          </p:nvSpPr>
          <p:spPr>
            <a:xfrm>
              <a:off x="3134334" y="2346583"/>
              <a:ext cx="48300" cy="36650"/>
            </a:xfrm>
            <a:custGeom>
              <a:avLst/>
              <a:gdLst/>
              <a:ahLst/>
              <a:cxnLst/>
              <a:rect l="l" t="t" r="r" b="b"/>
              <a:pathLst>
                <a:path w="1932" h="1466" extrusionOk="0">
                  <a:moveTo>
                    <a:pt x="978" y="0"/>
                  </a:moveTo>
                  <a:cubicBezTo>
                    <a:pt x="1" y="0"/>
                    <a:pt x="1" y="1466"/>
                    <a:pt x="978" y="1466"/>
                  </a:cubicBezTo>
                  <a:cubicBezTo>
                    <a:pt x="1932" y="1466"/>
                    <a:pt x="1932" y="0"/>
                    <a:pt x="9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7" name="Google Shape;87;p2"/>
            <p:cNvSpPr/>
            <p:nvPr/>
          </p:nvSpPr>
          <p:spPr>
            <a:xfrm>
              <a:off x="3094872" y="2268209"/>
              <a:ext cx="48275" cy="36675"/>
            </a:xfrm>
            <a:custGeom>
              <a:avLst/>
              <a:gdLst/>
              <a:ahLst/>
              <a:cxnLst/>
              <a:rect l="l" t="t" r="r" b="b"/>
              <a:pathLst>
                <a:path w="1931" h="1467" extrusionOk="0">
                  <a:moveTo>
                    <a:pt x="977" y="1"/>
                  </a:moveTo>
                  <a:cubicBezTo>
                    <a:pt x="0" y="1"/>
                    <a:pt x="0" y="1466"/>
                    <a:pt x="977" y="1466"/>
                  </a:cubicBezTo>
                  <a:cubicBezTo>
                    <a:pt x="1931" y="1466"/>
                    <a:pt x="1931" y="1"/>
                    <a:pt x="9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8" name="Google Shape;88;p2"/>
            <p:cNvSpPr/>
            <p:nvPr/>
          </p:nvSpPr>
          <p:spPr>
            <a:xfrm>
              <a:off x="3241721" y="2268481"/>
              <a:ext cx="45950" cy="36675"/>
            </a:xfrm>
            <a:custGeom>
              <a:avLst/>
              <a:gdLst/>
              <a:ahLst/>
              <a:cxnLst/>
              <a:rect l="l" t="t" r="r" b="b"/>
              <a:pathLst>
                <a:path w="1838" h="1467" extrusionOk="0">
                  <a:moveTo>
                    <a:pt x="954" y="1"/>
                  </a:moveTo>
                  <a:cubicBezTo>
                    <a:pt x="0" y="1"/>
                    <a:pt x="0" y="1467"/>
                    <a:pt x="954" y="1467"/>
                  </a:cubicBezTo>
                  <a:cubicBezTo>
                    <a:pt x="1838" y="1467"/>
                    <a:pt x="1838" y="1"/>
                    <a:pt x="9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9" name="Google Shape;89;p2"/>
            <p:cNvSpPr/>
            <p:nvPr/>
          </p:nvSpPr>
          <p:spPr>
            <a:xfrm>
              <a:off x="3725375" y="2073500"/>
              <a:ext cx="48300" cy="36075"/>
            </a:xfrm>
            <a:custGeom>
              <a:avLst/>
              <a:gdLst/>
              <a:ahLst/>
              <a:cxnLst/>
              <a:rect l="l" t="t" r="r" b="b"/>
              <a:pathLst>
                <a:path w="1932" h="1443" extrusionOk="0">
                  <a:moveTo>
                    <a:pt x="977" y="0"/>
                  </a:moveTo>
                  <a:cubicBezTo>
                    <a:pt x="0" y="0"/>
                    <a:pt x="0" y="1443"/>
                    <a:pt x="977" y="1443"/>
                  </a:cubicBezTo>
                  <a:cubicBezTo>
                    <a:pt x="1931" y="1443"/>
                    <a:pt x="1931" y="0"/>
                    <a:pt x="9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0" name="Google Shape;90;p2"/>
            <p:cNvSpPr/>
            <p:nvPr/>
          </p:nvSpPr>
          <p:spPr>
            <a:xfrm>
              <a:off x="3027450" y="2244725"/>
              <a:ext cx="36075" cy="46900"/>
            </a:xfrm>
            <a:custGeom>
              <a:avLst/>
              <a:gdLst/>
              <a:ahLst/>
              <a:cxnLst/>
              <a:rect l="l" t="t" r="r" b="b"/>
              <a:pathLst>
                <a:path w="1443" h="1876" extrusionOk="0">
                  <a:moveTo>
                    <a:pt x="883" y="0"/>
                  </a:moveTo>
                  <a:cubicBezTo>
                    <a:pt x="846" y="0"/>
                    <a:pt x="808" y="5"/>
                    <a:pt x="768" y="14"/>
                  </a:cubicBezTo>
                  <a:cubicBezTo>
                    <a:pt x="396" y="14"/>
                    <a:pt x="0" y="317"/>
                    <a:pt x="0" y="712"/>
                  </a:cubicBezTo>
                  <a:lnTo>
                    <a:pt x="0" y="1084"/>
                  </a:lnTo>
                  <a:cubicBezTo>
                    <a:pt x="0" y="1480"/>
                    <a:pt x="396" y="1875"/>
                    <a:pt x="768" y="1875"/>
                  </a:cubicBezTo>
                  <a:cubicBezTo>
                    <a:pt x="1164" y="1759"/>
                    <a:pt x="1443" y="1480"/>
                    <a:pt x="1443" y="1084"/>
                  </a:cubicBezTo>
                  <a:lnTo>
                    <a:pt x="1443" y="712"/>
                  </a:lnTo>
                  <a:cubicBezTo>
                    <a:pt x="1443" y="356"/>
                    <a:pt x="1217" y="0"/>
                    <a:pt x="8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1" name="Google Shape;91;p2"/>
            <p:cNvSpPr/>
            <p:nvPr/>
          </p:nvSpPr>
          <p:spPr>
            <a:xfrm>
              <a:off x="2915775" y="2216000"/>
              <a:ext cx="45975" cy="36650"/>
            </a:xfrm>
            <a:custGeom>
              <a:avLst/>
              <a:gdLst/>
              <a:ahLst/>
              <a:cxnLst/>
              <a:rect l="l" t="t" r="r" b="b"/>
              <a:pathLst>
                <a:path w="1839" h="1466" extrusionOk="0">
                  <a:moveTo>
                    <a:pt x="675" y="0"/>
                  </a:moveTo>
                  <a:cubicBezTo>
                    <a:pt x="303" y="0"/>
                    <a:pt x="1" y="302"/>
                    <a:pt x="1" y="791"/>
                  </a:cubicBezTo>
                  <a:cubicBezTo>
                    <a:pt x="1" y="1163"/>
                    <a:pt x="303" y="1466"/>
                    <a:pt x="675" y="1466"/>
                  </a:cubicBezTo>
                  <a:lnTo>
                    <a:pt x="1071" y="1466"/>
                  </a:lnTo>
                  <a:cubicBezTo>
                    <a:pt x="1466" y="1466"/>
                    <a:pt x="1839" y="1163"/>
                    <a:pt x="1839" y="791"/>
                  </a:cubicBezTo>
                  <a:cubicBezTo>
                    <a:pt x="1839" y="302"/>
                    <a:pt x="1466" y="0"/>
                    <a:pt x="10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92" name="Google Shape;92;p2"/>
          <p:cNvGrpSpPr/>
          <p:nvPr/>
        </p:nvGrpSpPr>
        <p:grpSpPr>
          <a:xfrm rot="410726">
            <a:off x="11074813" y="1235167"/>
            <a:ext cx="895551" cy="898051"/>
            <a:chOff x="1474000" y="3672875"/>
            <a:chExt cx="492050" cy="495800"/>
          </a:xfrm>
        </p:grpSpPr>
        <p:sp>
          <p:nvSpPr>
            <p:cNvPr id="93" name="Google Shape;93;p2"/>
            <p:cNvSpPr/>
            <p:nvPr/>
          </p:nvSpPr>
          <p:spPr>
            <a:xfrm>
              <a:off x="1503075" y="3672875"/>
              <a:ext cx="433900" cy="460075"/>
            </a:xfrm>
            <a:custGeom>
              <a:avLst/>
              <a:gdLst/>
              <a:ahLst/>
              <a:cxnLst/>
              <a:rect l="l" t="t" r="r" b="b"/>
              <a:pathLst>
                <a:path w="17356" h="18403" extrusionOk="0">
                  <a:moveTo>
                    <a:pt x="7957" y="1"/>
                  </a:moveTo>
                  <a:lnTo>
                    <a:pt x="1" y="12214"/>
                  </a:lnTo>
                  <a:cubicBezTo>
                    <a:pt x="94" y="12401"/>
                    <a:pt x="187" y="12680"/>
                    <a:pt x="303" y="12889"/>
                  </a:cubicBezTo>
                  <a:cubicBezTo>
                    <a:pt x="1839" y="16076"/>
                    <a:pt x="5235" y="18403"/>
                    <a:pt x="8725" y="18403"/>
                  </a:cubicBezTo>
                  <a:cubicBezTo>
                    <a:pt x="12307" y="18310"/>
                    <a:pt x="15611" y="15983"/>
                    <a:pt x="17053" y="12796"/>
                  </a:cubicBezTo>
                  <a:cubicBezTo>
                    <a:pt x="17170" y="12494"/>
                    <a:pt x="17263" y="12307"/>
                    <a:pt x="17356" y="12098"/>
                  </a:cubicBezTo>
                  <a:lnTo>
                    <a:pt x="94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 name="Google Shape;94;p2"/>
            <p:cNvSpPr/>
            <p:nvPr/>
          </p:nvSpPr>
          <p:spPr>
            <a:xfrm>
              <a:off x="1474000" y="3960775"/>
              <a:ext cx="492050" cy="207900"/>
            </a:xfrm>
            <a:custGeom>
              <a:avLst/>
              <a:gdLst/>
              <a:ahLst/>
              <a:cxnLst/>
              <a:rect l="l" t="t" r="r" b="b"/>
              <a:pathLst>
                <a:path w="19682" h="8316" extrusionOk="0">
                  <a:moveTo>
                    <a:pt x="17751" y="0"/>
                  </a:moveTo>
                  <a:cubicBezTo>
                    <a:pt x="15611" y="2141"/>
                    <a:pt x="12889" y="3886"/>
                    <a:pt x="9795" y="4072"/>
                  </a:cubicBezTo>
                  <a:cubicBezTo>
                    <a:pt x="9524" y="4099"/>
                    <a:pt x="9250" y="4113"/>
                    <a:pt x="8975" y="4113"/>
                  </a:cubicBezTo>
                  <a:cubicBezTo>
                    <a:pt x="7172" y="4113"/>
                    <a:pt x="5319" y="3518"/>
                    <a:pt x="3886" y="2327"/>
                  </a:cubicBezTo>
                  <a:cubicBezTo>
                    <a:pt x="3397" y="1955"/>
                    <a:pt x="2420" y="303"/>
                    <a:pt x="1745" y="303"/>
                  </a:cubicBezTo>
                  <a:cubicBezTo>
                    <a:pt x="768" y="396"/>
                    <a:pt x="1" y="2327"/>
                    <a:pt x="94" y="3118"/>
                  </a:cubicBezTo>
                  <a:cubicBezTo>
                    <a:pt x="187" y="3699"/>
                    <a:pt x="582" y="4072"/>
                    <a:pt x="885" y="4560"/>
                  </a:cubicBezTo>
                  <a:cubicBezTo>
                    <a:pt x="2979" y="6906"/>
                    <a:pt x="6091" y="8315"/>
                    <a:pt x="9252" y="8315"/>
                  </a:cubicBezTo>
                  <a:cubicBezTo>
                    <a:pt x="9883" y="8315"/>
                    <a:pt x="10517" y="8259"/>
                    <a:pt x="11144" y="8143"/>
                  </a:cubicBezTo>
                  <a:cubicBezTo>
                    <a:pt x="14843" y="7561"/>
                    <a:pt x="18216" y="4956"/>
                    <a:pt x="19682" y="1559"/>
                  </a:cubicBezTo>
                  <a:cubicBezTo>
                    <a:pt x="19007" y="978"/>
                    <a:pt x="18426" y="489"/>
                    <a:pt x="177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 name="Google Shape;95;p2"/>
            <p:cNvSpPr/>
            <p:nvPr/>
          </p:nvSpPr>
          <p:spPr>
            <a:xfrm>
              <a:off x="1566475" y="3920950"/>
              <a:ext cx="52500" cy="53425"/>
            </a:xfrm>
            <a:custGeom>
              <a:avLst/>
              <a:gdLst/>
              <a:ahLst/>
              <a:cxnLst/>
              <a:rect l="l" t="t" r="r" b="b"/>
              <a:pathLst>
                <a:path w="2100" h="2137" extrusionOk="0">
                  <a:moveTo>
                    <a:pt x="1346" y="1"/>
                  </a:moveTo>
                  <a:cubicBezTo>
                    <a:pt x="1193" y="1"/>
                    <a:pt x="1045" y="71"/>
                    <a:pt x="954" y="244"/>
                  </a:cubicBezTo>
                  <a:cubicBezTo>
                    <a:pt x="675" y="640"/>
                    <a:pt x="466" y="1012"/>
                    <a:pt x="280" y="1314"/>
                  </a:cubicBezTo>
                  <a:cubicBezTo>
                    <a:pt x="0" y="1726"/>
                    <a:pt x="360" y="2137"/>
                    <a:pt x="727" y="2137"/>
                  </a:cubicBezTo>
                  <a:cubicBezTo>
                    <a:pt x="879" y="2137"/>
                    <a:pt x="1032" y="2066"/>
                    <a:pt x="1141" y="1896"/>
                  </a:cubicBezTo>
                  <a:cubicBezTo>
                    <a:pt x="1350" y="1500"/>
                    <a:pt x="1629" y="1128"/>
                    <a:pt x="1839" y="733"/>
                  </a:cubicBezTo>
                  <a:cubicBezTo>
                    <a:pt x="2100" y="390"/>
                    <a:pt x="1708" y="1"/>
                    <a:pt x="13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6" name="Google Shape;96;p2"/>
            <p:cNvSpPr/>
            <p:nvPr/>
          </p:nvSpPr>
          <p:spPr>
            <a:xfrm>
              <a:off x="1648475" y="3965400"/>
              <a:ext cx="31450" cy="46575"/>
            </a:xfrm>
            <a:custGeom>
              <a:avLst/>
              <a:gdLst/>
              <a:ahLst/>
              <a:cxnLst/>
              <a:rect l="l" t="t" r="r" b="b"/>
              <a:pathLst>
                <a:path w="1258" h="1863" extrusionOk="0">
                  <a:moveTo>
                    <a:pt x="727" y="1"/>
                  </a:moveTo>
                  <a:cubicBezTo>
                    <a:pt x="489" y="1"/>
                    <a:pt x="283" y="167"/>
                    <a:pt x="187" y="397"/>
                  </a:cubicBezTo>
                  <a:cubicBezTo>
                    <a:pt x="187" y="700"/>
                    <a:pt x="94" y="886"/>
                    <a:pt x="94" y="1188"/>
                  </a:cubicBezTo>
                  <a:cubicBezTo>
                    <a:pt x="1" y="1467"/>
                    <a:pt x="94" y="1770"/>
                    <a:pt x="396" y="1863"/>
                  </a:cubicBezTo>
                  <a:cubicBezTo>
                    <a:pt x="676" y="1863"/>
                    <a:pt x="1071" y="1770"/>
                    <a:pt x="1071" y="1467"/>
                  </a:cubicBezTo>
                  <a:cubicBezTo>
                    <a:pt x="1164" y="1188"/>
                    <a:pt x="1164" y="886"/>
                    <a:pt x="1164" y="700"/>
                  </a:cubicBezTo>
                  <a:cubicBezTo>
                    <a:pt x="1257" y="397"/>
                    <a:pt x="1164" y="118"/>
                    <a:pt x="885" y="25"/>
                  </a:cubicBezTo>
                  <a:cubicBezTo>
                    <a:pt x="831" y="8"/>
                    <a:pt x="778" y="1"/>
                    <a:pt x="7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7" name="Google Shape;97;p2"/>
            <p:cNvSpPr/>
            <p:nvPr/>
          </p:nvSpPr>
          <p:spPr>
            <a:xfrm>
              <a:off x="1733400" y="3972375"/>
              <a:ext cx="29100" cy="46575"/>
            </a:xfrm>
            <a:custGeom>
              <a:avLst/>
              <a:gdLst/>
              <a:ahLst/>
              <a:cxnLst/>
              <a:rect l="l" t="t" r="r" b="b"/>
              <a:pathLst>
                <a:path w="1164" h="1863" extrusionOk="0">
                  <a:moveTo>
                    <a:pt x="544" y="1"/>
                  </a:moveTo>
                  <a:cubicBezTo>
                    <a:pt x="495" y="1"/>
                    <a:pt x="445" y="9"/>
                    <a:pt x="396" y="25"/>
                  </a:cubicBezTo>
                  <a:cubicBezTo>
                    <a:pt x="93" y="118"/>
                    <a:pt x="0" y="421"/>
                    <a:pt x="0" y="607"/>
                  </a:cubicBezTo>
                  <a:cubicBezTo>
                    <a:pt x="93" y="909"/>
                    <a:pt x="93" y="1188"/>
                    <a:pt x="187" y="1491"/>
                  </a:cubicBezTo>
                  <a:cubicBezTo>
                    <a:pt x="187" y="1770"/>
                    <a:pt x="582" y="1863"/>
                    <a:pt x="768" y="1863"/>
                  </a:cubicBezTo>
                  <a:cubicBezTo>
                    <a:pt x="1071" y="1770"/>
                    <a:pt x="1164" y="1491"/>
                    <a:pt x="1164" y="1188"/>
                  </a:cubicBezTo>
                  <a:cubicBezTo>
                    <a:pt x="1164" y="909"/>
                    <a:pt x="1071" y="607"/>
                    <a:pt x="1071" y="421"/>
                  </a:cubicBezTo>
                  <a:cubicBezTo>
                    <a:pt x="994" y="171"/>
                    <a:pt x="775" y="1"/>
                    <a:pt x="5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8" name="Google Shape;98;p2"/>
            <p:cNvSpPr/>
            <p:nvPr/>
          </p:nvSpPr>
          <p:spPr>
            <a:xfrm>
              <a:off x="1810750" y="3944875"/>
              <a:ext cx="39000" cy="50300"/>
            </a:xfrm>
            <a:custGeom>
              <a:avLst/>
              <a:gdLst/>
              <a:ahLst/>
              <a:cxnLst/>
              <a:rect l="l" t="t" r="r" b="b"/>
              <a:pathLst>
                <a:path w="1560" h="2012" extrusionOk="0">
                  <a:moveTo>
                    <a:pt x="627" y="0"/>
                  </a:moveTo>
                  <a:cubicBezTo>
                    <a:pt x="517" y="0"/>
                    <a:pt x="403" y="22"/>
                    <a:pt x="303" y="55"/>
                  </a:cubicBezTo>
                  <a:cubicBezTo>
                    <a:pt x="94" y="264"/>
                    <a:pt x="0" y="543"/>
                    <a:pt x="94" y="753"/>
                  </a:cubicBezTo>
                  <a:cubicBezTo>
                    <a:pt x="303" y="1125"/>
                    <a:pt x="396" y="1427"/>
                    <a:pt x="582" y="1707"/>
                  </a:cubicBezTo>
                  <a:cubicBezTo>
                    <a:pt x="643" y="1904"/>
                    <a:pt x="832" y="2012"/>
                    <a:pt x="1008" y="2012"/>
                  </a:cubicBezTo>
                  <a:cubicBezTo>
                    <a:pt x="1102" y="2012"/>
                    <a:pt x="1192" y="1981"/>
                    <a:pt x="1257" y="1916"/>
                  </a:cubicBezTo>
                  <a:cubicBezTo>
                    <a:pt x="1559" y="1800"/>
                    <a:pt x="1559" y="1521"/>
                    <a:pt x="1466" y="1218"/>
                  </a:cubicBezTo>
                  <a:cubicBezTo>
                    <a:pt x="1373" y="939"/>
                    <a:pt x="1164" y="543"/>
                    <a:pt x="1071" y="264"/>
                  </a:cubicBezTo>
                  <a:cubicBezTo>
                    <a:pt x="1011" y="70"/>
                    <a:pt x="826" y="0"/>
                    <a:pt x="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9" name="Google Shape;99;p2"/>
            <p:cNvSpPr/>
            <p:nvPr/>
          </p:nvSpPr>
          <p:spPr>
            <a:xfrm>
              <a:off x="1777025" y="3839800"/>
              <a:ext cx="31425" cy="55850"/>
            </a:xfrm>
            <a:custGeom>
              <a:avLst/>
              <a:gdLst/>
              <a:ahLst/>
              <a:cxnLst/>
              <a:rect l="l" t="t" r="r" b="b"/>
              <a:pathLst>
                <a:path w="1257" h="2234" extrusionOk="0">
                  <a:moveTo>
                    <a:pt x="582" y="1"/>
                  </a:moveTo>
                  <a:cubicBezTo>
                    <a:pt x="279" y="1"/>
                    <a:pt x="0" y="187"/>
                    <a:pt x="93" y="489"/>
                  </a:cubicBezTo>
                  <a:cubicBezTo>
                    <a:pt x="93" y="978"/>
                    <a:pt x="93" y="1350"/>
                    <a:pt x="186" y="1745"/>
                  </a:cubicBezTo>
                  <a:cubicBezTo>
                    <a:pt x="186" y="2048"/>
                    <a:pt x="396" y="2234"/>
                    <a:pt x="675" y="2234"/>
                  </a:cubicBezTo>
                  <a:cubicBezTo>
                    <a:pt x="977" y="2234"/>
                    <a:pt x="1256" y="2048"/>
                    <a:pt x="1256" y="1745"/>
                  </a:cubicBezTo>
                  <a:cubicBezTo>
                    <a:pt x="1163" y="1350"/>
                    <a:pt x="1163" y="978"/>
                    <a:pt x="1070" y="489"/>
                  </a:cubicBezTo>
                  <a:cubicBezTo>
                    <a:pt x="1070" y="187"/>
                    <a:pt x="861" y="1"/>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0" name="Google Shape;100;p2"/>
            <p:cNvSpPr/>
            <p:nvPr/>
          </p:nvSpPr>
          <p:spPr>
            <a:xfrm>
              <a:off x="1667675" y="3877900"/>
              <a:ext cx="32025" cy="42750"/>
            </a:xfrm>
            <a:custGeom>
              <a:avLst/>
              <a:gdLst/>
              <a:ahLst/>
              <a:cxnLst/>
              <a:rect l="l" t="t" r="r" b="b"/>
              <a:pathLst>
                <a:path w="1281" h="1710" extrusionOk="0">
                  <a:moveTo>
                    <a:pt x="665" y="0"/>
                  </a:moveTo>
                  <a:cubicBezTo>
                    <a:pt x="454" y="0"/>
                    <a:pt x="280" y="105"/>
                    <a:pt x="210" y="314"/>
                  </a:cubicBezTo>
                  <a:cubicBezTo>
                    <a:pt x="210" y="617"/>
                    <a:pt x="210" y="803"/>
                    <a:pt x="117" y="989"/>
                  </a:cubicBezTo>
                  <a:cubicBezTo>
                    <a:pt x="1" y="1292"/>
                    <a:pt x="210" y="1571"/>
                    <a:pt x="489" y="1687"/>
                  </a:cubicBezTo>
                  <a:cubicBezTo>
                    <a:pt x="523" y="1702"/>
                    <a:pt x="562" y="1709"/>
                    <a:pt x="603" y="1709"/>
                  </a:cubicBezTo>
                  <a:cubicBezTo>
                    <a:pt x="811" y="1709"/>
                    <a:pt x="1071" y="1525"/>
                    <a:pt x="1071" y="1292"/>
                  </a:cubicBezTo>
                  <a:cubicBezTo>
                    <a:pt x="1164" y="1105"/>
                    <a:pt x="1164" y="803"/>
                    <a:pt x="1280" y="617"/>
                  </a:cubicBezTo>
                  <a:cubicBezTo>
                    <a:pt x="1280" y="314"/>
                    <a:pt x="1164" y="35"/>
                    <a:pt x="885" y="35"/>
                  </a:cubicBezTo>
                  <a:cubicBezTo>
                    <a:pt x="809" y="12"/>
                    <a:pt x="735" y="0"/>
                    <a:pt x="6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1" name="Google Shape;101;p2"/>
            <p:cNvSpPr/>
            <p:nvPr/>
          </p:nvSpPr>
          <p:spPr>
            <a:xfrm>
              <a:off x="1706650" y="3776125"/>
              <a:ext cx="26775" cy="47275"/>
            </a:xfrm>
            <a:custGeom>
              <a:avLst/>
              <a:gdLst/>
              <a:ahLst/>
              <a:cxnLst/>
              <a:rect l="l" t="t" r="r" b="b"/>
              <a:pathLst>
                <a:path w="1071" h="1891" extrusionOk="0">
                  <a:moveTo>
                    <a:pt x="535" y="0"/>
                  </a:moveTo>
                  <a:cubicBezTo>
                    <a:pt x="268" y="0"/>
                    <a:pt x="0" y="175"/>
                    <a:pt x="0" y="524"/>
                  </a:cubicBezTo>
                  <a:lnTo>
                    <a:pt x="0" y="1384"/>
                  </a:lnTo>
                  <a:cubicBezTo>
                    <a:pt x="0" y="1722"/>
                    <a:pt x="268" y="1890"/>
                    <a:pt x="535" y="1890"/>
                  </a:cubicBezTo>
                  <a:cubicBezTo>
                    <a:pt x="803" y="1890"/>
                    <a:pt x="1070" y="1722"/>
                    <a:pt x="1070" y="1384"/>
                  </a:cubicBezTo>
                  <a:lnTo>
                    <a:pt x="1070" y="524"/>
                  </a:lnTo>
                  <a:cubicBezTo>
                    <a:pt x="1070" y="175"/>
                    <a:pt x="803" y="0"/>
                    <a:pt x="5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102" name="Google Shape;102;p2"/>
          <p:cNvGrpSpPr/>
          <p:nvPr/>
        </p:nvGrpSpPr>
        <p:grpSpPr>
          <a:xfrm rot="-789270">
            <a:off x="253161" y="156869"/>
            <a:ext cx="1044193" cy="1444968"/>
            <a:chOff x="5709775" y="2441350"/>
            <a:chExt cx="700850" cy="908350"/>
          </a:xfrm>
        </p:grpSpPr>
        <p:sp>
          <p:nvSpPr>
            <p:cNvPr id="103" name="Google Shape;103;p2"/>
            <p:cNvSpPr/>
            <p:nvPr/>
          </p:nvSpPr>
          <p:spPr>
            <a:xfrm>
              <a:off x="6044200" y="2441350"/>
              <a:ext cx="366425" cy="341725"/>
            </a:xfrm>
            <a:custGeom>
              <a:avLst/>
              <a:gdLst/>
              <a:ahLst/>
              <a:cxnLst/>
              <a:rect l="l" t="t" r="r" b="b"/>
              <a:pathLst>
                <a:path w="14657" h="13669" extrusionOk="0">
                  <a:moveTo>
                    <a:pt x="8510" y="1"/>
                  </a:moveTo>
                  <a:cubicBezTo>
                    <a:pt x="8081" y="1"/>
                    <a:pt x="7753" y="439"/>
                    <a:pt x="7561" y="780"/>
                  </a:cubicBezTo>
                  <a:cubicBezTo>
                    <a:pt x="6700" y="2339"/>
                    <a:pt x="5816" y="3781"/>
                    <a:pt x="4955" y="5340"/>
                  </a:cubicBezTo>
                  <a:cubicBezTo>
                    <a:pt x="4955" y="4479"/>
                    <a:pt x="5048" y="3502"/>
                    <a:pt x="5048" y="2618"/>
                  </a:cubicBezTo>
                  <a:cubicBezTo>
                    <a:pt x="5005" y="2614"/>
                    <a:pt x="4962" y="2612"/>
                    <a:pt x="4919" y="2612"/>
                  </a:cubicBezTo>
                  <a:cubicBezTo>
                    <a:pt x="4004" y="2612"/>
                    <a:pt x="3291" y="3545"/>
                    <a:pt x="3024" y="4479"/>
                  </a:cubicBezTo>
                  <a:cubicBezTo>
                    <a:pt x="2815" y="5433"/>
                    <a:pt x="2908" y="6410"/>
                    <a:pt x="2815" y="7387"/>
                  </a:cubicBezTo>
                  <a:cubicBezTo>
                    <a:pt x="2815" y="7666"/>
                    <a:pt x="2722" y="7969"/>
                    <a:pt x="2536" y="7969"/>
                  </a:cubicBezTo>
                  <a:cubicBezTo>
                    <a:pt x="2484" y="7993"/>
                    <a:pt x="2433" y="8004"/>
                    <a:pt x="2386" y="8004"/>
                  </a:cubicBezTo>
                  <a:cubicBezTo>
                    <a:pt x="2073" y="8004"/>
                    <a:pt x="1874" y="7521"/>
                    <a:pt x="1954" y="7178"/>
                  </a:cubicBezTo>
                  <a:cubicBezTo>
                    <a:pt x="2047" y="6898"/>
                    <a:pt x="2233" y="6410"/>
                    <a:pt x="2047" y="6107"/>
                  </a:cubicBezTo>
                  <a:cubicBezTo>
                    <a:pt x="1913" y="5900"/>
                    <a:pt x="1704" y="5804"/>
                    <a:pt x="1489" y="5804"/>
                  </a:cubicBezTo>
                  <a:cubicBezTo>
                    <a:pt x="1222" y="5804"/>
                    <a:pt x="946" y="5953"/>
                    <a:pt x="791" y="6224"/>
                  </a:cubicBezTo>
                  <a:cubicBezTo>
                    <a:pt x="489" y="6596"/>
                    <a:pt x="489" y="7085"/>
                    <a:pt x="489" y="7573"/>
                  </a:cubicBezTo>
                  <a:cubicBezTo>
                    <a:pt x="489" y="9411"/>
                    <a:pt x="0" y="11923"/>
                    <a:pt x="489" y="13668"/>
                  </a:cubicBezTo>
                  <a:cubicBezTo>
                    <a:pt x="1163" y="13575"/>
                    <a:pt x="1861" y="13389"/>
                    <a:pt x="2536" y="13389"/>
                  </a:cubicBezTo>
                  <a:cubicBezTo>
                    <a:pt x="3232" y="13464"/>
                    <a:pt x="3883" y="13601"/>
                    <a:pt x="4513" y="13601"/>
                  </a:cubicBezTo>
                  <a:cubicBezTo>
                    <a:pt x="4661" y="13601"/>
                    <a:pt x="4809" y="13593"/>
                    <a:pt x="4955" y="13575"/>
                  </a:cubicBezTo>
                  <a:cubicBezTo>
                    <a:pt x="5723" y="13482"/>
                    <a:pt x="6514" y="13087"/>
                    <a:pt x="6886" y="12412"/>
                  </a:cubicBezTo>
                  <a:cubicBezTo>
                    <a:pt x="7189" y="11644"/>
                    <a:pt x="6700" y="10667"/>
                    <a:pt x="5932" y="10574"/>
                  </a:cubicBezTo>
                  <a:cubicBezTo>
                    <a:pt x="5630" y="10574"/>
                    <a:pt x="5234" y="10760"/>
                    <a:pt x="4955" y="10877"/>
                  </a:cubicBezTo>
                  <a:cubicBezTo>
                    <a:pt x="4560" y="10877"/>
                    <a:pt x="4188" y="10760"/>
                    <a:pt x="4071" y="10481"/>
                  </a:cubicBezTo>
                  <a:cubicBezTo>
                    <a:pt x="3978" y="10295"/>
                    <a:pt x="4071" y="9993"/>
                    <a:pt x="4281" y="9806"/>
                  </a:cubicBezTo>
                  <a:cubicBezTo>
                    <a:pt x="4798" y="8986"/>
                    <a:pt x="5767" y="8507"/>
                    <a:pt x="6716" y="8507"/>
                  </a:cubicBezTo>
                  <a:cubicBezTo>
                    <a:pt x="7004" y="8507"/>
                    <a:pt x="7290" y="8551"/>
                    <a:pt x="7561" y="8643"/>
                  </a:cubicBezTo>
                  <a:cubicBezTo>
                    <a:pt x="8259" y="8829"/>
                    <a:pt x="8724" y="9225"/>
                    <a:pt x="9422" y="9318"/>
                  </a:cubicBezTo>
                  <a:cubicBezTo>
                    <a:pt x="9479" y="9327"/>
                    <a:pt x="9538" y="9331"/>
                    <a:pt x="9598" y="9331"/>
                  </a:cubicBezTo>
                  <a:cubicBezTo>
                    <a:pt x="10148" y="9331"/>
                    <a:pt x="10780" y="8958"/>
                    <a:pt x="10864" y="8434"/>
                  </a:cubicBezTo>
                  <a:cubicBezTo>
                    <a:pt x="10957" y="7759"/>
                    <a:pt x="10190" y="7271"/>
                    <a:pt x="9608" y="7085"/>
                  </a:cubicBezTo>
                  <a:cubicBezTo>
                    <a:pt x="8933" y="6898"/>
                    <a:pt x="8142" y="6689"/>
                    <a:pt x="7956" y="6107"/>
                  </a:cubicBezTo>
                  <a:cubicBezTo>
                    <a:pt x="9422" y="5921"/>
                    <a:pt x="10957" y="5642"/>
                    <a:pt x="12516" y="5433"/>
                  </a:cubicBezTo>
                  <a:cubicBezTo>
                    <a:pt x="13098" y="5433"/>
                    <a:pt x="13679" y="5247"/>
                    <a:pt x="14075" y="4851"/>
                  </a:cubicBezTo>
                  <a:cubicBezTo>
                    <a:pt x="14656" y="4084"/>
                    <a:pt x="13958" y="2827"/>
                    <a:pt x="13098" y="2525"/>
                  </a:cubicBezTo>
                  <a:cubicBezTo>
                    <a:pt x="12814" y="2444"/>
                    <a:pt x="12532" y="2410"/>
                    <a:pt x="12253" y="2410"/>
                  </a:cubicBezTo>
                  <a:cubicBezTo>
                    <a:pt x="11572" y="2410"/>
                    <a:pt x="10910" y="2613"/>
                    <a:pt x="10283" y="2827"/>
                  </a:cubicBezTo>
                  <a:cubicBezTo>
                    <a:pt x="9515" y="3106"/>
                    <a:pt x="8840" y="3316"/>
                    <a:pt x="8049" y="3502"/>
                  </a:cubicBezTo>
                  <a:cubicBezTo>
                    <a:pt x="7863" y="2920"/>
                    <a:pt x="8445" y="2246"/>
                    <a:pt x="8840" y="1664"/>
                  </a:cubicBezTo>
                  <a:cubicBezTo>
                    <a:pt x="9306" y="1176"/>
                    <a:pt x="9306" y="105"/>
                    <a:pt x="8631" y="12"/>
                  </a:cubicBezTo>
                  <a:cubicBezTo>
                    <a:pt x="8590" y="5"/>
                    <a:pt x="8550" y="1"/>
                    <a:pt x="85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4" name="Google Shape;104;p2"/>
            <p:cNvSpPr/>
            <p:nvPr/>
          </p:nvSpPr>
          <p:spPr>
            <a:xfrm>
              <a:off x="5709775" y="2465725"/>
              <a:ext cx="342000" cy="301325"/>
            </a:xfrm>
            <a:custGeom>
              <a:avLst/>
              <a:gdLst/>
              <a:ahLst/>
              <a:cxnLst/>
              <a:rect l="l" t="t" r="r" b="b"/>
              <a:pathLst>
                <a:path w="13680" h="12053" extrusionOk="0">
                  <a:moveTo>
                    <a:pt x="1158" y="0"/>
                  </a:moveTo>
                  <a:cubicBezTo>
                    <a:pt x="949" y="0"/>
                    <a:pt x="749" y="60"/>
                    <a:pt x="582" y="201"/>
                  </a:cubicBezTo>
                  <a:cubicBezTo>
                    <a:pt x="0" y="689"/>
                    <a:pt x="117" y="1550"/>
                    <a:pt x="396" y="2225"/>
                  </a:cubicBezTo>
                  <a:cubicBezTo>
                    <a:pt x="884" y="3597"/>
                    <a:pt x="1862" y="4760"/>
                    <a:pt x="3118" y="5435"/>
                  </a:cubicBezTo>
                  <a:cubicBezTo>
                    <a:pt x="3490" y="5621"/>
                    <a:pt x="3979" y="5923"/>
                    <a:pt x="3885" y="6412"/>
                  </a:cubicBezTo>
                  <a:cubicBezTo>
                    <a:pt x="3809" y="6642"/>
                    <a:pt x="3465" y="6808"/>
                    <a:pt x="3189" y="6808"/>
                  </a:cubicBezTo>
                  <a:cubicBezTo>
                    <a:pt x="3130" y="6808"/>
                    <a:pt x="3074" y="6801"/>
                    <a:pt x="3025" y="6784"/>
                  </a:cubicBezTo>
                  <a:cubicBezTo>
                    <a:pt x="2708" y="6784"/>
                    <a:pt x="2451" y="6665"/>
                    <a:pt x="2171" y="6665"/>
                  </a:cubicBezTo>
                  <a:cubicBezTo>
                    <a:pt x="2101" y="6665"/>
                    <a:pt x="2029" y="6673"/>
                    <a:pt x="1955" y="6691"/>
                  </a:cubicBezTo>
                  <a:cubicBezTo>
                    <a:pt x="1164" y="6784"/>
                    <a:pt x="791" y="7854"/>
                    <a:pt x="1164" y="8529"/>
                  </a:cubicBezTo>
                  <a:cubicBezTo>
                    <a:pt x="1512" y="9124"/>
                    <a:pt x="2241" y="9429"/>
                    <a:pt x="2935" y="9429"/>
                  </a:cubicBezTo>
                  <a:cubicBezTo>
                    <a:pt x="3028" y="9429"/>
                    <a:pt x="3120" y="9424"/>
                    <a:pt x="3211" y="9413"/>
                  </a:cubicBezTo>
                  <a:cubicBezTo>
                    <a:pt x="3979" y="9413"/>
                    <a:pt x="4769" y="9111"/>
                    <a:pt x="5537" y="8924"/>
                  </a:cubicBezTo>
                  <a:cubicBezTo>
                    <a:pt x="5819" y="8871"/>
                    <a:pt x="6101" y="8817"/>
                    <a:pt x="6379" y="8817"/>
                  </a:cubicBezTo>
                  <a:cubicBezTo>
                    <a:pt x="6582" y="8817"/>
                    <a:pt x="6783" y="8846"/>
                    <a:pt x="6980" y="8924"/>
                  </a:cubicBezTo>
                  <a:cubicBezTo>
                    <a:pt x="7375" y="9204"/>
                    <a:pt x="7561" y="9902"/>
                    <a:pt x="7189" y="10181"/>
                  </a:cubicBezTo>
                  <a:cubicBezTo>
                    <a:pt x="7065" y="10275"/>
                    <a:pt x="6914" y="10302"/>
                    <a:pt x="6750" y="10302"/>
                  </a:cubicBezTo>
                  <a:cubicBezTo>
                    <a:pt x="6545" y="10302"/>
                    <a:pt x="6319" y="10261"/>
                    <a:pt x="6101" y="10261"/>
                  </a:cubicBezTo>
                  <a:cubicBezTo>
                    <a:pt x="5936" y="10261"/>
                    <a:pt x="5775" y="10284"/>
                    <a:pt x="5630" y="10367"/>
                  </a:cubicBezTo>
                  <a:cubicBezTo>
                    <a:pt x="5142" y="10576"/>
                    <a:pt x="5049" y="11251"/>
                    <a:pt x="5444" y="11646"/>
                  </a:cubicBezTo>
                  <a:cubicBezTo>
                    <a:pt x="5729" y="11931"/>
                    <a:pt x="6135" y="12052"/>
                    <a:pt x="6529" y="12052"/>
                  </a:cubicBezTo>
                  <a:cubicBezTo>
                    <a:pt x="6651" y="12052"/>
                    <a:pt x="6771" y="12041"/>
                    <a:pt x="6887" y="12019"/>
                  </a:cubicBezTo>
                  <a:cubicBezTo>
                    <a:pt x="7375" y="12019"/>
                    <a:pt x="7864" y="11739"/>
                    <a:pt x="8445" y="11646"/>
                  </a:cubicBezTo>
                  <a:cubicBezTo>
                    <a:pt x="8736" y="11542"/>
                    <a:pt x="9073" y="11489"/>
                    <a:pt x="9411" y="11489"/>
                  </a:cubicBezTo>
                  <a:cubicBezTo>
                    <a:pt x="9748" y="11489"/>
                    <a:pt x="10085" y="11542"/>
                    <a:pt x="10376" y="11646"/>
                  </a:cubicBezTo>
                  <a:cubicBezTo>
                    <a:pt x="10609" y="11718"/>
                    <a:pt x="11171" y="12023"/>
                    <a:pt x="11556" y="12023"/>
                  </a:cubicBezTo>
                  <a:cubicBezTo>
                    <a:pt x="11672" y="12023"/>
                    <a:pt x="11772" y="11995"/>
                    <a:pt x="11842" y="11926"/>
                  </a:cubicBezTo>
                  <a:cubicBezTo>
                    <a:pt x="12028" y="11832"/>
                    <a:pt x="12028" y="10762"/>
                    <a:pt x="12121" y="10367"/>
                  </a:cubicBezTo>
                  <a:cubicBezTo>
                    <a:pt x="12330" y="9902"/>
                    <a:pt x="12702" y="9413"/>
                    <a:pt x="13005" y="9018"/>
                  </a:cubicBezTo>
                  <a:cubicBezTo>
                    <a:pt x="13377" y="8343"/>
                    <a:pt x="13680" y="7668"/>
                    <a:pt x="13493" y="6877"/>
                  </a:cubicBezTo>
                  <a:cubicBezTo>
                    <a:pt x="13406" y="6370"/>
                    <a:pt x="12845" y="5968"/>
                    <a:pt x="12325" y="5968"/>
                  </a:cubicBezTo>
                  <a:cubicBezTo>
                    <a:pt x="12153" y="5968"/>
                    <a:pt x="11986" y="6012"/>
                    <a:pt x="11842" y="6110"/>
                  </a:cubicBezTo>
                  <a:cubicBezTo>
                    <a:pt x="11446" y="6412"/>
                    <a:pt x="11260" y="7180"/>
                    <a:pt x="10679" y="7180"/>
                  </a:cubicBezTo>
                  <a:cubicBezTo>
                    <a:pt x="10190" y="7180"/>
                    <a:pt x="9888" y="6505"/>
                    <a:pt x="10097" y="6017"/>
                  </a:cubicBezTo>
                  <a:cubicBezTo>
                    <a:pt x="10283" y="5621"/>
                    <a:pt x="10679" y="5249"/>
                    <a:pt x="10958" y="4853"/>
                  </a:cubicBezTo>
                  <a:cubicBezTo>
                    <a:pt x="11260" y="4458"/>
                    <a:pt x="11446" y="3876"/>
                    <a:pt x="11167" y="3504"/>
                  </a:cubicBezTo>
                  <a:cubicBezTo>
                    <a:pt x="10992" y="3329"/>
                    <a:pt x="10781" y="3250"/>
                    <a:pt x="10558" y="3250"/>
                  </a:cubicBezTo>
                  <a:cubicBezTo>
                    <a:pt x="10276" y="3250"/>
                    <a:pt x="9974" y="3376"/>
                    <a:pt x="9701" y="3597"/>
                  </a:cubicBezTo>
                  <a:cubicBezTo>
                    <a:pt x="9306" y="3876"/>
                    <a:pt x="9120" y="4365"/>
                    <a:pt x="8631" y="4667"/>
                  </a:cubicBezTo>
                  <a:cubicBezTo>
                    <a:pt x="8406" y="4893"/>
                    <a:pt x="8104" y="5016"/>
                    <a:pt x="7813" y="5016"/>
                  </a:cubicBezTo>
                  <a:cubicBezTo>
                    <a:pt x="7623" y="5016"/>
                    <a:pt x="7438" y="4963"/>
                    <a:pt x="7282" y="4853"/>
                  </a:cubicBezTo>
                  <a:cubicBezTo>
                    <a:pt x="6887" y="4365"/>
                    <a:pt x="7096" y="3690"/>
                    <a:pt x="7468" y="3202"/>
                  </a:cubicBezTo>
                  <a:cubicBezTo>
                    <a:pt x="7864" y="2806"/>
                    <a:pt x="8259" y="2341"/>
                    <a:pt x="8259" y="1759"/>
                  </a:cubicBezTo>
                  <a:cubicBezTo>
                    <a:pt x="8155" y="1132"/>
                    <a:pt x="7599" y="768"/>
                    <a:pt x="6998" y="768"/>
                  </a:cubicBezTo>
                  <a:cubicBezTo>
                    <a:pt x="6930" y="768"/>
                    <a:pt x="6862" y="773"/>
                    <a:pt x="6793" y="782"/>
                  </a:cubicBezTo>
                  <a:cubicBezTo>
                    <a:pt x="6212" y="875"/>
                    <a:pt x="5723" y="1457"/>
                    <a:pt x="5444" y="2038"/>
                  </a:cubicBezTo>
                  <a:cubicBezTo>
                    <a:pt x="5235" y="2713"/>
                    <a:pt x="5235" y="3295"/>
                    <a:pt x="5235" y="3969"/>
                  </a:cubicBezTo>
                  <a:cubicBezTo>
                    <a:pt x="5126" y="3999"/>
                    <a:pt x="5020" y="4013"/>
                    <a:pt x="4916" y="4013"/>
                  </a:cubicBezTo>
                  <a:cubicBezTo>
                    <a:pt x="4284" y="4013"/>
                    <a:pt x="3750" y="3502"/>
                    <a:pt x="3490" y="2922"/>
                  </a:cubicBezTo>
                  <a:cubicBezTo>
                    <a:pt x="3118" y="2225"/>
                    <a:pt x="3025" y="1457"/>
                    <a:pt x="2536" y="782"/>
                  </a:cubicBezTo>
                  <a:cubicBezTo>
                    <a:pt x="2254" y="368"/>
                    <a:pt x="1677" y="0"/>
                    <a:pt x="11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5" name="Google Shape;105;p2"/>
            <p:cNvSpPr/>
            <p:nvPr/>
          </p:nvSpPr>
          <p:spPr>
            <a:xfrm>
              <a:off x="5833650" y="2608575"/>
              <a:ext cx="218125" cy="271625"/>
            </a:xfrm>
            <a:custGeom>
              <a:avLst/>
              <a:gdLst/>
              <a:ahLst/>
              <a:cxnLst/>
              <a:rect l="l" t="t" r="r" b="b"/>
              <a:pathLst>
                <a:path w="8725" h="10865" extrusionOk="0">
                  <a:moveTo>
                    <a:pt x="1" y="0"/>
                  </a:moveTo>
                  <a:cubicBezTo>
                    <a:pt x="1071" y="582"/>
                    <a:pt x="2141" y="1280"/>
                    <a:pt x="3002" y="2047"/>
                  </a:cubicBezTo>
                  <a:cubicBezTo>
                    <a:pt x="3886" y="2722"/>
                    <a:pt x="4746" y="3606"/>
                    <a:pt x="5421" y="4467"/>
                  </a:cubicBezTo>
                  <a:cubicBezTo>
                    <a:pt x="6212" y="5444"/>
                    <a:pt x="6794" y="6398"/>
                    <a:pt x="7259" y="7468"/>
                  </a:cubicBezTo>
                  <a:cubicBezTo>
                    <a:pt x="7841" y="8538"/>
                    <a:pt x="8236" y="9701"/>
                    <a:pt x="8538" y="10864"/>
                  </a:cubicBezTo>
                  <a:cubicBezTo>
                    <a:pt x="8725" y="9701"/>
                    <a:pt x="8538" y="8352"/>
                    <a:pt x="8143" y="7189"/>
                  </a:cubicBezTo>
                  <a:cubicBezTo>
                    <a:pt x="7747" y="5932"/>
                    <a:pt x="7166" y="4769"/>
                    <a:pt x="6398" y="3792"/>
                  </a:cubicBezTo>
                  <a:cubicBezTo>
                    <a:pt x="5630" y="2815"/>
                    <a:pt x="4653" y="1954"/>
                    <a:pt x="3583" y="1280"/>
                  </a:cubicBezTo>
                  <a:cubicBezTo>
                    <a:pt x="2420" y="582"/>
                    <a:pt x="1257" y="116"/>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6" name="Google Shape;106;p2"/>
            <p:cNvSpPr/>
            <p:nvPr/>
          </p:nvSpPr>
          <p:spPr>
            <a:xfrm>
              <a:off x="6039550" y="2550400"/>
              <a:ext cx="220450" cy="329800"/>
            </a:xfrm>
            <a:custGeom>
              <a:avLst/>
              <a:gdLst/>
              <a:ahLst/>
              <a:cxnLst/>
              <a:rect l="l" t="t" r="r" b="b"/>
              <a:pathLst>
                <a:path w="8818" h="13192" extrusionOk="0">
                  <a:moveTo>
                    <a:pt x="8817" y="1"/>
                  </a:moveTo>
                  <a:lnTo>
                    <a:pt x="8817" y="1"/>
                  </a:lnTo>
                  <a:cubicBezTo>
                    <a:pt x="7468" y="303"/>
                    <a:pt x="6118" y="1071"/>
                    <a:pt x="5048" y="1955"/>
                  </a:cubicBezTo>
                  <a:cubicBezTo>
                    <a:pt x="3885" y="2816"/>
                    <a:pt x="2908" y="3886"/>
                    <a:pt x="2140" y="5049"/>
                  </a:cubicBezTo>
                  <a:cubicBezTo>
                    <a:pt x="1349" y="6305"/>
                    <a:pt x="768" y="7678"/>
                    <a:pt x="489" y="9027"/>
                  </a:cubicBezTo>
                  <a:cubicBezTo>
                    <a:pt x="93" y="10376"/>
                    <a:pt x="0" y="11842"/>
                    <a:pt x="186" y="13191"/>
                  </a:cubicBezTo>
                  <a:cubicBezTo>
                    <a:pt x="489" y="11842"/>
                    <a:pt x="884" y="10586"/>
                    <a:pt x="1349" y="9306"/>
                  </a:cubicBezTo>
                  <a:cubicBezTo>
                    <a:pt x="1838" y="8050"/>
                    <a:pt x="2419" y="6794"/>
                    <a:pt x="3094" y="5724"/>
                  </a:cubicBezTo>
                  <a:cubicBezTo>
                    <a:pt x="3885" y="4560"/>
                    <a:pt x="4746" y="3607"/>
                    <a:pt x="5630" y="2630"/>
                  </a:cubicBezTo>
                  <a:cubicBezTo>
                    <a:pt x="6584" y="1652"/>
                    <a:pt x="7654" y="792"/>
                    <a:pt x="88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7" name="Google Shape;107;p2"/>
            <p:cNvSpPr/>
            <p:nvPr/>
          </p:nvSpPr>
          <p:spPr>
            <a:xfrm>
              <a:off x="5867375" y="2810250"/>
              <a:ext cx="346675" cy="539450"/>
            </a:xfrm>
            <a:custGeom>
              <a:avLst/>
              <a:gdLst/>
              <a:ahLst/>
              <a:cxnLst/>
              <a:rect l="l" t="t" r="r" b="b"/>
              <a:pathLst>
                <a:path w="13867" h="21578" extrusionOk="0">
                  <a:moveTo>
                    <a:pt x="6909" y="0"/>
                  </a:moveTo>
                  <a:cubicBezTo>
                    <a:pt x="4470" y="0"/>
                    <a:pt x="2052" y="1119"/>
                    <a:pt x="978" y="3379"/>
                  </a:cubicBezTo>
                  <a:cubicBezTo>
                    <a:pt x="1" y="5426"/>
                    <a:pt x="303" y="7939"/>
                    <a:pt x="1746" y="9683"/>
                  </a:cubicBezTo>
                  <a:cubicBezTo>
                    <a:pt x="3211" y="11335"/>
                    <a:pt x="5631" y="12103"/>
                    <a:pt x="7283" y="13568"/>
                  </a:cubicBezTo>
                  <a:cubicBezTo>
                    <a:pt x="6887" y="16569"/>
                    <a:pt x="6119" y="19850"/>
                    <a:pt x="9306" y="21501"/>
                  </a:cubicBezTo>
                  <a:cubicBezTo>
                    <a:pt x="9411" y="21554"/>
                    <a:pt x="9516" y="21577"/>
                    <a:pt x="9616" y="21577"/>
                  </a:cubicBezTo>
                  <a:cubicBezTo>
                    <a:pt x="10272" y="21577"/>
                    <a:pt x="10748" y="20576"/>
                    <a:pt x="9981" y="20152"/>
                  </a:cubicBezTo>
                  <a:cubicBezTo>
                    <a:pt x="8143" y="19268"/>
                    <a:pt x="8143" y="16849"/>
                    <a:pt x="8446" y="15104"/>
                  </a:cubicBezTo>
                  <a:cubicBezTo>
                    <a:pt x="8539" y="14732"/>
                    <a:pt x="8632" y="14429"/>
                    <a:pt x="8632" y="14150"/>
                  </a:cubicBezTo>
                  <a:cubicBezTo>
                    <a:pt x="10190" y="12684"/>
                    <a:pt x="11726" y="11126"/>
                    <a:pt x="12703" y="9288"/>
                  </a:cubicBezTo>
                  <a:cubicBezTo>
                    <a:pt x="13773" y="7171"/>
                    <a:pt x="13866" y="4542"/>
                    <a:pt x="12517" y="2611"/>
                  </a:cubicBezTo>
                  <a:cubicBezTo>
                    <a:pt x="11240" y="875"/>
                    <a:pt x="9066" y="0"/>
                    <a:pt x="69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8" name="Google Shape;108;p2"/>
            <p:cNvSpPr/>
            <p:nvPr/>
          </p:nvSpPr>
          <p:spPr>
            <a:xfrm>
              <a:off x="5877275" y="2926125"/>
              <a:ext cx="276275" cy="55850"/>
            </a:xfrm>
            <a:custGeom>
              <a:avLst/>
              <a:gdLst/>
              <a:ahLst/>
              <a:cxnLst/>
              <a:rect l="l" t="t" r="r" b="b"/>
              <a:pathLst>
                <a:path w="11051" h="2234" extrusionOk="0">
                  <a:moveTo>
                    <a:pt x="11051" y="0"/>
                  </a:moveTo>
                  <a:lnTo>
                    <a:pt x="11051" y="0"/>
                  </a:lnTo>
                  <a:cubicBezTo>
                    <a:pt x="10074" y="303"/>
                    <a:pt x="9213" y="582"/>
                    <a:pt x="8236" y="791"/>
                  </a:cubicBezTo>
                  <a:cubicBezTo>
                    <a:pt x="7375" y="884"/>
                    <a:pt x="6491" y="977"/>
                    <a:pt x="5514" y="1070"/>
                  </a:cubicBezTo>
                  <a:cubicBezTo>
                    <a:pt x="4653" y="1070"/>
                    <a:pt x="3676" y="977"/>
                    <a:pt x="2815" y="884"/>
                  </a:cubicBezTo>
                  <a:cubicBezTo>
                    <a:pt x="1838" y="791"/>
                    <a:pt x="977" y="489"/>
                    <a:pt x="0" y="303"/>
                  </a:cubicBezTo>
                  <a:lnTo>
                    <a:pt x="0" y="303"/>
                  </a:lnTo>
                  <a:cubicBezTo>
                    <a:pt x="675" y="977"/>
                    <a:pt x="1652" y="1466"/>
                    <a:pt x="2606" y="1745"/>
                  </a:cubicBezTo>
                  <a:cubicBezTo>
                    <a:pt x="3490" y="2047"/>
                    <a:pt x="4560" y="2233"/>
                    <a:pt x="5514" y="2233"/>
                  </a:cubicBezTo>
                  <a:cubicBezTo>
                    <a:pt x="6584" y="2140"/>
                    <a:pt x="7561" y="1954"/>
                    <a:pt x="8538" y="1652"/>
                  </a:cubicBezTo>
                  <a:cubicBezTo>
                    <a:pt x="9492" y="1256"/>
                    <a:pt x="10376" y="675"/>
                    <a:pt x="110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09" name="Google Shape;109;p2"/>
            <p:cNvSpPr/>
            <p:nvPr/>
          </p:nvSpPr>
          <p:spPr>
            <a:xfrm>
              <a:off x="6032550" y="2974975"/>
              <a:ext cx="171600" cy="75050"/>
            </a:xfrm>
            <a:custGeom>
              <a:avLst/>
              <a:gdLst/>
              <a:ahLst/>
              <a:cxnLst/>
              <a:rect l="l" t="t" r="r" b="b"/>
              <a:pathLst>
                <a:path w="6864" h="3002" extrusionOk="0">
                  <a:moveTo>
                    <a:pt x="6771" y="0"/>
                  </a:moveTo>
                  <a:cubicBezTo>
                    <a:pt x="6398" y="582"/>
                    <a:pt x="5910" y="954"/>
                    <a:pt x="5421" y="1257"/>
                  </a:cubicBezTo>
                  <a:cubicBezTo>
                    <a:pt x="4933" y="1443"/>
                    <a:pt x="4351" y="1629"/>
                    <a:pt x="3770" y="1745"/>
                  </a:cubicBezTo>
                  <a:cubicBezTo>
                    <a:pt x="2606" y="2024"/>
                    <a:pt x="1257" y="2117"/>
                    <a:pt x="1" y="2606"/>
                  </a:cubicBezTo>
                  <a:cubicBezTo>
                    <a:pt x="676" y="2792"/>
                    <a:pt x="1350" y="2908"/>
                    <a:pt x="2025" y="3001"/>
                  </a:cubicBezTo>
                  <a:cubicBezTo>
                    <a:pt x="2606" y="3001"/>
                    <a:pt x="3281" y="3001"/>
                    <a:pt x="4072" y="2908"/>
                  </a:cubicBezTo>
                  <a:cubicBezTo>
                    <a:pt x="4747" y="2792"/>
                    <a:pt x="5421" y="2420"/>
                    <a:pt x="6003" y="1931"/>
                  </a:cubicBezTo>
                  <a:cubicBezTo>
                    <a:pt x="6491" y="1443"/>
                    <a:pt x="6864" y="675"/>
                    <a:pt x="67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10" name="Google Shape;110;p2"/>
            <p:cNvSpPr/>
            <p:nvPr/>
          </p:nvSpPr>
          <p:spPr>
            <a:xfrm>
              <a:off x="5925550" y="3054650"/>
              <a:ext cx="167525" cy="45975"/>
            </a:xfrm>
            <a:custGeom>
              <a:avLst/>
              <a:gdLst/>
              <a:ahLst/>
              <a:cxnLst/>
              <a:rect l="l" t="t" r="r" b="b"/>
              <a:pathLst>
                <a:path w="6701" h="1839" extrusionOk="0">
                  <a:moveTo>
                    <a:pt x="0" y="0"/>
                  </a:moveTo>
                  <a:lnTo>
                    <a:pt x="0" y="0"/>
                  </a:lnTo>
                  <a:cubicBezTo>
                    <a:pt x="303" y="582"/>
                    <a:pt x="791" y="1071"/>
                    <a:pt x="1373" y="1350"/>
                  </a:cubicBezTo>
                  <a:cubicBezTo>
                    <a:pt x="1954" y="1652"/>
                    <a:pt x="2629" y="1838"/>
                    <a:pt x="3304" y="1838"/>
                  </a:cubicBezTo>
                  <a:cubicBezTo>
                    <a:pt x="3978" y="1838"/>
                    <a:pt x="4653" y="1745"/>
                    <a:pt x="5235" y="1466"/>
                  </a:cubicBezTo>
                  <a:cubicBezTo>
                    <a:pt x="5816" y="1164"/>
                    <a:pt x="6398" y="675"/>
                    <a:pt x="6700" y="93"/>
                  </a:cubicBezTo>
                  <a:lnTo>
                    <a:pt x="6700" y="93"/>
                  </a:lnTo>
                  <a:cubicBezTo>
                    <a:pt x="6026" y="303"/>
                    <a:pt x="5537" y="489"/>
                    <a:pt x="4956" y="582"/>
                  </a:cubicBezTo>
                  <a:cubicBezTo>
                    <a:pt x="4374" y="675"/>
                    <a:pt x="3885" y="675"/>
                    <a:pt x="3304" y="675"/>
                  </a:cubicBezTo>
                  <a:cubicBezTo>
                    <a:pt x="2815" y="675"/>
                    <a:pt x="2234" y="675"/>
                    <a:pt x="1745" y="489"/>
                  </a:cubicBezTo>
                  <a:cubicBezTo>
                    <a:pt x="1163" y="396"/>
                    <a:pt x="582" y="187"/>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111" name="Google Shape;111;p2"/>
          <p:cNvGrpSpPr/>
          <p:nvPr/>
        </p:nvGrpSpPr>
        <p:grpSpPr>
          <a:xfrm>
            <a:off x="11195193" y="2702055"/>
            <a:ext cx="1028548" cy="1102803"/>
            <a:chOff x="1721175" y="2665325"/>
            <a:chExt cx="809625" cy="868075"/>
          </a:xfrm>
        </p:grpSpPr>
        <p:sp>
          <p:nvSpPr>
            <p:cNvPr id="112" name="Google Shape;112;p2"/>
            <p:cNvSpPr/>
            <p:nvPr/>
          </p:nvSpPr>
          <p:spPr>
            <a:xfrm>
              <a:off x="2191125" y="2884650"/>
              <a:ext cx="339675" cy="506775"/>
            </a:xfrm>
            <a:custGeom>
              <a:avLst/>
              <a:gdLst/>
              <a:ahLst/>
              <a:cxnLst/>
              <a:rect l="l" t="t" r="r" b="b"/>
              <a:pathLst>
                <a:path w="13587" h="20271" extrusionOk="0">
                  <a:moveTo>
                    <a:pt x="8761" y="0"/>
                  </a:moveTo>
                  <a:cubicBezTo>
                    <a:pt x="8499" y="0"/>
                    <a:pt x="8234" y="76"/>
                    <a:pt x="8049" y="217"/>
                  </a:cubicBezTo>
                  <a:cubicBezTo>
                    <a:pt x="7677" y="589"/>
                    <a:pt x="7468" y="1078"/>
                    <a:pt x="7282" y="1566"/>
                  </a:cubicBezTo>
                  <a:cubicBezTo>
                    <a:pt x="6793" y="2822"/>
                    <a:pt x="6398" y="3986"/>
                    <a:pt x="5932" y="5242"/>
                  </a:cubicBezTo>
                  <a:cubicBezTo>
                    <a:pt x="5444" y="4288"/>
                    <a:pt x="5048" y="3404"/>
                    <a:pt x="4560" y="2450"/>
                  </a:cubicBezTo>
                  <a:cubicBezTo>
                    <a:pt x="3699" y="5056"/>
                    <a:pt x="3490" y="7964"/>
                    <a:pt x="3978" y="10686"/>
                  </a:cubicBezTo>
                  <a:cubicBezTo>
                    <a:pt x="3923" y="10713"/>
                    <a:pt x="3867" y="10726"/>
                    <a:pt x="3811" y="10726"/>
                  </a:cubicBezTo>
                  <a:cubicBezTo>
                    <a:pt x="3495" y="10726"/>
                    <a:pt x="3197" y="10310"/>
                    <a:pt x="3117" y="9895"/>
                  </a:cubicBezTo>
                  <a:cubicBezTo>
                    <a:pt x="3024" y="9429"/>
                    <a:pt x="3024" y="8848"/>
                    <a:pt x="2629" y="8638"/>
                  </a:cubicBezTo>
                  <a:cubicBezTo>
                    <a:pt x="2524" y="8589"/>
                    <a:pt x="2412" y="8566"/>
                    <a:pt x="2302" y="8566"/>
                  </a:cubicBezTo>
                  <a:cubicBezTo>
                    <a:pt x="1995" y="8566"/>
                    <a:pt x="1695" y="8743"/>
                    <a:pt x="1559" y="9034"/>
                  </a:cubicBezTo>
                  <a:cubicBezTo>
                    <a:pt x="1373" y="9429"/>
                    <a:pt x="1373" y="9895"/>
                    <a:pt x="1373" y="10290"/>
                  </a:cubicBezTo>
                  <a:cubicBezTo>
                    <a:pt x="1466" y="12128"/>
                    <a:pt x="1745" y="14268"/>
                    <a:pt x="1373" y="16106"/>
                  </a:cubicBezTo>
                  <a:cubicBezTo>
                    <a:pt x="1070" y="17572"/>
                    <a:pt x="116" y="18828"/>
                    <a:pt x="0" y="20270"/>
                  </a:cubicBezTo>
                  <a:cubicBezTo>
                    <a:pt x="1163" y="19107"/>
                    <a:pt x="2815" y="19107"/>
                    <a:pt x="4374" y="18921"/>
                  </a:cubicBezTo>
                  <a:cubicBezTo>
                    <a:pt x="5932" y="18735"/>
                    <a:pt x="7863" y="17851"/>
                    <a:pt x="7863" y="16199"/>
                  </a:cubicBezTo>
                  <a:lnTo>
                    <a:pt x="7863" y="16199"/>
                  </a:lnTo>
                  <a:cubicBezTo>
                    <a:pt x="7623" y="16373"/>
                    <a:pt x="7343" y="16450"/>
                    <a:pt x="7062" y="16450"/>
                  </a:cubicBezTo>
                  <a:cubicBezTo>
                    <a:pt x="6554" y="16450"/>
                    <a:pt x="6037" y="16201"/>
                    <a:pt x="5723" y="15827"/>
                  </a:cubicBezTo>
                  <a:cubicBezTo>
                    <a:pt x="7677" y="15245"/>
                    <a:pt x="9213" y="13780"/>
                    <a:pt x="10097" y="12035"/>
                  </a:cubicBezTo>
                  <a:cubicBezTo>
                    <a:pt x="9213" y="12035"/>
                    <a:pt x="8352" y="11942"/>
                    <a:pt x="7468" y="11942"/>
                  </a:cubicBezTo>
                  <a:cubicBezTo>
                    <a:pt x="7863" y="10476"/>
                    <a:pt x="9026" y="9313"/>
                    <a:pt x="10376" y="8848"/>
                  </a:cubicBezTo>
                  <a:cubicBezTo>
                    <a:pt x="11539" y="8452"/>
                    <a:pt x="13005" y="8266"/>
                    <a:pt x="13284" y="7103"/>
                  </a:cubicBezTo>
                  <a:cubicBezTo>
                    <a:pt x="13586" y="6126"/>
                    <a:pt x="12702" y="5149"/>
                    <a:pt x="11748" y="4963"/>
                  </a:cubicBezTo>
                  <a:cubicBezTo>
                    <a:pt x="11620" y="4950"/>
                    <a:pt x="11493" y="4945"/>
                    <a:pt x="11365" y="4945"/>
                  </a:cubicBezTo>
                  <a:cubicBezTo>
                    <a:pt x="10516" y="4945"/>
                    <a:pt x="9669" y="5200"/>
                    <a:pt x="8840" y="5544"/>
                  </a:cubicBezTo>
                  <a:cubicBezTo>
                    <a:pt x="9119" y="4195"/>
                    <a:pt x="9306" y="2822"/>
                    <a:pt x="9608" y="1380"/>
                  </a:cubicBezTo>
                  <a:cubicBezTo>
                    <a:pt x="9608" y="1078"/>
                    <a:pt x="9701" y="589"/>
                    <a:pt x="9515" y="310"/>
                  </a:cubicBezTo>
                  <a:cubicBezTo>
                    <a:pt x="9354" y="99"/>
                    <a:pt x="9060" y="0"/>
                    <a:pt x="8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13" name="Google Shape;113;p2"/>
            <p:cNvSpPr/>
            <p:nvPr/>
          </p:nvSpPr>
          <p:spPr>
            <a:xfrm>
              <a:off x="2009650" y="2665325"/>
              <a:ext cx="239650" cy="472150"/>
            </a:xfrm>
            <a:custGeom>
              <a:avLst/>
              <a:gdLst/>
              <a:ahLst/>
              <a:cxnLst/>
              <a:rect l="l" t="t" r="r" b="b"/>
              <a:pathLst>
                <a:path w="9586" h="18886" extrusionOk="0">
                  <a:moveTo>
                    <a:pt x="8252" y="0"/>
                  </a:moveTo>
                  <a:cubicBezTo>
                    <a:pt x="6583" y="0"/>
                    <a:pt x="4923" y="1409"/>
                    <a:pt x="4840" y="3081"/>
                  </a:cubicBezTo>
                  <a:cubicBezTo>
                    <a:pt x="4747" y="3546"/>
                    <a:pt x="4840" y="4128"/>
                    <a:pt x="4747" y="4616"/>
                  </a:cubicBezTo>
                  <a:cubicBezTo>
                    <a:pt x="4591" y="4946"/>
                    <a:pt x="4225" y="5341"/>
                    <a:pt x="3825" y="5341"/>
                  </a:cubicBezTo>
                  <a:cubicBezTo>
                    <a:pt x="3745" y="5341"/>
                    <a:pt x="3664" y="5325"/>
                    <a:pt x="3583" y="5291"/>
                  </a:cubicBezTo>
                  <a:cubicBezTo>
                    <a:pt x="2816" y="5012"/>
                    <a:pt x="3002" y="3267"/>
                    <a:pt x="2141" y="3267"/>
                  </a:cubicBezTo>
                  <a:cubicBezTo>
                    <a:pt x="1443" y="3267"/>
                    <a:pt x="1350" y="4128"/>
                    <a:pt x="1443" y="4826"/>
                  </a:cubicBezTo>
                  <a:cubicBezTo>
                    <a:pt x="1839" y="6756"/>
                    <a:pt x="2141" y="8594"/>
                    <a:pt x="2420" y="10525"/>
                  </a:cubicBezTo>
                  <a:cubicBezTo>
                    <a:pt x="2367" y="10565"/>
                    <a:pt x="2309" y="10583"/>
                    <a:pt x="2249" y="10583"/>
                  </a:cubicBezTo>
                  <a:cubicBezTo>
                    <a:pt x="1997" y="10583"/>
                    <a:pt x="1710" y="10263"/>
                    <a:pt x="1559" y="9944"/>
                  </a:cubicBezTo>
                  <a:cubicBezTo>
                    <a:pt x="1350" y="9571"/>
                    <a:pt x="1257" y="9083"/>
                    <a:pt x="768" y="8990"/>
                  </a:cubicBezTo>
                  <a:cubicBezTo>
                    <a:pt x="736" y="8982"/>
                    <a:pt x="703" y="8978"/>
                    <a:pt x="670" y="8978"/>
                  </a:cubicBezTo>
                  <a:cubicBezTo>
                    <a:pt x="330" y="8978"/>
                    <a:pt x="1" y="9397"/>
                    <a:pt x="1" y="9757"/>
                  </a:cubicBezTo>
                  <a:cubicBezTo>
                    <a:pt x="1" y="10153"/>
                    <a:pt x="187" y="10525"/>
                    <a:pt x="396" y="10921"/>
                  </a:cubicBezTo>
                  <a:cubicBezTo>
                    <a:pt x="1257" y="12665"/>
                    <a:pt x="2816" y="17900"/>
                    <a:pt x="4653" y="18784"/>
                  </a:cubicBezTo>
                  <a:cubicBezTo>
                    <a:pt x="4803" y="18853"/>
                    <a:pt x="4957" y="18885"/>
                    <a:pt x="5114" y="18885"/>
                  </a:cubicBezTo>
                  <a:cubicBezTo>
                    <a:pt x="6697" y="18885"/>
                    <a:pt x="8600" y="15637"/>
                    <a:pt x="9213" y="14410"/>
                  </a:cubicBezTo>
                  <a:cubicBezTo>
                    <a:pt x="9399" y="13922"/>
                    <a:pt x="9585" y="13433"/>
                    <a:pt x="9399" y="13061"/>
                  </a:cubicBezTo>
                  <a:cubicBezTo>
                    <a:pt x="9182" y="12681"/>
                    <a:pt x="8782" y="12540"/>
                    <a:pt x="8385" y="12540"/>
                  </a:cubicBezTo>
                  <a:cubicBezTo>
                    <a:pt x="8272" y="12540"/>
                    <a:pt x="8159" y="12552"/>
                    <a:pt x="8050" y="12572"/>
                  </a:cubicBezTo>
                  <a:cubicBezTo>
                    <a:pt x="7561" y="12665"/>
                    <a:pt x="7073" y="12968"/>
                    <a:pt x="6677" y="13340"/>
                  </a:cubicBezTo>
                  <a:cubicBezTo>
                    <a:pt x="7468" y="11805"/>
                    <a:pt x="8236" y="10339"/>
                    <a:pt x="8911" y="8897"/>
                  </a:cubicBezTo>
                  <a:cubicBezTo>
                    <a:pt x="9120" y="8501"/>
                    <a:pt x="9306" y="8013"/>
                    <a:pt x="9306" y="7617"/>
                  </a:cubicBezTo>
                  <a:cubicBezTo>
                    <a:pt x="9227" y="7221"/>
                    <a:pt x="8929" y="6809"/>
                    <a:pt x="8599" y="6809"/>
                  </a:cubicBezTo>
                  <a:cubicBezTo>
                    <a:pt x="8540" y="6809"/>
                    <a:pt x="8481" y="6822"/>
                    <a:pt x="8422" y="6850"/>
                  </a:cubicBezTo>
                  <a:cubicBezTo>
                    <a:pt x="7867" y="6938"/>
                    <a:pt x="7587" y="7833"/>
                    <a:pt x="7057" y="7833"/>
                  </a:cubicBezTo>
                  <a:cubicBezTo>
                    <a:pt x="7032" y="7833"/>
                    <a:pt x="7006" y="7831"/>
                    <a:pt x="6980" y="7827"/>
                  </a:cubicBezTo>
                  <a:cubicBezTo>
                    <a:pt x="6398" y="7827"/>
                    <a:pt x="6398" y="6943"/>
                    <a:pt x="6584" y="6361"/>
                  </a:cubicBezTo>
                  <a:cubicBezTo>
                    <a:pt x="7375" y="4244"/>
                    <a:pt x="8050" y="2197"/>
                    <a:pt x="8818" y="56"/>
                  </a:cubicBezTo>
                  <a:cubicBezTo>
                    <a:pt x="8631" y="19"/>
                    <a:pt x="8441" y="0"/>
                    <a:pt x="8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14" name="Google Shape;114;p2"/>
            <p:cNvSpPr/>
            <p:nvPr/>
          </p:nvSpPr>
          <p:spPr>
            <a:xfrm>
              <a:off x="1721175" y="2710025"/>
              <a:ext cx="353650" cy="604050"/>
            </a:xfrm>
            <a:custGeom>
              <a:avLst/>
              <a:gdLst/>
              <a:ahLst/>
              <a:cxnLst/>
              <a:rect l="l" t="t" r="r" b="b"/>
              <a:pathLst>
                <a:path w="14146" h="24162" extrusionOk="0">
                  <a:moveTo>
                    <a:pt x="2783" y="0"/>
                  </a:moveTo>
                  <a:cubicBezTo>
                    <a:pt x="1785" y="0"/>
                    <a:pt x="791" y="1178"/>
                    <a:pt x="885" y="2340"/>
                  </a:cubicBezTo>
                  <a:cubicBezTo>
                    <a:pt x="978" y="3712"/>
                    <a:pt x="2048" y="4782"/>
                    <a:pt x="3002" y="5736"/>
                  </a:cubicBezTo>
                  <a:cubicBezTo>
                    <a:pt x="2048" y="5736"/>
                    <a:pt x="978" y="5829"/>
                    <a:pt x="1" y="5946"/>
                  </a:cubicBezTo>
                  <a:cubicBezTo>
                    <a:pt x="1653" y="7574"/>
                    <a:pt x="3793" y="8854"/>
                    <a:pt x="6119" y="9621"/>
                  </a:cubicBezTo>
                  <a:cubicBezTo>
                    <a:pt x="5142" y="9621"/>
                    <a:pt x="4165" y="9714"/>
                    <a:pt x="3095" y="9807"/>
                  </a:cubicBezTo>
                  <a:cubicBezTo>
                    <a:pt x="2909" y="11366"/>
                    <a:pt x="4258" y="13018"/>
                    <a:pt x="5910" y="13018"/>
                  </a:cubicBezTo>
                  <a:cubicBezTo>
                    <a:pt x="6405" y="12960"/>
                    <a:pt x="6927" y="12819"/>
                    <a:pt x="7413" y="12819"/>
                  </a:cubicBezTo>
                  <a:cubicBezTo>
                    <a:pt x="7705" y="12819"/>
                    <a:pt x="7984" y="12870"/>
                    <a:pt x="8236" y="13018"/>
                  </a:cubicBezTo>
                  <a:cubicBezTo>
                    <a:pt x="9213" y="13599"/>
                    <a:pt x="8632" y="15251"/>
                    <a:pt x="7562" y="15623"/>
                  </a:cubicBezTo>
                  <a:cubicBezTo>
                    <a:pt x="7240" y="15770"/>
                    <a:pt x="6910" y="15829"/>
                    <a:pt x="6577" y="15829"/>
                  </a:cubicBezTo>
                  <a:cubicBezTo>
                    <a:pt x="5801" y="15829"/>
                    <a:pt x="5007" y="15511"/>
                    <a:pt x="4258" y="15251"/>
                  </a:cubicBezTo>
                  <a:lnTo>
                    <a:pt x="4258" y="15251"/>
                  </a:lnTo>
                  <a:cubicBezTo>
                    <a:pt x="3979" y="16298"/>
                    <a:pt x="4840" y="17368"/>
                    <a:pt x="5910" y="17764"/>
                  </a:cubicBezTo>
                  <a:cubicBezTo>
                    <a:pt x="6887" y="18159"/>
                    <a:pt x="8050" y="18159"/>
                    <a:pt x="9120" y="18345"/>
                  </a:cubicBezTo>
                  <a:cubicBezTo>
                    <a:pt x="11802" y="18923"/>
                    <a:pt x="13932" y="21407"/>
                    <a:pt x="14141" y="24109"/>
                  </a:cubicBezTo>
                  <a:lnTo>
                    <a:pt x="14141" y="24109"/>
                  </a:lnTo>
                  <a:cubicBezTo>
                    <a:pt x="14042" y="22645"/>
                    <a:pt x="13678" y="9528"/>
                    <a:pt x="13564" y="9528"/>
                  </a:cubicBezTo>
                  <a:cubicBezTo>
                    <a:pt x="12796" y="9714"/>
                    <a:pt x="12214" y="10389"/>
                    <a:pt x="12214" y="11180"/>
                  </a:cubicBezTo>
                  <a:cubicBezTo>
                    <a:pt x="11540" y="10877"/>
                    <a:pt x="11237" y="10017"/>
                    <a:pt x="11354" y="9319"/>
                  </a:cubicBezTo>
                  <a:cubicBezTo>
                    <a:pt x="11447" y="8644"/>
                    <a:pt x="11819" y="7969"/>
                    <a:pt x="11819" y="7295"/>
                  </a:cubicBezTo>
                  <a:cubicBezTo>
                    <a:pt x="11935" y="6527"/>
                    <a:pt x="11633" y="5643"/>
                    <a:pt x="10958" y="5457"/>
                  </a:cubicBezTo>
                  <a:cubicBezTo>
                    <a:pt x="10899" y="5439"/>
                    <a:pt x="10840" y="5430"/>
                    <a:pt x="10781" y="5430"/>
                  </a:cubicBezTo>
                  <a:cubicBezTo>
                    <a:pt x="10175" y="5430"/>
                    <a:pt x="9660" y="6352"/>
                    <a:pt x="10190" y="6713"/>
                  </a:cubicBezTo>
                  <a:cubicBezTo>
                    <a:pt x="10034" y="6843"/>
                    <a:pt x="9860" y="6900"/>
                    <a:pt x="9686" y="6900"/>
                  </a:cubicBezTo>
                  <a:cubicBezTo>
                    <a:pt x="9081" y="6900"/>
                    <a:pt x="8466" y="6218"/>
                    <a:pt x="8539" y="5550"/>
                  </a:cubicBezTo>
                  <a:cubicBezTo>
                    <a:pt x="8539" y="4666"/>
                    <a:pt x="9213" y="3898"/>
                    <a:pt x="9399" y="3131"/>
                  </a:cubicBezTo>
                  <a:cubicBezTo>
                    <a:pt x="9601" y="2280"/>
                    <a:pt x="9156" y="1171"/>
                    <a:pt x="8335" y="1171"/>
                  </a:cubicBezTo>
                  <a:cubicBezTo>
                    <a:pt x="8303" y="1171"/>
                    <a:pt x="8270" y="1173"/>
                    <a:pt x="8236" y="1176"/>
                  </a:cubicBezTo>
                  <a:cubicBezTo>
                    <a:pt x="7282" y="1386"/>
                    <a:pt x="7166" y="2828"/>
                    <a:pt x="6212" y="3131"/>
                  </a:cubicBezTo>
                  <a:cubicBezTo>
                    <a:pt x="6135" y="3152"/>
                    <a:pt x="6057" y="3162"/>
                    <a:pt x="5980" y="3162"/>
                  </a:cubicBezTo>
                  <a:cubicBezTo>
                    <a:pt x="5383" y="3162"/>
                    <a:pt x="4808" y="2565"/>
                    <a:pt x="4561" y="1967"/>
                  </a:cubicBezTo>
                  <a:cubicBezTo>
                    <a:pt x="4258" y="1386"/>
                    <a:pt x="4072" y="595"/>
                    <a:pt x="3490" y="223"/>
                  </a:cubicBezTo>
                  <a:cubicBezTo>
                    <a:pt x="3264" y="69"/>
                    <a:pt x="3023" y="0"/>
                    <a:pt x="2783" y="0"/>
                  </a:cubicBezTo>
                  <a:close/>
                  <a:moveTo>
                    <a:pt x="14141" y="24109"/>
                  </a:moveTo>
                  <a:cubicBezTo>
                    <a:pt x="14143" y="24128"/>
                    <a:pt x="14144" y="24146"/>
                    <a:pt x="14145" y="24161"/>
                  </a:cubicBezTo>
                  <a:cubicBezTo>
                    <a:pt x="14144" y="24144"/>
                    <a:pt x="14143" y="24126"/>
                    <a:pt x="14141" y="2410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15" name="Google Shape;115;p2"/>
            <p:cNvSpPr/>
            <p:nvPr/>
          </p:nvSpPr>
          <p:spPr>
            <a:xfrm>
              <a:off x="1816475" y="2797975"/>
              <a:ext cx="294975" cy="678200"/>
            </a:xfrm>
            <a:custGeom>
              <a:avLst/>
              <a:gdLst/>
              <a:ahLst/>
              <a:cxnLst/>
              <a:rect l="l" t="t" r="r" b="b"/>
              <a:pathLst>
                <a:path w="11799" h="27128" extrusionOk="0">
                  <a:moveTo>
                    <a:pt x="894" y="1"/>
                  </a:moveTo>
                  <a:cubicBezTo>
                    <a:pt x="415" y="1"/>
                    <a:pt x="1" y="610"/>
                    <a:pt x="446" y="1055"/>
                  </a:cubicBezTo>
                  <a:cubicBezTo>
                    <a:pt x="7053" y="7848"/>
                    <a:pt x="10543" y="17060"/>
                    <a:pt x="10054" y="26552"/>
                  </a:cubicBezTo>
                  <a:cubicBezTo>
                    <a:pt x="10054" y="26936"/>
                    <a:pt x="10368" y="27128"/>
                    <a:pt x="10682" y="27128"/>
                  </a:cubicBezTo>
                  <a:cubicBezTo>
                    <a:pt x="10996" y="27128"/>
                    <a:pt x="11310" y="26936"/>
                    <a:pt x="11310" y="26552"/>
                  </a:cubicBezTo>
                  <a:cubicBezTo>
                    <a:pt x="11799" y="16758"/>
                    <a:pt x="8216" y="7173"/>
                    <a:pt x="1330" y="194"/>
                  </a:cubicBezTo>
                  <a:cubicBezTo>
                    <a:pt x="1194" y="58"/>
                    <a:pt x="1041"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16" name="Google Shape;116;p2"/>
            <p:cNvSpPr/>
            <p:nvPr/>
          </p:nvSpPr>
          <p:spPr>
            <a:xfrm>
              <a:off x="2060900" y="2847025"/>
              <a:ext cx="113375" cy="657125"/>
            </a:xfrm>
            <a:custGeom>
              <a:avLst/>
              <a:gdLst/>
              <a:ahLst/>
              <a:cxnLst/>
              <a:rect l="l" t="t" r="r" b="b"/>
              <a:pathLst>
                <a:path w="4535" h="26285" extrusionOk="0">
                  <a:moveTo>
                    <a:pt x="1839" y="1"/>
                  </a:moveTo>
                  <a:cubicBezTo>
                    <a:pt x="1485" y="1"/>
                    <a:pt x="1131" y="292"/>
                    <a:pt x="1254" y="745"/>
                  </a:cubicBezTo>
                  <a:cubicBezTo>
                    <a:pt x="3278" y="8980"/>
                    <a:pt x="2883" y="17518"/>
                    <a:pt x="184" y="25567"/>
                  </a:cubicBezTo>
                  <a:cubicBezTo>
                    <a:pt x="0" y="25977"/>
                    <a:pt x="358" y="26284"/>
                    <a:pt x="735" y="26284"/>
                  </a:cubicBezTo>
                  <a:cubicBezTo>
                    <a:pt x="978" y="26284"/>
                    <a:pt x="1229" y="26157"/>
                    <a:pt x="1347" y="25846"/>
                  </a:cubicBezTo>
                  <a:cubicBezTo>
                    <a:pt x="4162" y="17611"/>
                    <a:pt x="4534" y="8887"/>
                    <a:pt x="2417" y="466"/>
                  </a:cubicBezTo>
                  <a:cubicBezTo>
                    <a:pt x="2332" y="141"/>
                    <a:pt x="2085" y="1"/>
                    <a:pt x="1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17" name="Google Shape;117;p2"/>
            <p:cNvSpPr/>
            <p:nvPr/>
          </p:nvSpPr>
          <p:spPr>
            <a:xfrm>
              <a:off x="2044050" y="3053725"/>
              <a:ext cx="317450" cy="479675"/>
            </a:xfrm>
            <a:custGeom>
              <a:avLst/>
              <a:gdLst/>
              <a:ahLst/>
              <a:cxnLst/>
              <a:rect l="l" t="t" r="r" b="b"/>
              <a:pathLst>
                <a:path w="12698" h="19187" extrusionOk="0">
                  <a:moveTo>
                    <a:pt x="11935" y="0"/>
                  </a:moveTo>
                  <a:cubicBezTo>
                    <a:pt x="11707" y="0"/>
                    <a:pt x="11491" y="129"/>
                    <a:pt x="11420" y="433"/>
                  </a:cubicBezTo>
                  <a:cubicBezTo>
                    <a:pt x="10071" y="7505"/>
                    <a:pt x="6185" y="13717"/>
                    <a:pt x="463" y="18160"/>
                  </a:cubicBezTo>
                  <a:cubicBezTo>
                    <a:pt x="0" y="18548"/>
                    <a:pt x="464" y="19187"/>
                    <a:pt x="966" y="19187"/>
                  </a:cubicBezTo>
                  <a:cubicBezTo>
                    <a:pt x="1095" y="19187"/>
                    <a:pt x="1227" y="19144"/>
                    <a:pt x="1347" y="19044"/>
                  </a:cubicBezTo>
                  <a:cubicBezTo>
                    <a:pt x="7256" y="14484"/>
                    <a:pt x="11117" y="7994"/>
                    <a:pt x="12583" y="805"/>
                  </a:cubicBezTo>
                  <a:cubicBezTo>
                    <a:pt x="12698" y="332"/>
                    <a:pt x="12300" y="0"/>
                    <a:pt x="119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118" name="Google Shape;118;p2"/>
          <p:cNvGrpSpPr/>
          <p:nvPr/>
        </p:nvGrpSpPr>
        <p:grpSpPr>
          <a:xfrm rot="-84533">
            <a:off x="282097" y="748267"/>
            <a:ext cx="2353649" cy="1689915"/>
            <a:chOff x="3095850" y="2740875"/>
            <a:chExt cx="1972838" cy="1216700"/>
          </a:xfrm>
        </p:grpSpPr>
        <p:sp>
          <p:nvSpPr>
            <p:cNvPr id="119" name="Google Shape;119;p2"/>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0" name="Google Shape;120;p2"/>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1" name="Google Shape;121;p2"/>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2" name="Google Shape;122;p2"/>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3" name="Google Shape;123;p2"/>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124" name="Google Shape;124;p2"/>
          <p:cNvGrpSpPr/>
          <p:nvPr/>
        </p:nvGrpSpPr>
        <p:grpSpPr>
          <a:xfrm rot="196141">
            <a:off x="97623" y="2358780"/>
            <a:ext cx="527475" cy="799536"/>
            <a:chOff x="2525525" y="689125"/>
            <a:chExt cx="298400" cy="452275"/>
          </a:xfrm>
        </p:grpSpPr>
        <p:sp>
          <p:nvSpPr>
            <p:cNvPr id="125" name="Google Shape;125;p2"/>
            <p:cNvSpPr/>
            <p:nvPr/>
          </p:nvSpPr>
          <p:spPr>
            <a:xfrm>
              <a:off x="2525525" y="689125"/>
              <a:ext cx="269300" cy="187475"/>
            </a:xfrm>
            <a:custGeom>
              <a:avLst/>
              <a:gdLst/>
              <a:ahLst/>
              <a:cxnLst/>
              <a:rect l="l" t="t" r="r" b="b"/>
              <a:pathLst>
                <a:path w="10772" h="7499" extrusionOk="0">
                  <a:moveTo>
                    <a:pt x="4571" y="0"/>
                  </a:moveTo>
                  <a:cubicBezTo>
                    <a:pt x="3917" y="0"/>
                    <a:pt x="3244" y="296"/>
                    <a:pt x="2816" y="798"/>
                  </a:cubicBezTo>
                  <a:cubicBezTo>
                    <a:pt x="2234" y="1566"/>
                    <a:pt x="2141" y="2729"/>
                    <a:pt x="2327" y="3706"/>
                  </a:cubicBezTo>
                  <a:cubicBezTo>
                    <a:pt x="2443" y="3986"/>
                    <a:pt x="2537" y="4288"/>
                    <a:pt x="2723" y="4660"/>
                  </a:cubicBezTo>
                  <a:cubicBezTo>
                    <a:pt x="2537" y="4567"/>
                    <a:pt x="2327" y="4474"/>
                    <a:pt x="2141" y="4381"/>
                  </a:cubicBezTo>
                  <a:cubicBezTo>
                    <a:pt x="1921" y="4297"/>
                    <a:pt x="1702" y="4251"/>
                    <a:pt x="1493" y="4251"/>
                  </a:cubicBezTo>
                  <a:cubicBezTo>
                    <a:pt x="1237" y="4251"/>
                    <a:pt x="997" y="4320"/>
                    <a:pt x="792" y="4474"/>
                  </a:cubicBezTo>
                  <a:cubicBezTo>
                    <a:pt x="117" y="4870"/>
                    <a:pt x="1" y="5823"/>
                    <a:pt x="396" y="6405"/>
                  </a:cubicBezTo>
                  <a:cubicBezTo>
                    <a:pt x="792" y="7103"/>
                    <a:pt x="1559" y="7382"/>
                    <a:pt x="2234" y="7475"/>
                  </a:cubicBezTo>
                  <a:cubicBezTo>
                    <a:pt x="2365" y="7491"/>
                    <a:pt x="2503" y="7498"/>
                    <a:pt x="2645" y="7498"/>
                  </a:cubicBezTo>
                  <a:cubicBezTo>
                    <a:pt x="3359" y="7498"/>
                    <a:pt x="4168" y="7301"/>
                    <a:pt x="4654" y="6894"/>
                  </a:cubicBezTo>
                  <a:cubicBezTo>
                    <a:pt x="4863" y="6894"/>
                    <a:pt x="4956" y="6987"/>
                    <a:pt x="5142" y="6987"/>
                  </a:cubicBezTo>
                  <a:cubicBezTo>
                    <a:pt x="5142" y="6894"/>
                    <a:pt x="5142" y="6800"/>
                    <a:pt x="5235" y="6707"/>
                  </a:cubicBezTo>
                  <a:cubicBezTo>
                    <a:pt x="6026" y="6614"/>
                    <a:pt x="6887" y="6405"/>
                    <a:pt x="7678" y="6312"/>
                  </a:cubicBezTo>
                  <a:cubicBezTo>
                    <a:pt x="8259" y="6219"/>
                    <a:pt x="8841" y="6126"/>
                    <a:pt x="9423" y="5823"/>
                  </a:cubicBezTo>
                  <a:cubicBezTo>
                    <a:pt x="10004" y="5544"/>
                    <a:pt x="10470" y="5056"/>
                    <a:pt x="10586" y="4474"/>
                  </a:cubicBezTo>
                  <a:cubicBezTo>
                    <a:pt x="10772" y="3497"/>
                    <a:pt x="10004" y="2543"/>
                    <a:pt x="9120" y="2334"/>
                  </a:cubicBezTo>
                  <a:cubicBezTo>
                    <a:pt x="8954" y="2302"/>
                    <a:pt x="8789" y="2287"/>
                    <a:pt x="8625" y="2287"/>
                  </a:cubicBezTo>
                  <a:cubicBezTo>
                    <a:pt x="7824" y="2287"/>
                    <a:pt x="7055" y="2642"/>
                    <a:pt x="6398" y="3125"/>
                  </a:cubicBezTo>
                  <a:cubicBezTo>
                    <a:pt x="6305" y="3218"/>
                    <a:pt x="6305" y="3218"/>
                    <a:pt x="6212" y="3311"/>
                  </a:cubicBezTo>
                  <a:cubicBezTo>
                    <a:pt x="6305" y="2915"/>
                    <a:pt x="6398" y="2450"/>
                    <a:pt x="6398" y="2055"/>
                  </a:cubicBezTo>
                  <a:cubicBezTo>
                    <a:pt x="6398" y="1380"/>
                    <a:pt x="6119" y="705"/>
                    <a:pt x="5631" y="310"/>
                  </a:cubicBezTo>
                  <a:cubicBezTo>
                    <a:pt x="5317" y="98"/>
                    <a:pt x="4947" y="0"/>
                    <a:pt x="45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6" name="Google Shape;126;p2"/>
            <p:cNvSpPr/>
            <p:nvPr/>
          </p:nvSpPr>
          <p:spPr>
            <a:xfrm>
              <a:off x="2542975" y="832625"/>
              <a:ext cx="280950" cy="308775"/>
            </a:xfrm>
            <a:custGeom>
              <a:avLst/>
              <a:gdLst/>
              <a:ahLst/>
              <a:cxnLst/>
              <a:rect l="l" t="t" r="r" b="b"/>
              <a:pathLst>
                <a:path w="11238" h="12351" extrusionOk="0">
                  <a:moveTo>
                    <a:pt x="7904" y="0"/>
                  </a:moveTo>
                  <a:cubicBezTo>
                    <a:pt x="6382" y="0"/>
                    <a:pt x="4677" y="365"/>
                    <a:pt x="3862" y="572"/>
                  </a:cubicBezTo>
                  <a:cubicBezTo>
                    <a:pt x="2420" y="967"/>
                    <a:pt x="955" y="2038"/>
                    <a:pt x="466" y="3480"/>
                  </a:cubicBezTo>
                  <a:cubicBezTo>
                    <a:pt x="1" y="4852"/>
                    <a:pt x="373" y="6388"/>
                    <a:pt x="1257" y="7551"/>
                  </a:cubicBezTo>
                  <a:cubicBezTo>
                    <a:pt x="2025" y="8807"/>
                    <a:pt x="3188" y="9691"/>
                    <a:pt x="4258" y="10668"/>
                  </a:cubicBezTo>
                  <a:cubicBezTo>
                    <a:pt x="5026" y="11250"/>
                    <a:pt x="5817" y="11832"/>
                    <a:pt x="6677" y="12111"/>
                  </a:cubicBezTo>
                  <a:cubicBezTo>
                    <a:pt x="7035" y="12271"/>
                    <a:pt x="7420" y="12351"/>
                    <a:pt x="7803" y="12351"/>
                  </a:cubicBezTo>
                  <a:cubicBezTo>
                    <a:pt x="8367" y="12351"/>
                    <a:pt x="8928" y="12178"/>
                    <a:pt x="9399" y="11832"/>
                  </a:cubicBezTo>
                  <a:cubicBezTo>
                    <a:pt x="10167" y="11250"/>
                    <a:pt x="10353" y="10180"/>
                    <a:pt x="10562" y="9203"/>
                  </a:cubicBezTo>
                  <a:cubicBezTo>
                    <a:pt x="10842" y="7458"/>
                    <a:pt x="11051" y="5713"/>
                    <a:pt x="11144" y="3968"/>
                  </a:cubicBezTo>
                  <a:cubicBezTo>
                    <a:pt x="11237" y="2898"/>
                    <a:pt x="11237" y="1828"/>
                    <a:pt x="10656" y="967"/>
                  </a:cubicBezTo>
                  <a:cubicBezTo>
                    <a:pt x="10221" y="234"/>
                    <a:pt x="9121" y="0"/>
                    <a:pt x="79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7" name="Google Shape;127;p2"/>
            <p:cNvSpPr/>
            <p:nvPr/>
          </p:nvSpPr>
          <p:spPr>
            <a:xfrm>
              <a:off x="2572050" y="929775"/>
              <a:ext cx="32450" cy="39625"/>
            </a:xfrm>
            <a:custGeom>
              <a:avLst/>
              <a:gdLst/>
              <a:ahLst/>
              <a:cxnLst/>
              <a:rect l="l" t="t" r="r" b="b"/>
              <a:pathLst>
                <a:path w="1298" h="1585" extrusionOk="0">
                  <a:moveTo>
                    <a:pt x="398" y="1"/>
                  </a:moveTo>
                  <a:cubicBezTo>
                    <a:pt x="261" y="1"/>
                    <a:pt x="131" y="82"/>
                    <a:pt x="94" y="269"/>
                  </a:cubicBezTo>
                  <a:cubicBezTo>
                    <a:pt x="1" y="757"/>
                    <a:pt x="187" y="1246"/>
                    <a:pt x="582" y="1548"/>
                  </a:cubicBezTo>
                  <a:cubicBezTo>
                    <a:pt x="632" y="1573"/>
                    <a:pt x="682" y="1584"/>
                    <a:pt x="731" y="1584"/>
                  </a:cubicBezTo>
                  <a:cubicBezTo>
                    <a:pt x="1046" y="1584"/>
                    <a:pt x="1297" y="1112"/>
                    <a:pt x="955" y="850"/>
                  </a:cubicBezTo>
                  <a:cubicBezTo>
                    <a:pt x="862" y="850"/>
                    <a:pt x="862" y="757"/>
                    <a:pt x="769" y="757"/>
                  </a:cubicBezTo>
                  <a:lnTo>
                    <a:pt x="769" y="571"/>
                  </a:lnTo>
                  <a:lnTo>
                    <a:pt x="769" y="478"/>
                  </a:lnTo>
                  <a:cubicBezTo>
                    <a:pt x="824" y="185"/>
                    <a:pt x="604" y="1"/>
                    <a:pt x="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8" name="Google Shape;128;p2"/>
            <p:cNvSpPr/>
            <p:nvPr/>
          </p:nvSpPr>
          <p:spPr>
            <a:xfrm>
              <a:off x="2630225" y="1020500"/>
              <a:ext cx="38400" cy="28250"/>
            </a:xfrm>
            <a:custGeom>
              <a:avLst/>
              <a:gdLst/>
              <a:ahLst/>
              <a:cxnLst/>
              <a:rect l="l" t="t" r="r" b="b"/>
              <a:pathLst>
                <a:path w="1536" h="1130" extrusionOk="0">
                  <a:moveTo>
                    <a:pt x="389" y="0"/>
                  </a:moveTo>
                  <a:cubicBezTo>
                    <a:pt x="343" y="0"/>
                    <a:pt x="304" y="12"/>
                    <a:pt x="279" y="36"/>
                  </a:cubicBezTo>
                  <a:cubicBezTo>
                    <a:pt x="93" y="245"/>
                    <a:pt x="0" y="432"/>
                    <a:pt x="93" y="618"/>
                  </a:cubicBezTo>
                  <a:cubicBezTo>
                    <a:pt x="248" y="946"/>
                    <a:pt x="610" y="1130"/>
                    <a:pt x="1008" y="1130"/>
                  </a:cubicBezTo>
                  <a:cubicBezTo>
                    <a:pt x="1090" y="1130"/>
                    <a:pt x="1173" y="1122"/>
                    <a:pt x="1257" y="1106"/>
                  </a:cubicBezTo>
                  <a:cubicBezTo>
                    <a:pt x="1443" y="1106"/>
                    <a:pt x="1536" y="827"/>
                    <a:pt x="1443" y="711"/>
                  </a:cubicBezTo>
                  <a:cubicBezTo>
                    <a:pt x="1443" y="432"/>
                    <a:pt x="1257" y="432"/>
                    <a:pt x="1047" y="432"/>
                  </a:cubicBezTo>
                  <a:lnTo>
                    <a:pt x="861" y="432"/>
                  </a:lnTo>
                  <a:cubicBezTo>
                    <a:pt x="954" y="432"/>
                    <a:pt x="954" y="432"/>
                    <a:pt x="861" y="339"/>
                  </a:cubicBezTo>
                  <a:lnTo>
                    <a:pt x="768" y="339"/>
                  </a:lnTo>
                  <a:cubicBezTo>
                    <a:pt x="861" y="339"/>
                    <a:pt x="768" y="245"/>
                    <a:pt x="768" y="245"/>
                  </a:cubicBezTo>
                  <a:cubicBezTo>
                    <a:pt x="699" y="91"/>
                    <a:pt x="517" y="0"/>
                    <a:pt x="3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29" name="Google Shape;129;p2"/>
            <p:cNvSpPr/>
            <p:nvPr/>
          </p:nvSpPr>
          <p:spPr>
            <a:xfrm>
              <a:off x="2717450" y="1077225"/>
              <a:ext cx="21550" cy="29100"/>
            </a:xfrm>
            <a:custGeom>
              <a:avLst/>
              <a:gdLst/>
              <a:ahLst/>
              <a:cxnLst/>
              <a:rect l="l" t="t" r="r" b="b"/>
              <a:pathLst>
                <a:path w="862" h="1164" extrusionOk="0">
                  <a:moveTo>
                    <a:pt x="466" y="0"/>
                  </a:moveTo>
                  <a:cubicBezTo>
                    <a:pt x="280" y="0"/>
                    <a:pt x="94" y="93"/>
                    <a:pt x="94" y="303"/>
                  </a:cubicBezTo>
                  <a:lnTo>
                    <a:pt x="94" y="768"/>
                  </a:lnTo>
                  <a:cubicBezTo>
                    <a:pt x="1" y="978"/>
                    <a:pt x="187" y="1164"/>
                    <a:pt x="373" y="1164"/>
                  </a:cubicBezTo>
                  <a:cubicBezTo>
                    <a:pt x="675" y="1164"/>
                    <a:pt x="769" y="978"/>
                    <a:pt x="769" y="768"/>
                  </a:cubicBezTo>
                  <a:cubicBezTo>
                    <a:pt x="769" y="582"/>
                    <a:pt x="769" y="489"/>
                    <a:pt x="862" y="303"/>
                  </a:cubicBezTo>
                  <a:cubicBezTo>
                    <a:pt x="862" y="93"/>
                    <a:pt x="675" y="0"/>
                    <a:pt x="4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0" name="Google Shape;130;p2"/>
            <p:cNvSpPr/>
            <p:nvPr/>
          </p:nvSpPr>
          <p:spPr>
            <a:xfrm>
              <a:off x="2758175" y="1064400"/>
              <a:ext cx="29100" cy="40225"/>
            </a:xfrm>
            <a:custGeom>
              <a:avLst/>
              <a:gdLst/>
              <a:ahLst/>
              <a:cxnLst/>
              <a:rect l="l" t="t" r="r" b="b"/>
              <a:pathLst>
                <a:path w="1164" h="1609" extrusionOk="0">
                  <a:moveTo>
                    <a:pt x="680" y="0"/>
                  </a:moveTo>
                  <a:cubicBezTo>
                    <a:pt x="520" y="0"/>
                    <a:pt x="396" y="156"/>
                    <a:pt x="396" y="327"/>
                  </a:cubicBezTo>
                  <a:cubicBezTo>
                    <a:pt x="303" y="606"/>
                    <a:pt x="117" y="909"/>
                    <a:pt x="0" y="1188"/>
                  </a:cubicBezTo>
                  <a:cubicBezTo>
                    <a:pt x="0" y="1281"/>
                    <a:pt x="117" y="1584"/>
                    <a:pt x="303" y="1584"/>
                  </a:cubicBezTo>
                  <a:cubicBezTo>
                    <a:pt x="338" y="1601"/>
                    <a:pt x="375" y="1609"/>
                    <a:pt x="411" y="1609"/>
                  </a:cubicBezTo>
                  <a:cubicBezTo>
                    <a:pt x="565" y="1609"/>
                    <a:pt x="716" y="1473"/>
                    <a:pt x="791" y="1397"/>
                  </a:cubicBezTo>
                  <a:cubicBezTo>
                    <a:pt x="884" y="1095"/>
                    <a:pt x="977" y="816"/>
                    <a:pt x="1070" y="513"/>
                  </a:cubicBezTo>
                  <a:cubicBezTo>
                    <a:pt x="1164" y="327"/>
                    <a:pt x="977" y="25"/>
                    <a:pt x="791" y="25"/>
                  </a:cubicBezTo>
                  <a:cubicBezTo>
                    <a:pt x="753" y="8"/>
                    <a:pt x="716" y="0"/>
                    <a:pt x="6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1" name="Google Shape;131;p2"/>
            <p:cNvSpPr/>
            <p:nvPr/>
          </p:nvSpPr>
          <p:spPr>
            <a:xfrm>
              <a:off x="2774700" y="994375"/>
              <a:ext cx="28900" cy="37325"/>
            </a:xfrm>
            <a:custGeom>
              <a:avLst/>
              <a:gdLst/>
              <a:ahLst/>
              <a:cxnLst/>
              <a:rect l="l" t="t" r="r" b="b"/>
              <a:pathLst>
                <a:path w="1156" h="1493" extrusionOk="0">
                  <a:moveTo>
                    <a:pt x="687" y="1"/>
                  </a:moveTo>
                  <a:cubicBezTo>
                    <a:pt x="538" y="1"/>
                    <a:pt x="389" y="67"/>
                    <a:pt x="316" y="220"/>
                  </a:cubicBezTo>
                  <a:cubicBezTo>
                    <a:pt x="223" y="500"/>
                    <a:pt x="223" y="802"/>
                    <a:pt x="130" y="1081"/>
                  </a:cubicBezTo>
                  <a:cubicBezTo>
                    <a:pt x="0" y="1327"/>
                    <a:pt x="257" y="1492"/>
                    <a:pt x="492" y="1492"/>
                  </a:cubicBezTo>
                  <a:cubicBezTo>
                    <a:pt x="635" y="1492"/>
                    <a:pt x="770" y="1431"/>
                    <a:pt x="805" y="1290"/>
                  </a:cubicBezTo>
                  <a:cubicBezTo>
                    <a:pt x="898" y="988"/>
                    <a:pt x="991" y="709"/>
                    <a:pt x="1084" y="406"/>
                  </a:cubicBezTo>
                  <a:cubicBezTo>
                    <a:pt x="1155" y="165"/>
                    <a:pt x="922" y="1"/>
                    <a:pt x="6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2" name="Google Shape;132;p2"/>
            <p:cNvSpPr/>
            <p:nvPr/>
          </p:nvSpPr>
          <p:spPr>
            <a:xfrm>
              <a:off x="2738975" y="1016725"/>
              <a:ext cx="19225" cy="29125"/>
            </a:xfrm>
            <a:custGeom>
              <a:avLst/>
              <a:gdLst/>
              <a:ahLst/>
              <a:cxnLst/>
              <a:rect l="l" t="t" r="r" b="b"/>
              <a:pathLst>
                <a:path w="769" h="1165" extrusionOk="0">
                  <a:moveTo>
                    <a:pt x="396" y="1"/>
                  </a:moveTo>
                  <a:cubicBezTo>
                    <a:pt x="187" y="1"/>
                    <a:pt x="94" y="187"/>
                    <a:pt x="1" y="396"/>
                  </a:cubicBezTo>
                  <a:lnTo>
                    <a:pt x="1" y="769"/>
                  </a:lnTo>
                  <a:cubicBezTo>
                    <a:pt x="1" y="978"/>
                    <a:pt x="187" y="1164"/>
                    <a:pt x="396" y="1164"/>
                  </a:cubicBezTo>
                  <a:cubicBezTo>
                    <a:pt x="582" y="1164"/>
                    <a:pt x="675" y="978"/>
                    <a:pt x="768" y="769"/>
                  </a:cubicBezTo>
                  <a:lnTo>
                    <a:pt x="768" y="396"/>
                  </a:lnTo>
                  <a:cubicBezTo>
                    <a:pt x="768" y="187"/>
                    <a:pt x="582"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3" name="Google Shape;133;p2"/>
            <p:cNvSpPr/>
            <p:nvPr/>
          </p:nvSpPr>
          <p:spPr>
            <a:xfrm>
              <a:off x="2678225" y="1010300"/>
              <a:ext cx="37725" cy="41975"/>
            </a:xfrm>
            <a:custGeom>
              <a:avLst/>
              <a:gdLst/>
              <a:ahLst/>
              <a:cxnLst/>
              <a:rect l="l" t="t" r="r" b="b"/>
              <a:pathLst>
                <a:path w="1509" h="1679" extrusionOk="0">
                  <a:moveTo>
                    <a:pt x="524" y="1"/>
                  </a:moveTo>
                  <a:cubicBezTo>
                    <a:pt x="278" y="1"/>
                    <a:pt x="0" y="275"/>
                    <a:pt x="197" y="537"/>
                  </a:cubicBezTo>
                  <a:cubicBezTo>
                    <a:pt x="290" y="840"/>
                    <a:pt x="500" y="1235"/>
                    <a:pt x="686" y="1514"/>
                  </a:cubicBezTo>
                  <a:cubicBezTo>
                    <a:pt x="740" y="1630"/>
                    <a:pt x="839" y="1678"/>
                    <a:pt x="945" y="1678"/>
                  </a:cubicBezTo>
                  <a:cubicBezTo>
                    <a:pt x="1203" y="1678"/>
                    <a:pt x="1509" y="1398"/>
                    <a:pt x="1360" y="1119"/>
                  </a:cubicBezTo>
                  <a:cubicBezTo>
                    <a:pt x="1174" y="840"/>
                    <a:pt x="988" y="537"/>
                    <a:pt x="779" y="165"/>
                  </a:cubicBezTo>
                  <a:cubicBezTo>
                    <a:pt x="724" y="48"/>
                    <a:pt x="627" y="1"/>
                    <a:pt x="5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4" name="Google Shape;134;p2"/>
            <p:cNvSpPr/>
            <p:nvPr/>
          </p:nvSpPr>
          <p:spPr>
            <a:xfrm>
              <a:off x="2712225" y="977775"/>
              <a:ext cx="22125" cy="36650"/>
            </a:xfrm>
            <a:custGeom>
              <a:avLst/>
              <a:gdLst/>
              <a:ahLst/>
              <a:cxnLst/>
              <a:rect l="l" t="t" r="r" b="b"/>
              <a:pathLst>
                <a:path w="885" h="1466" extrusionOk="0">
                  <a:moveTo>
                    <a:pt x="396" y="0"/>
                  </a:moveTo>
                  <a:cubicBezTo>
                    <a:pt x="210" y="0"/>
                    <a:pt x="0" y="210"/>
                    <a:pt x="0" y="396"/>
                  </a:cubicBezTo>
                  <a:cubicBezTo>
                    <a:pt x="0" y="582"/>
                    <a:pt x="0" y="884"/>
                    <a:pt x="94" y="1070"/>
                  </a:cubicBezTo>
                  <a:cubicBezTo>
                    <a:pt x="94" y="1257"/>
                    <a:pt x="210" y="1466"/>
                    <a:pt x="489" y="1466"/>
                  </a:cubicBezTo>
                  <a:cubicBezTo>
                    <a:pt x="582" y="1466"/>
                    <a:pt x="884" y="1257"/>
                    <a:pt x="791" y="1070"/>
                  </a:cubicBezTo>
                  <a:cubicBezTo>
                    <a:pt x="791" y="884"/>
                    <a:pt x="791" y="582"/>
                    <a:pt x="675" y="396"/>
                  </a:cubicBezTo>
                  <a:cubicBezTo>
                    <a:pt x="675" y="210"/>
                    <a:pt x="582"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5" name="Google Shape;135;p2"/>
            <p:cNvSpPr/>
            <p:nvPr/>
          </p:nvSpPr>
          <p:spPr>
            <a:xfrm>
              <a:off x="2748875" y="960900"/>
              <a:ext cx="23850" cy="34600"/>
            </a:xfrm>
            <a:custGeom>
              <a:avLst/>
              <a:gdLst/>
              <a:ahLst/>
              <a:cxnLst/>
              <a:rect l="l" t="t" r="r" b="b"/>
              <a:pathLst>
                <a:path w="954" h="1384" extrusionOk="0">
                  <a:moveTo>
                    <a:pt x="675" y="1"/>
                  </a:moveTo>
                  <a:cubicBezTo>
                    <a:pt x="489" y="1"/>
                    <a:pt x="186" y="94"/>
                    <a:pt x="186" y="303"/>
                  </a:cubicBezTo>
                  <a:cubicBezTo>
                    <a:pt x="186" y="489"/>
                    <a:pt x="93" y="675"/>
                    <a:pt x="93" y="885"/>
                  </a:cubicBezTo>
                  <a:cubicBezTo>
                    <a:pt x="0" y="1071"/>
                    <a:pt x="93" y="1257"/>
                    <a:pt x="279" y="1350"/>
                  </a:cubicBezTo>
                  <a:cubicBezTo>
                    <a:pt x="321" y="1373"/>
                    <a:pt x="362" y="1383"/>
                    <a:pt x="402" y="1383"/>
                  </a:cubicBezTo>
                  <a:cubicBezTo>
                    <a:pt x="559" y="1383"/>
                    <a:pt x="693" y="1220"/>
                    <a:pt x="768" y="1071"/>
                  </a:cubicBezTo>
                  <a:cubicBezTo>
                    <a:pt x="768" y="885"/>
                    <a:pt x="861" y="675"/>
                    <a:pt x="861" y="489"/>
                  </a:cubicBezTo>
                  <a:cubicBezTo>
                    <a:pt x="954" y="303"/>
                    <a:pt x="861" y="94"/>
                    <a:pt x="6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6" name="Google Shape;136;p2"/>
            <p:cNvSpPr/>
            <p:nvPr/>
          </p:nvSpPr>
          <p:spPr>
            <a:xfrm>
              <a:off x="2784925" y="918000"/>
              <a:ext cx="20950" cy="40450"/>
            </a:xfrm>
            <a:custGeom>
              <a:avLst/>
              <a:gdLst/>
              <a:ahLst/>
              <a:cxnLst/>
              <a:rect l="l" t="t" r="r" b="b"/>
              <a:pathLst>
                <a:path w="838" h="1618" extrusionOk="0">
                  <a:moveTo>
                    <a:pt x="477" y="1"/>
                  </a:moveTo>
                  <a:cubicBezTo>
                    <a:pt x="291" y="1"/>
                    <a:pt x="94" y="123"/>
                    <a:pt x="94" y="367"/>
                  </a:cubicBezTo>
                  <a:cubicBezTo>
                    <a:pt x="94" y="647"/>
                    <a:pt x="94" y="949"/>
                    <a:pt x="0" y="1321"/>
                  </a:cubicBezTo>
                  <a:cubicBezTo>
                    <a:pt x="0" y="1519"/>
                    <a:pt x="198" y="1618"/>
                    <a:pt x="396" y="1618"/>
                  </a:cubicBezTo>
                  <a:cubicBezTo>
                    <a:pt x="594" y="1618"/>
                    <a:pt x="791" y="1519"/>
                    <a:pt x="791" y="1321"/>
                  </a:cubicBezTo>
                  <a:lnTo>
                    <a:pt x="791" y="367"/>
                  </a:lnTo>
                  <a:cubicBezTo>
                    <a:pt x="838" y="123"/>
                    <a:pt x="663" y="1"/>
                    <a:pt x="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7" name="Google Shape;137;p2"/>
            <p:cNvSpPr/>
            <p:nvPr/>
          </p:nvSpPr>
          <p:spPr>
            <a:xfrm>
              <a:off x="2630225" y="976600"/>
              <a:ext cx="31425" cy="32025"/>
            </a:xfrm>
            <a:custGeom>
              <a:avLst/>
              <a:gdLst/>
              <a:ahLst/>
              <a:cxnLst/>
              <a:rect l="l" t="t" r="r" b="b"/>
              <a:pathLst>
                <a:path w="1257" h="1281" extrusionOk="0">
                  <a:moveTo>
                    <a:pt x="375" y="1"/>
                  </a:moveTo>
                  <a:cubicBezTo>
                    <a:pt x="279" y="1"/>
                    <a:pt x="186" y="47"/>
                    <a:pt x="93" y="140"/>
                  </a:cubicBezTo>
                  <a:cubicBezTo>
                    <a:pt x="0" y="257"/>
                    <a:pt x="0" y="536"/>
                    <a:pt x="93" y="629"/>
                  </a:cubicBezTo>
                  <a:cubicBezTo>
                    <a:pt x="279" y="838"/>
                    <a:pt x="372" y="1024"/>
                    <a:pt x="582" y="1211"/>
                  </a:cubicBezTo>
                  <a:cubicBezTo>
                    <a:pt x="628" y="1257"/>
                    <a:pt x="721" y="1280"/>
                    <a:pt x="814" y="1280"/>
                  </a:cubicBezTo>
                  <a:cubicBezTo>
                    <a:pt x="908" y="1280"/>
                    <a:pt x="1001" y="1257"/>
                    <a:pt x="1047" y="1211"/>
                  </a:cubicBezTo>
                  <a:cubicBezTo>
                    <a:pt x="1257" y="1024"/>
                    <a:pt x="1257" y="838"/>
                    <a:pt x="1047" y="629"/>
                  </a:cubicBezTo>
                  <a:cubicBezTo>
                    <a:pt x="954" y="536"/>
                    <a:pt x="768" y="350"/>
                    <a:pt x="675" y="140"/>
                  </a:cubicBezTo>
                  <a:cubicBezTo>
                    <a:pt x="570" y="47"/>
                    <a:pt x="471" y="1"/>
                    <a:pt x="3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 name="Google Shape;138;p2"/>
            <p:cNvSpPr/>
            <p:nvPr/>
          </p:nvSpPr>
          <p:spPr>
            <a:xfrm>
              <a:off x="2661625" y="944775"/>
              <a:ext cx="29275" cy="35375"/>
            </a:xfrm>
            <a:custGeom>
              <a:avLst/>
              <a:gdLst/>
              <a:ahLst/>
              <a:cxnLst/>
              <a:rect l="l" t="t" r="r" b="b"/>
              <a:pathLst>
                <a:path w="1171" h="1415" extrusionOk="0">
                  <a:moveTo>
                    <a:pt x="338" y="0"/>
                  </a:moveTo>
                  <a:cubicBezTo>
                    <a:pt x="169" y="0"/>
                    <a:pt x="1" y="122"/>
                    <a:pt x="1" y="366"/>
                  </a:cubicBezTo>
                  <a:cubicBezTo>
                    <a:pt x="1" y="739"/>
                    <a:pt x="94" y="1041"/>
                    <a:pt x="373" y="1320"/>
                  </a:cubicBezTo>
                  <a:cubicBezTo>
                    <a:pt x="459" y="1386"/>
                    <a:pt x="549" y="1414"/>
                    <a:pt x="634" y="1414"/>
                  </a:cubicBezTo>
                  <a:cubicBezTo>
                    <a:pt x="939" y="1414"/>
                    <a:pt x="1171" y="1048"/>
                    <a:pt x="861" y="739"/>
                  </a:cubicBezTo>
                  <a:cubicBezTo>
                    <a:pt x="768" y="646"/>
                    <a:pt x="675" y="553"/>
                    <a:pt x="675" y="366"/>
                  </a:cubicBezTo>
                  <a:cubicBezTo>
                    <a:pt x="675" y="122"/>
                    <a:pt x="507" y="0"/>
                    <a:pt x="3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 name="Google Shape;139;p2"/>
            <p:cNvSpPr/>
            <p:nvPr/>
          </p:nvSpPr>
          <p:spPr>
            <a:xfrm>
              <a:off x="2717450" y="910300"/>
              <a:ext cx="21550" cy="33775"/>
            </a:xfrm>
            <a:custGeom>
              <a:avLst/>
              <a:gdLst/>
              <a:ahLst/>
              <a:cxnLst/>
              <a:rect l="l" t="t" r="r" b="b"/>
              <a:pathLst>
                <a:path w="862" h="1351" extrusionOk="0">
                  <a:moveTo>
                    <a:pt x="280" y="1"/>
                  </a:moveTo>
                  <a:cubicBezTo>
                    <a:pt x="94" y="94"/>
                    <a:pt x="1" y="280"/>
                    <a:pt x="94" y="466"/>
                  </a:cubicBezTo>
                  <a:cubicBezTo>
                    <a:pt x="94" y="675"/>
                    <a:pt x="94" y="861"/>
                    <a:pt x="187" y="1048"/>
                  </a:cubicBezTo>
                  <a:cubicBezTo>
                    <a:pt x="187" y="1257"/>
                    <a:pt x="373" y="1350"/>
                    <a:pt x="582" y="1350"/>
                  </a:cubicBezTo>
                  <a:cubicBezTo>
                    <a:pt x="769" y="1257"/>
                    <a:pt x="862" y="1048"/>
                    <a:pt x="862" y="861"/>
                  </a:cubicBezTo>
                  <a:cubicBezTo>
                    <a:pt x="862" y="675"/>
                    <a:pt x="769" y="466"/>
                    <a:pt x="769" y="280"/>
                  </a:cubicBezTo>
                  <a:cubicBezTo>
                    <a:pt x="769" y="94"/>
                    <a:pt x="466"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0" name="Google Shape;140;p2"/>
            <p:cNvSpPr/>
            <p:nvPr/>
          </p:nvSpPr>
          <p:spPr>
            <a:xfrm>
              <a:off x="2753525" y="901150"/>
              <a:ext cx="16875" cy="34150"/>
            </a:xfrm>
            <a:custGeom>
              <a:avLst/>
              <a:gdLst/>
              <a:ahLst/>
              <a:cxnLst/>
              <a:rect l="l" t="t" r="r" b="b"/>
              <a:pathLst>
                <a:path w="675" h="1366" extrusionOk="0">
                  <a:moveTo>
                    <a:pt x="338" y="0"/>
                  </a:moveTo>
                  <a:cubicBezTo>
                    <a:pt x="169" y="0"/>
                    <a:pt x="0" y="122"/>
                    <a:pt x="0" y="367"/>
                  </a:cubicBezTo>
                  <a:lnTo>
                    <a:pt x="0" y="1041"/>
                  </a:lnTo>
                  <a:cubicBezTo>
                    <a:pt x="0" y="1240"/>
                    <a:pt x="192" y="1366"/>
                    <a:pt x="371" y="1366"/>
                  </a:cubicBezTo>
                  <a:cubicBezTo>
                    <a:pt x="528" y="1366"/>
                    <a:pt x="675" y="1269"/>
                    <a:pt x="675" y="1041"/>
                  </a:cubicBezTo>
                  <a:lnTo>
                    <a:pt x="675" y="367"/>
                  </a:lnTo>
                  <a:cubicBezTo>
                    <a:pt x="675" y="122"/>
                    <a:pt x="506" y="0"/>
                    <a:pt x="3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1" name="Google Shape;141;p2"/>
            <p:cNvSpPr/>
            <p:nvPr/>
          </p:nvSpPr>
          <p:spPr>
            <a:xfrm>
              <a:off x="2772750" y="863350"/>
              <a:ext cx="26750" cy="29550"/>
            </a:xfrm>
            <a:custGeom>
              <a:avLst/>
              <a:gdLst/>
              <a:ahLst/>
              <a:cxnLst/>
              <a:rect l="l" t="t" r="r" b="b"/>
              <a:pathLst>
                <a:path w="1070" h="1182" extrusionOk="0">
                  <a:moveTo>
                    <a:pt x="541" y="0"/>
                  </a:moveTo>
                  <a:cubicBezTo>
                    <a:pt x="264" y="0"/>
                    <a:pt x="1" y="387"/>
                    <a:pt x="301" y="599"/>
                  </a:cubicBezTo>
                  <a:lnTo>
                    <a:pt x="301" y="716"/>
                  </a:lnTo>
                  <a:cubicBezTo>
                    <a:pt x="246" y="994"/>
                    <a:pt x="465" y="1181"/>
                    <a:pt x="691" y="1181"/>
                  </a:cubicBezTo>
                  <a:cubicBezTo>
                    <a:pt x="841" y="1181"/>
                    <a:pt x="994" y="1097"/>
                    <a:pt x="1069" y="902"/>
                  </a:cubicBezTo>
                  <a:cubicBezTo>
                    <a:pt x="1069" y="599"/>
                    <a:pt x="1069" y="320"/>
                    <a:pt x="790" y="134"/>
                  </a:cubicBezTo>
                  <a:cubicBezTo>
                    <a:pt x="717" y="39"/>
                    <a:pt x="629" y="0"/>
                    <a:pt x="5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2" name="Google Shape;142;p2"/>
            <p:cNvSpPr/>
            <p:nvPr/>
          </p:nvSpPr>
          <p:spPr>
            <a:xfrm>
              <a:off x="2676175" y="890525"/>
              <a:ext cx="19200" cy="34350"/>
            </a:xfrm>
            <a:custGeom>
              <a:avLst/>
              <a:gdLst/>
              <a:ahLst/>
              <a:cxnLst/>
              <a:rect l="l" t="t" r="r" b="b"/>
              <a:pathLst>
                <a:path w="768" h="1374" extrusionOk="0">
                  <a:moveTo>
                    <a:pt x="372" y="1"/>
                  </a:moveTo>
                  <a:cubicBezTo>
                    <a:pt x="186" y="1"/>
                    <a:pt x="0" y="210"/>
                    <a:pt x="0" y="396"/>
                  </a:cubicBezTo>
                  <a:lnTo>
                    <a:pt x="0" y="978"/>
                  </a:lnTo>
                  <a:cubicBezTo>
                    <a:pt x="0" y="1164"/>
                    <a:pt x="186" y="1373"/>
                    <a:pt x="372" y="1373"/>
                  </a:cubicBezTo>
                  <a:cubicBezTo>
                    <a:pt x="582" y="1373"/>
                    <a:pt x="768" y="1164"/>
                    <a:pt x="768" y="978"/>
                  </a:cubicBezTo>
                  <a:cubicBezTo>
                    <a:pt x="768" y="792"/>
                    <a:pt x="768" y="582"/>
                    <a:pt x="675" y="396"/>
                  </a:cubicBezTo>
                  <a:cubicBezTo>
                    <a:pt x="675" y="210"/>
                    <a:pt x="582"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3" name="Google Shape;143;p2"/>
            <p:cNvSpPr/>
            <p:nvPr/>
          </p:nvSpPr>
          <p:spPr>
            <a:xfrm>
              <a:off x="2718975" y="864325"/>
              <a:ext cx="30600" cy="23725"/>
            </a:xfrm>
            <a:custGeom>
              <a:avLst/>
              <a:gdLst/>
              <a:ahLst/>
              <a:cxnLst/>
              <a:rect l="l" t="t" r="r" b="b"/>
              <a:pathLst>
                <a:path w="1224" h="949" extrusionOk="0">
                  <a:moveTo>
                    <a:pt x="496" y="1"/>
                  </a:moveTo>
                  <a:cubicBezTo>
                    <a:pt x="238" y="1"/>
                    <a:pt x="1" y="367"/>
                    <a:pt x="219" y="677"/>
                  </a:cubicBezTo>
                  <a:cubicBezTo>
                    <a:pt x="312" y="677"/>
                    <a:pt x="405" y="770"/>
                    <a:pt x="521" y="863"/>
                  </a:cubicBezTo>
                  <a:cubicBezTo>
                    <a:pt x="582" y="923"/>
                    <a:pt x="652" y="948"/>
                    <a:pt x="721" y="948"/>
                  </a:cubicBezTo>
                  <a:cubicBezTo>
                    <a:pt x="975" y="948"/>
                    <a:pt x="1224" y="611"/>
                    <a:pt x="987" y="374"/>
                  </a:cubicBezTo>
                  <a:cubicBezTo>
                    <a:pt x="894" y="281"/>
                    <a:pt x="801" y="188"/>
                    <a:pt x="708" y="95"/>
                  </a:cubicBezTo>
                  <a:cubicBezTo>
                    <a:pt x="642" y="29"/>
                    <a:pt x="568" y="1"/>
                    <a:pt x="4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4" name="Google Shape;144;p2"/>
            <p:cNvSpPr/>
            <p:nvPr/>
          </p:nvSpPr>
          <p:spPr>
            <a:xfrm>
              <a:off x="2622650" y="885875"/>
              <a:ext cx="24450" cy="36075"/>
            </a:xfrm>
            <a:custGeom>
              <a:avLst/>
              <a:gdLst/>
              <a:ahLst/>
              <a:cxnLst/>
              <a:rect l="l" t="t" r="r" b="b"/>
              <a:pathLst>
                <a:path w="978" h="1443" extrusionOk="0">
                  <a:moveTo>
                    <a:pt x="582" y="1"/>
                  </a:moveTo>
                  <a:cubicBezTo>
                    <a:pt x="489" y="1"/>
                    <a:pt x="187" y="94"/>
                    <a:pt x="187" y="280"/>
                  </a:cubicBezTo>
                  <a:cubicBezTo>
                    <a:pt x="94" y="489"/>
                    <a:pt x="94" y="768"/>
                    <a:pt x="1" y="978"/>
                  </a:cubicBezTo>
                  <a:cubicBezTo>
                    <a:pt x="1" y="1164"/>
                    <a:pt x="94" y="1350"/>
                    <a:pt x="303" y="1443"/>
                  </a:cubicBezTo>
                  <a:cubicBezTo>
                    <a:pt x="489" y="1443"/>
                    <a:pt x="675" y="1350"/>
                    <a:pt x="769" y="1164"/>
                  </a:cubicBezTo>
                  <a:cubicBezTo>
                    <a:pt x="769" y="978"/>
                    <a:pt x="885" y="675"/>
                    <a:pt x="885" y="489"/>
                  </a:cubicBezTo>
                  <a:cubicBezTo>
                    <a:pt x="978" y="280"/>
                    <a:pt x="885" y="94"/>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5" name="Google Shape;145;p2"/>
            <p:cNvSpPr/>
            <p:nvPr/>
          </p:nvSpPr>
          <p:spPr>
            <a:xfrm>
              <a:off x="2586600" y="993150"/>
              <a:ext cx="29100" cy="37350"/>
            </a:xfrm>
            <a:custGeom>
              <a:avLst/>
              <a:gdLst/>
              <a:ahLst/>
              <a:cxnLst/>
              <a:rect l="l" t="t" r="r" b="b"/>
              <a:pathLst>
                <a:path w="1164" h="1494" extrusionOk="0">
                  <a:moveTo>
                    <a:pt x="445" y="0"/>
                  </a:moveTo>
                  <a:cubicBezTo>
                    <a:pt x="354" y="0"/>
                    <a:pt x="261" y="23"/>
                    <a:pt x="187" y="60"/>
                  </a:cubicBezTo>
                  <a:cubicBezTo>
                    <a:pt x="0" y="176"/>
                    <a:pt x="0" y="362"/>
                    <a:pt x="94" y="549"/>
                  </a:cubicBezTo>
                  <a:cubicBezTo>
                    <a:pt x="187" y="851"/>
                    <a:pt x="280" y="1037"/>
                    <a:pt x="373" y="1339"/>
                  </a:cubicBezTo>
                  <a:cubicBezTo>
                    <a:pt x="427" y="1448"/>
                    <a:pt x="554" y="1494"/>
                    <a:pt x="686" y="1494"/>
                  </a:cubicBezTo>
                  <a:cubicBezTo>
                    <a:pt x="780" y="1494"/>
                    <a:pt x="877" y="1471"/>
                    <a:pt x="954" y="1433"/>
                  </a:cubicBezTo>
                  <a:cubicBezTo>
                    <a:pt x="1164" y="1339"/>
                    <a:pt x="1164" y="1130"/>
                    <a:pt x="1047" y="944"/>
                  </a:cubicBezTo>
                  <a:cubicBezTo>
                    <a:pt x="954" y="758"/>
                    <a:pt x="861" y="455"/>
                    <a:pt x="768" y="176"/>
                  </a:cubicBezTo>
                  <a:cubicBezTo>
                    <a:pt x="712" y="51"/>
                    <a:pt x="581" y="0"/>
                    <a:pt x="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6" name="Google Shape;146;p2"/>
            <p:cNvSpPr/>
            <p:nvPr/>
          </p:nvSpPr>
          <p:spPr>
            <a:xfrm>
              <a:off x="2658775" y="1066900"/>
              <a:ext cx="37425" cy="29575"/>
            </a:xfrm>
            <a:custGeom>
              <a:avLst/>
              <a:gdLst/>
              <a:ahLst/>
              <a:cxnLst/>
              <a:rect l="l" t="t" r="r" b="b"/>
              <a:pathLst>
                <a:path w="1497" h="1183" extrusionOk="0">
                  <a:moveTo>
                    <a:pt x="502" y="1"/>
                  </a:moveTo>
                  <a:cubicBezTo>
                    <a:pt x="210" y="1"/>
                    <a:pt x="0" y="387"/>
                    <a:pt x="301" y="600"/>
                  </a:cubicBezTo>
                  <a:cubicBezTo>
                    <a:pt x="394" y="809"/>
                    <a:pt x="603" y="902"/>
                    <a:pt x="789" y="1088"/>
                  </a:cubicBezTo>
                  <a:cubicBezTo>
                    <a:pt x="850" y="1154"/>
                    <a:pt x="921" y="1182"/>
                    <a:pt x="991" y="1182"/>
                  </a:cubicBezTo>
                  <a:cubicBezTo>
                    <a:pt x="1245" y="1182"/>
                    <a:pt x="1496" y="816"/>
                    <a:pt x="1278" y="506"/>
                  </a:cubicBezTo>
                  <a:cubicBezTo>
                    <a:pt x="1068" y="413"/>
                    <a:pt x="975" y="227"/>
                    <a:pt x="789" y="134"/>
                  </a:cubicBezTo>
                  <a:cubicBezTo>
                    <a:pt x="694" y="39"/>
                    <a:pt x="594" y="1"/>
                    <a:pt x="5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7" name="Google Shape;147;p2"/>
            <p:cNvSpPr/>
            <p:nvPr/>
          </p:nvSpPr>
          <p:spPr>
            <a:xfrm>
              <a:off x="2612775" y="940800"/>
              <a:ext cx="24450" cy="29175"/>
            </a:xfrm>
            <a:custGeom>
              <a:avLst/>
              <a:gdLst/>
              <a:ahLst/>
              <a:cxnLst/>
              <a:rect l="l" t="t" r="r" b="b"/>
              <a:pathLst>
                <a:path w="978" h="1167" extrusionOk="0">
                  <a:moveTo>
                    <a:pt x="629" y="0"/>
                  </a:moveTo>
                  <a:cubicBezTo>
                    <a:pt x="489" y="0"/>
                    <a:pt x="371" y="87"/>
                    <a:pt x="303" y="223"/>
                  </a:cubicBezTo>
                  <a:cubicBezTo>
                    <a:pt x="210" y="316"/>
                    <a:pt x="210" y="525"/>
                    <a:pt x="117" y="619"/>
                  </a:cubicBezTo>
                  <a:cubicBezTo>
                    <a:pt x="0" y="805"/>
                    <a:pt x="0" y="991"/>
                    <a:pt x="210" y="1107"/>
                  </a:cubicBezTo>
                  <a:cubicBezTo>
                    <a:pt x="284" y="1144"/>
                    <a:pt x="377" y="1167"/>
                    <a:pt x="462" y="1167"/>
                  </a:cubicBezTo>
                  <a:cubicBezTo>
                    <a:pt x="589" y="1167"/>
                    <a:pt x="698" y="1116"/>
                    <a:pt x="698" y="991"/>
                  </a:cubicBezTo>
                  <a:cubicBezTo>
                    <a:pt x="791" y="805"/>
                    <a:pt x="884" y="712"/>
                    <a:pt x="884" y="525"/>
                  </a:cubicBezTo>
                  <a:cubicBezTo>
                    <a:pt x="977" y="409"/>
                    <a:pt x="977" y="130"/>
                    <a:pt x="791" y="37"/>
                  </a:cubicBezTo>
                  <a:cubicBezTo>
                    <a:pt x="735" y="12"/>
                    <a:pt x="681" y="0"/>
                    <a:pt x="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Tree>
    <p:extLst>
      <p:ext uri="{BB962C8B-B14F-4D97-AF65-F5344CB8AC3E}">
        <p14:creationId xmlns:p14="http://schemas.microsoft.com/office/powerpoint/2010/main" val="6900541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48"/>
        <p:cNvGrpSpPr/>
        <p:nvPr/>
      </p:nvGrpSpPr>
      <p:grpSpPr>
        <a:xfrm>
          <a:off x="0" y="0"/>
          <a:ext cx="0" cy="0"/>
          <a:chOff x="0" y="0"/>
          <a:chExt cx="0" cy="0"/>
        </a:xfrm>
      </p:grpSpPr>
      <p:sp>
        <p:nvSpPr>
          <p:cNvPr id="149" name="Google Shape;149;p3"/>
          <p:cNvSpPr/>
          <p:nvPr/>
        </p:nvSpPr>
        <p:spPr>
          <a:xfrm>
            <a:off x="-337092" y="4343275"/>
            <a:ext cx="4402035" cy="2657917"/>
          </a:xfrm>
          <a:custGeom>
            <a:avLst/>
            <a:gdLst/>
            <a:ahLst/>
            <a:cxnLst/>
            <a:rect l="l" t="t" r="r" b="b"/>
            <a:pathLst>
              <a:path w="100710" h="60808" extrusionOk="0">
                <a:moveTo>
                  <a:pt x="20725" y="1"/>
                </a:moveTo>
                <a:cubicBezTo>
                  <a:pt x="18693" y="1"/>
                  <a:pt x="16637" y="491"/>
                  <a:pt x="14842" y="1433"/>
                </a:cubicBezTo>
                <a:cubicBezTo>
                  <a:pt x="0" y="9087"/>
                  <a:pt x="1349" y="37306"/>
                  <a:pt x="3885" y="50776"/>
                </a:cubicBezTo>
                <a:cubicBezTo>
                  <a:pt x="4374" y="53381"/>
                  <a:pt x="5048" y="56103"/>
                  <a:pt x="6979" y="57848"/>
                </a:cubicBezTo>
                <a:cubicBezTo>
                  <a:pt x="9037" y="59742"/>
                  <a:pt x="11908" y="60153"/>
                  <a:pt x="14788" y="60153"/>
                </a:cubicBezTo>
                <a:cubicBezTo>
                  <a:pt x="15586" y="60153"/>
                  <a:pt x="16386" y="60122"/>
                  <a:pt x="17169" y="60081"/>
                </a:cubicBezTo>
                <a:cubicBezTo>
                  <a:pt x="26850" y="59672"/>
                  <a:pt x="36519" y="59467"/>
                  <a:pt x="46182" y="59467"/>
                </a:cubicBezTo>
                <a:cubicBezTo>
                  <a:pt x="59621" y="59467"/>
                  <a:pt x="73046" y="59864"/>
                  <a:pt x="86472" y="60663"/>
                </a:cubicBezTo>
                <a:cubicBezTo>
                  <a:pt x="87638" y="60735"/>
                  <a:pt x="88832" y="60807"/>
                  <a:pt x="90021" y="60807"/>
                </a:cubicBezTo>
                <a:cubicBezTo>
                  <a:pt x="91893" y="60807"/>
                  <a:pt x="93754" y="60628"/>
                  <a:pt x="95475" y="59988"/>
                </a:cubicBezTo>
                <a:cubicBezTo>
                  <a:pt x="98290" y="58825"/>
                  <a:pt x="100709" y="56010"/>
                  <a:pt x="100221" y="53009"/>
                </a:cubicBezTo>
                <a:cubicBezTo>
                  <a:pt x="99848" y="49519"/>
                  <a:pt x="96056" y="47565"/>
                  <a:pt x="92567" y="46891"/>
                </a:cubicBezTo>
                <a:cubicBezTo>
                  <a:pt x="89077" y="46123"/>
                  <a:pt x="85402" y="46123"/>
                  <a:pt x="82494" y="43983"/>
                </a:cubicBezTo>
                <a:cubicBezTo>
                  <a:pt x="76678" y="39725"/>
                  <a:pt x="77934" y="29536"/>
                  <a:pt x="71839" y="25674"/>
                </a:cubicBezTo>
                <a:cubicBezTo>
                  <a:pt x="70267" y="24640"/>
                  <a:pt x="68426" y="24230"/>
                  <a:pt x="66525" y="24230"/>
                </a:cubicBezTo>
                <a:cubicBezTo>
                  <a:pt x="64320" y="24230"/>
                  <a:pt x="62034" y="24783"/>
                  <a:pt x="59998" y="25558"/>
                </a:cubicBezTo>
                <a:cubicBezTo>
                  <a:pt x="56136" y="27023"/>
                  <a:pt x="52344" y="29047"/>
                  <a:pt x="48273" y="29443"/>
                </a:cubicBezTo>
                <a:cubicBezTo>
                  <a:pt x="47966" y="29465"/>
                  <a:pt x="47659" y="29475"/>
                  <a:pt x="47351" y="29475"/>
                </a:cubicBezTo>
                <a:cubicBezTo>
                  <a:pt x="42133" y="29475"/>
                  <a:pt x="36902" y="26348"/>
                  <a:pt x="34617" y="21603"/>
                </a:cubicBezTo>
                <a:cubicBezTo>
                  <a:pt x="31709" y="15577"/>
                  <a:pt x="32965" y="7528"/>
                  <a:pt x="28219" y="2875"/>
                </a:cubicBezTo>
                <a:cubicBezTo>
                  <a:pt x="26255" y="924"/>
                  <a:pt x="23512" y="1"/>
                  <a:pt x="20725"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150" name="Google Shape;150;p3"/>
          <p:cNvSpPr txBox="1">
            <a:spLocks noGrp="1"/>
          </p:cNvSpPr>
          <p:nvPr>
            <p:ph type="title" hasCustomPrompt="1"/>
          </p:nvPr>
        </p:nvSpPr>
        <p:spPr>
          <a:xfrm>
            <a:off x="3550400" y="1848117"/>
            <a:ext cx="5091200" cy="187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12000"/>
              <a:buNone/>
              <a:defRPr sz="16000">
                <a:solidFill>
                  <a:schemeClr val="accent6"/>
                </a:solidFill>
              </a:defRPr>
            </a:lvl1pPr>
            <a:lvl2pPr lvl="1" algn="ctr" rtl="0">
              <a:spcBef>
                <a:spcPts val="0"/>
              </a:spcBef>
              <a:spcAft>
                <a:spcPts val="0"/>
              </a:spcAft>
              <a:buClr>
                <a:schemeClr val="accent6"/>
              </a:buClr>
              <a:buSzPts val="12000"/>
              <a:buNone/>
              <a:defRPr sz="16000">
                <a:solidFill>
                  <a:schemeClr val="accent6"/>
                </a:solidFill>
              </a:defRPr>
            </a:lvl2pPr>
            <a:lvl3pPr lvl="2" algn="ctr" rtl="0">
              <a:spcBef>
                <a:spcPts val="0"/>
              </a:spcBef>
              <a:spcAft>
                <a:spcPts val="0"/>
              </a:spcAft>
              <a:buClr>
                <a:schemeClr val="accent6"/>
              </a:buClr>
              <a:buSzPts val="12000"/>
              <a:buNone/>
              <a:defRPr sz="16000">
                <a:solidFill>
                  <a:schemeClr val="accent6"/>
                </a:solidFill>
              </a:defRPr>
            </a:lvl3pPr>
            <a:lvl4pPr lvl="3" algn="ctr" rtl="0">
              <a:spcBef>
                <a:spcPts val="0"/>
              </a:spcBef>
              <a:spcAft>
                <a:spcPts val="0"/>
              </a:spcAft>
              <a:buClr>
                <a:schemeClr val="accent6"/>
              </a:buClr>
              <a:buSzPts val="12000"/>
              <a:buNone/>
              <a:defRPr sz="16000">
                <a:solidFill>
                  <a:schemeClr val="accent6"/>
                </a:solidFill>
              </a:defRPr>
            </a:lvl4pPr>
            <a:lvl5pPr lvl="4" algn="ctr" rtl="0">
              <a:spcBef>
                <a:spcPts val="0"/>
              </a:spcBef>
              <a:spcAft>
                <a:spcPts val="0"/>
              </a:spcAft>
              <a:buClr>
                <a:schemeClr val="accent6"/>
              </a:buClr>
              <a:buSzPts val="12000"/>
              <a:buNone/>
              <a:defRPr sz="16000">
                <a:solidFill>
                  <a:schemeClr val="accent6"/>
                </a:solidFill>
              </a:defRPr>
            </a:lvl5pPr>
            <a:lvl6pPr lvl="5" algn="ctr" rtl="0">
              <a:spcBef>
                <a:spcPts val="0"/>
              </a:spcBef>
              <a:spcAft>
                <a:spcPts val="0"/>
              </a:spcAft>
              <a:buClr>
                <a:schemeClr val="accent6"/>
              </a:buClr>
              <a:buSzPts val="12000"/>
              <a:buNone/>
              <a:defRPr sz="16000">
                <a:solidFill>
                  <a:schemeClr val="accent6"/>
                </a:solidFill>
              </a:defRPr>
            </a:lvl6pPr>
            <a:lvl7pPr lvl="6" algn="ctr" rtl="0">
              <a:spcBef>
                <a:spcPts val="0"/>
              </a:spcBef>
              <a:spcAft>
                <a:spcPts val="0"/>
              </a:spcAft>
              <a:buClr>
                <a:schemeClr val="accent6"/>
              </a:buClr>
              <a:buSzPts val="12000"/>
              <a:buNone/>
              <a:defRPr sz="16000">
                <a:solidFill>
                  <a:schemeClr val="accent6"/>
                </a:solidFill>
              </a:defRPr>
            </a:lvl7pPr>
            <a:lvl8pPr lvl="7" algn="ctr" rtl="0">
              <a:spcBef>
                <a:spcPts val="0"/>
              </a:spcBef>
              <a:spcAft>
                <a:spcPts val="0"/>
              </a:spcAft>
              <a:buClr>
                <a:schemeClr val="accent6"/>
              </a:buClr>
              <a:buSzPts val="12000"/>
              <a:buNone/>
              <a:defRPr sz="16000">
                <a:solidFill>
                  <a:schemeClr val="accent6"/>
                </a:solidFill>
              </a:defRPr>
            </a:lvl8pPr>
            <a:lvl9pPr lvl="8" algn="ctr" rtl="0">
              <a:spcBef>
                <a:spcPts val="0"/>
              </a:spcBef>
              <a:spcAft>
                <a:spcPts val="0"/>
              </a:spcAft>
              <a:buClr>
                <a:schemeClr val="accent6"/>
              </a:buClr>
              <a:buSzPts val="12000"/>
              <a:buNone/>
              <a:defRPr sz="16000">
                <a:solidFill>
                  <a:schemeClr val="accent6"/>
                </a:solidFill>
              </a:defRPr>
            </a:lvl9pPr>
          </a:lstStyle>
          <a:p>
            <a:r>
              <a:t>xx%</a:t>
            </a:r>
          </a:p>
        </p:txBody>
      </p:sp>
      <p:sp>
        <p:nvSpPr>
          <p:cNvPr id="151" name="Google Shape;151;p3"/>
          <p:cNvSpPr txBox="1">
            <a:spLocks noGrp="1"/>
          </p:cNvSpPr>
          <p:nvPr>
            <p:ph type="title" idx="2"/>
          </p:nvPr>
        </p:nvSpPr>
        <p:spPr>
          <a:xfrm>
            <a:off x="3895000" y="3009069"/>
            <a:ext cx="4402000" cy="941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4400"/>
              <a:buNone/>
              <a:defRPr sz="5867">
                <a:solidFill>
                  <a:schemeClr val="accent1"/>
                </a:solidFill>
              </a:defRPr>
            </a:lvl1pPr>
            <a:lvl2pPr lvl="1" algn="ctr" rtl="0">
              <a:spcBef>
                <a:spcPts val="0"/>
              </a:spcBef>
              <a:spcAft>
                <a:spcPts val="0"/>
              </a:spcAft>
              <a:buClr>
                <a:schemeClr val="accent1"/>
              </a:buClr>
              <a:buSzPts val="4400"/>
              <a:buNone/>
              <a:defRPr sz="5867">
                <a:solidFill>
                  <a:schemeClr val="accent1"/>
                </a:solidFill>
              </a:defRPr>
            </a:lvl2pPr>
            <a:lvl3pPr lvl="2" algn="ctr" rtl="0">
              <a:spcBef>
                <a:spcPts val="0"/>
              </a:spcBef>
              <a:spcAft>
                <a:spcPts val="0"/>
              </a:spcAft>
              <a:buClr>
                <a:schemeClr val="accent1"/>
              </a:buClr>
              <a:buSzPts val="4400"/>
              <a:buNone/>
              <a:defRPr sz="5867">
                <a:solidFill>
                  <a:schemeClr val="accent1"/>
                </a:solidFill>
              </a:defRPr>
            </a:lvl3pPr>
            <a:lvl4pPr lvl="3" algn="ctr" rtl="0">
              <a:spcBef>
                <a:spcPts val="0"/>
              </a:spcBef>
              <a:spcAft>
                <a:spcPts val="0"/>
              </a:spcAft>
              <a:buClr>
                <a:schemeClr val="accent1"/>
              </a:buClr>
              <a:buSzPts val="4400"/>
              <a:buNone/>
              <a:defRPr sz="5867">
                <a:solidFill>
                  <a:schemeClr val="accent1"/>
                </a:solidFill>
              </a:defRPr>
            </a:lvl4pPr>
            <a:lvl5pPr lvl="4" algn="ctr" rtl="0">
              <a:spcBef>
                <a:spcPts val="0"/>
              </a:spcBef>
              <a:spcAft>
                <a:spcPts val="0"/>
              </a:spcAft>
              <a:buClr>
                <a:schemeClr val="accent1"/>
              </a:buClr>
              <a:buSzPts val="4400"/>
              <a:buNone/>
              <a:defRPr sz="5867">
                <a:solidFill>
                  <a:schemeClr val="accent1"/>
                </a:solidFill>
              </a:defRPr>
            </a:lvl5pPr>
            <a:lvl6pPr lvl="5" algn="ctr" rtl="0">
              <a:spcBef>
                <a:spcPts val="0"/>
              </a:spcBef>
              <a:spcAft>
                <a:spcPts val="0"/>
              </a:spcAft>
              <a:buClr>
                <a:schemeClr val="accent1"/>
              </a:buClr>
              <a:buSzPts val="4400"/>
              <a:buNone/>
              <a:defRPr sz="5867">
                <a:solidFill>
                  <a:schemeClr val="accent1"/>
                </a:solidFill>
              </a:defRPr>
            </a:lvl6pPr>
            <a:lvl7pPr lvl="6" algn="ctr" rtl="0">
              <a:spcBef>
                <a:spcPts val="0"/>
              </a:spcBef>
              <a:spcAft>
                <a:spcPts val="0"/>
              </a:spcAft>
              <a:buClr>
                <a:schemeClr val="accent1"/>
              </a:buClr>
              <a:buSzPts val="4400"/>
              <a:buNone/>
              <a:defRPr sz="5867">
                <a:solidFill>
                  <a:schemeClr val="accent1"/>
                </a:solidFill>
              </a:defRPr>
            </a:lvl7pPr>
            <a:lvl8pPr lvl="7" algn="ctr" rtl="0">
              <a:spcBef>
                <a:spcPts val="0"/>
              </a:spcBef>
              <a:spcAft>
                <a:spcPts val="0"/>
              </a:spcAft>
              <a:buClr>
                <a:schemeClr val="accent1"/>
              </a:buClr>
              <a:buSzPts val="4400"/>
              <a:buNone/>
              <a:defRPr sz="5867">
                <a:solidFill>
                  <a:schemeClr val="accent1"/>
                </a:solidFill>
              </a:defRPr>
            </a:lvl8pPr>
            <a:lvl9pPr lvl="8" algn="ctr" rtl="0">
              <a:spcBef>
                <a:spcPts val="0"/>
              </a:spcBef>
              <a:spcAft>
                <a:spcPts val="0"/>
              </a:spcAft>
              <a:buClr>
                <a:schemeClr val="accent1"/>
              </a:buClr>
              <a:buSzPts val="4400"/>
              <a:buNone/>
              <a:defRPr sz="5867">
                <a:solidFill>
                  <a:schemeClr val="accent1"/>
                </a:solidFill>
              </a:defRPr>
            </a:lvl9pPr>
          </a:lstStyle>
          <a:p>
            <a:endParaRPr/>
          </a:p>
        </p:txBody>
      </p:sp>
      <p:sp>
        <p:nvSpPr>
          <p:cNvPr id="152" name="Google Shape;152;p3"/>
          <p:cNvSpPr/>
          <p:nvPr/>
        </p:nvSpPr>
        <p:spPr>
          <a:xfrm>
            <a:off x="-493767" y="-302309"/>
            <a:ext cx="3368904" cy="2978749"/>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153" name="Google Shape;153;p3"/>
          <p:cNvSpPr/>
          <p:nvPr/>
        </p:nvSpPr>
        <p:spPr>
          <a:xfrm>
            <a:off x="6813523" y="4531325"/>
            <a:ext cx="5974108" cy="2718281"/>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154" name="Google Shape;154;p3"/>
          <p:cNvGrpSpPr/>
          <p:nvPr/>
        </p:nvGrpSpPr>
        <p:grpSpPr>
          <a:xfrm>
            <a:off x="1494283" y="-376772"/>
            <a:ext cx="2356736" cy="1856685"/>
            <a:chOff x="2533100" y="1212175"/>
            <a:chExt cx="1066075" cy="839825"/>
          </a:xfrm>
        </p:grpSpPr>
        <p:sp>
          <p:nvSpPr>
            <p:cNvPr id="155" name="Google Shape;155;p3"/>
            <p:cNvSpPr/>
            <p:nvPr/>
          </p:nvSpPr>
          <p:spPr>
            <a:xfrm>
              <a:off x="2981500" y="1242700"/>
              <a:ext cx="93025" cy="139875"/>
            </a:xfrm>
            <a:custGeom>
              <a:avLst/>
              <a:gdLst/>
              <a:ahLst/>
              <a:cxnLst/>
              <a:rect l="l" t="t" r="r" b="b"/>
              <a:pathLst>
                <a:path w="3721" h="5595" extrusionOk="0">
                  <a:moveTo>
                    <a:pt x="2415" y="1"/>
                  </a:moveTo>
                  <a:cubicBezTo>
                    <a:pt x="2208" y="1"/>
                    <a:pt x="2003" y="80"/>
                    <a:pt x="1838" y="268"/>
                  </a:cubicBezTo>
                  <a:cubicBezTo>
                    <a:pt x="768" y="1617"/>
                    <a:pt x="1" y="4036"/>
                    <a:pt x="1443" y="5316"/>
                  </a:cubicBezTo>
                  <a:cubicBezTo>
                    <a:pt x="1636" y="5509"/>
                    <a:pt x="1872" y="5594"/>
                    <a:pt x="2102" y="5594"/>
                  </a:cubicBezTo>
                  <a:cubicBezTo>
                    <a:pt x="2565" y="5594"/>
                    <a:pt x="3002" y="5247"/>
                    <a:pt x="3002" y="4734"/>
                  </a:cubicBezTo>
                  <a:cubicBezTo>
                    <a:pt x="3002" y="3455"/>
                    <a:pt x="2606" y="2501"/>
                    <a:pt x="3281" y="1431"/>
                  </a:cubicBezTo>
                  <a:cubicBezTo>
                    <a:pt x="3721" y="762"/>
                    <a:pt x="3057" y="1"/>
                    <a:pt x="24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56" name="Google Shape;156;p3"/>
            <p:cNvSpPr/>
            <p:nvPr/>
          </p:nvSpPr>
          <p:spPr>
            <a:xfrm>
              <a:off x="3008250" y="1488625"/>
              <a:ext cx="56925" cy="134075"/>
            </a:xfrm>
            <a:custGeom>
              <a:avLst/>
              <a:gdLst/>
              <a:ahLst/>
              <a:cxnLst/>
              <a:rect l="l" t="t" r="r" b="b"/>
              <a:pathLst>
                <a:path w="2277" h="5363" extrusionOk="0">
                  <a:moveTo>
                    <a:pt x="1354" y="0"/>
                  </a:moveTo>
                  <a:cubicBezTo>
                    <a:pt x="1004" y="0"/>
                    <a:pt x="663" y="182"/>
                    <a:pt x="582" y="597"/>
                  </a:cubicBezTo>
                  <a:cubicBezTo>
                    <a:pt x="373" y="1969"/>
                    <a:pt x="1" y="3412"/>
                    <a:pt x="280" y="4784"/>
                  </a:cubicBezTo>
                  <a:cubicBezTo>
                    <a:pt x="367" y="5189"/>
                    <a:pt x="650" y="5362"/>
                    <a:pt x="947" y="5362"/>
                  </a:cubicBezTo>
                  <a:cubicBezTo>
                    <a:pt x="1282" y="5362"/>
                    <a:pt x="1635" y="5142"/>
                    <a:pt x="1746" y="4784"/>
                  </a:cubicBezTo>
                  <a:cubicBezTo>
                    <a:pt x="2211" y="3621"/>
                    <a:pt x="2118" y="2155"/>
                    <a:pt x="2211" y="806"/>
                  </a:cubicBezTo>
                  <a:cubicBezTo>
                    <a:pt x="2277" y="307"/>
                    <a:pt x="1808"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57" name="Google Shape;157;p3"/>
            <p:cNvSpPr/>
            <p:nvPr/>
          </p:nvSpPr>
          <p:spPr>
            <a:xfrm>
              <a:off x="2913925" y="1708150"/>
              <a:ext cx="120050" cy="96675"/>
            </a:xfrm>
            <a:custGeom>
              <a:avLst/>
              <a:gdLst/>
              <a:ahLst/>
              <a:cxnLst/>
              <a:rect l="l" t="t" r="r" b="b"/>
              <a:pathLst>
                <a:path w="4802" h="3867" extrusionOk="0">
                  <a:moveTo>
                    <a:pt x="3339" y="1"/>
                  </a:moveTo>
                  <a:cubicBezTo>
                    <a:pt x="3164" y="1"/>
                    <a:pt x="2980" y="52"/>
                    <a:pt x="2797" y="168"/>
                  </a:cubicBezTo>
                  <a:cubicBezTo>
                    <a:pt x="2308" y="540"/>
                    <a:pt x="1913" y="842"/>
                    <a:pt x="1540" y="1238"/>
                  </a:cubicBezTo>
                  <a:cubicBezTo>
                    <a:pt x="1238" y="1610"/>
                    <a:pt x="866" y="2005"/>
                    <a:pt x="563" y="2401"/>
                  </a:cubicBezTo>
                  <a:cubicBezTo>
                    <a:pt x="0" y="2964"/>
                    <a:pt x="442" y="3867"/>
                    <a:pt x="1117" y="3867"/>
                  </a:cubicBezTo>
                  <a:cubicBezTo>
                    <a:pt x="1251" y="3867"/>
                    <a:pt x="1394" y="3831"/>
                    <a:pt x="1540" y="3750"/>
                  </a:cubicBezTo>
                  <a:cubicBezTo>
                    <a:pt x="2401" y="3169"/>
                    <a:pt x="3378" y="2680"/>
                    <a:pt x="4146" y="1912"/>
                  </a:cubicBezTo>
                  <a:cubicBezTo>
                    <a:pt x="4801" y="1180"/>
                    <a:pt x="4179" y="1"/>
                    <a:pt x="3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58" name="Google Shape;158;p3"/>
            <p:cNvSpPr/>
            <p:nvPr/>
          </p:nvSpPr>
          <p:spPr>
            <a:xfrm>
              <a:off x="2994100" y="1789400"/>
              <a:ext cx="95600" cy="80850"/>
            </a:xfrm>
            <a:custGeom>
              <a:avLst/>
              <a:gdLst/>
              <a:ahLst/>
              <a:cxnLst/>
              <a:rect l="l" t="t" r="r" b="b"/>
              <a:pathLst>
                <a:path w="3824" h="3234" extrusionOk="0">
                  <a:moveTo>
                    <a:pt x="2644" y="0"/>
                  </a:moveTo>
                  <a:cubicBezTo>
                    <a:pt x="2595" y="0"/>
                    <a:pt x="2546" y="4"/>
                    <a:pt x="2498" y="12"/>
                  </a:cubicBezTo>
                  <a:cubicBezTo>
                    <a:pt x="1916" y="105"/>
                    <a:pt x="1428" y="593"/>
                    <a:pt x="1032" y="1175"/>
                  </a:cubicBezTo>
                  <a:cubicBezTo>
                    <a:pt x="660" y="1570"/>
                    <a:pt x="357" y="1943"/>
                    <a:pt x="171" y="2524"/>
                  </a:cubicBezTo>
                  <a:cubicBezTo>
                    <a:pt x="1" y="2801"/>
                    <a:pt x="220" y="3234"/>
                    <a:pt x="562" y="3234"/>
                  </a:cubicBezTo>
                  <a:cubicBezTo>
                    <a:pt x="594" y="3234"/>
                    <a:pt x="626" y="3230"/>
                    <a:pt x="660" y="3222"/>
                  </a:cubicBezTo>
                  <a:cubicBezTo>
                    <a:pt x="1730" y="2827"/>
                    <a:pt x="3172" y="2245"/>
                    <a:pt x="3568" y="1082"/>
                  </a:cubicBezTo>
                  <a:cubicBezTo>
                    <a:pt x="3824" y="463"/>
                    <a:pt x="3199" y="0"/>
                    <a:pt x="26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59" name="Google Shape;159;p3"/>
            <p:cNvSpPr/>
            <p:nvPr/>
          </p:nvSpPr>
          <p:spPr>
            <a:xfrm>
              <a:off x="3067075" y="1594650"/>
              <a:ext cx="99100" cy="131950"/>
            </a:xfrm>
            <a:custGeom>
              <a:avLst/>
              <a:gdLst/>
              <a:ahLst/>
              <a:cxnLst/>
              <a:rect l="l" t="t" r="r" b="b"/>
              <a:pathLst>
                <a:path w="3964" h="5278" extrusionOk="0">
                  <a:moveTo>
                    <a:pt x="2543" y="0"/>
                  </a:moveTo>
                  <a:cubicBezTo>
                    <a:pt x="2281" y="0"/>
                    <a:pt x="2021" y="100"/>
                    <a:pt x="1812" y="334"/>
                  </a:cubicBezTo>
                  <a:cubicBezTo>
                    <a:pt x="835" y="1497"/>
                    <a:pt x="346" y="2963"/>
                    <a:pt x="67" y="4405"/>
                  </a:cubicBezTo>
                  <a:cubicBezTo>
                    <a:pt x="0" y="4889"/>
                    <a:pt x="377" y="5278"/>
                    <a:pt x="776" y="5278"/>
                  </a:cubicBezTo>
                  <a:cubicBezTo>
                    <a:pt x="932" y="5278"/>
                    <a:pt x="1093" y="5218"/>
                    <a:pt x="1230" y="5080"/>
                  </a:cubicBezTo>
                  <a:cubicBezTo>
                    <a:pt x="2301" y="4033"/>
                    <a:pt x="3254" y="2963"/>
                    <a:pt x="3743" y="1497"/>
                  </a:cubicBezTo>
                  <a:cubicBezTo>
                    <a:pt x="3963" y="718"/>
                    <a:pt x="3246" y="0"/>
                    <a:pt x="25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0" name="Google Shape;160;p3"/>
            <p:cNvSpPr/>
            <p:nvPr/>
          </p:nvSpPr>
          <p:spPr>
            <a:xfrm>
              <a:off x="3097825" y="1386450"/>
              <a:ext cx="62825" cy="142025"/>
            </a:xfrm>
            <a:custGeom>
              <a:avLst/>
              <a:gdLst/>
              <a:ahLst/>
              <a:cxnLst/>
              <a:rect l="l" t="t" r="r" b="b"/>
              <a:pathLst>
                <a:path w="2513" h="5681" extrusionOk="0">
                  <a:moveTo>
                    <a:pt x="1059" y="0"/>
                  </a:moveTo>
                  <a:cubicBezTo>
                    <a:pt x="875" y="0"/>
                    <a:pt x="684" y="75"/>
                    <a:pt x="582" y="240"/>
                  </a:cubicBezTo>
                  <a:cubicBezTo>
                    <a:pt x="0" y="915"/>
                    <a:pt x="93" y="1683"/>
                    <a:pt x="280" y="2474"/>
                  </a:cubicBezTo>
                  <a:cubicBezTo>
                    <a:pt x="373" y="3428"/>
                    <a:pt x="675" y="4219"/>
                    <a:pt x="954" y="5079"/>
                  </a:cubicBezTo>
                  <a:cubicBezTo>
                    <a:pt x="1093" y="5485"/>
                    <a:pt x="1413" y="5680"/>
                    <a:pt x="1728" y="5680"/>
                  </a:cubicBezTo>
                  <a:cubicBezTo>
                    <a:pt x="2099" y="5680"/>
                    <a:pt x="2463" y="5409"/>
                    <a:pt x="2513" y="4893"/>
                  </a:cubicBezTo>
                  <a:cubicBezTo>
                    <a:pt x="2513" y="4009"/>
                    <a:pt x="2513" y="3148"/>
                    <a:pt x="2420" y="2171"/>
                  </a:cubicBezTo>
                  <a:cubicBezTo>
                    <a:pt x="2327" y="1404"/>
                    <a:pt x="2234" y="613"/>
                    <a:pt x="1443" y="147"/>
                  </a:cubicBezTo>
                  <a:cubicBezTo>
                    <a:pt x="1358" y="52"/>
                    <a:pt x="1211"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1" name="Google Shape;161;p3"/>
            <p:cNvSpPr/>
            <p:nvPr/>
          </p:nvSpPr>
          <p:spPr>
            <a:xfrm>
              <a:off x="3141450" y="1243125"/>
              <a:ext cx="75050" cy="76925"/>
            </a:xfrm>
            <a:custGeom>
              <a:avLst/>
              <a:gdLst/>
              <a:ahLst/>
              <a:cxnLst/>
              <a:rect l="l" t="t" r="r" b="b"/>
              <a:pathLst>
                <a:path w="3002" h="3077" extrusionOk="0">
                  <a:moveTo>
                    <a:pt x="2114" y="0"/>
                  </a:moveTo>
                  <a:cubicBezTo>
                    <a:pt x="1931" y="0"/>
                    <a:pt x="1733" y="53"/>
                    <a:pt x="1536" y="157"/>
                  </a:cubicBezTo>
                  <a:cubicBezTo>
                    <a:pt x="1163" y="344"/>
                    <a:pt x="768" y="530"/>
                    <a:pt x="489" y="925"/>
                  </a:cubicBezTo>
                  <a:cubicBezTo>
                    <a:pt x="186" y="1321"/>
                    <a:pt x="0" y="1809"/>
                    <a:pt x="0" y="2274"/>
                  </a:cubicBezTo>
                  <a:cubicBezTo>
                    <a:pt x="85" y="2637"/>
                    <a:pt x="327" y="3077"/>
                    <a:pt x="671" y="3077"/>
                  </a:cubicBezTo>
                  <a:cubicBezTo>
                    <a:pt x="702" y="3077"/>
                    <a:pt x="735" y="3073"/>
                    <a:pt x="768" y="3065"/>
                  </a:cubicBezTo>
                  <a:cubicBezTo>
                    <a:pt x="1350" y="3065"/>
                    <a:pt x="1838" y="2856"/>
                    <a:pt x="2234" y="2484"/>
                  </a:cubicBezTo>
                  <a:cubicBezTo>
                    <a:pt x="2606" y="2088"/>
                    <a:pt x="2815" y="1600"/>
                    <a:pt x="2908" y="1111"/>
                  </a:cubicBezTo>
                  <a:cubicBezTo>
                    <a:pt x="3001" y="832"/>
                    <a:pt x="2908" y="437"/>
                    <a:pt x="2606" y="157"/>
                  </a:cubicBezTo>
                  <a:cubicBezTo>
                    <a:pt x="2466" y="53"/>
                    <a:pt x="2298" y="0"/>
                    <a:pt x="21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2" name="Google Shape;162;p3"/>
            <p:cNvSpPr/>
            <p:nvPr/>
          </p:nvSpPr>
          <p:spPr>
            <a:xfrm>
              <a:off x="3127325" y="1715875"/>
              <a:ext cx="108350" cy="116725"/>
            </a:xfrm>
            <a:custGeom>
              <a:avLst/>
              <a:gdLst/>
              <a:ahLst/>
              <a:cxnLst/>
              <a:rect l="l" t="t" r="r" b="b"/>
              <a:pathLst>
                <a:path w="4334" h="4669" extrusionOk="0">
                  <a:moveTo>
                    <a:pt x="2998" y="1"/>
                  </a:moveTo>
                  <a:cubicBezTo>
                    <a:pt x="2703" y="1"/>
                    <a:pt x="2406" y="99"/>
                    <a:pt x="2217" y="347"/>
                  </a:cubicBezTo>
                  <a:cubicBezTo>
                    <a:pt x="1426" y="1301"/>
                    <a:pt x="751" y="2371"/>
                    <a:pt x="263" y="3534"/>
                  </a:cubicBezTo>
                  <a:cubicBezTo>
                    <a:pt x="1" y="4223"/>
                    <a:pt x="593" y="4668"/>
                    <a:pt x="1169" y="4668"/>
                  </a:cubicBezTo>
                  <a:cubicBezTo>
                    <a:pt x="1411" y="4668"/>
                    <a:pt x="1650" y="4590"/>
                    <a:pt x="1821" y="4418"/>
                  </a:cubicBezTo>
                  <a:cubicBezTo>
                    <a:pt x="2682" y="3627"/>
                    <a:pt x="3473" y="2767"/>
                    <a:pt x="4055" y="1696"/>
                  </a:cubicBezTo>
                  <a:cubicBezTo>
                    <a:pt x="4334" y="1208"/>
                    <a:pt x="4241" y="533"/>
                    <a:pt x="3752" y="231"/>
                  </a:cubicBezTo>
                  <a:cubicBezTo>
                    <a:pt x="3569" y="93"/>
                    <a:pt x="3284" y="1"/>
                    <a:pt x="2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3" name="Google Shape;163;p3"/>
            <p:cNvSpPr/>
            <p:nvPr/>
          </p:nvSpPr>
          <p:spPr>
            <a:xfrm>
              <a:off x="3208900" y="1508450"/>
              <a:ext cx="61100" cy="141575"/>
            </a:xfrm>
            <a:custGeom>
              <a:avLst/>
              <a:gdLst/>
              <a:ahLst/>
              <a:cxnLst/>
              <a:rect l="l" t="t" r="r" b="b"/>
              <a:pathLst>
                <a:path w="2444" h="5663" extrusionOk="0">
                  <a:moveTo>
                    <a:pt x="1209" y="0"/>
                  </a:moveTo>
                  <a:cubicBezTo>
                    <a:pt x="951" y="0"/>
                    <a:pt x="704" y="113"/>
                    <a:pt x="582" y="385"/>
                  </a:cubicBezTo>
                  <a:cubicBezTo>
                    <a:pt x="1" y="1851"/>
                    <a:pt x="1" y="3596"/>
                    <a:pt x="210" y="5154"/>
                  </a:cubicBezTo>
                  <a:cubicBezTo>
                    <a:pt x="254" y="5512"/>
                    <a:pt x="529" y="5663"/>
                    <a:pt x="830" y="5663"/>
                  </a:cubicBezTo>
                  <a:cubicBezTo>
                    <a:pt x="1175" y="5663"/>
                    <a:pt x="1553" y="5465"/>
                    <a:pt x="1653" y="5154"/>
                  </a:cubicBezTo>
                  <a:cubicBezTo>
                    <a:pt x="2141" y="3782"/>
                    <a:pt x="2444" y="2037"/>
                    <a:pt x="2048" y="595"/>
                  </a:cubicBezTo>
                  <a:cubicBezTo>
                    <a:pt x="1993" y="248"/>
                    <a:pt x="1589" y="0"/>
                    <a:pt x="12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4" name="Google Shape;164;p3"/>
            <p:cNvSpPr/>
            <p:nvPr/>
          </p:nvSpPr>
          <p:spPr>
            <a:xfrm>
              <a:off x="3201925" y="1328500"/>
              <a:ext cx="79700" cy="99925"/>
            </a:xfrm>
            <a:custGeom>
              <a:avLst/>
              <a:gdLst/>
              <a:ahLst/>
              <a:cxnLst/>
              <a:rect l="l" t="t" r="r" b="b"/>
              <a:pathLst>
                <a:path w="3188" h="3997" extrusionOk="0">
                  <a:moveTo>
                    <a:pt x="1744" y="0"/>
                  </a:moveTo>
                  <a:cubicBezTo>
                    <a:pt x="1682" y="0"/>
                    <a:pt x="1620" y="7"/>
                    <a:pt x="1559" y="23"/>
                  </a:cubicBezTo>
                  <a:cubicBezTo>
                    <a:pt x="396" y="418"/>
                    <a:pt x="280" y="1767"/>
                    <a:pt x="94" y="2838"/>
                  </a:cubicBezTo>
                  <a:cubicBezTo>
                    <a:pt x="1" y="3326"/>
                    <a:pt x="187" y="3722"/>
                    <a:pt x="675" y="3908"/>
                  </a:cubicBezTo>
                  <a:cubicBezTo>
                    <a:pt x="799" y="3966"/>
                    <a:pt x="932" y="3997"/>
                    <a:pt x="1065" y="3997"/>
                  </a:cubicBezTo>
                  <a:cubicBezTo>
                    <a:pt x="1356" y="3997"/>
                    <a:pt x="1647" y="3848"/>
                    <a:pt x="1838" y="3512"/>
                  </a:cubicBezTo>
                  <a:cubicBezTo>
                    <a:pt x="2327" y="2651"/>
                    <a:pt x="3188" y="1395"/>
                    <a:pt x="2513" y="418"/>
                  </a:cubicBezTo>
                  <a:cubicBezTo>
                    <a:pt x="2358" y="185"/>
                    <a:pt x="2056" y="0"/>
                    <a:pt x="17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5" name="Google Shape;165;p3"/>
            <p:cNvSpPr/>
            <p:nvPr/>
          </p:nvSpPr>
          <p:spPr>
            <a:xfrm>
              <a:off x="3299050" y="1212175"/>
              <a:ext cx="69825" cy="58750"/>
            </a:xfrm>
            <a:custGeom>
              <a:avLst/>
              <a:gdLst/>
              <a:ahLst/>
              <a:cxnLst/>
              <a:rect l="l" t="t" r="r" b="b"/>
              <a:pathLst>
                <a:path w="2793" h="2350" extrusionOk="0">
                  <a:moveTo>
                    <a:pt x="1062" y="1"/>
                  </a:moveTo>
                  <a:cubicBezTo>
                    <a:pt x="711" y="1"/>
                    <a:pt x="328" y="199"/>
                    <a:pt x="94" y="511"/>
                  </a:cubicBezTo>
                  <a:cubicBezTo>
                    <a:pt x="94" y="604"/>
                    <a:pt x="1" y="814"/>
                    <a:pt x="1" y="1000"/>
                  </a:cubicBezTo>
                  <a:cubicBezTo>
                    <a:pt x="1" y="1186"/>
                    <a:pt x="94" y="1582"/>
                    <a:pt x="280" y="1768"/>
                  </a:cubicBezTo>
                  <a:cubicBezTo>
                    <a:pt x="373" y="1884"/>
                    <a:pt x="582" y="1977"/>
                    <a:pt x="675" y="1977"/>
                  </a:cubicBezTo>
                  <a:cubicBezTo>
                    <a:pt x="768" y="2070"/>
                    <a:pt x="955" y="2163"/>
                    <a:pt x="1048" y="2163"/>
                  </a:cubicBezTo>
                  <a:cubicBezTo>
                    <a:pt x="1350" y="2256"/>
                    <a:pt x="1536" y="2349"/>
                    <a:pt x="1745" y="2349"/>
                  </a:cubicBezTo>
                  <a:cubicBezTo>
                    <a:pt x="2118" y="2349"/>
                    <a:pt x="2420" y="2163"/>
                    <a:pt x="2606" y="1884"/>
                  </a:cubicBezTo>
                  <a:cubicBezTo>
                    <a:pt x="2699" y="1582"/>
                    <a:pt x="2792" y="1186"/>
                    <a:pt x="2606" y="907"/>
                  </a:cubicBezTo>
                  <a:cubicBezTo>
                    <a:pt x="2513" y="907"/>
                    <a:pt x="2513" y="907"/>
                    <a:pt x="2513" y="814"/>
                  </a:cubicBezTo>
                  <a:cubicBezTo>
                    <a:pt x="2420" y="721"/>
                    <a:pt x="2327" y="604"/>
                    <a:pt x="2118" y="418"/>
                  </a:cubicBezTo>
                  <a:cubicBezTo>
                    <a:pt x="2025" y="418"/>
                    <a:pt x="2025" y="325"/>
                    <a:pt x="1932" y="325"/>
                  </a:cubicBezTo>
                  <a:cubicBezTo>
                    <a:pt x="1745" y="232"/>
                    <a:pt x="1536" y="139"/>
                    <a:pt x="1257" y="23"/>
                  </a:cubicBezTo>
                  <a:cubicBezTo>
                    <a:pt x="1194" y="8"/>
                    <a:pt x="1128" y="1"/>
                    <a:pt x="1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6" name="Google Shape;166;p3"/>
            <p:cNvSpPr/>
            <p:nvPr/>
          </p:nvSpPr>
          <p:spPr>
            <a:xfrm>
              <a:off x="2706825" y="1804225"/>
              <a:ext cx="158375" cy="68400"/>
            </a:xfrm>
            <a:custGeom>
              <a:avLst/>
              <a:gdLst/>
              <a:ahLst/>
              <a:cxnLst/>
              <a:rect l="l" t="t" r="r" b="b"/>
              <a:pathLst>
                <a:path w="6335" h="2736" extrusionOk="0">
                  <a:moveTo>
                    <a:pt x="4869" y="0"/>
                  </a:moveTo>
                  <a:cubicBezTo>
                    <a:pt x="3613" y="0"/>
                    <a:pt x="2450" y="396"/>
                    <a:pt x="1194" y="768"/>
                  </a:cubicBezTo>
                  <a:cubicBezTo>
                    <a:pt x="1" y="1143"/>
                    <a:pt x="465" y="2736"/>
                    <a:pt x="1591" y="2736"/>
                  </a:cubicBezTo>
                  <a:cubicBezTo>
                    <a:pt x="1650" y="2736"/>
                    <a:pt x="1712" y="2731"/>
                    <a:pt x="1775" y="2722"/>
                  </a:cubicBezTo>
                  <a:cubicBezTo>
                    <a:pt x="3031" y="2513"/>
                    <a:pt x="4195" y="2420"/>
                    <a:pt x="5358" y="1838"/>
                  </a:cubicBezTo>
                  <a:cubicBezTo>
                    <a:pt x="6335" y="1466"/>
                    <a:pt x="5846" y="0"/>
                    <a:pt x="48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7" name="Google Shape;167;p3"/>
            <p:cNvSpPr/>
            <p:nvPr/>
          </p:nvSpPr>
          <p:spPr>
            <a:xfrm>
              <a:off x="2741300" y="1735625"/>
              <a:ext cx="63425" cy="48925"/>
            </a:xfrm>
            <a:custGeom>
              <a:avLst/>
              <a:gdLst/>
              <a:ahLst/>
              <a:cxnLst/>
              <a:rect l="l" t="t" r="r" b="b"/>
              <a:pathLst>
                <a:path w="2537" h="1957" extrusionOk="0">
                  <a:moveTo>
                    <a:pt x="1614" y="0"/>
                  </a:moveTo>
                  <a:cubicBezTo>
                    <a:pt x="1561" y="0"/>
                    <a:pt x="1511" y="7"/>
                    <a:pt x="1466" y="22"/>
                  </a:cubicBezTo>
                  <a:cubicBezTo>
                    <a:pt x="1164" y="139"/>
                    <a:pt x="885" y="232"/>
                    <a:pt x="675" y="325"/>
                  </a:cubicBezTo>
                  <a:cubicBezTo>
                    <a:pt x="489" y="418"/>
                    <a:pt x="303" y="511"/>
                    <a:pt x="210" y="720"/>
                  </a:cubicBezTo>
                  <a:cubicBezTo>
                    <a:pt x="1" y="906"/>
                    <a:pt x="1" y="1186"/>
                    <a:pt x="94" y="1488"/>
                  </a:cubicBezTo>
                  <a:cubicBezTo>
                    <a:pt x="248" y="1778"/>
                    <a:pt x="602" y="1956"/>
                    <a:pt x="927" y="1956"/>
                  </a:cubicBezTo>
                  <a:cubicBezTo>
                    <a:pt x="1045" y="1956"/>
                    <a:pt x="1158" y="1933"/>
                    <a:pt x="1257" y="1883"/>
                  </a:cubicBezTo>
                  <a:cubicBezTo>
                    <a:pt x="1559" y="1674"/>
                    <a:pt x="1745" y="1581"/>
                    <a:pt x="2048" y="1488"/>
                  </a:cubicBezTo>
                  <a:cubicBezTo>
                    <a:pt x="2420" y="1302"/>
                    <a:pt x="2536" y="813"/>
                    <a:pt x="2327" y="511"/>
                  </a:cubicBezTo>
                  <a:cubicBezTo>
                    <a:pt x="2249" y="198"/>
                    <a:pt x="1891" y="0"/>
                    <a:pt x="16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8" name="Google Shape;168;p3"/>
            <p:cNvSpPr/>
            <p:nvPr/>
          </p:nvSpPr>
          <p:spPr>
            <a:xfrm>
              <a:off x="2533100" y="1876325"/>
              <a:ext cx="75050" cy="59800"/>
            </a:xfrm>
            <a:custGeom>
              <a:avLst/>
              <a:gdLst/>
              <a:ahLst/>
              <a:cxnLst/>
              <a:rect l="l" t="t" r="r" b="b"/>
              <a:pathLst>
                <a:path w="3002" h="2392" extrusionOk="0">
                  <a:moveTo>
                    <a:pt x="2096" y="0"/>
                  </a:moveTo>
                  <a:cubicBezTo>
                    <a:pt x="2040" y="0"/>
                    <a:pt x="1984" y="8"/>
                    <a:pt x="1931" y="24"/>
                  </a:cubicBezTo>
                  <a:cubicBezTo>
                    <a:pt x="1443" y="210"/>
                    <a:pt x="1070" y="513"/>
                    <a:pt x="582" y="792"/>
                  </a:cubicBezTo>
                  <a:cubicBezTo>
                    <a:pt x="186" y="1094"/>
                    <a:pt x="0" y="1583"/>
                    <a:pt x="279" y="1955"/>
                  </a:cubicBezTo>
                  <a:cubicBezTo>
                    <a:pt x="420" y="2220"/>
                    <a:pt x="727" y="2391"/>
                    <a:pt x="1027" y="2391"/>
                  </a:cubicBezTo>
                  <a:cubicBezTo>
                    <a:pt x="1174" y="2391"/>
                    <a:pt x="1320" y="2350"/>
                    <a:pt x="1443" y="2258"/>
                  </a:cubicBezTo>
                  <a:cubicBezTo>
                    <a:pt x="1838" y="1955"/>
                    <a:pt x="2327" y="1676"/>
                    <a:pt x="2722" y="1373"/>
                  </a:cubicBezTo>
                  <a:cubicBezTo>
                    <a:pt x="2908" y="1094"/>
                    <a:pt x="3001" y="699"/>
                    <a:pt x="2815" y="420"/>
                  </a:cubicBezTo>
                  <a:cubicBezTo>
                    <a:pt x="2643" y="170"/>
                    <a:pt x="2359" y="0"/>
                    <a:pt x="2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69" name="Google Shape;169;p3"/>
            <p:cNvSpPr/>
            <p:nvPr/>
          </p:nvSpPr>
          <p:spPr>
            <a:xfrm>
              <a:off x="2540075" y="1968275"/>
              <a:ext cx="46550" cy="83725"/>
            </a:xfrm>
            <a:custGeom>
              <a:avLst/>
              <a:gdLst/>
              <a:ahLst/>
              <a:cxnLst/>
              <a:rect l="l" t="t" r="r" b="b"/>
              <a:pathLst>
                <a:path w="1862" h="3349" extrusionOk="0">
                  <a:moveTo>
                    <a:pt x="1096" y="0"/>
                  </a:moveTo>
                  <a:cubicBezTo>
                    <a:pt x="769" y="0"/>
                    <a:pt x="474" y="211"/>
                    <a:pt x="396" y="603"/>
                  </a:cubicBezTo>
                  <a:cubicBezTo>
                    <a:pt x="210" y="1185"/>
                    <a:pt x="117" y="1767"/>
                    <a:pt x="0" y="2465"/>
                  </a:cubicBezTo>
                  <a:cubicBezTo>
                    <a:pt x="0" y="2837"/>
                    <a:pt x="117" y="3232"/>
                    <a:pt x="489" y="3325"/>
                  </a:cubicBezTo>
                  <a:cubicBezTo>
                    <a:pt x="556" y="3341"/>
                    <a:pt x="624" y="3349"/>
                    <a:pt x="689" y="3349"/>
                  </a:cubicBezTo>
                  <a:cubicBezTo>
                    <a:pt x="1010" y="3349"/>
                    <a:pt x="1296" y="3165"/>
                    <a:pt x="1373" y="2837"/>
                  </a:cubicBezTo>
                  <a:cubicBezTo>
                    <a:pt x="1559" y="2162"/>
                    <a:pt x="1745" y="1581"/>
                    <a:pt x="1861" y="999"/>
                  </a:cubicBezTo>
                  <a:cubicBezTo>
                    <a:pt x="1861" y="603"/>
                    <a:pt x="1745" y="138"/>
                    <a:pt x="1280" y="22"/>
                  </a:cubicBezTo>
                  <a:cubicBezTo>
                    <a:pt x="1218" y="7"/>
                    <a:pt x="1157" y="0"/>
                    <a:pt x="1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0" name="Google Shape;170;p3"/>
            <p:cNvSpPr/>
            <p:nvPr/>
          </p:nvSpPr>
          <p:spPr>
            <a:xfrm>
              <a:off x="2652450" y="1932650"/>
              <a:ext cx="91200" cy="63375"/>
            </a:xfrm>
            <a:custGeom>
              <a:avLst/>
              <a:gdLst/>
              <a:ahLst/>
              <a:cxnLst/>
              <a:rect l="l" t="t" r="r" b="b"/>
              <a:pathLst>
                <a:path w="3648" h="2535" extrusionOk="0">
                  <a:moveTo>
                    <a:pt x="2904" y="1"/>
                  </a:moveTo>
                  <a:cubicBezTo>
                    <a:pt x="2802" y="1"/>
                    <a:pt x="2700" y="32"/>
                    <a:pt x="2601" y="98"/>
                  </a:cubicBezTo>
                  <a:cubicBezTo>
                    <a:pt x="1903" y="400"/>
                    <a:pt x="1228" y="772"/>
                    <a:pt x="647" y="1168"/>
                  </a:cubicBezTo>
                  <a:cubicBezTo>
                    <a:pt x="0" y="1579"/>
                    <a:pt x="376" y="2535"/>
                    <a:pt x="1039" y="2535"/>
                  </a:cubicBezTo>
                  <a:cubicBezTo>
                    <a:pt x="1164" y="2535"/>
                    <a:pt x="1298" y="2501"/>
                    <a:pt x="1438" y="2424"/>
                  </a:cubicBezTo>
                  <a:cubicBezTo>
                    <a:pt x="2112" y="2028"/>
                    <a:pt x="2787" y="1656"/>
                    <a:pt x="3369" y="1168"/>
                  </a:cubicBezTo>
                  <a:cubicBezTo>
                    <a:pt x="3648" y="982"/>
                    <a:pt x="3648" y="493"/>
                    <a:pt x="3462" y="284"/>
                  </a:cubicBezTo>
                  <a:cubicBezTo>
                    <a:pt x="3281" y="103"/>
                    <a:pt x="3091" y="1"/>
                    <a:pt x="29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1" name="Google Shape;171;p3"/>
            <p:cNvSpPr/>
            <p:nvPr/>
          </p:nvSpPr>
          <p:spPr>
            <a:xfrm>
              <a:off x="2833775" y="1862025"/>
              <a:ext cx="131750" cy="60875"/>
            </a:xfrm>
            <a:custGeom>
              <a:avLst/>
              <a:gdLst/>
              <a:ahLst/>
              <a:cxnLst/>
              <a:rect l="l" t="t" r="r" b="b"/>
              <a:pathLst>
                <a:path w="5270" h="2435" extrusionOk="0">
                  <a:moveTo>
                    <a:pt x="3847" y="1"/>
                  </a:moveTo>
                  <a:cubicBezTo>
                    <a:pt x="3792" y="1"/>
                    <a:pt x="3735" y="5"/>
                    <a:pt x="3676" y="15"/>
                  </a:cubicBezTo>
                  <a:cubicBezTo>
                    <a:pt x="2606" y="317"/>
                    <a:pt x="1536" y="689"/>
                    <a:pt x="582" y="1178"/>
                  </a:cubicBezTo>
                  <a:cubicBezTo>
                    <a:pt x="1" y="1480"/>
                    <a:pt x="280" y="2434"/>
                    <a:pt x="954" y="2434"/>
                  </a:cubicBezTo>
                  <a:cubicBezTo>
                    <a:pt x="2025" y="2341"/>
                    <a:pt x="3095" y="2155"/>
                    <a:pt x="4165" y="1852"/>
                  </a:cubicBezTo>
                  <a:cubicBezTo>
                    <a:pt x="5269" y="1587"/>
                    <a:pt x="4885" y="1"/>
                    <a:pt x="38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2" name="Google Shape;172;p3"/>
            <p:cNvSpPr/>
            <p:nvPr/>
          </p:nvSpPr>
          <p:spPr>
            <a:xfrm>
              <a:off x="3303700" y="1632075"/>
              <a:ext cx="39000" cy="63400"/>
            </a:xfrm>
            <a:custGeom>
              <a:avLst/>
              <a:gdLst/>
              <a:ahLst/>
              <a:cxnLst/>
              <a:rect l="l" t="t" r="r" b="b"/>
              <a:pathLst>
                <a:path w="1560" h="2536" extrusionOk="0">
                  <a:moveTo>
                    <a:pt x="769" y="0"/>
                  </a:moveTo>
                  <a:cubicBezTo>
                    <a:pt x="396" y="0"/>
                    <a:pt x="187" y="303"/>
                    <a:pt x="94" y="675"/>
                  </a:cubicBezTo>
                  <a:cubicBezTo>
                    <a:pt x="94" y="884"/>
                    <a:pt x="1" y="1163"/>
                    <a:pt x="1" y="1373"/>
                  </a:cubicBezTo>
                  <a:cubicBezTo>
                    <a:pt x="1" y="1559"/>
                    <a:pt x="94" y="1838"/>
                    <a:pt x="94" y="2047"/>
                  </a:cubicBezTo>
                  <a:cubicBezTo>
                    <a:pt x="187" y="2327"/>
                    <a:pt x="582" y="2536"/>
                    <a:pt x="769" y="2536"/>
                  </a:cubicBezTo>
                  <a:cubicBezTo>
                    <a:pt x="1071" y="2536"/>
                    <a:pt x="1443" y="2327"/>
                    <a:pt x="1443" y="2047"/>
                  </a:cubicBezTo>
                  <a:cubicBezTo>
                    <a:pt x="1559" y="1838"/>
                    <a:pt x="1559" y="1559"/>
                    <a:pt x="1559" y="1373"/>
                  </a:cubicBezTo>
                  <a:lnTo>
                    <a:pt x="1559" y="675"/>
                  </a:lnTo>
                  <a:cubicBezTo>
                    <a:pt x="1443" y="396"/>
                    <a:pt x="1257" y="0"/>
                    <a:pt x="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3" name="Google Shape;173;p3"/>
            <p:cNvSpPr/>
            <p:nvPr/>
          </p:nvSpPr>
          <p:spPr>
            <a:xfrm>
              <a:off x="3322900" y="1424900"/>
              <a:ext cx="58175" cy="131875"/>
            </a:xfrm>
            <a:custGeom>
              <a:avLst/>
              <a:gdLst/>
              <a:ahLst/>
              <a:cxnLst/>
              <a:rect l="l" t="t" r="r" b="b"/>
              <a:pathLst>
                <a:path w="2327" h="5275" extrusionOk="0">
                  <a:moveTo>
                    <a:pt x="1201" y="0"/>
                  </a:moveTo>
                  <a:cubicBezTo>
                    <a:pt x="953" y="0"/>
                    <a:pt x="710" y="109"/>
                    <a:pt x="582" y="354"/>
                  </a:cubicBezTo>
                  <a:cubicBezTo>
                    <a:pt x="1" y="1703"/>
                    <a:pt x="94" y="3146"/>
                    <a:pt x="94" y="4518"/>
                  </a:cubicBezTo>
                  <a:cubicBezTo>
                    <a:pt x="94" y="4997"/>
                    <a:pt x="489" y="5274"/>
                    <a:pt x="872" y="5274"/>
                  </a:cubicBezTo>
                  <a:cubicBezTo>
                    <a:pt x="1178" y="5274"/>
                    <a:pt x="1477" y="5097"/>
                    <a:pt x="1559" y="4704"/>
                  </a:cubicBezTo>
                  <a:cubicBezTo>
                    <a:pt x="1955" y="3355"/>
                    <a:pt x="2327" y="1890"/>
                    <a:pt x="1955" y="540"/>
                  </a:cubicBezTo>
                  <a:cubicBezTo>
                    <a:pt x="1887" y="204"/>
                    <a:pt x="1540" y="0"/>
                    <a:pt x="12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4" name="Google Shape;174;p3"/>
            <p:cNvSpPr/>
            <p:nvPr/>
          </p:nvSpPr>
          <p:spPr>
            <a:xfrm>
              <a:off x="3370950" y="1270275"/>
              <a:ext cx="99850" cy="114875"/>
            </a:xfrm>
            <a:custGeom>
              <a:avLst/>
              <a:gdLst/>
              <a:ahLst/>
              <a:cxnLst/>
              <a:rect l="l" t="t" r="r" b="b"/>
              <a:pathLst>
                <a:path w="3994" h="4595" extrusionOk="0">
                  <a:moveTo>
                    <a:pt x="2843" y="0"/>
                  </a:moveTo>
                  <a:cubicBezTo>
                    <a:pt x="2623" y="0"/>
                    <a:pt x="2405" y="72"/>
                    <a:pt x="2243" y="235"/>
                  </a:cubicBezTo>
                  <a:cubicBezTo>
                    <a:pt x="1289" y="1188"/>
                    <a:pt x="707" y="2352"/>
                    <a:pt x="219" y="3631"/>
                  </a:cubicBezTo>
                  <a:cubicBezTo>
                    <a:pt x="0" y="4186"/>
                    <a:pt x="498" y="4595"/>
                    <a:pt x="976" y="4595"/>
                  </a:cubicBezTo>
                  <a:cubicBezTo>
                    <a:pt x="1159" y="4595"/>
                    <a:pt x="1339" y="4534"/>
                    <a:pt x="1475" y="4399"/>
                  </a:cubicBezTo>
                  <a:cubicBezTo>
                    <a:pt x="2452" y="3422"/>
                    <a:pt x="3220" y="2352"/>
                    <a:pt x="3708" y="1095"/>
                  </a:cubicBezTo>
                  <a:cubicBezTo>
                    <a:pt x="3993" y="475"/>
                    <a:pt x="340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5" name="Google Shape;175;p3"/>
            <p:cNvSpPr/>
            <p:nvPr/>
          </p:nvSpPr>
          <p:spPr>
            <a:xfrm>
              <a:off x="3475850" y="1219725"/>
              <a:ext cx="123325" cy="56425"/>
            </a:xfrm>
            <a:custGeom>
              <a:avLst/>
              <a:gdLst/>
              <a:ahLst/>
              <a:cxnLst/>
              <a:rect l="l" t="t" r="r" b="b"/>
              <a:pathLst>
                <a:path w="4933" h="2257" extrusionOk="0">
                  <a:moveTo>
                    <a:pt x="2711" y="0"/>
                  </a:moveTo>
                  <a:cubicBezTo>
                    <a:pt x="2298" y="0"/>
                    <a:pt x="1885" y="23"/>
                    <a:pt x="1443" y="23"/>
                  </a:cubicBezTo>
                  <a:cubicBezTo>
                    <a:pt x="1" y="23"/>
                    <a:pt x="1" y="2164"/>
                    <a:pt x="1443" y="2257"/>
                  </a:cubicBezTo>
                  <a:cubicBezTo>
                    <a:pt x="2327" y="2257"/>
                    <a:pt x="3095" y="2257"/>
                    <a:pt x="3979" y="2047"/>
                  </a:cubicBezTo>
                  <a:cubicBezTo>
                    <a:pt x="4933" y="1954"/>
                    <a:pt x="4933" y="302"/>
                    <a:pt x="3979" y="116"/>
                  </a:cubicBezTo>
                  <a:cubicBezTo>
                    <a:pt x="3537" y="23"/>
                    <a:pt x="3124" y="0"/>
                    <a:pt x="27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176" name="Google Shape;176;p3"/>
          <p:cNvGrpSpPr/>
          <p:nvPr/>
        </p:nvGrpSpPr>
        <p:grpSpPr>
          <a:xfrm>
            <a:off x="6184307" y="5810039"/>
            <a:ext cx="3020405" cy="1708587"/>
            <a:chOff x="3260100" y="4040200"/>
            <a:chExt cx="1579600" cy="893550"/>
          </a:xfrm>
        </p:grpSpPr>
        <p:sp>
          <p:nvSpPr>
            <p:cNvPr id="177" name="Google Shape;177;p3"/>
            <p:cNvSpPr/>
            <p:nvPr/>
          </p:nvSpPr>
          <p:spPr>
            <a:xfrm>
              <a:off x="3766650" y="4800800"/>
              <a:ext cx="93575" cy="132950"/>
            </a:xfrm>
            <a:custGeom>
              <a:avLst/>
              <a:gdLst/>
              <a:ahLst/>
              <a:cxnLst/>
              <a:rect l="l" t="t" r="r" b="b"/>
              <a:pathLst>
                <a:path w="3743" h="5318" extrusionOk="0">
                  <a:moveTo>
                    <a:pt x="1308" y="0"/>
                  </a:moveTo>
                  <a:cubicBezTo>
                    <a:pt x="951" y="0"/>
                    <a:pt x="610" y="212"/>
                    <a:pt x="489" y="714"/>
                  </a:cubicBezTo>
                  <a:cubicBezTo>
                    <a:pt x="1" y="2458"/>
                    <a:pt x="1164" y="4785"/>
                    <a:pt x="3002" y="5273"/>
                  </a:cubicBezTo>
                  <a:cubicBezTo>
                    <a:pt x="3059" y="5304"/>
                    <a:pt x="3116" y="5318"/>
                    <a:pt x="3171" y="5318"/>
                  </a:cubicBezTo>
                  <a:cubicBezTo>
                    <a:pt x="3494" y="5318"/>
                    <a:pt x="3743" y="4844"/>
                    <a:pt x="3583" y="4506"/>
                  </a:cubicBezTo>
                  <a:cubicBezTo>
                    <a:pt x="3281" y="4017"/>
                    <a:pt x="2909" y="3436"/>
                    <a:pt x="2699" y="2854"/>
                  </a:cubicBezTo>
                  <a:cubicBezTo>
                    <a:pt x="2513" y="2179"/>
                    <a:pt x="2420" y="1598"/>
                    <a:pt x="2327" y="923"/>
                  </a:cubicBezTo>
                  <a:cubicBezTo>
                    <a:pt x="2274" y="368"/>
                    <a:pt x="1778"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8" name="Google Shape;178;p3"/>
            <p:cNvSpPr/>
            <p:nvPr/>
          </p:nvSpPr>
          <p:spPr>
            <a:xfrm>
              <a:off x="3754450" y="4603725"/>
              <a:ext cx="70400" cy="96800"/>
            </a:xfrm>
            <a:custGeom>
              <a:avLst/>
              <a:gdLst/>
              <a:ahLst/>
              <a:cxnLst/>
              <a:rect l="l" t="t" r="r" b="b"/>
              <a:pathLst>
                <a:path w="2816" h="3872" extrusionOk="0">
                  <a:moveTo>
                    <a:pt x="1615" y="1"/>
                  </a:moveTo>
                  <a:cubicBezTo>
                    <a:pt x="1383" y="1"/>
                    <a:pt x="1151" y="86"/>
                    <a:pt x="977" y="268"/>
                  </a:cubicBezTo>
                  <a:cubicBezTo>
                    <a:pt x="186" y="943"/>
                    <a:pt x="0" y="2315"/>
                    <a:pt x="186" y="3362"/>
                  </a:cubicBezTo>
                  <a:cubicBezTo>
                    <a:pt x="320" y="3674"/>
                    <a:pt x="643" y="3872"/>
                    <a:pt x="956" y="3872"/>
                  </a:cubicBezTo>
                  <a:cubicBezTo>
                    <a:pt x="1133" y="3872"/>
                    <a:pt x="1308" y="3808"/>
                    <a:pt x="1443" y="3665"/>
                  </a:cubicBezTo>
                  <a:cubicBezTo>
                    <a:pt x="2234" y="2897"/>
                    <a:pt x="2815" y="1734"/>
                    <a:pt x="2513" y="664"/>
                  </a:cubicBezTo>
                  <a:cubicBezTo>
                    <a:pt x="2396" y="241"/>
                    <a:pt x="2005" y="1"/>
                    <a:pt x="16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79" name="Google Shape;179;p3"/>
            <p:cNvSpPr/>
            <p:nvPr/>
          </p:nvSpPr>
          <p:spPr>
            <a:xfrm>
              <a:off x="3802075" y="4390150"/>
              <a:ext cx="96350" cy="123825"/>
            </a:xfrm>
            <a:custGeom>
              <a:avLst/>
              <a:gdLst/>
              <a:ahLst/>
              <a:cxnLst/>
              <a:rect l="l" t="t" r="r" b="b"/>
              <a:pathLst>
                <a:path w="3854" h="4953" extrusionOk="0">
                  <a:moveTo>
                    <a:pt x="2798" y="1"/>
                  </a:moveTo>
                  <a:cubicBezTo>
                    <a:pt x="2547" y="1"/>
                    <a:pt x="2282" y="116"/>
                    <a:pt x="2073" y="390"/>
                  </a:cubicBezTo>
                  <a:cubicBezTo>
                    <a:pt x="1399" y="1437"/>
                    <a:pt x="817" y="2600"/>
                    <a:pt x="329" y="3879"/>
                  </a:cubicBezTo>
                  <a:cubicBezTo>
                    <a:pt x="0" y="4458"/>
                    <a:pt x="461" y="4953"/>
                    <a:pt x="946" y="4953"/>
                  </a:cubicBezTo>
                  <a:cubicBezTo>
                    <a:pt x="1183" y="4953"/>
                    <a:pt x="1425" y="4836"/>
                    <a:pt x="1585" y="4554"/>
                  </a:cubicBezTo>
                  <a:cubicBezTo>
                    <a:pt x="2260" y="3484"/>
                    <a:pt x="3027" y="2414"/>
                    <a:pt x="3516" y="1250"/>
                  </a:cubicBezTo>
                  <a:cubicBezTo>
                    <a:pt x="3853" y="576"/>
                    <a:pt x="3358"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0" name="Google Shape;180;p3"/>
            <p:cNvSpPr/>
            <p:nvPr/>
          </p:nvSpPr>
          <p:spPr>
            <a:xfrm>
              <a:off x="3901125" y="4239675"/>
              <a:ext cx="104300" cy="68425"/>
            </a:xfrm>
            <a:custGeom>
              <a:avLst/>
              <a:gdLst/>
              <a:ahLst/>
              <a:cxnLst/>
              <a:rect l="l" t="t" r="r" b="b"/>
              <a:pathLst>
                <a:path w="4172" h="2737" extrusionOk="0">
                  <a:moveTo>
                    <a:pt x="2917" y="1"/>
                  </a:moveTo>
                  <a:cubicBezTo>
                    <a:pt x="2867" y="1"/>
                    <a:pt x="2816" y="4"/>
                    <a:pt x="2764" y="11"/>
                  </a:cubicBezTo>
                  <a:cubicBezTo>
                    <a:pt x="1880" y="197"/>
                    <a:pt x="1206" y="779"/>
                    <a:pt x="531" y="1360"/>
                  </a:cubicBezTo>
                  <a:cubicBezTo>
                    <a:pt x="0" y="1806"/>
                    <a:pt x="516" y="2737"/>
                    <a:pt x="1123" y="2737"/>
                  </a:cubicBezTo>
                  <a:cubicBezTo>
                    <a:pt x="1181" y="2737"/>
                    <a:pt x="1240" y="2728"/>
                    <a:pt x="1299" y="2710"/>
                  </a:cubicBezTo>
                  <a:cubicBezTo>
                    <a:pt x="2183" y="2431"/>
                    <a:pt x="3043" y="2128"/>
                    <a:pt x="3625" y="1453"/>
                  </a:cubicBezTo>
                  <a:cubicBezTo>
                    <a:pt x="4171" y="820"/>
                    <a:pt x="3691" y="1"/>
                    <a:pt x="29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1" name="Google Shape;181;p3"/>
            <p:cNvSpPr/>
            <p:nvPr/>
          </p:nvSpPr>
          <p:spPr>
            <a:xfrm>
              <a:off x="4085650" y="4070600"/>
              <a:ext cx="128875" cy="112175"/>
            </a:xfrm>
            <a:custGeom>
              <a:avLst/>
              <a:gdLst/>
              <a:ahLst/>
              <a:cxnLst/>
              <a:rect l="l" t="t" r="r" b="b"/>
              <a:pathLst>
                <a:path w="5155" h="4487" extrusionOk="0">
                  <a:moveTo>
                    <a:pt x="3913" y="1"/>
                  </a:moveTo>
                  <a:cubicBezTo>
                    <a:pt x="3751" y="1"/>
                    <a:pt x="3586" y="51"/>
                    <a:pt x="3432" y="167"/>
                  </a:cubicBezTo>
                  <a:cubicBezTo>
                    <a:pt x="2362" y="958"/>
                    <a:pt x="1571" y="1912"/>
                    <a:pt x="618" y="2889"/>
                  </a:cubicBezTo>
                  <a:cubicBezTo>
                    <a:pt x="1" y="3560"/>
                    <a:pt x="643" y="4486"/>
                    <a:pt x="1364" y="4486"/>
                  </a:cubicBezTo>
                  <a:cubicBezTo>
                    <a:pt x="1568" y="4486"/>
                    <a:pt x="1777" y="4412"/>
                    <a:pt x="1967" y="4238"/>
                  </a:cubicBezTo>
                  <a:cubicBezTo>
                    <a:pt x="2944" y="3378"/>
                    <a:pt x="4014" y="2494"/>
                    <a:pt x="4689" y="1423"/>
                  </a:cubicBezTo>
                  <a:cubicBezTo>
                    <a:pt x="5154" y="809"/>
                    <a:pt x="4562" y="1"/>
                    <a:pt x="39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2" name="Google Shape;182;p3"/>
            <p:cNvSpPr/>
            <p:nvPr/>
          </p:nvSpPr>
          <p:spPr>
            <a:xfrm>
              <a:off x="3621250" y="4817475"/>
              <a:ext cx="65925" cy="100450"/>
            </a:xfrm>
            <a:custGeom>
              <a:avLst/>
              <a:gdLst/>
              <a:ahLst/>
              <a:cxnLst/>
              <a:rect l="l" t="t" r="r" b="b"/>
              <a:pathLst>
                <a:path w="2637" h="4018" extrusionOk="0">
                  <a:moveTo>
                    <a:pt x="798" y="1"/>
                  </a:moveTo>
                  <a:cubicBezTo>
                    <a:pt x="438" y="1"/>
                    <a:pt x="1" y="297"/>
                    <a:pt x="1" y="628"/>
                  </a:cubicBezTo>
                  <a:cubicBezTo>
                    <a:pt x="94" y="1210"/>
                    <a:pt x="280" y="1698"/>
                    <a:pt x="489" y="2187"/>
                  </a:cubicBezTo>
                  <a:cubicBezTo>
                    <a:pt x="676" y="2675"/>
                    <a:pt x="955" y="3164"/>
                    <a:pt x="1257" y="3653"/>
                  </a:cubicBezTo>
                  <a:cubicBezTo>
                    <a:pt x="1351" y="3912"/>
                    <a:pt x="1546" y="4017"/>
                    <a:pt x="1756" y="4017"/>
                  </a:cubicBezTo>
                  <a:cubicBezTo>
                    <a:pt x="2168" y="4017"/>
                    <a:pt x="2637" y="3611"/>
                    <a:pt x="2513" y="3164"/>
                  </a:cubicBezTo>
                  <a:cubicBezTo>
                    <a:pt x="2327" y="2582"/>
                    <a:pt x="2234" y="2094"/>
                    <a:pt x="2025" y="1605"/>
                  </a:cubicBezTo>
                  <a:cubicBezTo>
                    <a:pt x="1839" y="1024"/>
                    <a:pt x="1536" y="628"/>
                    <a:pt x="1164" y="163"/>
                  </a:cubicBezTo>
                  <a:cubicBezTo>
                    <a:pt x="1077" y="49"/>
                    <a:pt x="944" y="1"/>
                    <a:pt x="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3" name="Google Shape;183;p3"/>
            <p:cNvSpPr/>
            <p:nvPr/>
          </p:nvSpPr>
          <p:spPr>
            <a:xfrm>
              <a:off x="3611375" y="4619725"/>
              <a:ext cx="48300" cy="83400"/>
            </a:xfrm>
            <a:custGeom>
              <a:avLst/>
              <a:gdLst/>
              <a:ahLst/>
              <a:cxnLst/>
              <a:rect l="l" t="t" r="r" b="b"/>
              <a:pathLst>
                <a:path w="1932" h="3336" extrusionOk="0">
                  <a:moveTo>
                    <a:pt x="1159" y="0"/>
                  </a:moveTo>
                  <a:cubicBezTo>
                    <a:pt x="852" y="0"/>
                    <a:pt x="566" y="184"/>
                    <a:pt x="489" y="512"/>
                  </a:cubicBezTo>
                  <a:cubicBezTo>
                    <a:pt x="303" y="1094"/>
                    <a:pt x="187" y="1768"/>
                    <a:pt x="93" y="2350"/>
                  </a:cubicBezTo>
                  <a:cubicBezTo>
                    <a:pt x="0" y="2722"/>
                    <a:pt x="187" y="3211"/>
                    <a:pt x="582" y="3304"/>
                  </a:cubicBezTo>
                  <a:cubicBezTo>
                    <a:pt x="654" y="3325"/>
                    <a:pt x="728" y="3335"/>
                    <a:pt x="803" y="3335"/>
                  </a:cubicBezTo>
                  <a:cubicBezTo>
                    <a:pt x="1141" y="3335"/>
                    <a:pt x="1483" y="3122"/>
                    <a:pt x="1559" y="2722"/>
                  </a:cubicBezTo>
                  <a:cubicBezTo>
                    <a:pt x="1652" y="2141"/>
                    <a:pt x="1838" y="1559"/>
                    <a:pt x="1931" y="884"/>
                  </a:cubicBezTo>
                  <a:cubicBezTo>
                    <a:pt x="1931" y="512"/>
                    <a:pt x="1838" y="117"/>
                    <a:pt x="1350" y="24"/>
                  </a:cubicBezTo>
                  <a:cubicBezTo>
                    <a:pt x="1286" y="8"/>
                    <a:pt x="1222" y="0"/>
                    <a:pt x="11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4" name="Google Shape;184;p3"/>
            <p:cNvSpPr/>
            <p:nvPr/>
          </p:nvSpPr>
          <p:spPr>
            <a:xfrm>
              <a:off x="3662550" y="4400075"/>
              <a:ext cx="65175" cy="78025"/>
            </a:xfrm>
            <a:custGeom>
              <a:avLst/>
              <a:gdLst/>
              <a:ahLst/>
              <a:cxnLst/>
              <a:rect l="l" t="t" r="r" b="b"/>
              <a:pathLst>
                <a:path w="2607" h="3121" extrusionOk="0">
                  <a:moveTo>
                    <a:pt x="1679" y="1"/>
                  </a:moveTo>
                  <a:cubicBezTo>
                    <a:pt x="1386" y="1"/>
                    <a:pt x="1104" y="165"/>
                    <a:pt x="954" y="365"/>
                  </a:cubicBezTo>
                  <a:cubicBezTo>
                    <a:pt x="768" y="667"/>
                    <a:pt x="582" y="853"/>
                    <a:pt x="466" y="1156"/>
                  </a:cubicBezTo>
                  <a:cubicBezTo>
                    <a:pt x="280" y="1435"/>
                    <a:pt x="280" y="1831"/>
                    <a:pt x="94" y="2110"/>
                  </a:cubicBezTo>
                  <a:cubicBezTo>
                    <a:pt x="1" y="2505"/>
                    <a:pt x="280" y="2901"/>
                    <a:pt x="582" y="3087"/>
                  </a:cubicBezTo>
                  <a:cubicBezTo>
                    <a:pt x="669" y="3108"/>
                    <a:pt x="757" y="3120"/>
                    <a:pt x="844" y="3120"/>
                  </a:cubicBezTo>
                  <a:cubicBezTo>
                    <a:pt x="1132" y="3120"/>
                    <a:pt x="1415" y="2995"/>
                    <a:pt x="1629" y="2691"/>
                  </a:cubicBezTo>
                  <a:cubicBezTo>
                    <a:pt x="1838" y="2505"/>
                    <a:pt x="2025" y="2203"/>
                    <a:pt x="2118" y="2017"/>
                  </a:cubicBezTo>
                  <a:cubicBezTo>
                    <a:pt x="2211" y="1737"/>
                    <a:pt x="2420" y="1342"/>
                    <a:pt x="2513" y="1040"/>
                  </a:cubicBezTo>
                  <a:cubicBezTo>
                    <a:pt x="2606" y="667"/>
                    <a:pt x="2327" y="179"/>
                    <a:pt x="2025" y="86"/>
                  </a:cubicBezTo>
                  <a:cubicBezTo>
                    <a:pt x="1912" y="26"/>
                    <a:pt x="1795" y="1"/>
                    <a:pt x="1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5" name="Google Shape;185;p3"/>
            <p:cNvSpPr/>
            <p:nvPr/>
          </p:nvSpPr>
          <p:spPr>
            <a:xfrm>
              <a:off x="3759100" y="4243100"/>
              <a:ext cx="107025" cy="69800"/>
            </a:xfrm>
            <a:custGeom>
              <a:avLst/>
              <a:gdLst/>
              <a:ahLst/>
              <a:cxnLst/>
              <a:rect l="l" t="t" r="r" b="b"/>
              <a:pathLst>
                <a:path w="4281" h="2792" extrusionOk="0">
                  <a:moveTo>
                    <a:pt x="2603" y="0"/>
                  </a:moveTo>
                  <a:cubicBezTo>
                    <a:pt x="2025" y="0"/>
                    <a:pt x="1501" y="221"/>
                    <a:pt x="978" y="456"/>
                  </a:cubicBezTo>
                  <a:cubicBezTo>
                    <a:pt x="396" y="642"/>
                    <a:pt x="0" y="1130"/>
                    <a:pt x="93" y="1712"/>
                  </a:cubicBezTo>
                  <a:cubicBezTo>
                    <a:pt x="201" y="2252"/>
                    <a:pt x="610" y="2792"/>
                    <a:pt x="1134" y="2792"/>
                  </a:cubicBezTo>
                  <a:cubicBezTo>
                    <a:pt x="1174" y="2792"/>
                    <a:pt x="1215" y="2789"/>
                    <a:pt x="1257" y="2782"/>
                  </a:cubicBezTo>
                  <a:cubicBezTo>
                    <a:pt x="2141" y="2666"/>
                    <a:pt x="2908" y="2666"/>
                    <a:pt x="3583" y="2084"/>
                  </a:cubicBezTo>
                  <a:cubicBezTo>
                    <a:pt x="4281" y="1503"/>
                    <a:pt x="3979" y="246"/>
                    <a:pt x="3118" y="60"/>
                  </a:cubicBezTo>
                  <a:cubicBezTo>
                    <a:pt x="2941" y="19"/>
                    <a:pt x="2770" y="0"/>
                    <a:pt x="26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6" name="Google Shape;186;p3"/>
            <p:cNvSpPr/>
            <p:nvPr/>
          </p:nvSpPr>
          <p:spPr>
            <a:xfrm>
              <a:off x="3926600" y="4103425"/>
              <a:ext cx="79700" cy="56250"/>
            </a:xfrm>
            <a:custGeom>
              <a:avLst/>
              <a:gdLst/>
              <a:ahLst/>
              <a:cxnLst/>
              <a:rect l="l" t="t" r="r" b="b"/>
              <a:pathLst>
                <a:path w="3188" h="2250" extrusionOk="0">
                  <a:moveTo>
                    <a:pt x="2375" y="0"/>
                  </a:moveTo>
                  <a:cubicBezTo>
                    <a:pt x="2328" y="0"/>
                    <a:pt x="2281" y="6"/>
                    <a:pt x="2234" y="17"/>
                  </a:cubicBezTo>
                  <a:cubicBezTo>
                    <a:pt x="1652" y="320"/>
                    <a:pt x="1071" y="506"/>
                    <a:pt x="582" y="808"/>
                  </a:cubicBezTo>
                  <a:cubicBezTo>
                    <a:pt x="187" y="994"/>
                    <a:pt x="0" y="1576"/>
                    <a:pt x="280" y="1855"/>
                  </a:cubicBezTo>
                  <a:cubicBezTo>
                    <a:pt x="420" y="2121"/>
                    <a:pt x="676" y="2250"/>
                    <a:pt x="949" y="2250"/>
                  </a:cubicBezTo>
                  <a:cubicBezTo>
                    <a:pt x="1082" y="2250"/>
                    <a:pt x="1220" y="2219"/>
                    <a:pt x="1350" y="2158"/>
                  </a:cubicBezTo>
                  <a:cubicBezTo>
                    <a:pt x="1838" y="1972"/>
                    <a:pt x="2327" y="1669"/>
                    <a:pt x="2815" y="1390"/>
                  </a:cubicBezTo>
                  <a:cubicBezTo>
                    <a:pt x="3095" y="1181"/>
                    <a:pt x="3188" y="808"/>
                    <a:pt x="3095" y="506"/>
                  </a:cubicBezTo>
                  <a:cubicBezTo>
                    <a:pt x="3013" y="262"/>
                    <a:pt x="2701" y="0"/>
                    <a:pt x="23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7" name="Google Shape;187;p3"/>
            <p:cNvSpPr/>
            <p:nvPr/>
          </p:nvSpPr>
          <p:spPr>
            <a:xfrm>
              <a:off x="4113825" y="4232175"/>
              <a:ext cx="122400" cy="80075"/>
            </a:xfrm>
            <a:custGeom>
              <a:avLst/>
              <a:gdLst/>
              <a:ahLst/>
              <a:cxnLst/>
              <a:rect l="l" t="t" r="r" b="b"/>
              <a:pathLst>
                <a:path w="4896" h="3203" extrusionOk="0">
                  <a:moveTo>
                    <a:pt x="4030" y="1"/>
                  </a:moveTo>
                  <a:cubicBezTo>
                    <a:pt x="3999" y="1"/>
                    <a:pt x="3967" y="3"/>
                    <a:pt x="3934" y="9"/>
                  </a:cubicBezTo>
                  <a:cubicBezTo>
                    <a:pt x="2678" y="9"/>
                    <a:pt x="1817" y="893"/>
                    <a:pt x="840" y="1567"/>
                  </a:cubicBezTo>
                  <a:cubicBezTo>
                    <a:pt x="0" y="2067"/>
                    <a:pt x="466" y="3202"/>
                    <a:pt x="1292" y="3202"/>
                  </a:cubicBezTo>
                  <a:cubicBezTo>
                    <a:pt x="1428" y="3202"/>
                    <a:pt x="1573" y="3172"/>
                    <a:pt x="1724" y="3103"/>
                  </a:cubicBezTo>
                  <a:cubicBezTo>
                    <a:pt x="2771" y="2521"/>
                    <a:pt x="3934" y="2242"/>
                    <a:pt x="4632" y="1172"/>
                  </a:cubicBezTo>
                  <a:cubicBezTo>
                    <a:pt x="4895" y="711"/>
                    <a:pt x="4558" y="1"/>
                    <a:pt x="40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8" name="Google Shape;188;p3"/>
            <p:cNvSpPr/>
            <p:nvPr/>
          </p:nvSpPr>
          <p:spPr>
            <a:xfrm>
              <a:off x="4240275" y="4265700"/>
              <a:ext cx="100450" cy="71525"/>
            </a:xfrm>
            <a:custGeom>
              <a:avLst/>
              <a:gdLst/>
              <a:ahLst/>
              <a:cxnLst/>
              <a:rect l="l" t="t" r="r" b="b"/>
              <a:pathLst>
                <a:path w="4018" h="2861" extrusionOk="0">
                  <a:moveTo>
                    <a:pt x="2912" y="0"/>
                  </a:moveTo>
                  <a:cubicBezTo>
                    <a:pt x="2861" y="0"/>
                    <a:pt x="2810" y="5"/>
                    <a:pt x="2761" y="17"/>
                  </a:cubicBezTo>
                  <a:cubicBezTo>
                    <a:pt x="2272" y="226"/>
                    <a:pt x="1900" y="412"/>
                    <a:pt x="1505" y="715"/>
                  </a:cubicBezTo>
                  <a:cubicBezTo>
                    <a:pt x="1109" y="901"/>
                    <a:pt x="830" y="1180"/>
                    <a:pt x="528" y="1483"/>
                  </a:cubicBezTo>
                  <a:cubicBezTo>
                    <a:pt x="1" y="2009"/>
                    <a:pt x="429" y="2861"/>
                    <a:pt x="1102" y="2861"/>
                  </a:cubicBezTo>
                  <a:cubicBezTo>
                    <a:pt x="1172" y="2861"/>
                    <a:pt x="1244" y="2852"/>
                    <a:pt x="1319" y="2832"/>
                  </a:cubicBezTo>
                  <a:cubicBezTo>
                    <a:pt x="2086" y="2646"/>
                    <a:pt x="2761" y="2343"/>
                    <a:pt x="3436" y="1762"/>
                  </a:cubicBezTo>
                  <a:cubicBezTo>
                    <a:pt x="3831" y="1483"/>
                    <a:pt x="4017" y="1087"/>
                    <a:pt x="3831" y="599"/>
                  </a:cubicBezTo>
                  <a:cubicBezTo>
                    <a:pt x="3668" y="273"/>
                    <a:pt x="3273" y="0"/>
                    <a:pt x="29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89" name="Google Shape;189;p3"/>
            <p:cNvSpPr/>
            <p:nvPr/>
          </p:nvSpPr>
          <p:spPr>
            <a:xfrm>
              <a:off x="4411075" y="4215100"/>
              <a:ext cx="123900" cy="81800"/>
            </a:xfrm>
            <a:custGeom>
              <a:avLst/>
              <a:gdLst/>
              <a:ahLst/>
              <a:cxnLst/>
              <a:rect l="l" t="t" r="r" b="b"/>
              <a:pathLst>
                <a:path w="4956" h="3272" extrusionOk="0">
                  <a:moveTo>
                    <a:pt x="2936" y="0"/>
                  </a:moveTo>
                  <a:cubicBezTo>
                    <a:pt x="2391" y="0"/>
                    <a:pt x="1855" y="173"/>
                    <a:pt x="1350" y="506"/>
                  </a:cubicBezTo>
                  <a:cubicBezTo>
                    <a:pt x="675" y="994"/>
                    <a:pt x="0" y="1855"/>
                    <a:pt x="0" y="2623"/>
                  </a:cubicBezTo>
                  <a:cubicBezTo>
                    <a:pt x="0" y="3004"/>
                    <a:pt x="354" y="3272"/>
                    <a:pt x="698" y="3272"/>
                  </a:cubicBezTo>
                  <a:cubicBezTo>
                    <a:pt x="794" y="3272"/>
                    <a:pt x="890" y="3250"/>
                    <a:pt x="977" y="3204"/>
                  </a:cubicBezTo>
                  <a:cubicBezTo>
                    <a:pt x="1350" y="2925"/>
                    <a:pt x="1745" y="2623"/>
                    <a:pt x="2327" y="2436"/>
                  </a:cubicBezTo>
                  <a:cubicBezTo>
                    <a:pt x="2815" y="2343"/>
                    <a:pt x="3397" y="2250"/>
                    <a:pt x="3885" y="2157"/>
                  </a:cubicBezTo>
                  <a:cubicBezTo>
                    <a:pt x="4653" y="1948"/>
                    <a:pt x="4955" y="692"/>
                    <a:pt x="4164" y="296"/>
                  </a:cubicBezTo>
                  <a:cubicBezTo>
                    <a:pt x="3756" y="97"/>
                    <a:pt x="3343" y="0"/>
                    <a:pt x="29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0" name="Google Shape;190;p3"/>
            <p:cNvSpPr/>
            <p:nvPr/>
          </p:nvSpPr>
          <p:spPr>
            <a:xfrm>
              <a:off x="4265650" y="4146900"/>
              <a:ext cx="167550" cy="88600"/>
            </a:xfrm>
            <a:custGeom>
              <a:avLst/>
              <a:gdLst/>
              <a:ahLst/>
              <a:cxnLst/>
              <a:rect l="l" t="t" r="r" b="b"/>
              <a:pathLst>
                <a:path w="6702" h="3544" extrusionOk="0">
                  <a:moveTo>
                    <a:pt x="5321" y="1"/>
                  </a:moveTo>
                  <a:cubicBezTo>
                    <a:pt x="5232" y="1"/>
                    <a:pt x="5141" y="9"/>
                    <a:pt x="5050" y="23"/>
                  </a:cubicBezTo>
                  <a:cubicBezTo>
                    <a:pt x="3677" y="233"/>
                    <a:pt x="2514" y="814"/>
                    <a:pt x="1257" y="1279"/>
                  </a:cubicBezTo>
                  <a:cubicBezTo>
                    <a:pt x="0" y="1735"/>
                    <a:pt x="339" y="3543"/>
                    <a:pt x="1633" y="3543"/>
                  </a:cubicBezTo>
                  <a:cubicBezTo>
                    <a:pt x="1727" y="3543"/>
                    <a:pt x="1827" y="3533"/>
                    <a:pt x="1932" y="3513"/>
                  </a:cubicBezTo>
                  <a:cubicBezTo>
                    <a:pt x="3305" y="3234"/>
                    <a:pt x="4654" y="2931"/>
                    <a:pt x="6003" y="2350"/>
                  </a:cubicBezTo>
                  <a:cubicBezTo>
                    <a:pt x="6585" y="2070"/>
                    <a:pt x="6701" y="1279"/>
                    <a:pt x="6492" y="814"/>
                  </a:cubicBezTo>
                  <a:cubicBezTo>
                    <a:pt x="6256" y="225"/>
                    <a:pt x="5806" y="1"/>
                    <a:pt x="53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1" name="Google Shape;191;p3"/>
            <p:cNvSpPr/>
            <p:nvPr/>
          </p:nvSpPr>
          <p:spPr>
            <a:xfrm>
              <a:off x="4264225" y="4040200"/>
              <a:ext cx="142200" cy="63775"/>
            </a:xfrm>
            <a:custGeom>
              <a:avLst/>
              <a:gdLst/>
              <a:ahLst/>
              <a:cxnLst/>
              <a:rect l="l" t="t" r="r" b="b"/>
              <a:pathLst>
                <a:path w="5688" h="2551" extrusionOk="0">
                  <a:moveTo>
                    <a:pt x="4304" y="1"/>
                  </a:moveTo>
                  <a:cubicBezTo>
                    <a:pt x="4219" y="1"/>
                    <a:pt x="4130" y="11"/>
                    <a:pt x="4036" y="34"/>
                  </a:cubicBezTo>
                  <a:cubicBezTo>
                    <a:pt x="2966" y="220"/>
                    <a:pt x="1989" y="522"/>
                    <a:pt x="1035" y="895"/>
                  </a:cubicBezTo>
                  <a:cubicBezTo>
                    <a:pt x="1" y="1277"/>
                    <a:pt x="423" y="2551"/>
                    <a:pt x="1419" y="2551"/>
                  </a:cubicBezTo>
                  <a:cubicBezTo>
                    <a:pt x="1454" y="2551"/>
                    <a:pt x="1488" y="2549"/>
                    <a:pt x="1524" y="2546"/>
                  </a:cubicBezTo>
                  <a:cubicBezTo>
                    <a:pt x="2478" y="2360"/>
                    <a:pt x="3548" y="2267"/>
                    <a:pt x="4525" y="1965"/>
                  </a:cubicBezTo>
                  <a:cubicBezTo>
                    <a:pt x="5687" y="1620"/>
                    <a:pt x="5356" y="1"/>
                    <a:pt x="43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2" name="Google Shape;192;p3"/>
            <p:cNvSpPr/>
            <p:nvPr/>
          </p:nvSpPr>
          <p:spPr>
            <a:xfrm>
              <a:off x="4540400" y="4262875"/>
              <a:ext cx="125425" cy="56875"/>
            </a:xfrm>
            <a:custGeom>
              <a:avLst/>
              <a:gdLst/>
              <a:ahLst/>
              <a:cxnLst/>
              <a:rect l="l" t="t" r="r" b="b"/>
              <a:pathLst>
                <a:path w="5017" h="2275" extrusionOk="0">
                  <a:moveTo>
                    <a:pt x="3788" y="1"/>
                  </a:moveTo>
                  <a:cubicBezTo>
                    <a:pt x="2825" y="1"/>
                    <a:pt x="1772" y="470"/>
                    <a:pt x="946" y="712"/>
                  </a:cubicBezTo>
                  <a:cubicBezTo>
                    <a:pt x="1" y="1004"/>
                    <a:pt x="339" y="2275"/>
                    <a:pt x="1225" y="2275"/>
                  </a:cubicBezTo>
                  <a:cubicBezTo>
                    <a:pt x="1255" y="2275"/>
                    <a:pt x="1286" y="2273"/>
                    <a:pt x="1318" y="2270"/>
                  </a:cubicBezTo>
                  <a:cubicBezTo>
                    <a:pt x="2388" y="1991"/>
                    <a:pt x="3737" y="1991"/>
                    <a:pt x="4621" y="1200"/>
                  </a:cubicBezTo>
                  <a:cubicBezTo>
                    <a:pt x="5017" y="921"/>
                    <a:pt x="4714" y="130"/>
                    <a:pt x="4226" y="37"/>
                  </a:cubicBezTo>
                  <a:cubicBezTo>
                    <a:pt x="4083" y="12"/>
                    <a:pt x="3936" y="1"/>
                    <a:pt x="37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3" name="Google Shape;193;p3"/>
            <p:cNvSpPr/>
            <p:nvPr/>
          </p:nvSpPr>
          <p:spPr>
            <a:xfrm>
              <a:off x="4529725" y="4165475"/>
              <a:ext cx="128550" cy="52400"/>
            </a:xfrm>
            <a:custGeom>
              <a:avLst/>
              <a:gdLst/>
              <a:ahLst/>
              <a:cxnLst/>
              <a:rect l="l" t="t" r="r" b="b"/>
              <a:pathLst>
                <a:path w="5142" h="2096" extrusionOk="0">
                  <a:moveTo>
                    <a:pt x="3498" y="0"/>
                  </a:moveTo>
                  <a:cubicBezTo>
                    <a:pt x="2599" y="0"/>
                    <a:pt x="1768" y="209"/>
                    <a:pt x="884" y="350"/>
                  </a:cubicBezTo>
                  <a:cubicBezTo>
                    <a:pt x="0" y="536"/>
                    <a:pt x="209" y="2095"/>
                    <a:pt x="1163" y="2095"/>
                  </a:cubicBezTo>
                  <a:cubicBezTo>
                    <a:pt x="2326" y="2002"/>
                    <a:pt x="3397" y="2002"/>
                    <a:pt x="4560" y="1514"/>
                  </a:cubicBezTo>
                  <a:cubicBezTo>
                    <a:pt x="5141" y="1234"/>
                    <a:pt x="4955" y="164"/>
                    <a:pt x="4374" y="71"/>
                  </a:cubicBezTo>
                  <a:cubicBezTo>
                    <a:pt x="4072" y="21"/>
                    <a:pt x="3782" y="0"/>
                    <a:pt x="34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4" name="Google Shape;194;p3"/>
            <p:cNvSpPr/>
            <p:nvPr/>
          </p:nvSpPr>
          <p:spPr>
            <a:xfrm>
              <a:off x="4502250" y="4064000"/>
              <a:ext cx="105425" cy="54925"/>
            </a:xfrm>
            <a:custGeom>
              <a:avLst/>
              <a:gdLst/>
              <a:ahLst/>
              <a:cxnLst/>
              <a:rect l="l" t="t" r="r" b="b"/>
              <a:pathLst>
                <a:path w="4217" h="2197" extrusionOk="0">
                  <a:moveTo>
                    <a:pt x="3071" y="0"/>
                  </a:moveTo>
                  <a:cubicBezTo>
                    <a:pt x="2312" y="0"/>
                    <a:pt x="1605" y="300"/>
                    <a:pt x="913" y="524"/>
                  </a:cubicBezTo>
                  <a:cubicBezTo>
                    <a:pt x="0" y="894"/>
                    <a:pt x="285" y="2196"/>
                    <a:pt x="1198" y="2196"/>
                  </a:cubicBezTo>
                  <a:cubicBezTo>
                    <a:pt x="1263" y="2196"/>
                    <a:pt x="1331" y="2190"/>
                    <a:pt x="1401" y="2176"/>
                  </a:cubicBezTo>
                  <a:cubicBezTo>
                    <a:pt x="2262" y="1990"/>
                    <a:pt x="3239" y="1804"/>
                    <a:pt x="3914" y="1106"/>
                  </a:cubicBezTo>
                  <a:cubicBezTo>
                    <a:pt x="4216" y="827"/>
                    <a:pt x="4100" y="152"/>
                    <a:pt x="3635" y="59"/>
                  </a:cubicBezTo>
                  <a:cubicBezTo>
                    <a:pt x="3443" y="18"/>
                    <a:pt x="3255" y="0"/>
                    <a:pt x="3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5" name="Google Shape;195;p3"/>
            <p:cNvSpPr/>
            <p:nvPr/>
          </p:nvSpPr>
          <p:spPr>
            <a:xfrm>
              <a:off x="4721050" y="4273550"/>
              <a:ext cx="118650" cy="58300"/>
            </a:xfrm>
            <a:custGeom>
              <a:avLst/>
              <a:gdLst/>
              <a:ahLst/>
              <a:cxnLst/>
              <a:rect l="l" t="t" r="r" b="b"/>
              <a:pathLst>
                <a:path w="4746" h="2332" extrusionOk="0">
                  <a:moveTo>
                    <a:pt x="3696" y="1"/>
                  </a:moveTo>
                  <a:cubicBezTo>
                    <a:pt x="3667" y="1"/>
                    <a:pt x="3637" y="2"/>
                    <a:pt x="3607" y="5"/>
                  </a:cubicBezTo>
                  <a:cubicBezTo>
                    <a:pt x="2537" y="5"/>
                    <a:pt x="1560" y="494"/>
                    <a:pt x="582" y="866"/>
                  </a:cubicBezTo>
                  <a:cubicBezTo>
                    <a:pt x="1" y="1262"/>
                    <a:pt x="303" y="2332"/>
                    <a:pt x="978" y="2332"/>
                  </a:cubicBezTo>
                  <a:cubicBezTo>
                    <a:pt x="2048" y="2239"/>
                    <a:pt x="3118" y="2029"/>
                    <a:pt x="4072" y="1564"/>
                  </a:cubicBezTo>
                  <a:cubicBezTo>
                    <a:pt x="4745" y="1183"/>
                    <a:pt x="4488" y="1"/>
                    <a:pt x="3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6" name="Google Shape;196;p3"/>
            <p:cNvSpPr/>
            <p:nvPr/>
          </p:nvSpPr>
          <p:spPr>
            <a:xfrm>
              <a:off x="4701875" y="4137725"/>
              <a:ext cx="97150" cy="58875"/>
            </a:xfrm>
            <a:custGeom>
              <a:avLst/>
              <a:gdLst/>
              <a:ahLst/>
              <a:cxnLst/>
              <a:rect l="l" t="t" r="r" b="b"/>
              <a:pathLst>
                <a:path w="3886" h="2355" extrusionOk="0">
                  <a:moveTo>
                    <a:pt x="3055" y="1"/>
                  </a:moveTo>
                  <a:cubicBezTo>
                    <a:pt x="3007" y="1"/>
                    <a:pt x="2958" y="6"/>
                    <a:pt x="2908" y="18"/>
                  </a:cubicBezTo>
                  <a:cubicBezTo>
                    <a:pt x="2140" y="111"/>
                    <a:pt x="1466" y="204"/>
                    <a:pt x="768" y="390"/>
                  </a:cubicBezTo>
                  <a:cubicBezTo>
                    <a:pt x="303" y="483"/>
                    <a:pt x="0" y="972"/>
                    <a:pt x="0" y="1460"/>
                  </a:cubicBezTo>
                  <a:cubicBezTo>
                    <a:pt x="86" y="1827"/>
                    <a:pt x="433" y="2354"/>
                    <a:pt x="873" y="2354"/>
                  </a:cubicBezTo>
                  <a:cubicBezTo>
                    <a:pt x="907" y="2354"/>
                    <a:pt x="942" y="2351"/>
                    <a:pt x="977" y="2344"/>
                  </a:cubicBezTo>
                  <a:cubicBezTo>
                    <a:pt x="1349" y="2228"/>
                    <a:pt x="1745" y="2228"/>
                    <a:pt x="2140" y="2135"/>
                  </a:cubicBezTo>
                  <a:cubicBezTo>
                    <a:pt x="2513" y="2135"/>
                    <a:pt x="2815" y="1949"/>
                    <a:pt x="3094" y="1856"/>
                  </a:cubicBezTo>
                  <a:cubicBezTo>
                    <a:pt x="3583" y="1763"/>
                    <a:pt x="3885" y="1274"/>
                    <a:pt x="3885" y="786"/>
                  </a:cubicBezTo>
                  <a:cubicBezTo>
                    <a:pt x="3802" y="431"/>
                    <a:pt x="3474" y="1"/>
                    <a:pt x="30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7" name="Google Shape;197;p3"/>
            <p:cNvSpPr/>
            <p:nvPr/>
          </p:nvSpPr>
          <p:spPr>
            <a:xfrm>
              <a:off x="3260100" y="4818400"/>
              <a:ext cx="59450" cy="107575"/>
            </a:xfrm>
            <a:custGeom>
              <a:avLst/>
              <a:gdLst/>
              <a:ahLst/>
              <a:cxnLst/>
              <a:rect l="l" t="t" r="r" b="b"/>
              <a:pathLst>
                <a:path w="2378" h="4303" extrusionOk="0">
                  <a:moveTo>
                    <a:pt x="1319" y="1"/>
                  </a:moveTo>
                  <a:cubicBezTo>
                    <a:pt x="894" y="1"/>
                    <a:pt x="479" y="228"/>
                    <a:pt x="396" y="708"/>
                  </a:cubicBezTo>
                  <a:cubicBezTo>
                    <a:pt x="186" y="1661"/>
                    <a:pt x="0" y="2825"/>
                    <a:pt x="186" y="3802"/>
                  </a:cubicBezTo>
                  <a:cubicBezTo>
                    <a:pt x="304" y="4130"/>
                    <a:pt x="630" y="4303"/>
                    <a:pt x="946" y="4303"/>
                  </a:cubicBezTo>
                  <a:cubicBezTo>
                    <a:pt x="1190" y="4303"/>
                    <a:pt x="1427" y="4200"/>
                    <a:pt x="1559" y="3988"/>
                  </a:cubicBezTo>
                  <a:cubicBezTo>
                    <a:pt x="2024" y="3034"/>
                    <a:pt x="2233" y="1964"/>
                    <a:pt x="2326" y="987"/>
                  </a:cubicBezTo>
                  <a:cubicBezTo>
                    <a:pt x="2378" y="345"/>
                    <a:pt x="1841" y="1"/>
                    <a:pt x="1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8" name="Google Shape;198;p3"/>
            <p:cNvSpPr/>
            <p:nvPr/>
          </p:nvSpPr>
          <p:spPr>
            <a:xfrm>
              <a:off x="3335875" y="4631900"/>
              <a:ext cx="79975" cy="109300"/>
            </a:xfrm>
            <a:custGeom>
              <a:avLst/>
              <a:gdLst/>
              <a:ahLst/>
              <a:cxnLst/>
              <a:rect l="l" t="t" r="r" b="b"/>
              <a:pathLst>
                <a:path w="3199" h="4372" extrusionOk="0">
                  <a:moveTo>
                    <a:pt x="2471" y="0"/>
                  </a:moveTo>
                  <a:cubicBezTo>
                    <a:pt x="2261" y="0"/>
                    <a:pt x="2043" y="95"/>
                    <a:pt x="1901" y="304"/>
                  </a:cubicBezTo>
                  <a:cubicBezTo>
                    <a:pt x="1226" y="1188"/>
                    <a:pt x="738" y="2142"/>
                    <a:pt x="272" y="3212"/>
                  </a:cubicBezTo>
                  <a:cubicBezTo>
                    <a:pt x="1" y="3820"/>
                    <a:pt x="552" y="4372"/>
                    <a:pt x="1052" y="4372"/>
                  </a:cubicBezTo>
                  <a:cubicBezTo>
                    <a:pt x="1281" y="4372"/>
                    <a:pt x="1498" y="4257"/>
                    <a:pt x="1622" y="3980"/>
                  </a:cubicBezTo>
                  <a:cubicBezTo>
                    <a:pt x="2203" y="2933"/>
                    <a:pt x="2785" y="1863"/>
                    <a:pt x="3064" y="793"/>
                  </a:cubicBezTo>
                  <a:cubicBezTo>
                    <a:pt x="3198" y="301"/>
                    <a:pt x="2846" y="0"/>
                    <a:pt x="2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99" name="Google Shape;199;p3"/>
            <p:cNvSpPr/>
            <p:nvPr/>
          </p:nvSpPr>
          <p:spPr>
            <a:xfrm>
              <a:off x="3420025" y="4806200"/>
              <a:ext cx="50625" cy="64225"/>
            </a:xfrm>
            <a:custGeom>
              <a:avLst/>
              <a:gdLst/>
              <a:ahLst/>
              <a:cxnLst/>
              <a:rect l="l" t="t" r="r" b="b"/>
              <a:pathLst>
                <a:path w="2025" h="2569" extrusionOk="0">
                  <a:moveTo>
                    <a:pt x="1241" y="0"/>
                  </a:moveTo>
                  <a:cubicBezTo>
                    <a:pt x="961" y="0"/>
                    <a:pt x="733" y="195"/>
                    <a:pt x="582" y="498"/>
                  </a:cubicBezTo>
                  <a:cubicBezTo>
                    <a:pt x="489" y="893"/>
                    <a:pt x="280" y="1289"/>
                    <a:pt x="187" y="1661"/>
                  </a:cubicBezTo>
                  <a:cubicBezTo>
                    <a:pt x="1" y="1963"/>
                    <a:pt x="280" y="2452"/>
                    <a:pt x="675" y="2545"/>
                  </a:cubicBezTo>
                  <a:cubicBezTo>
                    <a:pt x="743" y="2561"/>
                    <a:pt x="809" y="2568"/>
                    <a:pt x="875" y="2568"/>
                  </a:cubicBezTo>
                  <a:cubicBezTo>
                    <a:pt x="1193" y="2568"/>
                    <a:pt x="1479" y="2384"/>
                    <a:pt x="1652" y="2056"/>
                  </a:cubicBezTo>
                  <a:cubicBezTo>
                    <a:pt x="1745" y="1661"/>
                    <a:pt x="1838" y="1289"/>
                    <a:pt x="1931" y="893"/>
                  </a:cubicBezTo>
                  <a:cubicBezTo>
                    <a:pt x="2025" y="498"/>
                    <a:pt x="1838" y="125"/>
                    <a:pt x="1443" y="32"/>
                  </a:cubicBezTo>
                  <a:cubicBezTo>
                    <a:pt x="1373" y="11"/>
                    <a:pt x="1306" y="0"/>
                    <a:pt x="1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0" name="Google Shape;200;p3"/>
            <p:cNvSpPr/>
            <p:nvPr/>
          </p:nvSpPr>
          <p:spPr>
            <a:xfrm>
              <a:off x="3465975" y="4547825"/>
              <a:ext cx="68550" cy="113925"/>
            </a:xfrm>
            <a:custGeom>
              <a:avLst/>
              <a:gdLst/>
              <a:ahLst/>
              <a:cxnLst/>
              <a:rect l="l" t="t" r="r" b="b"/>
              <a:pathLst>
                <a:path w="2742" h="4557" extrusionOk="0">
                  <a:moveTo>
                    <a:pt x="1626" y="1"/>
                  </a:moveTo>
                  <a:cubicBezTo>
                    <a:pt x="1251" y="1"/>
                    <a:pt x="870" y="202"/>
                    <a:pt x="675" y="666"/>
                  </a:cubicBezTo>
                  <a:cubicBezTo>
                    <a:pt x="303" y="1736"/>
                    <a:pt x="0" y="2900"/>
                    <a:pt x="303" y="4063"/>
                  </a:cubicBezTo>
                  <a:cubicBezTo>
                    <a:pt x="361" y="4369"/>
                    <a:pt x="648" y="4556"/>
                    <a:pt x="922" y="4556"/>
                  </a:cubicBezTo>
                  <a:cubicBezTo>
                    <a:pt x="1086" y="4556"/>
                    <a:pt x="1245" y="4490"/>
                    <a:pt x="1350" y="4342"/>
                  </a:cubicBezTo>
                  <a:cubicBezTo>
                    <a:pt x="2141" y="3481"/>
                    <a:pt x="2420" y="2318"/>
                    <a:pt x="2629" y="1155"/>
                  </a:cubicBezTo>
                  <a:cubicBezTo>
                    <a:pt x="2741" y="456"/>
                    <a:pt x="2190" y="1"/>
                    <a:pt x="1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1" name="Google Shape;201;p3"/>
            <p:cNvSpPr/>
            <p:nvPr/>
          </p:nvSpPr>
          <p:spPr>
            <a:xfrm>
              <a:off x="3411575" y="4411050"/>
              <a:ext cx="116825" cy="99675"/>
            </a:xfrm>
            <a:custGeom>
              <a:avLst/>
              <a:gdLst/>
              <a:ahLst/>
              <a:cxnLst/>
              <a:rect l="l" t="t" r="r" b="b"/>
              <a:pathLst>
                <a:path w="4673" h="3987" extrusionOk="0">
                  <a:moveTo>
                    <a:pt x="3132" y="0"/>
                  </a:moveTo>
                  <a:cubicBezTo>
                    <a:pt x="2878" y="0"/>
                    <a:pt x="2610" y="96"/>
                    <a:pt x="2363" y="321"/>
                  </a:cubicBezTo>
                  <a:cubicBezTo>
                    <a:pt x="1502" y="1089"/>
                    <a:pt x="734" y="1973"/>
                    <a:pt x="246" y="3043"/>
                  </a:cubicBezTo>
                  <a:cubicBezTo>
                    <a:pt x="0" y="3515"/>
                    <a:pt x="337" y="3987"/>
                    <a:pt x="832" y="3987"/>
                  </a:cubicBezTo>
                  <a:cubicBezTo>
                    <a:pt x="948" y="3987"/>
                    <a:pt x="1072" y="3961"/>
                    <a:pt x="1199" y="3904"/>
                  </a:cubicBezTo>
                  <a:cubicBezTo>
                    <a:pt x="2269" y="3509"/>
                    <a:pt x="3154" y="2741"/>
                    <a:pt x="3921" y="1880"/>
                  </a:cubicBezTo>
                  <a:cubicBezTo>
                    <a:pt x="4673" y="1057"/>
                    <a:pt x="3979" y="0"/>
                    <a:pt x="3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2" name="Google Shape;202;p3"/>
            <p:cNvSpPr/>
            <p:nvPr/>
          </p:nvSpPr>
          <p:spPr>
            <a:xfrm>
              <a:off x="3563100" y="4402650"/>
              <a:ext cx="62825" cy="67300"/>
            </a:xfrm>
            <a:custGeom>
              <a:avLst/>
              <a:gdLst/>
              <a:ahLst/>
              <a:cxnLst/>
              <a:rect l="l" t="t" r="r" b="b"/>
              <a:pathLst>
                <a:path w="2513" h="2692" extrusionOk="0">
                  <a:moveTo>
                    <a:pt x="1694" y="1"/>
                  </a:moveTo>
                  <a:cubicBezTo>
                    <a:pt x="1401" y="1"/>
                    <a:pt x="1105" y="154"/>
                    <a:pt x="954" y="355"/>
                  </a:cubicBezTo>
                  <a:cubicBezTo>
                    <a:pt x="675" y="750"/>
                    <a:pt x="489" y="1146"/>
                    <a:pt x="187" y="1518"/>
                  </a:cubicBezTo>
                  <a:cubicBezTo>
                    <a:pt x="0" y="1821"/>
                    <a:pt x="94" y="2402"/>
                    <a:pt x="489" y="2588"/>
                  </a:cubicBezTo>
                  <a:cubicBezTo>
                    <a:pt x="613" y="2658"/>
                    <a:pt x="740" y="2692"/>
                    <a:pt x="864" y="2692"/>
                  </a:cubicBezTo>
                  <a:cubicBezTo>
                    <a:pt x="1112" y="2692"/>
                    <a:pt x="1350" y="2557"/>
                    <a:pt x="1536" y="2309"/>
                  </a:cubicBezTo>
                  <a:cubicBezTo>
                    <a:pt x="1745" y="1914"/>
                    <a:pt x="2024" y="1518"/>
                    <a:pt x="2327" y="1146"/>
                  </a:cubicBezTo>
                  <a:cubicBezTo>
                    <a:pt x="2513" y="843"/>
                    <a:pt x="2327" y="262"/>
                    <a:pt x="2024" y="76"/>
                  </a:cubicBezTo>
                  <a:cubicBezTo>
                    <a:pt x="1921" y="24"/>
                    <a:pt x="1808" y="1"/>
                    <a:pt x="16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3" name="Google Shape;203;p3"/>
            <p:cNvSpPr/>
            <p:nvPr/>
          </p:nvSpPr>
          <p:spPr>
            <a:xfrm>
              <a:off x="3575100" y="4226675"/>
              <a:ext cx="139275" cy="102625"/>
            </a:xfrm>
            <a:custGeom>
              <a:avLst/>
              <a:gdLst/>
              <a:ahLst/>
              <a:cxnLst/>
              <a:rect l="l" t="t" r="r" b="b"/>
              <a:pathLst>
                <a:path w="5571" h="4105" extrusionOk="0">
                  <a:moveTo>
                    <a:pt x="4098" y="1"/>
                  </a:moveTo>
                  <a:cubicBezTo>
                    <a:pt x="3935" y="1"/>
                    <a:pt x="3764" y="42"/>
                    <a:pt x="3592" y="136"/>
                  </a:cubicBezTo>
                  <a:cubicBezTo>
                    <a:pt x="2428" y="903"/>
                    <a:pt x="1544" y="1787"/>
                    <a:pt x="591" y="2741"/>
                  </a:cubicBezTo>
                  <a:cubicBezTo>
                    <a:pt x="1" y="3331"/>
                    <a:pt x="541" y="4104"/>
                    <a:pt x="1186" y="4104"/>
                  </a:cubicBezTo>
                  <a:cubicBezTo>
                    <a:pt x="1304" y="4104"/>
                    <a:pt x="1426" y="4078"/>
                    <a:pt x="1544" y="4021"/>
                  </a:cubicBezTo>
                  <a:cubicBezTo>
                    <a:pt x="2708" y="3323"/>
                    <a:pt x="3871" y="2741"/>
                    <a:pt x="4848" y="1787"/>
                  </a:cubicBezTo>
                  <a:cubicBezTo>
                    <a:pt x="5570" y="1124"/>
                    <a:pt x="4949" y="1"/>
                    <a:pt x="40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04" name="Google Shape;204;p3"/>
          <p:cNvGrpSpPr/>
          <p:nvPr/>
        </p:nvGrpSpPr>
        <p:grpSpPr>
          <a:xfrm rot="8219760">
            <a:off x="-243720" y="-249839"/>
            <a:ext cx="1216328" cy="1304140"/>
            <a:chOff x="1721175" y="2665325"/>
            <a:chExt cx="809625" cy="868075"/>
          </a:xfrm>
        </p:grpSpPr>
        <p:sp>
          <p:nvSpPr>
            <p:cNvPr id="205" name="Google Shape;205;p3"/>
            <p:cNvSpPr/>
            <p:nvPr/>
          </p:nvSpPr>
          <p:spPr>
            <a:xfrm>
              <a:off x="2191125" y="2884650"/>
              <a:ext cx="339675" cy="506775"/>
            </a:xfrm>
            <a:custGeom>
              <a:avLst/>
              <a:gdLst/>
              <a:ahLst/>
              <a:cxnLst/>
              <a:rect l="l" t="t" r="r" b="b"/>
              <a:pathLst>
                <a:path w="13587" h="20271" extrusionOk="0">
                  <a:moveTo>
                    <a:pt x="8761" y="0"/>
                  </a:moveTo>
                  <a:cubicBezTo>
                    <a:pt x="8499" y="0"/>
                    <a:pt x="8234" y="76"/>
                    <a:pt x="8049" y="217"/>
                  </a:cubicBezTo>
                  <a:cubicBezTo>
                    <a:pt x="7677" y="589"/>
                    <a:pt x="7468" y="1078"/>
                    <a:pt x="7282" y="1566"/>
                  </a:cubicBezTo>
                  <a:cubicBezTo>
                    <a:pt x="6793" y="2822"/>
                    <a:pt x="6398" y="3986"/>
                    <a:pt x="5932" y="5242"/>
                  </a:cubicBezTo>
                  <a:cubicBezTo>
                    <a:pt x="5444" y="4288"/>
                    <a:pt x="5048" y="3404"/>
                    <a:pt x="4560" y="2450"/>
                  </a:cubicBezTo>
                  <a:cubicBezTo>
                    <a:pt x="3699" y="5056"/>
                    <a:pt x="3490" y="7964"/>
                    <a:pt x="3978" y="10686"/>
                  </a:cubicBezTo>
                  <a:cubicBezTo>
                    <a:pt x="3923" y="10713"/>
                    <a:pt x="3867" y="10726"/>
                    <a:pt x="3811" y="10726"/>
                  </a:cubicBezTo>
                  <a:cubicBezTo>
                    <a:pt x="3495" y="10726"/>
                    <a:pt x="3197" y="10310"/>
                    <a:pt x="3117" y="9895"/>
                  </a:cubicBezTo>
                  <a:cubicBezTo>
                    <a:pt x="3024" y="9429"/>
                    <a:pt x="3024" y="8848"/>
                    <a:pt x="2629" y="8638"/>
                  </a:cubicBezTo>
                  <a:cubicBezTo>
                    <a:pt x="2524" y="8589"/>
                    <a:pt x="2412" y="8566"/>
                    <a:pt x="2302" y="8566"/>
                  </a:cubicBezTo>
                  <a:cubicBezTo>
                    <a:pt x="1995" y="8566"/>
                    <a:pt x="1695" y="8743"/>
                    <a:pt x="1559" y="9034"/>
                  </a:cubicBezTo>
                  <a:cubicBezTo>
                    <a:pt x="1373" y="9429"/>
                    <a:pt x="1373" y="9895"/>
                    <a:pt x="1373" y="10290"/>
                  </a:cubicBezTo>
                  <a:cubicBezTo>
                    <a:pt x="1466" y="12128"/>
                    <a:pt x="1745" y="14268"/>
                    <a:pt x="1373" y="16106"/>
                  </a:cubicBezTo>
                  <a:cubicBezTo>
                    <a:pt x="1070" y="17572"/>
                    <a:pt x="116" y="18828"/>
                    <a:pt x="0" y="20270"/>
                  </a:cubicBezTo>
                  <a:cubicBezTo>
                    <a:pt x="1163" y="19107"/>
                    <a:pt x="2815" y="19107"/>
                    <a:pt x="4374" y="18921"/>
                  </a:cubicBezTo>
                  <a:cubicBezTo>
                    <a:pt x="5932" y="18735"/>
                    <a:pt x="7863" y="17851"/>
                    <a:pt x="7863" y="16199"/>
                  </a:cubicBezTo>
                  <a:lnTo>
                    <a:pt x="7863" y="16199"/>
                  </a:lnTo>
                  <a:cubicBezTo>
                    <a:pt x="7623" y="16373"/>
                    <a:pt x="7343" y="16450"/>
                    <a:pt x="7062" y="16450"/>
                  </a:cubicBezTo>
                  <a:cubicBezTo>
                    <a:pt x="6554" y="16450"/>
                    <a:pt x="6037" y="16201"/>
                    <a:pt x="5723" y="15827"/>
                  </a:cubicBezTo>
                  <a:cubicBezTo>
                    <a:pt x="7677" y="15245"/>
                    <a:pt x="9213" y="13780"/>
                    <a:pt x="10097" y="12035"/>
                  </a:cubicBezTo>
                  <a:cubicBezTo>
                    <a:pt x="9213" y="12035"/>
                    <a:pt x="8352" y="11942"/>
                    <a:pt x="7468" y="11942"/>
                  </a:cubicBezTo>
                  <a:cubicBezTo>
                    <a:pt x="7863" y="10476"/>
                    <a:pt x="9026" y="9313"/>
                    <a:pt x="10376" y="8848"/>
                  </a:cubicBezTo>
                  <a:cubicBezTo>
                    <a:pt x="11539" y="8452"/>
                    <a:pt x="13005" y="8266"/>
                    <a:pt x="13284" y="7103"/>
                  </a:cubicBezTo>
                  <a:cubicBezTo>
                    <a:pt x="13586" y="6126"/>
                    <a:pt x="12702" y="5149"/>
                    <a:pt x="11748" y="4963"/>
                  </a:cubicBezTo>
                  <a:cubicBezTo>
                    <a:pt x="11620" y="4950"/>
                    <a:pt x="11493" y="4945"/>
                    <a:pt x="11365" y="4945"/>
                  </a:cubicBezTo>
                  <a:cubicBezTo>
                    <a:pt x="10516" y="4945"/>
                    <a:pt x="9669" y="5200"/>
                    <a:pt x="8840" y="5544"/>
                  </a:cubicBezTo>
                  <a:cubicBezTo>
                    <a:pt x="9119" y="4195"/>
                    <a:pt x="9306" y="2822"/>
                    <a:pt x="9608" y="1380"/>
                  </a:cubicBezTo>
                  <a:cubicBezTo>
                    <a:pt x="9608" y="1078"/>
                    <a:pt x="9701" y="589"/>
                    <a:pt x="9515" y="310"/>
                  </a:cubicBezTo>
                  <a:cubicBezTo>
                    <a:pt x="9354" y="99"/>
                    <a:pt x="9060" y="0"/>
                    <a:pt x="8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6" name="Google Shape;206;p3"/>
            <p:cNvSpPr/>
            <p:nvPr/>
          </p:nvSpPr>
          <p:spPr>
            <a:xfrm>
              <a:off x="2009650" y="2665325"/>
              <a:ext cx="239650" cy="472150"/>
            </a:xfrm>
            <a:custGeom>
              <a:avLst/>
              <a:gdLst/>
              <a:ahLst/>
              <a:cxnLst/>
              <a:rect l="l" t="t" r="r" b="b"/>
              <a:pathLst>
                <a:path w="9586" h="18886" extrusionOk="0">
                  <a:moveTo>
                    <a:pt x="8252" y="0"/>
                  </a:moveTo>
                  <a:cubicBezTo>
                    <a:pt x="6583" y="0"/>
                    <a:pt x="4923" y="1409"/>
                    <a:pt x="4840" y="3081"/>
                  </a:cubicBezTo>
                  <a:cubicBezTo>
                    <a:pt x="4747" y="3546"/>
                    <a:pt x="4840" y="4128"/>
                    <a:pt x="4747" y="4616"/>
                  </a:cubicBezTo>
                  <a:cubicBezTo>
                    <a:pt x="4591" y="4946"/>
                    <a:pt x="4225" y="5341"/>
                    <a:pt x="3825" y="5341"/>
                  </a:cubicBezTo>
                  <a:cubicBezTo>
                    <a:pt x="3745" y="5341"/>
                    <a:pt x="3664" y="5325"/>
                    <a:pt x="3583" y="5291"/>
                  </a:cubicBezTo>
                  <a:cubicBezTo>
                    <a:pt x="2816" y="5012"/>
                    <a:pt x="3002" y="3267"/>
                    <a:pt x="2141" y="3267"/>
                  </a:cubicBezTo>
                  <a:cubicBezTo>
                    <a:pt x="1443" y="3267"/>
                    <a:pt x="1350" y="4128"/>
                    <a:pt x="1443" y="4826"/>
                  </a:cubicBezTo>
                  <a:cubicBezTo>
                    <a:pt x="1839" y="6756"/>
                    <a:pt x="2141" y="8594"/>
                    <a:pt x="2420" y="10525"/>
                  </a:cubicBezTo>
                  <a:cubicBezTo>
                    <a:pt x="2367" y="10565"/>
                    <a:pt x="2309" y="10583"/>
                    <a:pt x="2249" y="10583"/>
                  </a:cubicBezTo>
                  <a:cubicBezTo>
                    <a:pt x="1997" y="10583"/>
                    <a:pt x="1710" y="10263"/>
                    <a:pt x="1559" y="9944"/>
                  </a:cubicBezTo>
                  <a:cubicBezTo>
                    <a:pt x="1350" y="9571"/>
                    <a:pt x="1257" y="9083"/>
                    <a:pt x="768" y="8990"/>
                  </a:cubicBezTo>
                  <a:cubicBezTo>
                    <a:pt x="736" y="8982"/>
                    <a:pt x="703" y="8978"/>
                    <a:pt x="670" y="8978"/>
                  </a:cubicBezTo>
                  <a:cubicBezTo>
                    <a:pt x="330" y="8978"/>
                    <a:pt x="1" y="9397"/>
                    <a:pt x="1" y="9757"/>
                  </a:cubicBezTo>
                  <a:cubicBezTo>
                    <a:pt x="1" y="10153"/>
                    <a:pt x="187" y="10525"/>
                    <a:pt x="396" y="10921"/>
                  </a:cubicBezTo>
                  <a:cubicBezTo>
                    <a:pt x="1257" y="12665"/>
                    <a:pt x="2816" y="17900"/>
                    <a:pt x="4653" y="18784"/>
                  </a:cubicBezTo>
                  <a:cubicBezTo>
                    <a:pt x="4803" y="18853"/>
                    <a:pt x="4957" y="18885"/>
                    <a:pt x="5114" y="18885"/>
                  </a:cubicBezTo>
                  <a:cubicBezTo>
                    <a:pt x="6697" y="18885"/>
                    <a:pt x="8600" y="15637"/>
                    <a:pt x="9213" y="14410"/>
                  </a:cubicBezTo>
                  <a:cubicBezTo>
                    <a:pt x="9399" y="13922"/>
                    <a:pt x="9585" y="13433"/>
                    <a:pt x="9399" y="13061"/>
                  </a:cubicBezTo>
                  <a:cubicBezTo>
                    <a:pt x="9182" y="12681"/>
                    <a:pt x="8782" y="12540"/>
                    <a:pt x="8385" y="12540"/>
                  </a:cubicBezTo>
                  <a:cubicBezTo>
                    <a:pt x="8272" y="12540"/>
                    <a:pt x="8159" y="12552"/>
                    <a:pt x="8050" y="12572"/>
                  </a:cubicBezTo>
                  <a:cubicBezTo>
                    <a:pt x="7561" y="12665"/>
                    <a:pt x="7073" y="12968"/>
                    <a:pt x="6677" y="13340"/>
                  </a:cubicBezTo>
                  <a:cubicBezTo>
                    <a:pt x="7468" y="11805"/>
                    <a:pt x="8236" y="10339"/>
                    <a:pt x="8911" y="8897"/>
                  </a:cubicBezTo>
                  <a:cubicBezTo>
                    <a:pt x="9120" y="8501"/>
                    <a:pt x="9306" y="8013"/>
                    <a:pt x="9306" y="7617"/>
                  </a:cubicBezTo>
                  <a:cubicBezTo>
                    <a:pt x="9227" y="7221"/>
                    <a:pt x="8929" y="6809"/>
                    <a:pt x="8599" y="6809"/>
                  </a:cubicBezTo>
                  <a:cubicBezTo>
                    <a:pt x="8540" y="6809"/>
                    <a:pt x="8481" y="6822"/>
                    <a:pt x="8422" y="6850"/>
                  </a:cubicBezTo>
                  <a:cubicBezTo>
                    <a:pt x="7867" y="6938"/>
                    <a:pt x="7587" y="7833"/>
                    <a:pt x="7057" y="7833"/>
                  </a:cubicBezTo>
                  <a:cubicBezTo>
                    <a:pt x="7032" y="7833"/>
                    <a:pt x="7006" y="7831"/>
                    <a:pt x="6980" y="7827"/>
                  </a:cubicBezTo>
                  <a:cubicBezTo>
                    <a:pt x="6398" y="7827"/>
                    <a:pt x="6398" y="6943"/>
                    <a:pt x="6584" y="6361"/>
                  </a:cubicBezTo>
                  <a:cubicBezTo>
                    <a:pt x="7375" y="4244"/>
                    <a:pt x="8050" y="2197"/>
                    <a:pt x="8818" y="56"/>
                  </a:cubicBezTo>
                  <a:cubicBezTo>
                    <a:pt x="8631" y="19"/>
                    <a:pt x="8441" y="0"/>
                    <a:pt x="8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7" name="Google Shape;207;p3"/>
            <p:cNvSpPr/>
            <p:nvPr/>
          </p:nvSpPr>
          <p:spPr>
            <a:xfrm>
              <a:off x="1721175" y="2710025"/>
              <a:ext cx="353650" cy="604050"/>
            </a:xfrm>
            <a:custGeom>
              <a:avLst/>
              <a:gdLst/>
              <a:ahLst/>
              <a:cxnLst/>
              <a:rect l="l" t="t" r="r" b="b"/>
              <a:pathLst>
                <a:path w="14146" h="24162" extrusionOk="0">
                  <a:moveTo>
                    <a:pt x="2783" y="0"/>
                  </a:moveTo>
                  <a:cubicBezTo>
                    <a:pt x="1785" y="0"/>
                    <a:pt x="791" y="1178"/>
                    <a:pt x="885" y="2340"/>
                  </a:cubicBezTo>
                  <a:cubicBezTo>
                    <a:pt x="978" y="3712"/>
                    <a:pt x="2048" y="4782"/>
                    <a:pt x="3002" y="5736"/>
                  </a:cubicBezTo>
                  <a:cubicBezTo>
                    <a:pt x="2048" y="5736"/>
                    <a:pt x="978" y="5829"/>
                    <a:pt x="1" y="5946"/>
                  </a:cubicBezTo>
                  <a:cubicBezTo>
                    <a:pt x="1653" y="7574"/>
                    <a:pt x="3793" y="8854"/>
                    <a:pt x="6119" y="9621"/>
                  </a:cubicBezTo>
                  <a:cubicBezTo>
                    <a:pt x="5142" y="9621"/>
                    <a:pt x="4165" y="9714"/>
                    <a:pt x="3095" y="9807"/>
                  </a:cubicBezTo>
                  <a:cubicBezTo>
                    <a:pt x="2909" y="11366"/>
                    <a:pt x="4258" y="13018"/>
                    <a:pt x="5910" y="13018"/>
                  </a:cubicBezTo>
                  <a:cubicBezTo>
                    <a:pt x="6405" y="12960"/>
                    <a:pt x="6927" y="12819"/>
                    <a:pt x="7413" y="12819"/>
                  </a:cubicBezTo>
                  <a:cubicBezTo>
                    <a:pt x="7705" y="12819"/>
                    <a:pt x="7984" y="12870"/>
                    <a:pt x="8236" y="13018"/>
                  </a:cubicBezTo>
                  <a:cubicBezTo>
                    <a:pt x="9213" y="13599"/>
                    <a:pt x="8632" y="15251"/>
                    <a:pt x="7562" y="15623"/>
                  </a:cubicBezTo>
                  <a:cubicBezTo>
                    <a:pt x="7240" y="15770"/>
                    <a:pt x="6910" y="15829"/>
                    <a:pt x="6577" y="15829"/>
                  </a:cubicBezTo>
                  <a:cubicBezTo>
                    <a:pt x="5801" y="15829"/>
                    <a:pt x="5007" y="15511"/>
                    <a:pt x="4258" y="15251"/>
                  </a:cubicBezTo>
                  <a:lnTo>
                    <a:pt x="4258" y="15251"/>
                  </a:lnTo>
                  <a:cubicBezTo>
                    <a:pt x="3979" y="16298"/>
                    <a:pt x="4840" y="17368"/>
                    <a:pt x="5910" y="17764"/>
                  </a:cubicBezTo>
                  <a:cubicBezTo>
                    <a:pt x="6887" y="18159"/>
                    <a:pt x="8050" y="18159"/>
                    <a:pt x="9120" y="18345"/>
                  </a:cubicBezTo>
                  <a:cubicBezTo>
                    <a:pt x="11802" y="18923"/>
                    <a:pt x="13932" y="21407"/>
                    <a:pt x="14141" y="24109"/>
                  </a:cubicBezTo>
                  <a:lnTo>
                    <a:pt x="14141" y="24109"/>
                  </a:lnTo>
                  <a:cubicBezTo>
                    <a:pt x="14042" y="22645"/>
                    <a:pt x="13678" y="9528"/>
                    <a:pt x="13564" y="9528"/>
                  </a:cubicBezTo>
                  <a:cubicBezTo>
                    <a:pt x="12796" y="9714"/>
                    <a:pt x="12214" y="10389"/>
                    <a:pt x="12214" y="11180"/>
                  </a:cubicBezTo>
                  <a:cubicBezTo>
                    <a:pt x="11540" y="10877"/>
                    <a:pt x="11237" y="10017"/>
                    <a:pt x="11354" y="9319"/>
                  </a:cubicBezTo>
                  <a:cubicBezTo>
                    <a:pt x="11447" y="8644"/>
                    <a:pt x="11819" y="7969"/>
                    <a:pt x="11819" y="7295"/>
                  </a:cubicBezTo>
                  <a:cubicBezTo>
                    <a:pt x="11935" y="6527"/>
                    <a:pt x="11633" y="5643"/>
                    <a:pt x="10958" y="5457"/>
                  </a:cubicBezTo>
                  <a:cubicBezTo>
                    <a:pt x="10899" y="5439"/>
                    <a:pt x="10840" y="5430"/>
                    <a:pt x="10781" y="5430"/>
                  </a:cubicBezTo>
                  <a:cubicBezTo>
                    <a:pt x="10175" y="5430"/>
                    <a:pt x="9660" y="6352"/>
                    <a:pt x="10190" y="6713"/>
                  </a:cubicBezTo>
                  <a:cubicBezTo>
                    <a:pt x="10034" y="6843"/>
                    <a:pt x="9860" y="6900"/>
                    <a:pt x="9686" y="6900"/>
                  </a:cubicBezTo>
                  <a:cubicBezTo>
                    <a:pt x="9081" y="6900"/>
                    <a:pt x="8466" y="6218"/>
                    <a:pt x="8539" y="5550"/>
                  </a:cubicBezTo>
                  <a:cubicBezTo>
                    <a:pt x="8539" y="4666"/>
                    <a:pt x="9213" y="3898"/>
                    <a:pt x="9399" y="3131"/>
                  </a:cubicBezTo>
                  <a:cubicBezTo>
                    <a:pt x="9601" y="2280"/>
                    <a:pt x="9156" y="1171"/>
                    <a:pt x="8335" y="1171"/>
                  </a:cubicBezTo>
                  <a:cubicBezTo>
                    <a:pt x="8303" y="1171"/>
                    <a:pt x="8270" y="1173"/>
                    <a:pt x="8236" y="1176"/>
                  </a:cubicBezTo>
                  <a:cubicBezTo>
                    <a:pt x="7282" y="1386"/>
                    <a:pt x="7166" y="2828"/>
                    <a:pt x="6212" y="3131"/>
                  </a:cubicBezTo>
                  <a:cubicBezTo>
                    <a:pt x="6135" y="3152"/>
                    <a:pt x="6057" y="3162"/>
                    <a:pt x="5980" y="3162"/>
                  </a:cubicBezTo>
                  <a:cubicBezTo>
                    <a:pt x="5383" y="3162"/>
                    <a:pt x="4808" y="2565"/>
                    <a:pt x="4561" y="1967"/>
                  </a:cubicBezTo>
                  <a:cubicBezTo>
                    <a:pt x="4258" y="1386"/>
                    <a:pt x="4072" y="595"/>
                    <a:pt x="3490" y="223"/>
                  </a:cubicBezTo>
                  <a:cubicBezTo>
                    <a:pt x="3264" y="69"/>
                    <a:pt x="3023" y="0"/>
                    <a:pt x="2783" y="0"/>
                  </a:cubicBezTo>
                  <a:close/>
                  <a:moveTo>
                    <a:pt x="14141" y="24109"/>
                  </a:moveTo>
                  <a:cubicBezTo>
                    <a:pt x="14143" y="24128"/>
                    <a:pt x="14144" y="24146"/>
                    <a:pt x="14145" y="24161"/>
                  </a:cubicBezTo>
                  <a:cubicBezTo>
                    <a:pt x="14144" y="24144"/>
                    <a:pt x="14143" y="24126"/>
                    <a:pt x="14141" y="2410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8" name="Google Shape;208;p3"/>
            <p:cNvSpPr/>
            <p:nvPr/>
          </p:nvSpPr>
          <p:spPr>
            <a:xfrm>
              <a:off x="1816475" y="2797975"/>
              <a:ext cx="294975" cy="678200"/>
            </a:xfrm>
            <a:custGeom>
              <a:avLst/>
              <a:gdLst/>
              <a:ahLst/>
              <a:cxnLst/>
              <a:rect l="l" t="t" r="r" b="b"/>
              <a:pathLst>
                <a:path w="11799" h="27128" extrusionOk="0">
                  <a:moveTo>
                    <a:pt x="894" y="1"/>
                  </a:moveTo>
                  <a:cubicBezTo>
                    <a:pt x="415" y="1"/>
                    <a:pt x="1" y="610"/>
                    <a:pt x="446" y="1055"/>
                  </a:cubicBezTo>
                  <a:cubicBezTo>
                    <a:pt x="7053" y="7848"/>
                    <a:pt x="10543" y="17060"/>
                    <a:pt x="10054" y="26552"/>
                  </a:cubicBezTo>
                  <a:cubicBezTo>
                    <a:pt x="10054" y="26936"/>
                    <a:pt x="10368" y="27128"/>
                    <a:pt x="10682" y="27128"/>
                  </a:cubicBezTo>
                  <a:cubicBezTo>
                    <a:pt x="10996" y="27128"/>
                    <a:pt x="11310" y="26936"/>
                    <a:pt x="11310" y="26552"/>
                  </a:cubicBezTo>
                  <a:cubicBezTo>
                    <a:pt x="11799" y="16758"/>
                    <a:pt x="8216" y="7173"/>
                    <a:pt x="1330" y="194"/>
                  </a:cubicBezTo>
                  <a:cubicBezTo>
                    <a:pt x="1194" y="58"/>
                    <a:pt x="1041"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09" name="Google Shape;209;p3"/>
            <p:cNvSpPr/>
            <p:nvPr/>
          </p:nvSpPr>
          <p:spPr>
            <a:xfrm>
              <a:off x="2060900" y="2847025"/>
              <a:ext cx="113375" cy="657125"/>
            </a:xfrm>
            <a:custGeom>
              <a:avLst/>
              <a:gdLst/>
              <a:ahLst/>
              <a:cxnLst/>
              <a:rect l="l" t="t" r="r" b="b"/>
              <a:pathLst>
                <a:path w="4535" h="26285" extrusionOk="0">
                  <a:moveTo>
                    <a:pt x="1839" y="1"/>
                  </a:moveTo>
                  <a:cubicBezTo>
                    <a:pt x="1485" y="1"/>
                    <a:pt x="1131" y="292"/>
                    <a:pt x="1254" y="745"/>
                  </a:cubicBezTo>
                  <a:cubicBezTo>
                    <a:pt x="3278" y="8980"/>
                    <a:pt x="2883" y="17518"/>
                    <a:pt x="184" y="25567"/>
                  </a:cubicBezTo>
                  <a:cubicBezTo>
                    <a:pt x="0" y="25977"/>
                    <a:pt x="358" y="26284"/>
                    <a:pt x="735" y="26284"/>
                  </a:cubicBezTo>
                  <a:cubicBezTo>
                    <a:pt x="978" y="26284"/>
                    <a:pt x="1229" y="26157"/>
                    <a:pt x="1347" y="25846"/>
                  </a:cubicBezTo>
                  <a:cubicBezTo>
                    <a:pt x="4162" y="17611"/>
                    <a:pt x="4534" y="8887"/>
                    <a:pt x="2417" y="466"/>
                  </a:cubicBezTo>
                  <a:cubicBezTo>
                    <a:pt x="2332" y="141"/>
                    <a:pt x="2085" y="1"/>
                    <a:pt x="1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0" name="Google Shape;210;p3"/>
            <p:cNvSpPr/>
            <p:nvPr/>
          </p:nvSpPr>
          <p:spPr>
            <a:xfrm>
              <a:off x="2044050" y="3053725"/>
              <a:ext cx="317450" cy="479675"/>
            </a:xfrm>
            <a:custGeom>
              <a:avLst/>
              <a:gdLst/>
              <a:ahLst/>
              <a:cxnLst/>
              <a:rect l="l" t="t" r="r" b="b"/>
              <a:pathLst>
                <a:path w="12698" h="19187" extrusionOk="0">
                  <a:moveTo>
                    <a:pt x="11935" y="0"/>
                  </a:moveTo>
                  <a:cubicBezTo>
                    <a:pt x="11707" y="0"/>
                    <a:pt x="11491" y="129"/>
                    <a:pt x="11420" y="433"/>
                  </a:cubicBezTo>
                  <a:cubicBezTo>
                    <a:pt x="10071" y="7505"/>
                    <a:pt x="6185" y="13717"/>
                    <a:pt x="463" y="18160"/>
                  </a:cubicBezTo>
                  <a:cubicBezTo>
                    <a:pt x="0" y="18548"/>
                    <a:pt x="464" y="19187"/>
                    <a:pt x="966" y="19187"/>
                  </a:cubicBezTo>
                  <a:cubicBezTo>
                    <a:pt x="1095" y="19187"/>
                    <a:pt x="1227" y="19144"/>
                    <a:pt x="1347" y="19044"/>
                  </a:cubicBezTo>
                  <a:cubicBezTo>
                    <a:pt x="7256" y="14484"/>
                    <a:pt x="11117" y="7994"/>
                    <a:pt x="12583" y="805"/>
                  </a:cubicBezTo>
                  <a:cubicBezTo>
                    <a:pt x="12698" y="332"/>
                    <a:pt x="12300" y="0"/>
                    <a:pt x="119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11" name="Google Shape;211;p3"/>
          <p:cNvGrpSpPr/>
          <p:nvPr/>
        </p:nvGrpSpPr>
        <p:grpSpPr>
          <a:xfrm>
            <a:off x="11069261" y="2274475"/>
            <a:ext cx="934436" cy="941557"/>
            <a:chOff x="1474000" y="3672875"/>
            <a:chExt cx="492050" cy="495800"/>
          </a:xfrm>
        </p:grpSpPr>
        <p:sp>
          <p:nvSpPr>
            <p:cNvPr id="212" name="Google Shape;212;p3"/>
            <p:cNvSpPr/>
            <p:nvPr/>
          </p:nvSpPr>
          <p:spPr>
            <a:xfrm>
              <a:off x="1503075" y="3672875"/>
              <a:ext cx="433900" cy="460075"/>
            </a:xfrm>
            <a:custGeom>
              <a:avLst/>
              <a:gdLst/>
              <a:ahLst/>
              <a:cxnLst/>
              <a:rect l="l" t="t" r="r" b="b"/>
              <a:pathLst>
                <a:path w="17356" h="18403" extrusionOk="0">
                  <a:moveTo>
                    <a:pt x="7957" y="1"/>
                  </a:moveTo>
                  <a:lnTo>
                    <a:pt x="1" y="12214"/>
                  </a:lnTo>
                  <a:cubicBezTo>
                    <a:pt x="94" y="12401"/>
                    <a:pt x="187" y="12680"/>
                    <a:pt x="303" y="12889"/>
                  </a:cubicBezTo>
                  <a:cubicBezTo>
                    <a:pt x="1839" y="16076"/>
                    <a:pt x="5235" y="18403"/>
                    <a:pt x="8725" y="18403"/>
                  </a:cubicBezTo>
                  <a:cubicBezTo>
                    <a:pt x="12307" y="18310"/>
                    <a:pt x="15611" y="15983"/>
                    <a:pt x="17053" y="12796"/>
                  </a:cubicBezTo>
                  <a:cubicBezTo>
                    <a:pt x="17170" y="12494"/>
                    <a:pt x="17263" y="12307"/>
                    <a:pt x="17356" y="12098"/>
                  </a:cubicBezTo>
                  <a:lnTo>
                    <a:pt x="94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 name="Google Shape;213;p3"/>
            <p:cNvSpPr/>
            <p:nvPr/>
          </p:nvSpPr>
          <p:spPr>
            <a:xfrm>
              <a:off x="1474000" y="3960775"/>
              <a:ext cx="492050" cy="207900"/>
            </a:xfrm>
            <a:custGeom>
              <a:avLst/>
              <a:gdLst/>
              <a:ahLst/>
              <a:cxnLst/>
              <a:rect l="l" t="t" r="r" b="b"/>
              <a:pathLst>
                <a:path w="19682" h="8316" extrusionOk="0">
                  <a:moveTo>
                    <a:pt x="17751" y="0"/>
                  </a:moveTo>
                  <a:cubicBezTo>
                    <a:pt x="15611" y="2141"/>
                    <a:pt x="12889" y="3886"/>
                    <a:pt x="9795" y="4072"/>
                  </a:cubicBezTo>
                  <a:cubicBezTo>
                    <a:pt x="9524" y="4099"/>
                    <a:pt x="9250" y="4113"/>
                    <a:pt x="8975" y="4113"/>
                  </a:cubicBezTo>
                  <a:cubicBezTo>
                    <a:pt x="7172" y="4113"/>
                    <a:pt x="5319" y="3518"/>
                    <a:pt x="3886" y="2327"/>
                  </a:cubicBezTo>
                  <a:cubicBezTo>
                    <a:pt x="3397" y="1955"/>
                    <a:pt x="2420" y="303"/>
                    <a:pt x="1745" y="303"/>
                  </a:cubicBezTo>
                  <a:cubicBezTo>
                    <a:pt x="768" y="396"/>
                    <a:pt x="1" y="2327"/>
                    <a:pt x="94" y="3118"/>
                  </a:cubicBezTo>
                  <a:cubicBezTo>
                    <a:pt x="187" y="3699"/>
                    <a:pt x="582" y="4072"/>
                    <a:pt x="885" y="4560"/>
                  </a:cubicBezTo>
                  <a:cubicBezTo>
                    <a:pt x="2979" y="6906"/>
                    <a:pt x="6091" y="8315"/>
                    <a:pt x="9252" y="8315"/>
                  </a:cubicBezTo>
                  <a:cubicBezTo>
                    <a:pt x="9883" y="8315"/>
                    <a:pt x="10517" y="8259"/>
                    <a:pt x="11144" y="8143"/>
                  </a:cubicBezTo>
                  <a:cubicBezTo>
                    <a:pt x="14843" y="7561"/>
                    <a:pt x="18216" y="4956"/>
                    <a:pt x="19682" y="1559"/>
                  </a:cubicBezTo>
                  <a:cubicBezTo>
                    <a:pt x="19007" y="978"/>
                    <a:pt x="18426" y="489"/>
                    <a:pt x="17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 name="Google Shape;214;p3"/>
            <p:cNvSpPr/>
            <p:nvPr/>
          </p:nvSpPr>
          <p:spPr>
            <a:xfrm>
              <a:off x="1566475" y="3920950"/>
              <a:ext cx="52500" cy="53425"/>
            </a:xfrm>
            <a:custGeom>
              <a:avLst/>
              <a:gdLst/>
              <a:ahLst/>
              <a:cxnLst/>
              <a:rect l="l" t="t" r="r" b="b"/>
              <a:pathLst>
                <a:path w="2100" h="2137" extrusionOk="0">
                  <a:moveTo>
                    <a:pt x="1346" y="1"/>
                  </a:moveTo>
                  <a:cubicBezTo>
                    <a:pt x="1193" y="1"/>
                    <a:pt x="1045" y="71"/>
                    <a:pt x="954" y="244"/>
                  </a:cubicBezTo>
                  <a:cubicBezTo>
                    <a:pt x="675" y="640"/>
                    <a:pt x="466" y="1012"/>
                    <a:pt x="280" y="1314"/>
                  </a:cubicBezTo>
                  <a:cubicBezTo>
                    <a:pt x="0" y="1726"/>
                    <a:pt x="360" y="2137"/>
                    <a:pt x="727" y="2137"/>
                  </a:cubicBezTo>
                  <a:cubicBezTo>
                    <a:pt x="879" y="2137"/>
                    <a:pt x="1032" y="2066"/>
                    <a:pt x="1141" y="1896"/>
                  </a:cubicBezTo>
                  <a:cubicBezTo>
                    <a:pt x="1350" y="1500"/>
                    <a:pt x="1629" y="1128"/>
                    <a:pt x="1839" y="733"/>
                  </a:cubicBezTo>
                  <a:cubicBezTo>
                    <a:pt x="2100" y="390"/>
                    <a:pt x="1708" y="1"/>
                    <a:pt x="13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 name="Google Shape;215;p3"/>
            <p:cNvSpPr/>
            <p:nvPr/>
          </p:nvSpPr>
          <p:spPr>
            <a:xfrm>
              <a:off x="1648475" y="3965400"/>
              <a:ext cx="31450" cy="46575"/>
            </a:xfrm>
            <a:custGeom>
              <a:avLst/>
              <a:gdLst/>
              <a:ahLst/>
              <a:cxnLst/>
              <a:rect l="l" t="t" r="r" b="b"/>
              <a:pathLst>
                <a:path w="1258" h="1863" extrusionOk="0">
                  <a:moveTo>
                    <a:pt x="727" y="1"/>
                  </a:moveTo>
                  <a:cubicBezTo>
                    <a:pt x="489" y="1"/>
                    <a:pt x="283" y="167"/>
                    <a:pt x="187" y="397"/>
                  </a:cubicBezTo>
                  <a:cubicBezTo>
                    <a:pt x="187" y="700"/>
                    <a:pt x="94" y="886"/>
                    <a:pt x="94" y="1188"/>
                  </a:cubicBezTo>
                  <a:cubicBezTo>
                    <a:pt x="1" y="1467"/>
                    <a:pt x="94" y="1770"/>
                    <a:pt x="396" y="1863"/>
                  </a:cubicBezTo>
                  <a:cubicBezTo>
                    <a:pt x="676" y="1863"/>
                    <a:pt x="1071" y="1770"/>
                    <a:pt x="1071" y="1467"/>
                  </a:cubicBezTo>
                  <a:cubicBezTo>
                    <a:pt x="1164" y="1188"/>
                    <a:pt x="1164" y="886"/>
                    <a:pt x="1164" y="700"/>
                  </a:cubicBezTo>
                  <a:cubicBezTo>
                    <a:pt x="1257" y="397"/>
                    <a:pt x="1164" y="118"/>
                    <a:pt x="885" y="25"/>
                  </a:cubicBezTo>
                  <a:cubicBezTo>
                    <a:pt x="831" y="8"/>
                    <a:pt x="778" y="1"/>
                    <a:pt x="7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 name="Google Shape;216;p3"/>
            <p:cNvSpPr/>
            <p:nvPr/>
          </p:nvSpPr>
          <p:spPr>
            <a:xfrm>
              <a:off x="1733400" y="3972375"/>
              <a:ext cx="29100" cy="46575"/>
            </a:xfrm>
            <a:custGeom>
              <a:avLst/>
              <a:gdLst/>
              <a:ahLst/>
              <a:cxnLst/>
              <a:rect l="l" t="t" r="r" b="b"/>
              <a:pathLst>
                <a:path w="1164" h="1863" extrusionOk="0">
                  <a:moveTo>
                    <a:pt x="544" y="1"/>
                  </a:moveTo>
                  <a:cubicBezTo>
                    <a:pt x="495" y="1"/>
                    <a:pt x="445" y="9"/>
                    <a:pt x="396" y="25"/>
                  </a:cubicBezTo>
                  <a:cubicBezTo>
                    <a:pt x="93" y="118"/>
                    <a:pt x="0" y="421"/>
                    <a:pt x="0" y="607"/>
                  </a:cubicBezTo>
                  <a:cubicBezTo>
                    <a:pt x="93" y="909"/>
                    <a:pt x="93" y="1188"/>
                    <a:pt x="187" y="1491"/>
                  </a:cubicBezTo>
                  <a:cubicBezTo>
                    <a:pt x="187" y="1770"/>
                    <a:pt x="582" y="1863"/>
                    <a:pt x="768" y="1863"/>
                  </a:cubicBezTo>
                  <a:cubicBezTo>
                    <a:pt x="1071" y="1770"/>
                    <a:pt x="1164" y="1491"/>
                    <a:pt x="1164" y="1188"/>
                  </a:cubicBezTo>
                  <a:cubicBezTo>
                    <a:pt x="1164" y="909"/>
                    <a:pt x="1071" y="607"/>
                    <a:pt x="1071" y="421"/>
                  </a:cubicBezTo>
                  <a:cubicBezTo>
                    <a:pt x="994" y="171"/>
                    <a:pt x="775" y="1"/>
                    <a:pt x="5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 name="Google Shape;217;p3"/>
            <p:cNvSpPr/>
            <p:nvPr/>
          </p:nvSpPr>
          <p:spPr>
            <a:xfrm>
              <a:off x="1810750" y="3944875"/>
              <a:ext cx="39000" cy="50300"/>
            </a:xfrm>
            <a:custGeom>
              <a:avLst/>
              <a:gdLst/>
              <a:ahLst/>
              <a:cxnLst/>
              <a:rect l="l" t="t" r="r" b="b"/>
              <a:pathLst>
                <a:path w="1560" h="2012" extrusionOk="0">
                  <a:moveTo>
                    <a:pt x="627" y="0"/>
                  </a:moveTo>
                  <a:cubicBezTo>
                    <a:pt x="517" y="0"/>
                    <a:pt x="403" y="22"/>
                    <a:pt x="303" y="55"/>
                  </a:cubicBezTo>
                  <a:cubicBezTo>
                    <a:pt x="94" y="264"/>
                    <a:pt x="0" y="543"/>
                    <a:pt x="94" y="753"/>
                  </a:cubicBezTo>
                  <a:cubicBezTo>
                    <a:pt x="303" y="1125"/>
                    <a:pt x="396" y="1427"/>
                    <a:pt x="582" y="1707"/>
                  </a:cubicBezTo>
                  <a:cubicBezTo>
                    <a:pt x="643" y="1904"/>
                    <a:pt x="832" y="2012"/>
                    <a:pt x="1008" y="2012"/>
                  </a:cubicBezTo>
                  <a:cubicBezTo>
                    <a:pt x="1102" y="2012"/>
                    <a:pt x="1192" y="1981"/>
                    <a:pt x="1257" y="1916"/>
                  </a:cubicBezTo>
                  <a:cubicBezTo>
                    <a:pt x="1559" y="1800"/>
                    <a:pt x="1559" y="1521"/>
                    <a:pt x="1466" y="1218"/>
                  </a:cubicBezTo>
                  <a:cubicBezTo>
                    <a:pt x="1373" y="939"/>
                    <a:pt x="1164" y="543"/>
                    <a:pt x="1071" y="264"/>
                  </a:cubicBezTo>
                  <a:cubicBezTo>
                    <a:pt x="1011" y="70"/>
                    <a:pt x="826" y="0"/>
                    <a:pt x="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 name="Google Shape;218;p3"/>
            <p:cNvSpPr/>
            <p:nvPr/>
          </p:nvSpPr>
          <p:spPr>
            <a:xfrm>
              <a:off x="1777025" y="3839800"/>
              <a:ext cx="31425" cy="55850"/>
            </a:xfrm>
            <a:custGeom>
              <a:avLst/>
              <a:gdLst/>
              <a:ahLst/>
              <a:cxnLst/>
              <a:rect l="l" t="t" r="r" b="b"/>
              <a:pathLst>
                <a:path w="1257" h="2234" extrusionOk="0">
                  <a:moveTo>
                    <a:pt x="582" y="1"/>
                  </a:moveTo>
                  <a:cubicBezTo>
                    <a:pt x="279" y="1"/>
                    <a:pt x="0" y="187"/>
                    <a:pt x="93" y="489"/>
                  </a:cubicBezTo>
                  <a:cubicBezTo>
                    <a:pt x="93" y="978"/>
                    <a:pt x="93" y="1350"/>
                    <a:pt x="186" y="1745"/>
                  </a:cubicBezTo>
                  <a:cubicBezTo>
                    <a:pt x="186" y="2048"/>
                    <a:pt x="396" y="2234"/>
                    <a:pt x="675" y="2234"/>
                  </a:cubicBezTo>
                  <a:cubicBezTo>
                    <a:pt x="977" y="2234"/>
                    <a:pt x="1256" y="2048"/>
                    <a:pt x="1256" y="1745"/>
                  </a:cubicBezTo>
                  <a:cubicBezTo>
                    <a:pt x="1163" y="1350"/>
                    <a:pt x="1163" y="978"/>
                    <a:pt x="1070" y="489"/>
                  </a:cubicBezTo>
                  <a:cubicBezTo>
                    <a:pt x="1070" y="187"/>
                    <a:pt x="861" y="1"/>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 name="Google Shape;219;p3"/>
            <p:cNvSpPr/>
            <p:nvPr/>
          </p:nvSpPr>
          <p:spPr>
            <a:xfrm>
              <a:off x="1667675" y="3877900"/>
              <a:ext cx="32025" cy="42750"/>
            </a:xfrm>
            <a:custGeom>
              <a:avLst/>
              <a:gdLst/>
              <a:ahLst/>
              <a:cxnLst/>
              <a:rect l="l" t="t" r="r" b="b"/>
              <a:pathLst>
                <a:path w="1281" h="1710" extrusionOk="0">
                  <a:moveTo>
                    <a:pt x="665" y="0"/>
                  </a:moveTo>
                  <a:cubicBezTo>
                    <a:pt x="454" y="0"/>
                    <a:pt x="280" y="105"/>
                    <a:pt x="210" y="314"/>
                  </a:cubicBezTo>
                  <a:cubicBezTo>
                    <a:pt x="210" y="617"/>
                    <a:pt x="210" y="803"/>
                    <a:pt x="117" y="989"/>
                  </a:cubicBezTo>
                  <a:cubicBezTo>
                    <a:pt x="1" y="1292"/>
                    <a:pt x="210" y="1571"/>
                    <a:pt x="489" y="1687"/>
                  </a:cubicBezTo>
                  <a:cubicBezTo>
                    <a:pt x="523" y="1702"/>
                    <a:pt x="562" y="1709"/>
                    <a:pt x="603" y="1709"/>
                  </a:cubicBezTo>
                  <a:cubicBezTo>
                    <a:pt x="811" y="1709"/>
                    <a:pt x="1071" y="1525"/>
                    <a:pt x="1071" y="1292"/>
                  </a:cubicBezTo>
                  <a:cubicBezTo>
                    <a:pt x="1164" y="1105"/>
                    <a:pt x="1164" y="803"/>
                    <a:pt x="1280" y="617"/>
                  </a:cubicBezTo>
                  <a:cubicBezTo>
                    <a:pt x="1280" y="314"/>
                    <a:pt x="1164" y="35"/>
                    <a:pt x="885" y="35"/>
                  </a:cubicBezTo>
                  <a:cubicBezTo>
                    <a:pt x="809" y="12"/>
                    <a:pt x="735" y="0"/>
                    <a:pt x="6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 name="Google Shape;220;p3"/>
            <p:cNvSpPr/>
            <p:nvPr/>
          </p:nvSpPr>
          <p:spPr>
            <a:xfrm>
              <a:off x="1706650" y="3776125"/>
              <a:ext cx="26775" cy="47275"/>
            </a:xfrm>
            <a:custGeom>
              <a:avLst/>
              <a:gdLst/>
              <a:ahLst/>
              <a:cxnLst/>
              <a:rect l="l" t="t" r="r" b="b"/>
              <a:pathLst>
                <a:path w="1071" h="1891" extrusionOk="0">
                  <a:moveTo>
                    <a:pt x="535" y="0"/>
                  </a:moveTo>
                  <a:cubicBezTo>
                    <a:pt x="268" y="0"/>
                    <a:pt x="0" y="175"/>
                    <a:pt x="0" y="524"/>
                  </a:cubicBezTo>
                  <a:lnTo>
                    <a:pt x="0" y="1384"/>
                  </a:lnTo>
                  <a:cubicBezTo>
                    <a:pt x="0" y="1722"/>
                    <a:pt x="268" y="1890"/>
                    <a:pt x="535" y="1890"/>
                  </a:cubicBezTo>
                  <a:cubicBezTo>
                    <a:pt x="803" y="1890"/>
                    <a:pt x="1070" y="1722"/>
                    <a:pt x="1070" y="1384"/>
                  </a:cubicBezTo>
                  <a:lnTo>
                    <a:pt x="1070" y="524"/>
                  </a:lnTo>
                  <a:cubicBezTo>
                    <a:pt x="1070" y="175"/>
                    <a:pt x="803" y="0"/>
                    <a:pt x="5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21" name="Google Shape;221;p3"/>
          <p:cNvGrpSpPr/>
          <p:nvPr/>
        </p:nvGrpSpPr>
        <p:grpSpPr>
          <a:xfrm>
            <a:off x="3492584" y="-46316"/>
            <a:ext cx="572333" cy="748867"/>
            <a:chOff x="5840625" y="3436675"/>
            <a:chExt cx="429250" cy="561650"/>
          </a:xfrm>
        </p:grpSpPr>
        <p:sp>
          <p:nvSpPr>
            <p:cNvPr id="222" name="Google Shape;222;p3"/>
            <p:cNvSpPr/>
            <p:nvPr/>
          </p:nvSpPr>
          <p:spPr>
            <a:xfrm>
              <a:off x="5928950" y="3436675"/>
              <a:ext cx="132725" cy="215600"/>
            </a:xfrm>
            <a:custGeom>
              <a:avLst/>
              <a:gdLst/>
              <a:ahLst/>
              <a:cxnLst/>
              <a:rect l="l" t="t" r="r" b="b"/>
              <a:pathLst>
                <a:path w="5309" h="8624" extrusionOk="0">
                  <a:moveTo>
                    <a:pt x="1033" y="0"/>
                  </a:moveTo>
                  <a:cubicBezTo>
                    <a:pt x="430" y="0"/>
                    <a:pt x="0" y="995"/>
                    <a:pt x="655" y="1400"/>
                  </a:cubicBezTo>
                  <a:cubicBezTo>
                    <a:pt x="2772" y="2935"/>
                    <a:pt x="3749" y="5378"/>
                    <a:pt x="3656" y="7890"/>
                  </a:cubicBezTo>
                  <a:cubicBezTo>
                    <a:pt x="3610" y="8379"/>
                    <a:pt x="3947" y="8623"/>
                    <a:pt x="4308" y="8623"/>
                  </a:cubicBezTo>
                  <a:cubicBezTo>
                    <a:pt x="4668" y="8623"/>
                    <a:pt x="5052" y="8379"/>
                    <a:pt x="5099" y="7890"/>
                  </a:cubicBezTo>
                  <a:cubicBezTo>
                    <a:pt x="5308" y="4796"/>
                    <a:pt x="3935" y="1981"/>
                    <a:pt x="1423" y="143"/>
                  </a:cubicBezTo>
                  <a:cubicBezTo>
                    <a:pt x="1291" y="43"/>
                    <a:pt x="1158" y="0"/>
                    <a:pt x="10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3" name="Google Shape;223;p3"/>
            <p:cNvSpPr/>
            <p:nvPr/>
          </p:nvSpPr>
          <p:spPr>
            <a:xfrm>
              <a:off x="5840625" y="3551400"/>
              <a:ext cx="429250" cy="446925"/>
            </a:xfrm>
            <a:custGeom>
              <a:avLst/>
              <a:gdLst/>
              <a:ahLst/>
              <a:cxnLst/>
              <a:rect l="l" t="t" r="r" b="b"/>
              <a:pathLst>
                <a:path w="17170" h="17877" extrusionOk="0">
                  <a:moveTo>
                    <a:pt x="12144" y="0"/>
                  </a:moveTo>
                  <a:cubicBezTo>
                    <a:pt x="11134" y="0"/>
                    <a:pt x="10165" y="631"/>
                    <a:pt x="9423" y="1649"/>
                  </a:cubicBezTo>
                  <a:cubicBezTo>
                    <a:pt x="8779" y="1179"/>
                    <a:pt x="8081" y="916"/>
                    <a:pt x="7403" y="916"/>
                  </a:cubicBezTo>
                  <a:cubicBezTo>
                    <a:pt x="6537" y="916"/>
                    <a:pt x="5701" y="1346"/>
                    <a:pt x="5049" y="2324"/>
                  </a:cubicBezTo>
                  <a:cubicBezTo>
                    <a:pt x="4444" y="1969"/>
                    <a:pt x="3816" y="1776"/>
                    <a:pt x="3221" y="1776"/>
                  </a:cubicBezTo>
                  <a:cubicBezTo>
                    <a:pt x="1712" y="1776"/>
                    <a:pt x="410" y="3020"/>
                    <a:pt x="210" y="6023"/>
                  </a:cubicBezTo>
                  <a:cubicBezTo>
                    <a:pt x="1" y="10094"/>
                    <a:pt x="1746" y="14258"/>
                    <a:pt x="4863" y="16864"/>
                  </a:cubicBezTo>
                  <a:cubicBezTo>
                    <a:pt x="5450" y="17370"/>
                    <a:pt x="6266" y="17876"/>
                    <a:pt x="7097" y="17876"/>
                  </a:cubicBezTo>
                  <a:cubicBezTo>
                    <a:pt x="7221" y="17876"/>
                    <a:pt x="7345" y="17865"/>
                    <a:pt x="7468" y="17841"/>
                  </a:cubicBezTo>
                  <a:cubicBezTo>
                    <a:pt x="7864" y="17748"/>
                    <a:pt x="8143" y="17539"/>
                    <a:pt x="8446" y="17260"/>
                  </a:cubicBezTo>
                  <a:cubicBezTo>
                    <a:pt x="8841" y="17446"/>
                    <a:pt x="9213" y="17539"/>
                    <a:pt x="9702" y="17539"/>
                  </a:cubicBezTo>
                  <a:cubicBezTo>
                    <a:pt x="10470" y="17446"/>
                    <a:pt x="11051" y="16957"/>
                    <a:pt x="11447" y="16282"/>
                  </a:cubicBezTo>
                  <a:cubicBezTo>
                    <a:pt x="11773" y="16532"/>
                    <a:pt x="12162" y="16702"/>
                    <a:pt x="12614" y="16702"/>
                  </a:cubicBezTo>
                  <a:cubicBezTo>
                    <a:pt x="12711" y="16702"/>
                    <a:pt x="12810" y="16694"/>
                    <a:pt x="12912" y="16678"/>
                  </a:cubicBezTo>
                  <a:cubicBezTo>
                    <a:pt x="13773" y="16585"/>
                    <a:pt x="14448" y="15701"/>
                    <a:pt x="14936" y="14840"/>
                  </a:cubicBezTo>
                  <a:cubicBezTo>
                    <a:pt x="16983" y="11351"/>
                    <a:pt x="17170" y="6884"/>
                    <a:pt x="15611" y="3115"/>
                  </a:cubicBezTo>
                  <a:cubicBezTo>
                    <a:pt x="14611" y="900"/>
                    <a:pt x="13349" y="0"/>
                    <a:pt x="121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4" name="Google Shape;224;p3"/>
            <p:cNvSpPr/>
            <p:nvPr/>
          </p:nvSpPr>
          <p:spPr>
            <a:xfrm>
              <a:off x="5918575" y="3604850"/>
              <a:ext cx="82025" cy="324550"/>
            </a:xfrm>
            <a:custGeom>
              <a:avLst/>
              <a:gdLst/>
              <a:ahLst/>
              <a:cxnLst/>
              <a:rect l="l" t="t" r="r" b="b"/>
              <a:pathLst>
                <a:path w="3281" h="12982" extrusionOk="0">
                  <a:moveTo>
                    <a:pt x="1349" y="0"/>
                  </a:moveTo>
                  <a:lnTo>
                    <a:pt x="1349" y="0"/>
                  </a:lnTo>
                  <a:cubicBezTo>
                    <a:pt x="768" y="977"/>
                    <a:pt x="372" y="2140"/>
                    <a:pt x="186" y="3303"/>
                  </a:cubicBezTo>
                  <a:cubicBezTo>
                    <a:pt x="0" y="4467"/>
                    <a:pt x="0" y="5630"/>
                    <a:pt x="186" y="6793"/>
                  </a:cubicBezTo>
                  <a:cubicBezTo>
                    <a:pt x="372" y="7956"/>
                    <a:pt x="675" y="9119"/>
                    <a:pt x="1256" y="10166"/>
                  </a:cubicBezTo>
                  <a:cubicBezTo>
                    <a:pt x="1745" y="11236"/>
                    <a:pt x="2420" y="12214"/>
                    <a:pt x="3280" y="12981"/>
                  </a:cubicBezTo>
                  <a:cubicBezTo>
                    <a:pt x="2815" y="11911"/>
                    <a:pt x="2420" y="10864"/>
                    <a:pt x="2024" y="9887"/>
                  </a:cubicBezTo>
                  <a:cubicBezTo>
                    <a:pt x="1745" y="8817"/>
                    <a:pt x="1536" y="7747"/>
                    <a:pt x="1349" y="6677"/>
                  </a:cubicBezTo>
                  <a:cubicBezTo>
                    <a:pt x="1163" y="5514"/>
                    <a:pt x="1070" y="4467"/>
                    <a:pt x="1163" y="3397"/>
                  </a:cubicBezTo>
                  <a:cubicBezTo>
                    <a:pt x="1163" y="2233"/>
                    <a:pt x="1256" y="1163"/>
                    <a:pt x="134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5" name="Google Shape;225;p3"/>
            <p:cNvSpPr/>
            <p:nvPr/>
          </p:nvSpPr>
          <p:spPr>
            <a:xfrm>
              <a:off x="6124450" y="3711275"/>
              <a:ext cx="36075" cy="244875"/>
            </a:xfrm>
            <a:custGeom>
              <a:avLst/>
              <a:gdLst/>
              <a:ahLst/>
              <a:cxnLst/>
              <a:rect l="l" t="t" r="r" b="b"/>
              <a:pathLst>
                <a:path w="1443" h="9795" extrusionOk="0">
                  <a:moveTo>
                    <a:pt x="582" y="0"/>
                  </a:moveTo>
                  <a:cubicBezTo>
                    <a:pt x="489" y="884"/>
                    <a:pt x="489" y="1745"/>
                    <a:pt x="396" y="2536"/>
                  </a:cubicBezTo>
                  <a:lnTo>
                    <a:pt x="187" y="4956"/>
                  </a:lnTo>
                  <a:lnTo>
                    <a:pt x="94" y="7375"/>
                  </a:lnTo>
                  <a:cubicBezTo>
                    <a:pt x="94" y="8143"/>
                    <a:pt x="1" y="9027"/>
                    <a:pt x="1" y="9794"/>
                  </a:cubicBezTo>
                  <a:cubicBezTo>
                    <a:pt x="489" y="9120"/>
                    <a:pt x="768" y="8352"/>
                    <a:pt x="978" y="7468"/>
                  </a:cubicBezTo>
                  <a:cubicBezTo>
                    <a:pt x="1257" y="6700"/>
                    <a:pt x="1350" y="5816"/>
                    <a:pt x="1350" y="5049"/>
                  </a:cubicBezTo>
                  <a:cubicBezTo>
                    <a:pt x="1443" y="4165"/>
                    <a:pt x="1443" y="3304"/>
                    <a:pt x="1257" y="2536"/>
                  </a:cubicBezTo>
                  <a:cubicBezTo>
                    <a:pt x="1164" y="1652"/>
                    <a:pt x="978" y="884"/>
                    <a:pt x="5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26" name="Google Shape;226;p3"/>
          <p:cNvGrpSpPr/>
          <p:nvPr/>
        </p:nvGrpSpPr>
        <p:grpSpPr>
          <a:xfrm>
            <a:off x="11324088" y="5699699"/>
            <a:ext cx="934499" cy="1022099"/>
            <a:chOff x="5164825" y="3105675"/>
            <a:chExt cx="569400" cy="622775"/>
          </a:xfrm>
        </p:grpSpPr>
        <p:sp>
          <p:nvSpPr>
            <p:cNvPr id="227" name="Google Shape;227;p3"/>
            <p:cNvSpPr/>
            <p:nvPr/>
          </p:nvSpPr>
          <p:spPr>
            <a:xfrm>
              <a:off x="5239850" y="3284950"/>
              <a:ext cx="458325" cy="443500"/>
            </a:xfrm>
            <a:custGeom>
              <a:avLst/>
              <a:gdLst/>
              <a:ahLst/>
              <a:cxnLst/>
              <a:rect l="l" t="t" r="r" b="b"/>
              <a:pathLst>
                <a:path w="18333" h="17740" extrusionOk="0">
                  <a:moveTo>
                    <a:pt x="18332" y="1"/>
                  </a:moveTo>
                  <a:lnTo>
                    <a:pt x="18332" y="1"/>
                  </a:lnTo>
                  <a:cubicBezTo>
                    <a:pt x="13200" y="489"/>
                    <a:pt x="8085" y="698"/>
                    <a:pt x="2958" y="698"/>
                  </a:cubicBezTo>
                  <a:cubicBezTo>
                    <a:pt x="1973" y="698"/>
                    <a:pt x="987" y="691"/>
                    <a:pt x="0" y="676"/>
                  </a:cubicBezTo>
                  <a:lnTo>
                    <a:pt x="0" y="676"/>
                  </a:lnTo>
                  <a:cubicBezTo>
                    <a:pt x="2629" y="6398"/>
                    <a:pt x="5235" y="12121"/>
                    <a:pt x="7863" y="17728"/>
                  </a:cubicBezTo>
                  <a:cubicBezTo>
                    <a:pt x="7870" y="17736"/>
                    <a:pt x="7901" y="17740"/>
                    <a:pt x="7953" y="17740"/>
                  </a:cubicBezTo>
                  <a:cubicBezTo>
                    <a:pt x="8670" y="17740"/>
                    <a:pt x="13404" y="17041"/>
                    <a:pt x="13772" y="16867"/>
                  </a:cubicBezTo>
                  <a:cubicBezTo>
                    <a:pt x="15308" y="15797"/>
                    <a:pt x="14843" y="14541"/>
                    <a:pt x="15029" y="12494"/>
                  </a:cubicBezTo>
                  <a:cubicBezTo>
                    <a:pt x="15424" y="8143"/>
                    <a:pt x="16587" y="3886"/>
                    <a:pt x="183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8" name="Google Shape;228;p3"/>
            <p:cNvSpPr/>
            <p:nvPr/>
          </p:nvSpPr>
          <p:spPr>
            <a:xfrm>
              <a:off x="5329400" y="3355325"/>
              <a:ext cx="143100" cy="285600"/>
            </a:xfrm>
            <a:custGeom>
              <a:avLst/>
              <a:gdLst/>
              <a:ahLst/>
              <a:cxnLst/>
              <a:rect l="l" t="t" r="r" b="b"/>
              <a:pathLst>
                <a:path w="5724" h="11424" extrusionOk="0">
                  <a:moveTo>
                    <a:pt x="1" y="1"/>
                  </a:moveTo>
                  <a:lnTo>
                    <a:pt x="1" y="1"/>
                  </a:lnTo>
                  <a:cubicBezTo>
                    <a:pt x="303" y="955"/>
                    <a:pt x="675" y="2025"/>
                    <a:pt x="1164" y="3002"/>
                  </a:cubicBezTo>
                  <a:cubicBezTo>
                    <a:pt x="1560" y="3979"/>
                    <a:pt x="2048" y="4933"/>
                    <a:pt x="2537" y="5910"/>
                  </a:cubicBezTo>
                  <a:cubicBezTo>
                    <a:pt x="3002" y="6887"/>
                    <a:pt x="3490" y="7748"/>
                    <a:pt x="3979" y="8725"/>
                  </a:cubicBezTo>
                  <a:cubicBezTo>
                    <a:pt x="4561" y="9679"/>
                    <a:pt x="5142" y="10563"/>
                    <a:pt x="5724" y="11423"/>
                  </a:cubicBezTo>
                  <a:cubicBezTo>
                    <a:pt x="5445" y="10470"/>
                    <a:pt x="4956" y="9399"/>
                    <a:pt x="4561" y="8422"/>
                  </a:cubicBezTo>
                  <a:cubicBezTo>
                    <a:pt x="4165" y="7469"/>
                    <a:pt x="3700" y="6491"/>
                    <a:pt x="3211" y="5514"/>
                  </a:cubicBezTo>
                  <a:cubicBezTo>
                    <a:pt x="2723" y="4561"/>
                    <a:pt x="2234" y="3677"/>
                    <a:pt x="1653" y="2699"/>
                  </a:cubicBezTo>
                  <a:cubicBezTo>
                    <a:pt x="1164" y="1746"/>
                    <a:pt x="582" y="862"/>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9" name="Google Shape;229;p3"/>
            <p:cNvSpPr/>
            <p:nvPr/>
          </p:nvSpPr>
          <p:spPr>
            <a:xfrm>
              <a:off x="5547500" y="3304150"/>
              <a:ext cx="60525" cy="315250"/>
            </a:xfrm>
            <a:custGeom>
              <a:avLst/>
              <a:gdLst/>
              <a:ahLst/>
              <a:cxnLst/>
              <a:rect l="l" t="t" r="r" b="b"/>
              <a:pathLst>
                <a:path w="2421" h="12610" extrusionOk="0">
                  <a:moveTo>
                    <a:pt x="2420" y="1"/>
                  </a:moveTo>
                  <a:lnTo>
                    <a:pt x="2420" y="1"/>
                  </a:lnTo>
                  <a:cubicBezTo>
                    <a:pt x="2141" y="1071"/>
                    <a:pt x="1839" y="2141"/>
                    <a:pt x="1559" y="3118"/>
                  </a:cubicBezTo>
                  <a:cubicBezTo>
                    <a:pt x="1257" y="4165"/>
                    <a:pt x="1071" y="5235"/>
                    <a:pt x="885" y="6305"/>
                  </a:cubicBezTo>
                  <a:cubicBezTo>
                    <a:pt x="675" y="7375"/>
                    <a:pt x="489" y="8352"/>
                    <a:pt x="303" y="9399"/>
                  </a:cubicBezTo>
                  <a:cubicBezTo>
                    <a:pt x="210" y="10469"/>
                    <a:pt x="94" y="11539"/>
                    <a:pt x="1" y="12610"/>
                  </a:cubicBezTo>
                  <a:cubicBezTo>
                    <a:pt x="396" y="11633"/>
                    <a:pt x="675" y="10562"/>
                    <a:pt x="885" y="9609"/>
                  </a:cubicBezTo>
                  <a:cubicBezTo>
                    <a:pt x="1164" y="8538"/>
                    <a:pt x="1373" y="7468"/>
                    <a:pt x="1653" y="6398"/>
                  </a:cubicBezTo>
                  <a:cubicBezTo>
                    <a:pt x="1839" y="5328"/>
                    <a:pt x="2048" y="4281"/>
                    <a:pt x="2141" y="3304"/>
                  </a:cubicBezTo>
                  <a:cubicBezTo>
                    <a:pt x="2327" y="2234"/>
                    <a:pt x="2420" y="1164"/>
                    <a:pt x="24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0" name="Google Shape;230;p3"/>
            <p:cNvSpPr/>
            <p:nvPr/>
          </p:nvSpPr>
          <p:spPr>
            <a:xfrm>
              <a:off x="5465500" y="3350100"/>
              <a:ext cx="50625" cy="317575"/>
            </a:xfrm>
            <a:custGeom>
              <a:avLst/>
              <a:gdLst/>
              <a:ahLst/>
              <a:cxnLst/>
              <a:rect l="l" t="t" r="r" b="b"/>
              <a:pathLst>
                <a:path w="2025" h="12703" extrusionOk="0">
                  <a:moveTo>
                    <a:pt x="1" y="0"/>
                  </a:moveTo>
                  <a:cubicBezTo>
                    <a:pt x="1" y="1071"/>
                    <a:pt x="94" y="2141"/>
                    <a:pt x="187" y="3211"/>
                  </a:cubicBezTo>
                  <a:cubicBezTo>
                    <a:pt x="280" y="4281"/>
                    <a:pt x="466" y="5351"/>
                    <a:pt x="582" y="6398"/>
                  </a:cubicBezTo>
                  <a:cubicBezTo>
                    <a:pt x="768" y="7468"/>
                    <a:pt x="954" y="8538"/>
                    <a:pt x="1257" y="9608"/>
                  </a:cubicBezTo>
                  <a:cubicBezTo>
                    <a:pt x="1443" y="10586"/>
                    <a:pt x="1745" y="11632"/>
                    <a:pt x="2025" y="12703"/>
                  </a:cubicBezTo>
                  <a:cubicBezTo>
                    <a:pt x="2025" y="11632"/>
                    <a:pt x="1931" y="10586"/>
                    <a:pt x="1838" y="9515"/>
                  </a:cubicBezTo>
                  <a:cubicBezTo>
                    <a:pt x="1745" y="8445"/>
                    <a:pt x="1536" y="7375"/>
                    <a:pt x="1350" y="6305"/>
                  </a:cubicBezTo>
                  <a:cubicBezTo>
                    <a:pt x="1164" y="5235"/>
                    <a:pt x="954" y="4188"/>
                    <a:pt x="768" y="3118"/>
                  </a:cubicBezTo>
                  <a:cubicBezTo>
                    <a:pt x="582" y="2048"/>
                    <a:pt x="280" y="1071"/>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1" name="Google Shape;231;p3"/>
            <p:cNvSpPr/>
            <p:nvPr/>
          </p:nvSpPr>
          <p:spPr>
            <a:xfrm>
              <a:off x="5164825" y="3105675"/>
              <a:ext cx="569400" cy="454375"/>
            </a:xfrm>
            <a:custGeom>
              <a:avLst/>
              <a:gdLst/>
              <a:ahLst/>
              <a:cxnLst/>
              <a:rect l="l" t="t" r="r" b="b"/>
              <a:pathLst>
                <a:path w="22776" h="18175" extrusionOk="0">
                  <a:moveTo>
                    <a:pt x="14355" y="0"/>
                  </a:moveTo>
                  <a:cubicBezTo>
                    <a:pt x="12767" y="0"/>
                    <a:pt x="11233" y="1421"/>
                    <a:pt x="11144" y="3101"/>
                  </a:cubicBezTo>
                  <a:cubicBezTo>
                    <a:pt x="10543" y="1954"/>
                    <a:pt x="9344" y="1291"/>
                    <a:pt x="8104" y="1291"/>
                  </a:cubicBezTo>
                  <a:cubicBezTo>
                    <a:pt x="7759" y="1291"/>
                    <a:pt x="7412" y="1343"/>
                    <a:pt x="7072" y="1449"/>
                  </a:cubicBezTo>
                  <a:cubicBezTo>
                    <a:pt x="5630" y="1845"/>
                    <a:pt x="4560" y="3496"/>
                    <a:pt x="4746" y="5032"/>
                  </a:cubicBezTo>
                  <a:cubicBezTo>
                    <a:pt x="4409" y="4787"/>
                    <a:pt x="3949" y="4642"/>
                    <a:pt x="3513" y="4642"/>
                  </a:cubicBezTo>
                  <a:cubicBezTo>
                    <a:pt x="3077" y="4642"/>
                    <a:pt x="2664" y="4787"/>
                    <a:pt x="2420" y="5125"/>
                  </a:cubicBezTo>
                  <a:cubicBezTo>
                    <a:pt x="1931" y="5613"/>
                    <a:pt x="2420" y="6497"/>
                    <a:pt x="2815" y="6869"/>
                  </a:cubicBezTo>
                  <a:cubicBezTo>
                    <a:pt x="977" y="8149"/>
                    <a:pt x="0" y="10848"/>
                    <a:pt x="1349" y="12802"/>
                  </a:cubicBezTo>
                  <a:cubicBezTo>
                    <a:pt x="2095" y="13901"/>
                    <a:pt x="3403" y="14458"/>
                    <a:pt x="4708" y="14458"/>
                  </a:cubicBezTo>
                  <a:cubicBezTo>
                    <a:pt x="5805" y="14458"/>
                    <a:pt x="6899" y="14064"/>
                    <a:pt x="7654" y="13267"/>
                  </a:cubicBezTo>
                  <a:cubicBezTo>
                    <a:pt x="8329" y="14826"/>
                    <a:pt x="9306" y="16291"/>
                    <a:pt x="10655" y="17245"/>
                  </a:cubicBezTo>
                  <a:cubicBezTo>
                    <a:pt x="11546" y="17839"/>
                    <a:pt x="12608" y="18175"/>
                    <a:pt x="13634" y="18175"/>
                  </a:cubicBezTo>
                  <a:cubicBezTo>
                    <a:pt x="14296" y="18175"/>
                    <a:pt x="14942" y="18035"/>
                    <a:pt x="15517" y="17734"/>
                  </a:cubicBezTo>
                  <a:cubicBezTo>
                    <a:pt x="17053" y="16966"/>
                    <a:pt x="17937" y="15012"/>
                    <a:pt x="17355" y="13476"/>
                  </a:cubicBezTo>
                  <a:lnTo>
                    <a:pt x="17355" y="13476"/>
                  </a:lnTo>
                  <a:cubicBezTo>
                    <a:pt x="17815" y="13751"/>
                    <a:pt x="18346" y="13879"/>
                    <a:pt x="18887" y="13879"/>
                  </a:cubicBezTo>
                  <a:cubicBezTo>
                    <a:pt x="20044" y="13879"/>
                    <a:pt x="21249" y="13296"/>
                    <a:pt x="21915" y="12313"/>
                  </a:cubicBezTo>
                  <a:cubicBezTo>
                    <a:pt x="22775" y="10755"/>
                    <a:pt x="22287" y="8614"/>
                    <a:pt x="20845" y="7660"/>
                  </a:cubicBezTo>
                  <a:cubicBezTo>
                    <a:pt x="22194" y="6986"/>
                    <a:pt x="22589" y="4939"/>
                    <a:pt x="21705" y="3682"/>
                  </a:cubicBezTo>
                  <a:cubicBezTo>
                    <a:pt x="21191" y="3055"/>
                    <a:pt x="20357" y="2711"/>
                    <a:pt x="19531" y="2711"/>
                  </a:cubicBezTo>
                  <a:cubicBezTo>
                    <a:pt x="18826" y="2711"/>
                    <a:pt x="18127" y="2961"/>
                    <a:pt x="17634" y="3496"/>
                  </a:cubicBezTo>
                  <a:cubicBezTo>
                    <a:pt x="17727" y="1751"/>
                    <a:pt x="16285" y="100"/>
                    <a:pt x="14540" y="7"/>
                  </a:cubicBezTo>
                  <a:cubicBezTo>
                    <a:pt x="14478" y="2"/>
                    <a:pt x="14417" y="0"/>
                    <a:pt x="143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 name="Google Shape;232;p3"/>
            <p:cNvSpPr/>
            <p:nvPr/>
          </p:nvSpPr>
          <p:spPr>
            <a:xfrm>
              <a:off x="5356150" y="3226800"/>
              <a:ext cx="65750" cy="159975"/>
            </a:xfrm>
            <a:custGeom>
              <a:avLst/>
              <a:gdLst/>
              <a:ahLst/>
              <a:cxnLst/>
              <a:rect l="l" t="t" r="r" b="b"/>
              <a:pathLst>
                <a:path w="2630" h="6399" extrusionOk="0">
                  <a:moveTo>
                    <a:pt x="1" y="1"/>
                  </a:moveTo>
                  <a:lnTo>
                    <a:pt x="1" y="1"/>
                  </a:lnTo>
                  <a:cubicBezTo>
                    <a:pt x="303" y="582"/>
                    <a:pt x="583" y="1071"/>
                    <a:pt x="885" y="1559"/>
                  </a:cubicBezTo>
                  <a:cubicBezTo>
                    <a:pt x="1071" y="2024"/>
                    <a:pt x="1257" y="2513"/>
                    <a:pt x="1350" y="3002"/>
                  </a:cubicBezTo>
                  <a:cubicBezTo>
                    <a:pt x="1467" y="3583"/>
                    <a:pt x="1467" y="4072"/>
                    <a:pt x="1467" y="4653"/>
                  </a:cubicBezTo>
                  <a:cubicBezTo>
                    <a:pt x="1467" y="5235"/>
                    <a:pt x="1467" y="5723"/>
                    <a:pt x="1257" y="6398"/>
                  </a:cubicBezTo>
                  <a:cubicBezTo>
                    <a:pt x="1839" y="6003"/>
                    <a:pt x="2234" y="5421"/>
                    <a:pt x="2420" y="4746"/>
                  </a:cubicBezTo>
                  <a:cubicBezTo>
                    <a:pt x="2630" y="4165"/>
                    <a:pt x="2630" y="3490"/>
                    <a:pt x="2420" y="2815"/>
                  </a:cubicBezTo>
                  <a:cubicBezTo>
                    <a:pt x="2327" y="2141"/>
                    <a:pt x="2048" y="1559"/>
                    <a:pt x="1653" y="1071"/>
                  </a:cubicBezTo>
                  <a:cubicBezTo>
                    <a:pt x="1164" y="489"/>
                    <a:pt x="583" y="94"/>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 name="Google Shape;233;p3"/>
            <p:cNvSpPr/>
            <p:nvPr/>
          </p:nvSpPr>
          <p:spPr>
            <a:xfrm>
              <a:off x="5545175" y="3267650"/>
              <a:ext cx="75050" cy="133650"/>
            </a:xfrm>
            <a:custGeom>
              <a:avLst/>
              <a:gdLst/>
              <a:ahLst/>
              <a:cxnLst/>
              <a:rect l="l" t="t" r="r" b="b"/>
              <a:pathLst>
                <a:path w="3002" h="5346" extrusionOk="0">
                  <a:moveTo>
                    <a:pt x="2765" y="0"/>
                  </a:moveTo>
                  <a:cubicBezTo>
                    <a:pt x="2244" y="0"/>
                    <a:pt x="1680" y="245"/>
                    <a:pt x="1257" y="507"/>
                  </a:cubicBezTo>
                  <a:cubicBezTo>
                    <a:pt x="768" y="879"/>
                    <a:pt x="396" y="1461"/>
                    <a:pt x="187" y="2042"/>
                  </a:cubicBezTo>
                  <a:cubicBezTo>
                    <a:pt x="1" y="2717"/>
                    <a:pt x="1" y="3415"/>
                    <a:pt x="187" y="3996"/>
                  </a:cubicBezTo>
                  <a:cubicBezTo>
                    <a:pt x="396" y="4578"/>
                    <a:pt x="768" y="5043"/>
                    <a:pt x="1257" y="5346"/>
                  </a:cubicBezTo>
                  <a:cubicBezTo>
                    <a:pt x="1164" y="4764"/>
                    <a:pt x="1071" y="4276"/>
                    <a:pt x="1071" y="3787"/>
                  </a:cubicBezTo>
                  <a:cubicBezTo>
                    <a:pt x="1071" y="3298"/>
                    <a:pt x="1164" y="2833"/>
                    <a:pt x="1257" y="2438"/>
                  </a:cubicBezTo>
                  <a:cubicBezTo>
                    <a:pt x="1466" y="2042"/>
                    <a:pt x="1652" y="1554"/>
                    <a:pt x="1932" y="1181"/>
                  </a:cubicBezTo>
                  <a:cubicBezTo>
                    <a:pt x="2234" y="786"/>
                    <a:pt x="2513" y="390"/>
                    <a:pt x="3002" y="18"/>
                  </a:cubicBezTo>
                  <a:cubicBezTo>
                    <a:pt x="2924" y="6"/>
                    <a:pt x="2845" y="0"/>
                    <a:pt x="27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34" name="Google Shape;234;p3"/>
          <p:cNvGrpSpPr/>
          <p:nvPr/>
        </p:nvGrpSpPr>
        <p:grpSpPr>
          <a:xfrm rot="3369565">
            <a:off x="9628962" y="4428575"/>
            <a:ext cx="652953" cy="2244211"/>
            <a:chOff x="4871700" y="1797250"/>
            <a:chExt cx="319900" cy="1099500"/>
          </a:xfrm>
        </p:grpSpPr>
        <p:sp>
          <p:nvSpPr>
            <p:cNvPr id="235" name="Google Shape;235;p3"/>
            <p:cNvSpPr/>
            <p:nvPr/>
          </p:nvSpPr>
          <p:spPr>
            <a:xfrm>
              <a:off x="4871700" y="2253700"/>
              <a:ext cx="271050" cy="643050"/>
            </a:xfrm>
            <a:custGeom>
              <a:avLst/>
              <a:gdLst/>
              <a:ahLst/>
              <a:cxnLst/>
              <a:rect l="l" t="t" r="r" b="b"/>
              <a:pathLst>
                <a:path w="10842" h="25722" extrusionOk="0">
                  <a:moveTo>
                    <a:pt x="3856" y="0"/>
                  </a:moveTo>
                  <a:cubicBezTo>
                    <a:pt x="2479" y="0"/>
                    <a:pt x="1198" y="397"/>
                    <a:pt x="489" y="1702"/>
                  </a:cubicBezTo>
                  <a:cubicBezTo>
                    <a:pt x="0" y="2679"/>
                    <a:pt x="93" y="3936"/>
                    <a:pt x="93" y="4890"/>
                  </a:cubicBezTo>
                  <a:cubicBezTo>
                    <a:pt x="0" y="8286"/>
                    <a:pt x="186" y="11683"/>
                    <a:pt x="489" y="15079"/>
                  </a:cubicBezTo>
                  <a:cubicBezTo>
                    <a:pt x="582" y="16731"/>
                    <a:pt x="675" y="18383"/>
                    <a:pt x="861" y="20011"/>
                  </a:cubicBezTo>
                  <a:cubicBezTo>
                    <a:pt x="1070" y="21570"/>
                    <a:pt x="1070" y="23035"/>
                    <a:pt x="1536" y="24571"/>
                  </a:cubicBezTo>
                  <a:cubicBezTo>
                    <a:pt x="1536" y="24873"/>
                    <a:pt x="1745" y="25245"/>
                    <a:pt x="1931" y="25455"/>
                  </a:cubicBezTo>
                  <a:cubicBezTo>
                    <a:pt x="2170" y="25640"/>
                    <a:pt x="2409" y="25721"/>
                    <a:pt x="2645" y="25721"/>
                  </a:cubicBezTo>
                  <a:cubicBezTo>
                    <a:pt x="4130" y="25721"/>
                    <a:pt x="5488" y="22493"/>
                    <a:pt x="5909" y="21570"/>
                  </a:cubicBezTo>
                  <a:cubicBezTo>
                    <a:pt x="6584" y="19732"/>
                    <a:pt x="6886" y="17801"/>
                    <a:pt x="7561" y="15847"/>
                  </a:cubicBezTo>
                  <a:cubicBezTo>
                    <a:pt x="8422" y="13241"/>
                    <a:pt x="9213" y="10612"/>
                    <a:pt x="9980" y="7914"/>
                  </a:cubicBezTo>
                  <a:cubicBezTo>
                    <a:pt x="10469" y="6541"/>
                    <a:pt x="10841" y="5099"/>
                    <a:pt x="10469" y="3726"/>
                  </a:cubicBezTo>
                  <a:cubicBezTo>
                    <a:pt x="9980" y="1982"/>
                    <a:pt x="8236" y="818"/>
                    <a:pt x="6491" y="353"/>
                  </a:cubicBezTo>
                  <a:cubicBezTo>
                    <a:pt x="5656" y="163"/>
                    <a:pt x="4736" y="0"/>
                    <a:pt x="38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6" name="Google Shape;236;p3"/>
            <p:cNvSpPr/>
            <p:nvPr/>
          </p:nvSpPr>
          <p:spPr>
            <a:xfrm>
              <a:off x="4895550" y="2310800"/>
              <a:ext cx="225675" cy="78525"/>
            </a:xfrm>
            <a:custGeom>
              <a:avLst/>
              <a:gdLst/>
              <a:ahLst/>
              <a:cxnLst/>
              <a:rect l="l" t="t" r="r" b="b"/>
              <a:pathLst>
                <a:path w="9027" h="3141" extrusionOk="0">
                  <a:moveTo>
                    <a:pt x="116" y="0"/>
                  </a:moveTo>
                  <a:lnTo>
                    <a:pt x="116" y="0"/>
                  </a:lnTo>
                  <a:cubicBezTo>
                    <a:pt x="0" y="395"/>
                    <a:pt x="209" y="861"/>
                    <a:pt x="489" y="1256"/>
                  </a:cubicBezTo>
                  <a:cubicBezTo>
                    <a:pt x="698" y="1652"/>
                    <a:pt x="1070" y="1931"/>
                    <a:pt x="1466" y="2233"/>
                  </a:cubicBezTo>
                  <a:cubicBezTo>
                    <a:pt x="1861" y="2419"/>
                    <a:pt x="2326" y="2606"/>
                    <a:pt x="2722" y="2722"/>
                  </a:cubicBezTo>
                  <a:cubicBezTo>
                    <a:pt x="3117" y="2908"/>
                    <a:pt x="3606" y="3001"/>
                    <a:pt x="3978" y="3001"/>
                  </a:cubicBezTo>
                  <a:cubicBezTo>
                    <a:pt x="4420" y="3094"/>
                    <a:pt x="4856" y="3141"/>
                    <a:pt x="5293" y="3141"/>
                  </a:cubicBezTo>
                  <a:cubicBezTo>
                    <a:pt x="5729" y="3141"/>
                    <a:pt x="6165" y="3094"/>
                    <a:pt x="6607" y="3001"/>
                  </a:cubicBezTo>
                  <a:cubicBezTo>
                    <a:pt x="7468" y="2815"/>
                    <a:pt x="8352" y="2512"/>
                    <a:pt x="9026" y="2024"/>
                  </a:cubicBezTo>
                  <a:cubicBezTo>
                    <a:pt x="8142" y="2024"/>
                    <a:pt x="7375" y="2140"/>
                    <a:pt x="6514" y="2140"/>
                  </a:cubicBezTo>
                  <a:cubicBezTo>
                    <a:pt x="5723" y="2140"/>
                    <a:pt x="4955" y="2024"/>
                    <a:pt x="4187" y="1931"/>
                  </a:cubicBezTo>
                  <a:cubicBezTo>
                    <a:pt x="3792" y="1838"/>
                    <a:pt x="3397" y="1745"/>
                    <a:pt x="3024" y="1652"/>
                  </a:cubicBezTo>
                  <a:cubicBezTo>
                    <a:pt x="2629" y="1559"/>
                    <a:pt x="2233" y="1442"/>
                    <a:pt x="1861" y="1349"/>
                  </a:cubicBezTo>
                  <a:cubicBezTo>
                    <a:pt x="1559" y="1256"/>
                    <a:pt x="1163" y="1070"/>
                    <a:pt x="884" y="861"/>
                  </a:cubicBezTo>
                  <a:cubicBezTo>
                    <a:pt x="489" y="675"/>
                    <a:pt x="302" y="395"/>
                    <a:pt x="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7" name="Google Shape;237;p3"/>
            <p:cNvSpPr/>
            <p:nvPr/>
          </p:nvSpPr>
          <p:spPr>
            <a:xfrm>
              <a:off x="5004875" y="1797250"/>
              <a:ext cx="152400" cy="506000"/>
            </a:xfrm>
            <a:custGeom>
              <a:avLst/>
              <a:gdLst/>
              <a:ahLst/>
              <a:cxnLst/>
              <a:rect l="l" t="t" r="r" b="b"/>
              <a:pathLst>
                <a:path w="6096" h="20240" extrusionOk="0">
                  <a:moveTo>
                    <a:pt x="6096" y="0"/>
                  </a:moveTo>
                  <a:lnTo>
                    <a:pt x="6096" y="0"/>
                  </a:lnTo>
                  <a:cubicBezTo>
                    <a:pt x="5142" y="1442"/>
                    <a:pt x="4165" y="3001"/>
                    <a:pt x="3397" y="4653"/>
                  </a:cubicBezTo>
                  <a:cubicBezTo>
                    <a:pt x="2606" y="6188"/>
                    <a:pt x="2025" y="7933"/>
                    <a:pt x="1443" y="9585"/>
                  </a:cubicBezTo>
                  <a:cubicBezTo>
                    <a:pt x="489" y="13074"/>
                    <a:pt x="1" y="16657"/>
                    <a:pt x="187" y="20240"/>
                  </a:cubicBezTo>
                  <a:cubicBezTo>
                    <a:pt x="489" y="16657"/>
                    <a:pt x="1071" y="13167"/>
                    <a:pt x="2025" y="9771"/>
                  </a:cubicBezTo>
                  <a:cubicBezTo>
                    <a:pt x="2513" y="8142"/>
                    <a:pt x="3188" y="6398"/>
                    <a:pt x="3886" y="4839"/>
                  </a:cubicBezTo>
                  <a:cubicBezTo>
                    <a:pt x="4560" y="3187"/>
                    <a:pt x="5328" y="1535"/>
                    <a:pt x="6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8" name="Google Shape;238;p3"/>
            <p:cNvSpPr/>
            <p:nvPr/>
          </p:nvSpPr>
          <p:spPr>
            <a:xfrm>
              <a:off x="4932175" y="2489925"/>
              <a:ext cx="174500" cy="41300"/>
            </a:xfrm>
            <a:custGeom>
              <a:avLst/>
              <a:gdLst/>
              <a:ahLst/>
              <a:cxnLst/>
              <a:rect l="l" t="t" r="r" b="b"/>
              <a:pathLst>
                <a:path w="6980" h="1652" extrusionOk="0">
                  <a:moveTo>
                    <a:pt x="1" y="0"/>
                  </a:moveTo>
                  <a:cubicBezTo>
                    <a:pt x="489" y="489"/>
                    <a:pt x="1071" y="791"/>
                    <a:pt x="1559" y="1070"/>
                  </a:cubicBezTo>
                  <a:cubicBezTo>
                    <a:pt x="2141" y="1373"/>
                    <a:pt x="2816" y="1559"/>
                    <a:pt x="3490" y="1652"/>
                  </a:cubicBezTo>
                  <a:cubicBezTo>
                    <a:pt x="4072" y="1652"/>
                    <a:pt x="4746" y="1652"/>
                    <a:pt x="5421" y="1373"/>
                  </a:cubicBezTo>
                  <a:cubicBezTo>
                    <a:pt x="6003" y="1163"/>
                    <a:pt x="6584" y="791"/>
                    <a:pt x="6980" y="210"/>
                  </a:cubicBezTo>
                  <a:lnTo>
                    <a:pt x="6980" y="210"/>
                  </a:lnTo>
                  <a:cubicBezTo>
                    <a:pt x="6305" y="396"/>
                    <a:pt x="5817" y="489"/>
                    <a:pt x="5235" y="489"/>
                  </a:cubicBezTo>
                  <a:cubicBezTo>
                    <a:pt x="5041" y="520"/>
                    <a:pt x="4858" y="530"/>
                    <a:pt x="4678" y="530"/>
                  </a:cubicBezTo>
                  <a:cubicBezTo>
                    <a:pt x="4317" y="530"/>
                    <a:pt x="3971" y="489"/>
                    <a:pt x="3583" y="489"/>
                  </a:cubicBezTo>
                  <a:cubicBezTo>
                    <a:pt x="3002" y="396"/>
                    <a:pt x="2420" y="303"/>
                    <a:pt x="1838" y="210"/>
                  </a:cubicBezTo>
                  <a:cubicBezTo>
                    <a:pt x="1257" y="93"/>
                    <a:pt x="675"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9" name="Google Shape;239;p3"/>
            <p:cNvSpPr/>
            <p:nvPr/>
          </p:nvSpPr>
          <p:spPr>
            <a:xfrm>
              <a:off x="4949050" y="2599250"/>
              <a:ext cx="126225" cy="37000"/>
            </a:xfrm>
            <a:custGeom>
              <a:avLst/>
              <a:gdLst/>
              <a:ahLst/>
              <a:cxnLst/>
              <a:rect l="l" t="t" r="r" b="b"/>
              <a:pathLst>
                <a:path w="5049" h="1480" extrusionOk="0">
                  <a:moveTo>
                    <a:pt x="5049" y="1"/>
                  </a:moveTo>
                  <a:cubicBezTo>
                    <a:pt x="4560" y="94"/>
                    <a:pt x="4165" y="187"/>
                    <a:pt x="3792" y="187"/>
                  </a:cubicBezTo>
                  <a:cubicBezTo>
                    <a:pt x="3397" y="280"/>
                    <a:pt x="3001" y="280"/>
                    <a:pt x="2629" y="280"/>
                  </a:cubicBezTo>
                  <a:lnTo>
                    <a:pt x="1350" y="373"/>
                  </a:lnTo>
                  <a:cubicBezTo>
                    <a:pt x="977" y="373"/>
                    <a:pt x="489" y="373"/>
                    <a:pt x="0" y="582"/>
                  </a:cubicBezTo>
                  <a:cubicBezTo>
                    <a:pt x="396" y="862"/>
                    <a:pt x="768" y="1164"/>
                    <a:pt x="1257" y="1257"/>
                  </a:cubicBezTo>
                  <a:cubicBezTo>
                    <a:pt x="1546" y="1393"/>
                    <a:pt x="1885" y="1480"/>
                    <a:pt x="2238" y="1480"/>
                  </a:cubicBezTo>
                  <a:cubicBezTo>
                    <a:pt x="2367" y="1480"/>
                    <a:pt x="2498" y="1468"/>
                    <a:pt x="2629" y="1443"/>
                  </a:cubicBezTo>
                  <a:cubicBezTo>
                    <a:pt x="3094" y="1443"/>
                    <a:pt x="3583" y="1350"/>
                    <a:pt x="4071" y="1071"/>
                  </a:cubicBezTo>
                  <a:cubicBezTo>
                    <a:pt x="4467" y="862"/>
                    <a:pt x="4839" y="489"/>
                    <a:pt x="50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0" name="Google Shape;240;p3"/>
            <p:cNvSpPr/>
            <p:nvPr/>
          </p:nvSpPr>
          <p:spPr>
            <a:xfrm>
              <a:off x="4953700" y="2737100"/>
              <a:ext cx="77950" cy="34325"/>
            </a:xfrm>
            <a:custGeom>
              <a:avLst/>
              <a:gdLst/>
              <a:ahLst/>
              <a:cxnLst/>
              <a:rect l="l" t="t" r="r" b="b"/>
              <a:pathLst>
                <a:path w="3118" h="1373" extrusionOk="0">
                  <a:moveTo>
                    <a:pt x="3118" y="0"/>
                  </a:moveTo>
                  <a:cubicBezTo>
                    <a:pt x="2815" y="0"/>
                    <a:pt x="2536" y="0"/>
                    <a:pt x="2234" y="93"/>
                  </a:cubicBezTo>
                  <a:cubicBezTo>
                    <a:pt x="1955" y="93"/>
                    <a:pt x="1745" y="93"/>
                    <a:pt x="1466" y="210"/>
                  </a:cubicBezTo>
                  <a:cubicBezTo>
                    <a:pt x="1280" y="210"/>
                    <a:pt x="1071" y="303"/>
                    <a:pt x="791" y="396"/>
                  </a:cubicBezTo>
                  <a:cubicBezTo>
                    <a:pt x="489" y="582"/>
                    <a:pt x="303" y="675"/>
                    <a:pt x="0" y="884"/>
                  </a:cubicBezTo>
                  <a:cubicBezTo>
                    <a:pt x="210" y="1164"/>
                    <a:pt x="582" y="1257"/>
                    <a:pt x="884" y="1373"/>
                  </a:cubicBezTo>
                  <a:lnTo>
                    <a:pt x="1745" y="1373"/>
                  </a:lnTo>
                  <a:cubicBezTo>
                    <a:pt x="2048" y="1257"/>
                    <a:pt x="2327" y="1071"/>
                    <a:pt x="2629" y="884"/>
                  </a:cubicBezTo>
                  <a:cubicBezTo>
                    <a:pt x="2815" y="675"/>
                    <a:pt x="3118" y="396"/>
                    <a:pt x="31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1" name="Google Shape;241;p3"/>
            <p:cNvSpPr/>
            <p:nvPr/>
          </p:nvSpPr>
          <p:spPr>
            <a:xfrm>
              <a:off x="4992675" y="1974625"/>
              <a:ext cx="55850" cy="101225"/>
            </a:xfrm>
            <a:custGeom>
              <a:avLst/>
              <a:gdLst/>
              <a:ahLst/>
              <a:cxnLst/>
              <a:rect l="l" t="t" r="r" b="b"/>
              <a:pathLst>
                <a:path w="2234" h="4049" extrusionOk="0">
                  <a:moveTo>
                    <a:pt x="346" y="1"/>
                  </a:moveTo>
                  <a:cubicBezTo>
                    <a:pt x="273" y="1"/>
                    <a:pt x="198" y="24"/>
                    <a:pt x="93" y="70"/>
                  </a:cubicBezTo>
                  <a:cubicBezTo>
                    <a:pt x="0" y="163"/>
                    <a:pt x="0" y="349"/>
                    <a:pt x="0" y="559"/>
                  </a:cubicBezTo>
                  <a:cubicBezTo>
                    <a:pt x="93" y="1722"/>
                    <a:pt x="977" y="3071"/>
                    <a:pt x="1559" y="4048"/>
                  </a:cubicBezTo>
                  <a:cubicBezTo>
                    <a:pt x="2233" y="3164"/>
                    <a:pt x="1466" y="1233"/>
                    <a:pt x="884" y="349"/>
                  </a:cubicBezTo>
                  <a:cubicBezTo>
                    <a:pt x="768" y="256"/>
                    <a:pt x="675" y="163"/>
                    <a:pt x="582" y="70"/>
                  </a:cubicBezTo>
                  <a:cubicBezTo>
                    <a:pt x="489" y="24"/>
                    <a:pt x="419" y="1"/>
                    <a:pt x="3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2" name="Google Shape;242;p3"/>
            <p:cNvSpPr/>
            <p:nvPr/>
          </p:nvSpPr>
          <p:spPr>
            <a:xfrm>
              <a:off x="5019425" y="1904250"/>
              <a:ext cx="55850" cy="101225"/>
            </a:xfrm>
            <a:custGeom>
              <a:avLst/>
              <a:gdLst/>
              <a:ahLst/>
              <a:cxnLst/>
              <a:rect l="l" t="t" r="r" b="b"/>
              <a:pathLst>
                <a:path w="2234" h="4049" extrusionOk="0">
                  <a:moveTo>
                    <a:pt x="338" y="1"/>
                  </a:moveTo>
                  <a:cubicBezTo>
                    <a:pt x="262" y="1"/>
                    <a:pt x="186" y="24"/>
                    <a:pt x="93" y="70"/>
                  </a:cubicBezTo>
                  <a:cubicBezTo>
                    <a:pt x="0" y="163"/>
                    <a:pt x="0" y="373"/>
                    <a:pt x="0" y="466"/>
                  </a:cubicBezTo>
                  <a:cubicBezTo>
                    <a:pt x="93" y="1629"/>
                    <a:pt x="977" y="3071"/>
                    <a:pt x="1559" y="4048"/>
                  </a:cubicBezTo>
                  <a:cubicBezTo>
                    <a:pt x="2234" y="3071"/>
                    <a:pt x="1443" y="1141"/>
                    <a:pt x="861" y="373"/>
                  </a:cubicBezTo>
                  <a:cubicBezTo>
                    <a:pt x="768" y="256"/>
                    <a:pt x="675" y="70"/>
                    <a:pt x="582" y="70"/>
                  </a:cubicBezTo>
                  <a:cubicBezTo>
                    <a:pt x="489" y="24"/>
                    <a:pt x="413" y="1"/>
                    <a:pt x="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3" name="Google Shape;243;p3"/>
            <p:cNvSpPr/>
            <p:nvPr/>
          </p:nvSpPr>
          <p:spPr>
            <a:xfrm>
              <a:off x="5053150" y="1872850"/>
              <a:ext cx="41325" cy="76800"/>
            </a:xfrm>
            <a:custGeom>
              <a:avLst/>
              <a:gdLst/>
              <a:ahLst/>
              <a:cxnLst/>
              <a:rect l="l" t="t" r="r" b="b"/>
              <a:pathLst>
                <a:path w="1653" h="3072" extrusionOk="0">
                  <a:moveTo>
                    <a:pt x="198" y="0"/>
                  </a:moveTo>
                  <a:cubicBezTo>
                    <a:pt x="123" y="0"/>
                    <a:pt x="47" y="24"/>
                    <a:pt x="1" y="70"/>
                  </a:cubicBezTo>
                  <a:lnTo>
                    <a:pt x="1" y="349"/>
                  </a:lnTo>
                  <a:cubicBezTo>
                    <a:pt x="1" y="1326"/>
                    <a:pt x="675" y="2303"/>
                    <a:pt x="1071" y="3071"/>
                  </a:cubicBezTo>
                  <a:cubicBezTo>
                    <a:pt x="1652" y="2397"/>
                    <a:pt x="1071" y="931"/>
                    <a:pt x="582" y="256"/>
                  </a:cubicBezTo>
                  <a:cubicBezTo>
                    <a:pt x="489" y="163"/>
                    <a:pt x="489" y="70"/>
                    <a:pt x="396" y="70"/>
                  </a:cubicBezTo>
                  <a:cubicBezTo>
                    <a:pt x="349" y="24"/>
                    <a:pt x="274" y="0"/>
                    <a:pt x="1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4" name="Google Shape;244;p3"/>
            <p:cNvSpPr/>
            <p:nvPr/>
          </p:nvSpPr>
          <p:spPr>
            <a:xfrm>
              <a:off x="5043850" y="1988300"/>
              <a:ext cx="96575" cy="73000"/>
            </a:xfrm>
            <a:custGeom>
              <a:avLst/>
              <a:gdLst/>
              <a:ahLst/>
              <a:cxnLst/>
              <a:rect l="l" t="t" r="r" b="b"/>
              <a:pathLst>
                <a:path w="3863" h="2920" extrusionOk="0">
                  <a:moveTo>
                    <a:pt x="3059" y="0"/>
                  </a:moveTo>
                  <a:cubicBezTo>
                    <a:pt x="2271" y="0"/>
                    <a:pt x="1486" y="444"/>
                    <a:pt x="954" y="1082"/>
                  </a:cubicBezTo>
                  <a:cubicBezTo>
                    <a:pt x="582" y="1547"/>
                    <a:pt x="0" y="2338"/>
                    <a:pt x="0" y="2920"/>
                  </a:cubicBezTo>
                  <a:cubicBezTo>
                    <a:pt x="768" y="2036"/>
                    <a:pt x="1931" y="1547"/>
                    <a:pt x="3094" y="1175"/>
                  </a:cubicBezTo>
                  <a:cubicBezTo>
                    <a:pt x="3280" y="1082"/>
                    <a:pt x="3490" y="1082"/>
                    <a:pt x="3676" y="873"/>
                  </a:cubicBezTo>
                  <a:cubicBezTo>
                    <a:pt x="3769" y="780"/>
                    <a:pt x="3862" y="500"/>
                    <a:pt x="3769" y="291"/>
                  </a:cubicBezTo>
                  <a:cubicBezTo>
                    <a:pt x="3676" y="105"/>
                    <a:pt x="3490" y="12"/>
                    <a:pt x="3280" y="12"/>
                  </a:cubicBezTo>
                  <a:cubicBezTo>
                    <a:pt x="3207" y="4"/>
                    <a:pt x="3133" y="0"/>
                    <a:pt x="3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5" name="Google Shape;245;p3"/>
            <p:cNvSpPr/>
            <p:nvPr/>
          </p:nvSpPr>
          <p:spPr>
            <a:xfrm>
              <a:off x="5077575" y="1920525"/>
              <a:ext cx="77375" cy="55875"/>
            </a:xfrm>
            <a:custGeom>
              <a:avLst/>
              <a:gdLst/>
              <a:ahLst/>
              <a:cxnLst/>
              <a:rect l="l" t="t" r="r" b="b"/>
              <a:pathLst>
                <a:path w="3095" h="2235" extrusionOk="0">
                  <a:moveTo>
                    <a:pt x="2513" y="1"/>
                  </a:moveTo>
                  <a:cubicBezTo>
                    <a:pt x="1838" y="1"/>
                    <a:pt x="1257" y="303"/>
                    <a:pt x="768" y="885"/>
                  </a:cubicBezTo>
                  <a:cubicBezTo>
                    <a:pt x="489" y="1257"/>
                    <a:pt x="94" y="1746"/>
                    <a:pt x="1" y="2234"/>
                  </a:cubicBezTo>
                  <a:cubicBezTo>
                    <a:pt x="582" y="1653"/>
                    <a:pt x="1559" y="1164"/>
                    <a:pt x="2420" y="885"/>
                  </a:cubicBezTo>
                  <a:cubicBezTo>
                    <a:pt x="2513" y="885"/>
                    <a:pt x="2722" y="769"/>
                    <a:pt x="2816" y="676"/>
                  </a:cubicBezTo>
                  <a:cubicBezTo>
                    <a:pt x="3002" y="583"/>
                    <a:pt x="3095" y="396"/>
                    <a:pt x="3002" y="187"/>
                  </a:cubicBezTo>
                  <a:cubicBezTo>
                    <a:pt x="2909" y="94"/>
                    <a:pt x="2722" y="1"/>
                    <a:pt x="25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6" name="Google Shape;246;p3"/>
            <p:cNvSpPr/>
            <p:nvPr/>
          </p:nvSpPr>
          <p:spPr>
            <a:xfrm>
              <a:off x="5089800" y="1823400"/>
              <a:ext cx="26775" cy="58200"/>
            </a:xfrm>
            <a:custGeom>
              <a:avLst/>
              <a:gdLst/>
              <a:ahLst/>
              <a:cxnLst/>
              <a:rect l="l" t="t" r="r" b="b"/>
              <a:pathLst>
                <a:path w="1071" h="2328" extrusionOk="0">
                  <a:moveTo>
                    <a:pt x="372" y="1"/>
                  </a:moveTo>
                  <a:cubicBezTo>
                    <a:pt x="93" y="117"/>
                    <a:pt x="0" y="396"/>
                    <a:pt x="0" y="699"/>
                  </a:cubicBezTo>
                  <a:cubicBezTo>
                    <a:pt x="93" y="978"/>
                    <a:pt x="279" y="1164"/>
                    <a:pt x="372" y="1373"/>
                  </a:cubicBezTo>
                  <a:cubicBezTo>
                    <a:pt x="582" y="1653"/>
                    <a:pt x="582" y="2048"/>
                    <a:pt x="675" y="2327"/>
                  </a:cubicBezTo>
                  <a:cubicBezTo>
                    <a:pt x="1070" y="2141"/>
                    <a:pt x="954" y="1071"/>
                    <a:pt x="954" y="792"/>
                  </a:cubicBezTo>
                  <a:cubicBezTo>
                    <a:pt x="954" y="583"/>
                    <a:pt x="861" y="396"/>
                    <a:pt x="768" y="303"/>
                  </a:cubicBezTo>
                  <a:cubicBezTo>
                    <a:pt x="675" y="117"/>
                    <a:pt x="582" y="1"/>
                    <a:pt x="3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7" name="Google Shape;247;p3"/>
            <p:cNvSpPr/>
            <p:nvPr/>
          </p:nvSpPr>
          <p:spPr>
            <a:xfrm>
              <a:off x="5121200" y="1812350"/>
              <a:ext cx="70400" cy="45400"/>
            </a:xfrm>
            <a:custGeom>
              <a:avLst/>
              <a:gdLst/>
              <a:ahLst/>
              <a:cxnLst/>
              <a:rect l="l" t="t" r="r" b="b"/>
              <a:pathLst>
                <a:path w="2816" h="1816" extrusionOk="0">
                  <a:moveTo>
                    <a:pt x="2359" y="1"/>
                  </a:moveTo>
                  <a:cubicBezTo>
                    <a:pt x="2251" y="1"/>
                    <a:pt x="2129" y="24"/>
                    <a:pt x="2024" y="71"/>
                  </a:cubicBezTo>
                  <a:cubicBezTo>
                    <a:pt x="1257" y="350"/>
                    <a:pt x="396" y="1025"/>
                    <a:pt x="0" y="1815"/>
                  </a:cubicBezTo>
                  <a:cubicBezTo>
                    <a:pt x="186" y="1606"/>
                    <a:pt x="396" y="1513"/>
                    <a:pt x="582" y="1420"/>
                  </a:cubicBezTo>
                  <a:lnTo>
                    <a:pt x="1350" y="1420"/>
                  </a:lnTo>
                  <a:cubicBezTo>
                    <a:pt x="1652" y="1420"/>
                    <a:pt x="1931" y="1420"/>
                    <a:pt x="2234" y="1327"/>
                  </a:cubicBezTo>
                  <a:cubicBezTo>
                    <a:pt x="2513" y="1234"/>
                    <a:pt x="2815" y="838"/>
                    <a:pt x="2815" y="559"/>
                  </a:cubicBezTo>
                  <a:cubicBezTo>
                    <a:pt x="2815" y="350"/>
                    <a:pt x="2815" y="164"/>
                    <a:pt x="2606" y="71"/>
                  </a:cubicBezTo>
                  <a:cubicBezTo>
                    <a:pt x="2559" y="24"/>
                    <a:pt x="2466" y="1"/>
                    <a:pt x="2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48" name="Google Shape;248;p3"/>
            <p:cNvSpPr/>
            <p:nvPr/>
          </p:nvSpPr>
          <p:spPr>
            <a:xfrm>
              <a:off x="5099100" y="1862375"/>
              <a:ext cx="70400" cy="43650"/>
            </a:xfrm>
            <a:custGeom>
              <a:avLst/>
              <a:gdLst/>
              <a:ahLst/>
              <a:cxnLst/>
              <a:rect l="l" t="t" r="r" b="b"/>
              <a:pathLst>
                <a:path w="2816" h="1746" extrusionOk="0">
                  <a:moveTo>
                    <a:pt x="2048" y="1"/>
                  </a:moveTo>
                  <a:cubicBezTo>
                    <a:pt x="1745" y="1"/>
                    <a:pt x="1559" y="187"/>
                    <a:pt x="1280" y="396"/>
                  </a:cubicBezTo>
                  <a:cubicBezTo>
                    <a:pt x="977" y="582"/>
                    <a:pt x="0" y="1257"/>
                    <a:pt x="117" y="1745"/>
                  </a:cubicBezTo>
                  <a:cubicBezTo>
                    <a:pt x="791" y="1652"/>
                    <a:pt x="1955" y="1559"/>
                    <a:pt x="2443" y="1071"/>
                  </a:cubicBezTo>
                  <a:cubicBezTo>
                    <a:pt x="2722" y="885"/>
                    <a:pt x="2815" y="582"/>
                    <a:pt x="2722" y="303"/>
                  </a:cubicBezTo>
                  <a:cubicBezTo>
                    <a:pt x="2629" y="94"/>
                    <a:pt x="2234" y="1"/>
                    <a:pt x="20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249" name="Google Shape;249;p3"/>
          <p:cNvSpPr txBox="1">
            <a:spLocks noGrp="1"/>
          </p:cNvSpPr>
          <p:nvPr>
            <p:ph type="subTitle" idx="1"/>
          </p:nvPr>
        </p:nvSpPr>
        <p:spPr>
          <a:xfrm>
            <a:off x="4016000" y="3899633"/>
            <a:ext cx="41600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2400">
                <a:solidFill>
                  <a:schemeClr val="accent1"/>
                </a:solidFill>
              </a:defRPr>
            </a:lvl1pPr>
            <a:lvl2pPr lvl="1" algn="ctr" rtl="0">
              <a:spcBef>
                <a:spcPts val="0"/>
              </a:spcBef>
              <a:spcAft>
                <a:spcPts val="0"/>
              </a:spcAft>
              <a:buClr>
                <a:schemeClr val="accent1"/>
              </a:buClr>
              <a:buSzPts val="1800"/>
              <a:buNone/>
              <a:defRPr sz="2400">
                <a:solidFill>
                  <a:schemeClr val="accent1"/>
                </a:solidFill>
              </a:defRPr>
            </a:lvl2pPr>
            <a:lvl3pPr lvl="2" algn="ctr" rtl="0">
              <a:spcBef>
                <a:spcPts val="2133"/>
              </a:spcBef>
              <a:spcAft>
                <a:spcPts val="0"/>
              </a:spcAft>
              <a:buClr>
                <a:schemeClr val="accent1"/>
              </a:buClr>
              <a:buSzPts val="1800"/>
              <a:buNone/>
              <a:defRPr sz="2400">
                <a:solidFill>
                  <a:schemeClr val="accent1"/>
                </a:solidFill>
              </a:defRPr>
            </a:lvl3pPr>
            <a:lvl4pPr lvl="3" algn="ctr" rtl="0">
              <a:spcBef>
                <a:spcPts val="2133"/>
              </a:spcBef>
              <a:spcAft>
                <a:spcPts val="0"/>
              </a:spcAft>
              <a:buClr>
                <a:schemeClr val="accent1"/>
              </a:buClr>
              <a:buSzPts val="1800"/>
              <a:buNone/>
              <a:defRPr sz="2400">
                <a:solidFill>
                  <a:schemeClr val="accent1"/>
                </a:solidFill>
              </a:defRPr>
            </a:lvl4pPr>
            <a:lvl5pPr lvl="4" algn="ctr" rtl="0">
              <a:spcBef>
                <a:spcPts val="2133"/>
              </a:spcBef>
              <a:spcAft>
                <a:spcPts val="0"/>
              </a:spcAft>
              <a:buClr>
                <a:schemeClr val="accent1"/>
              </a:buClr>
              <a:buSzPts val="1800"/>
              <a:buNone/>
              <a:defRPr sz="2400">
                <a:solidFill>
                  <a:schemeClr val="accent1"/>
                </a:solidFill>
              </a:defRPr>
            </a:lvl5pPr>
            <a:lvl6pPr lvl="5" algn="ctr" rtl="0">
              <a:spcBef>
                <a:spcPts val="2133"/>
              </a:spcBef>
              <a:spcAft>
                <a:spcPts val="0"/>
              </a:spcAft>
              <a:buClr>
                <a:schemeClr val="accent1"/>
              </a:buClr>
              <a:buSzPts val="1800"/>
              <a:buNone/>
              <a:defRPr sz="2400">
                <a:solidFill>
                  <a:schemeClr val="accent1"/>
                </a:solidFill>
              </a:defRPr>
            </a:lvl6pPr>
            <a:lvl7pPr lvl="6" algn="ctr" rtl="0">
              <a:spcBef>
                <a:spcPts val="2133"/>
              </a:spcBef>
              <a:spcAft>
                <a:spcPts val="0"/>
              </a:spcAft>
              <a:buClr>
                <a:schemeClr val="accent1"/>
              </a:buClr>
              <a:buSzPts val="1800"/>
              <a:buNone/>
              <a:defRPr sz="2400">
                <a:solidFill>
                  <a:schemeClr val="accent1"/>
                </a:solidFill>
              </a:defRPr>
            </a:lvl7pPr>
            <a:lvl8pPr lvl="7" algn="ctr" rtl="0">
              <a:spcBef>
                <a:spcPts val="2133"/>
              </a:spcBef>
              <a:spcAft>
                <a:spcPts val="0"/>
              </a:spcAft>
              <a:buClr>
                <a:schemeClr val="accent1"/>
              </a:buClr>
              <a:buSzPts val="1800"/>
              <a:buNone/>
              <a:defRPr sz="2400">
                <a:solidFill>
                  <a:schemeClr val="accent1"/>
                </a:solidFill>
              </a:defRPr>
            </a:lvl8pPr>
            <a:lvl9pPr lvl="8" algn="ctr" rtl="0">
              <a:spcBef>
                <a:spcPts val="2133"/>
              </a:spcBef>
              <a:spcAft>
                <a:spcPts val="2133"/>
              </a:spcAft>
              <a:buClr>
                <a:schemeClr val="accent1"/>
              </a:buClr>
              <a:buSzPts val="1800"/>
              <a:buNone/>
              <a:defRPr sz="2400">
                <a:solidFill>
                  <a:schemeClr val="accent1"/>
                </a:solidFill>
              </a:defRPr>
            </a:lvl9pPr>
          </a:lstStyle>
          <a:p>
            <a:endParaRPr/>
          </a:p>
        </p:txBody>
      </p:sp>
      <p:sp>
        <p:nvSpPr>
          <p:cNvPr id="250" name="Google Shape;250;p3"/>
          <p:cNvSpPr/>
          <p:nvPr/>
        </p:nvSpPr>
        <p:spPr>
          <a:xfrm>
            <a:off x="8378713" y="-457299"/>
            <a:ext cx="4160056" cy="2948327"/>
          </a:xfrm>
          <a:custGeom>
            <a:avLst/>
            <a:gdLst/>
            <a:ahLst/>
            <a:cxnLst/>
            <a:rect l="l" t="t" r="r" b="b"/>
            <a:pathLst>
              <a:path w="95174" h="67452" extrusionOk="0">
                <a:moveTo>
                  <a:pt x="18389" y="0"/>
                </a:moveTo>
                <a:cubicBezTo>
                  <a:pt x="15830" y="0"/>
                  <a:pt x="13294" y="233"/>
                  <a:pt x="10842" y="956"/>
                </a:cubicBezTo>
                <a:cubicBezTo>
                  <a:pt x="6189" y="2305"/>
                  <a:pt x="1839" y="5795"/>
                  <a:pt x="862" y="10541"/>
                </a:cubicBezTo>
                <a:cubicBezTo>
                  <a:pt x="1" y="14798"/>
                  <a:pt x="2025" y="19358"/>
                  <a:pt x="5421" y="22266"/>
                </a:cubicBezTo>
                <a:cubicBezTo>
                  <a:pt x="8725" y="25081"/>
                  <a:pt x="12982" y="26546"/>
                  <a:pt x="17332" y="27314"/>
                </a:cubicBezTo>
                <a:cubicBezTo>
                  <a:pt x="24312" y="28570"/>
                  <a:pt x="32175" y="28477"/>
                  <a:pt x="37223" y="33409"/>
                </a:cubicBezTo>
                <a:cubicBezTo>
                  <a:pt x="41573" y="37690"/>
                  <a:pt x="42248" y="44366"/>
                  <a:pt x="43993" y="50182"/>
                </a:cubicBezTo>
                <a:cubicBezTo>
                  <a:pt x="45249" y="54556"/>
                  <a:pt x="47482" y="58813"/>
                  <a:pt x="51065" y="61535"/>
                </a:cubicBezTo>
                <a:cubicBezTo>
                  <a:pt x="53099" y="62968"/>
                  <a:pt x="55653" y="63788"/>
                  <a:pt x="58136" y="63788"/>
                </a:cubicBezTo>
                <a:cubicBezTo>
                  <a:pt x="60169" y="63788"/>
                  <a:pt x="62154" y="63238"/>
                  <a:pt x="63767" y="62024"/>
                </a:cubicBezTo>
                <a:cubicBezTo>
                  <a:pt x="66000" y="60279"/>
                  <a:pt x="67350" y="57464"/>
                  <a:pt x="70072" y="56673"/>
                </a:cubicBezTo>
                <a:cubicBezTo>
                  <a:pt x="70511" y="56550"/>
                  <a:pt x="70949" y="56492"/>
                  <a:pt x="71383" y="56492"/>
                </a:cubicBezTo>
                <a:cubicBezTo>
                  <a:pt x="74304" y="56492"/>
                  <a:pt x="77058" y="59084"/>
                  <a:pt x="78982" y="61535"/>
                </a:cubicBezTo>
                <a:cubicBezTo>
                  <a:pt x="81154" y="64273"/>
                  <a:pt x="83789" y="67452"/>
                  <a:pt x="87228" y="67452"/>
                </a:cubicBezTo>
                <a:cubicBezTo>
                  <a:pt x="87325" y="67452"/>
                  <a:pt x="87422" y="67449"/>
                  <a:pt x="87520" y="67444"/>
                </a:cubicBezTo>
                <a:cubicBezTo>
                  <a:pt x="90032" y="67351"/>
                  <a:pt x="92172" y="65397"/>
                  <a:pt x="93242" y="63070"/>
                </a:cubicBezTo>
                <a:cubicBezTo>
                  <a:pt x="94313" y="60860"/>
                  <a:pt x="94499" y="58232"/>
                  <a:pt x="94592" y="55719"/>
                </a:cubicBezTo>
                <a:cubicBezTo>
                  <a:pt x="95173" y="42342"/>
                  <a:pt x="93149" y="28966"/>
                  <a:pt x="90148" y="15775"/>
                </a:cubicBezTo>
                <a:cubicBezTo>
                  <a:pt x="87240" y="2491"/>
                  <a:pt x="76865" y="4539"/>
                  <a:pt x="65419" y="3655"/>
                </a:cubicBezTo>
                <a:cubicBezTo>
                  <a:pt x="52042" y="2491"/>
                  <a:pt x="38665" y="1421"/>
                  <a:pt x="25289" y="374"/>
                </a:cubicBezTo>
                <a:cubicBezTo>
                  <a:pt x="23000" y="187"/>
                  <a:pt x="20686" y="0"/>
                  <a:pt x="1838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251" name="Google Shape;251;p3"/>
          <p:cNvGrpSpPr/>
          <p:nvPr/>
        </p:nvGrpSpPr>
        <p:grpSpPr>
          <a:xfrm>
            <a:off x="244666" y="4920533"/>
            <a:ext cx="2630451" cy="1622267"/>
            <a:chOff x="3095850" y="2740875"/>
            <a:chExt cx="1972838" cy="1216700"/>
          </a:xfrm>
        </p:grpSpPr>
        <p:sp>
          <p:nvSpPr>
            <p:cNvPr id="252" name="Google Shape;252;p3"/>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53" name="Google Shape;253;p3"/>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54" name="Google Shape;254;p3"/>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55" name="Google Shape;255;p3"/>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56" name="Google Shape;256;p3"/>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57" name="Google Shape;257;p3"/>
          <p:cNvGrpSpPr/>
          <p:nvPr/>
        </p:nvGrpSpPr>
        <p:grpSpPr>
          <a:xfrm rot="659021">
            <a:off x="9283287" y="383347"/>
            <a:ext cx="2350908" cy="1841584"/>
            <a:chOff x="3495050" y="1152875"/>
            <a:chExt cx="1082275" cy="847800"/>
          </a:xfrm>
        </p:grpSpPr>
        <p:sp>
          <p:nvSpPr>
            <p:cNvPr id="258" name="Google Shape;258;p3"/>
            <p:cNvSpPr/>
            <p:nvPr/>
          </p:nvSpPr>
          <p:spPr>
            <a:xfrm>
              <a:off x="3495050" y="1170600"/>
              <a:ext cx="330975" cy="469025"/>
            </a:xfrm>
            <a:custGeom>
              <a:avLst/>
              <a:gdLst/>
              <a:ahLst/>
              <a:cxnLst/>
              <a:rect l="l" t="t" r="r" b="b"/>
              <a:pathLst>
                <a:path w="13239" h="18761" extrusionOk="0">
                  <a:moveTo>
                    <a:pt x="12300" y="0"/>
                  </a:moveTo>
                  <a:cubicBezTo>
                    <a:pt x="12182" y="0"/>
                    <a:pt x="12057" y="46"/>
                    <a:pt x="11935" y="150"/>
                  </a:cubicBezTo>
                  <a:cubicBezTo>
                    <a:pt x="6119" y="4408"/>
                    <a:pt x="1" y="10317"/>
                    <a:pt x="1164" y="18273"/>
                  </a:cubicBezTo>
                  <a:cubicBezTo>
                    <a:pt x="1201" y="18613"/>
                    <a:pt x="1451" y="18760"/>
                    <a:pt x="1728" y="18760"/>
                  </a:cubicBezTo>
                  <a:cubicBezTo>
                    <a:pt x="2153" y="18760"/>
                    <a:pt x="2640" y="18413"/>
                    <a:pt x="2513" y="17878"/>
                  </a:cubicBezTo>
                  <a:cubicBezTo>
                    <a:pt x="1559" y="10712"/>
                    <a:pt x="7468" y="5292"/>
                    <a:pt x="12610" y="1407"/>
                  </a:cubicBezTo>
                  <a:cubicBezTo>
                    <a:pt x="13239" y="930"/>
                    <a:pt x="12837" y="0"/>
                    <a:pt x="123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59" name="Google Shape;259;p3"/>
            <p:cNvSpPr/>
            <p:nvPr/>
          </p:nvSpPr>
          <p:spPr>
            <a:xfrm>
              <a:off x="3616025" y="1156225"/>
              <a:ext cx="508425" cy="530400"/>
            </a:xfrm>
            <a:custGeom>
              <a:avLst/>
              <a:gdLst/>
              <a:ahLst/>
              <a:cxnLst/>
              <a:rect l="l" t="t" r="r" b="b"/>
              <a:pathLst>
                <a:path w="20337" h="21216" extrusionOk="0">
                  <a:moveTo>
                    <a:pt x="19304" y="1"/>
                  </a:moveTo>
                  <a:cubicBezTo>
                    <a:pt x="19179" y="1"/>
                    <a:pt x="19046" y="44"/>
                    <a:pt x="18914" y="144"/>
                  </a:cubicBezTo>
                  <a:cubicBezTo>
                    <a:pt x="14657" y="3052"/>
                    <a:pt x="10004" y="5657"/>
                    <a:pt x="6119" y="9054"/>
                  </a:cubicBezTo>
                  <a:cubicBezTo>
                    <a:pt x="2722" y="11869"/>
                    <a:pt x="1" y="15940"/>
                    <a:pt x="303" y="20500"/>
                  </a:cubicBezTo>
                  <a:cubicBezTo>
                    <a:pt x="349" y="20977"/>
                    <a:pt x="739" y="21215"/>
                    <a:pt x="1117" y="21215"/>
                  </a:cubicBezTo>
                  <a:cubicBezTo>
                    <a:pt x="1495" y="21215"/>
                    <a:pt x="1862" y="20977"/>
                    <a:pt x="1862" y="20500"/>
                  </a:cubicBezTo>
                  <a:cubicBezTo>
                    <a:pt x="1559" y="15847"/>
                    <a:pt x="4560" y="12055"/>
                    <a:pt x="8050" y="9356"/>
                  </a:cubicBezTo>
                  <a:cubicBezTo>
                    <a:pt x="11749" y="6448"/>
                    <a:pt x="15820" y="4006"/>
                    <a:pt x="19682" y="1400"/>
                  </a:cubicBezTo>
                  <a:cubicBezTo>
                    <a:pt x="20337" y="996"/>
                    <a:pt x="19907" y="1"/>
                    <a:pt x="193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0" name="Google Shape;260;p3"/>
            <p:cNvSpPr/>
            <p:nvPr/>
          </p:nvSpPr>
          <p:spPr>
            <a:xfrm>
              <a:off x="3727200" y="1158575"/>
              <a:ext cx="697850" cy="565950"/>
            </a:xfrm>
            <a:custGeom>
              <a:avLst/>
              <a:gdLst/>
              <a:ahLst/>
              <a:cxnLst/>
              <a:rect l="l" t="t" r="r" b="b"/>
              <a:pathLst>
                <a:path w="27914" h="22638" extrusionOk="0">
                  <a:moveTo>
                    <a:pt x="26969" y="0"/>
                  </a:moveTo>
                  <a:cubicBezTo>
                    <a:pt x="26849" y="0"/>
                    <a:pt x="26720" y="43"/>
                    <a:pt x="26588" y="143"/>
                  </a:cubicBezTo>
                  <a:cubicBezTo>
                    <a:pt x="17561" y="6634"/>
                    <a:pt x="2835" y="9146"/>
                    <a:pt x="113" y="21755"/>
                  </a:cubicBezTo>
                  <a:cubicBezTo>
                    <a:pt x="1" y="22290"/>
                    <a:pt x="451" y="22638"/>
                    <a:pt x="890" y="22638"/>
                  </a:cubicBezTo>
                  <a:cubicBezTo>
                    <a:pt x="1177" y="22638"/>
                    <a:pt x="1460" y="22490"/>
                    <a:pt x="1579" y="22151"/>
                  </a:cubicBezTo>
                  <a:cubicBezTo>
                    <a:pt x="4184" y="10123"/>
                    <a:pt x="18724" y="7611"/>
                    <a:pt x="27355" y="1399"/>
                  </a:cubicBezTo>
                  <a:cubicBezTo>
                    <a:pt x="27914" y="995"/>
                    <a:pt x="27547" y="0"/>
                    <a:pt x="2696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1" name="Google Shape;261;p3"/>
            <p:cNvSpPr/>
            <p:nvPr/>
          </p:nvSpPr>
          <p:spPr>
            <a:xfrm>
              <a:off x="3869500" y="1152875"/>
              <a:ext cx="707825" cy="611025"/>
            </a:xfrm>
            <a:custGeom>
              <a:avLst/>
              <a:gdLst/>
              <a:ahLst/>
              <a:cxnLst/>
              <a:rect l="l" t="t" r="r" b="b"/>
              <a:pathLst>
                <a:path w="28313" h="24441" extrusionOk="0">
                  <a:moveTo>
                    <a:pt x="27373" y="0"/>
                  </a:moveTo>
                  <a:cubicBezTo>
                    <a:pt x="27210" y="0"/>
                    <a:pt x="27042" y="82"/>
                    <a:pt x="26898" y="278"/>
                  </a:cubicBezTo>
                  <a:cubicBezTo>
                    <a:pt x="19523" y="9583"/>
                    <a:pt x="7123" y="13352"/>
                    <a:pt x="330" y="23332"/>
                  </a:cubicBezTo>
                  <a:cubicBezTo>
                    <a:pt x="1" y="23892"/>
                    <a:pt x="534" y="24441"/>
                    <a:pt x="1080" y="24441"/>
                  </a:cubicBezTo>
                  <a:cubicBezTo>
                    <a:pt x="1306" y="24441"/>
                    <a:pt x="1533" y="24347"/>
                    <a:pt x="1703" y="24123"/>
                  </a:cubicBezTo>
                  <a:cubicBezTo>
                    <a:pt x="8286" y="14236"/>
                    <a:pt x="20593" y="10537"/>
                    <a:pt x="27875" y="1348"/>
                  </a:cubicBezTo>
                  <a:cubicBezTo>
                    <a:pt x="28312" y="753"/>
                    <a:pt x="27868" y="0"/>
                    <a:pt x="273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2" name="Google Shape;262;p3"/>
            <p:cNvSpPr/>
            <p:nvPr/>
          </p:nvSpPr>
          <p:spPr>
            <a:xfrm>
              <a:off x="4007825" y="1440000"/>
              <a:ext cx="368075" cy="360050"/>
            </a:xfrm>
            <a:custGeom>
              <a:avLst/>
              <a:gdLst/>
              <a:ahLst/>
              <a:cxnLst/>
              <a:rect l="l" t="t" r="r" b="b"/>
              <a:pathLst>
                <a:path w="14723" h="14402" extrusionOk="0">
                  <a:moveTo>
                    <a:pt x="13618" y="1"/>
                  </a:moveTo>
                  <a:cubicBezTo>
                    <a:pt x="13451" y="1"/>
                    <a:pt x="13280" y="64"/>
                    <a:pt x="13129" y="215"/>
                  </a:cubicBezTo>
                  <a:cubicBezTo>
                    <a:pt x="8965" y="4496"/>
                    <a:pt x="4801" y="8846"/>
                    <a:pt x="520" y="13127"/>
                  </a:cubicBezTo>
                  <a:cubicBezTo>
                    <a:pt x="0" y="13647"/>
                    <a:pt x="516" y="14401"/>
                    <a:pt x="1089" y="14401"/>
                  </a:cubicBezTo>
                  <a:cubicBezTo>
                    <a:pt x="1260" y="14401"/>
                    <a:pt x="1435" y="14334"/>
                    <a:pt x="1590" y="14174"/>
                  </a:cubicBezTo>
                  <a:cubicBezTo>
                    <a:pt x="5755" y="9823"/>
                    <a:pt x="10035" y="5566"/>
                    <a:pt x="14199" y="1286"/>
                  </a:cubicBezTo>
                  <a:cubicBezTo>
                    <a:pt x="14723" y="762"/>
                    <a:pt x="14196" y="1"/>
                    <a:pt x="136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3" name="Google Shape;263;p3"/>
            <p:cNvSpPr/>
            <p:nvPr/>
          </p:nvSpPr>
          <p:spPr>
            <a:xfrm>
              <a:off x="4157900" y="1679825"/>
              <a:ext cx="248675" cy="219175"/>
            </a:xfrm>
            <a:custGeom>
              <a:avLst/>
              <a:gdLst/>
              <a:ahLst/>
              <a:cxnLst/>
              <a:rect l="l" t="t" r="r" b="b"/>
              <a:pathLst>
                <a:path w="9947" h="8767" extrusionOk="0">
                  <a:moveTo>
                    <a:pt x="9021" y="0"/>
                  </a:moveTo>
                  <a:cubicBezTo>
                    <a:pt x="8945" y="0"/>
                    <a:pt x="8864" y="14"/>
                    <a:pt x="8778" y="44"/>
                  </a:cubicBezTo>
                  <a:cubicBezTo>
                    <a:pt x="4800" y="1301"/>
                    <a:pt x="1799" y="4115"/>
                    <a:pt x="240" y="7884"/>
                  </a:cubicBezTo>
                  <a:cubicBezTo>
                    <a:pt x="1" y="8419"/>
                    <a:pt x="443" y="8767"/>
                    <a:pt x="918" y="8767"/>
                  </a:cubicBezTo>
                  <a:cubicBezTo>
                    <a:pt x="1227" y="8767"/>
                    <a:pt x="1550" y="8619"/>
                    <a:pt x="1706" y="8280"/>
                  </a:cubicBezTo>
                  <a:cubicBezTo>
                    <a:pt x="3055" y="4976"/>
                    <a:pt x="5777" y="2557"/>
                    <a:pt x="9150" y="1394"/>
                  </a:cubicBezTo>
                  <a:cubicBezTo>
                    <a:pt x="9946" y="1121"/>
                    <a:pt x="9705" y="0"/>
                    <a:pt x="90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4" name="Google Shape;264;p3"/>
            <p:cNvSpPr/>
            <p:nvPr/>
          </p:nvSpPr>
          <p:spPr>
            <a:xfrm>
              <a:off x="4283200" y="1837550"/>
              <a:ext cx="143475" cy="119625"/>
            </a:xfrm>
            <a:custGeom>
              <a:avLst/>
              <a:gdLst/>
              <a:ahLst/>
              <a:cxnLst/>
              <a:rect l="l" t="t" r="r" b="b"/>
              <a:pathLst>
                <a:path w="5739" h="4785" extrusionOk="0">
                  <a:moveTo>
                    <a:pt x="4686" y="0"/>
                  </a:moveTo>
                  <a:cubicBezTo>
                    <a:pt x="4637" y="0"/>
                    <a:pt x="4586" y="5"/>
                    <a:pt x="4534" y="17"/>
                  </a:cubicBezTo>
                  <a:cubicBezTo>
                    <a:pt x="2510" y="505"/>
                    <a:pt x="858" y="1971"/>
                    <a:pt x="183" y="3902"/>
                  </a:cubicBezTo>
                  <a:cubicBezTo>
                    <a:pt x="0" y="4437"/>
                    <a:pt x="465" y="4784"/>
                    <a:pt x="922" y="4784"/>
                  </a:cubicBezTo>
                  <a:cubicBezTo>
                    <a:pt x="1221" y="4784"/>
                    <a:pt x="1515" y="4637"/>
                    <a:pt x="1626" y="4297"/>
                  </a:cubicBezTo>
                  <a:cubicBezTo>
                    <a:pt x="2114" y="2831"/>
                    <a:pt x="3370" y="1761"/>
                    <a:pt x="4929" y="1482"/>
                  </a:cubicBezTo>
                  <a:cubicBezTo>
                    <a:pt x="5739" y="1307"/>
                    <a:pt x="5458" y="0"/>
                    <a:pt x="46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5" name="Google Shape;265;p3"/>
            <p:cNvSpPr/>
            <p:nvPr/>
          </p:nvSpPr>
          <p:spPr>
            <a:xfrm>
              <a:off x="4409450" y="1920125"/>
              <a:ext cx="138950" cy="80550"/>
            </a:xfrm>
            <a:custGeom>
              <a:avLst/>
              <a:gdLst/>
              <a:ahLst/>
              <a:cxnLst/>
              <a:rect l="l" t="t" r="r" b="b"/>
              <a:pathLst>
                <a:path w="5558" h="3222" extrusionOk="0">
                  <a:moveTo>
                    <a:pt x="4491" y="1"/>
                  </a:moveTo>
                  <a:cubicBezTo>
                    <a:pt x="4376" y="1"/>
                    <a:pt x="4256" y="34"/>
                    <a:pt x="4136" y="110"/>
                  </a:cubicBezTo>
                  <a:lnTo>
                    <a:pt x="647" y="1855"/>
                  </a:lnTo>
                  <a:cubicBezTo>
                    <a:pt x="0" y="2266"/>
                    <a:pt x="377" y="3222"/>
                    <a:pt x="1025" y="3222"/>
                  </a:cubicBezTo>
                  <a:cubicBezTo>
                    <a:pt x="1147" y="3222"/>
                    <a:pt x="1279" y="3188"/>
                    <a:pt x="1415" y="3111"/>
                  </a:cubicBezTo>
                  <a:cubicBezTo>
                    <a:pt x="2578" y="2529"/>
                    <a:pt x="3741" y="1948"/>
                    <a:pt x="4811" y="1366"/>
                  </a:cubicBezTo>
                  <a:cubicBezTo>
                    <a:pt x="5557" y="974"/>
                    <a:pt x="5110" y="1"/>
                    <a:pt x="44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66" name="Google Shape;266;p3"/>
          <p:cNvGrpSpPr/>
          <p:nvPr/>
        </p:nvGrpSpPr>
        <p:grpSpPr>
          <a:xfrm>
            <a:off x="11208280" y="-120150"/>
            <a:ext cx="656392" cy="1343460"/>
            <a:chOff x="5291025" y="2315450"/>
            <a:chExt cx="319900" cy="654750"/>
          </a:xfrm>
        </p:grpSpPr>
        <p:sp>
          <p:nvSpPr>
            <p:cNvPr id="267" name="Google Shape;267;p3"/>
            <p:cNvSpPr/>
            <p:nvPr/>
          </p:nvSpPr>
          <p:spPr>
            <a:xfrm>
              <a:off x="5382925" y="2317775"/>
              <a:ext cx="193675" cy="348975"/>
            </a:xfrm>
            <a:custGeom>
              <a:avLst/>
              <a:gdLst/>
              <a:ahLst/>
              <a:cxnLst/>
              <a:rect l="l" t="t" r="r" b="b"/>
              <a:pathLst>
                <a:path w="7747" h="13959" extrusionOk="0">
                  <a:moveTo>
                    <a:pt x="7747" y="0"/>
                  </a:moveTo>
                  <a:lnTo>
                    <a:pt x="7747" y="0"/>
                  </a:lnTo>
                  <a:cubicBezTo>
                    <a:pt x="4560" y="2536"/>
                    <a:pt x="0" y="9794"/>
                    <a:pt x="2420" y="13958"/>
                  </a:cubicBezTo>
                  <a:cubicBezTo>
                    <a:pt x="4560" y="13586"/>
                    <a:pt x="6095" y="9608"/>
                    <a:pt x="6793" y="7770"/>
                  </a:cubicBezTo>
                  <a:cubicBezTo>
                    <a:pt x="7165" y="6514"/>
                    <a:pt x="7561" y="5235"/>
                    <a:pt x="7654" y="3885"/>
                  </a:cubicBezTo>
                  <a:cubicBezTo>
                    <a:pt x="7747" y="3397"/>
                    <a:pt x="7561" y="210"/>
                    <a:pt x="77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8" name="Google Shape;268;p3"/>
            <p:cNvSpPr/>
            <p:nvPr/>
          </p:nvSpPr>
          <p:spPr>
            <a:xfrm>
              <a:off x="5322425" y="2315450"/>
              <a:ext cx="196025" cy="342000"/>
            </a:xfrm>
            <a:custGeom>
              <a:avLst/>
              <a:gdLst/>
              <a:ahLst/>
              <a:cxnLst/>
              <a:rect l="l" t="t" r="r" b="b"/>
              <a:pathLst>
                <a:path w="7841" h="13680" extrusionOk="0">
                  <a:moveTo>
                    <a:pt x="489" y="0"/>
                  </a:moveTo>
                  <a:cubicBezTo>
                    <a:pt x="1" y="4071"/>
                    <a:pt x="2025" y="12423"/>
                    <a:pt x="6677" y="13679"/>
                  </a:cubicBezTo>
                  <a:cubicBezTo>
                    <a:pt x="7841" y="11934"/>
                    <a:pt x="6096" y="7956"/>
                    <a:pt x="5328" y="6212"/>
                  </a:cubicBezTo>
                  <a:cubicBezTo>
                    <a:pt x="4747" y="5048"/>
                    <a:pt x="4072" y="3885"/>
                    <a:pt x="3188" y="2815"/>
                  </a:cubicBezTo>
                  <a:cubicBezTo>
                    <a:pt x="2909" y="2420"/>
                    <a:pt x="489" y="303"/>
                    <a:pt x="48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69" name="Google Shape;269;p3"/>
            <p:cNvSpPr/>
            <p:nvPr/>
          </p:nvSpPr>
          <p:spPr>
            <a:xfrm>
              <a:off x="5291025" y="2579050"/>
              <a:ext cx="319900" cy="391150"/>
            </a:xfrm>
            <a:custGeom>
              <a:avLst/>
              <a:gdLst/>
              <a:ahLst/>
              <a:cxnLst/>
              <a:rect l="l" t="t" r="r" b="b"/>
              <a:pathLst>
                <a:path w="12796" h="15646" extrusionOk="0">
                  <a:moveTo>
                    <a:pt x="5544" y="1"/>
                  </a:moveTo>
                  <a:cubicBezTo>
                    <a:pt x="5472" y="1"/>
                    <a:pt x="5400" y="6"/>
                    <a:pt x="5328" y="18"/>
                  </a:cubicBezTo>
                  <a:cubicBezTo>
                    <a:pt x="4537" y="134"/>
                    <a:pt x="3955" y="809"/>
                    <a:pt x="3862" y="1484"/>
                  </a:cubicBezTo>
                  <a:cubicBezTo>
                    <a:pt x="1536" y="3042"/>
                    <a:pt x="0" y="6322"/>
                    <a:pt x="768" y="9905"/>
                  </a:cubicBezTo>
                  <a:cubicBezTo>
                    <a:pt x="1164" y="11766"/>
                    <a:pt x="2327" y="13604"/>
                    <a:pt x="4072" y="14465"/>
                  </a:cubicBezTo>
                  <a:cubicBezTo>
                    <a:pt x="4704" y="14714"/>
                    <a:pt x="5337" y="14884"/>
                    <a:pt x="5983" y="14884"/>
                  </a:cubicBezTo>
                  <a:cubicBezTo>
                    <a:pt x="6121" y="14884"/>
                    <a:pt x="6259" y="14877"/>
                    <a:pt x="6398" y="14860"/>
                  </a:cubicBezTo>
                  <a:cubicBezTo>
                    <a:pt x="6804" y="15368"/>
                    <a:pt x="7459" y="15646"/>
                    <a:pt x="8068" y="15646"/>
                  </a:cubicBezTo>
                  <a:cubicBezTo>
                    <a:pt x="8156" y="15646"/>
                    <a:pt x="8244" y="15640"/>
                    <a:pt x="8329" y="15628"/>
                  </a:cubicBezTo>
                  <a:cubicBezTo>
                    <a:pt x="9190" y="15349"/>
                    <a:pt x="9678" y="14465"/>
                    <a:pt x="9678" y="13790"/>
                  </a:cubicBezTo>
                  <a:cubicBezTo>
                    <a:pt x="10167" y="13395"/>
                    <a:pt x="10655" y="13022"/>
                    <a:pt x="11051" y="12441"/>
                  </a:cubicBezTo>
                  <a:cubicBezTo>
                    <a:pt x="12586" y="10301"/>
                    <a:pt x="12796" y="7393"/>
                    <a:pt x="11725" y="4973"/>
                  </a:cubicBezTo>
                  <a:cubicBezTo>
                    <a:pt x="10469" y="2065"/>
                    <a:pt x="8724" y="809"/>
                    <a:pt x="6980" y="599"/>
                  </a:cubicBezTo>
                  <a:cubicBezTo>
                    <a:pt x="6552" y="273"/>
                    <a:pt x="6052" y="1"/>
                    <a:pt x="55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70" name="Google Shape;270;p3"/>
          <p:cNvGrpSpPr/>
          <p:nvPr/>
        </p:nvGrpSpPr>
        <p:grpSpPr>
          <a:xfrm>
            <a:off x="368515" y="1919408"/>
            <a:ext cx="652944" cy="1119035"/>
            <a:chOff x="1332275" y="1990950"/>
            <a:chExt cx="359050" cy="615350"/>
          </a:xfrm>
        </p:grpSpPr>
        <p:sp>
          <p:nvSpPr>
            <p:cNvPr id="271" name="Google Shape;271;p3"/>
            <p:cNvSpPr/>
            <p:nvPr/>
          </p:nvSpPr>
          <p:spPr>
            <a:xfrm>
              <a:off x="1374550" y="2220275"/>
              <a:ext cx="117875" cy="98300"/>
            </a:xfrm>
            <a:custGeom>
              <a:avLst/>
              <a:gdLst/>
              <a:ahLst/>
              <a:cxnLst/>
              <a:rect l="l" t="t" r="r" b="b"/>
              <a:pathLst>
                <a:path w="4715" h="3932" extrusionOk="0">
                  <a:moveTo>
                    <a:pt x="2393" y="0"/>
                  </a:moveTo>
                  <a:cubicBezTo>
                    <a:pt x="2279" y="0"/>
                    <a:pt x="2163" y="13"/>
                    <a:pt x="2048" y="38"/>
                  </a:cubicBezTo>
                  <a:lnTo>
                    <a:pt x="1955" y="38"/>
                  </a:lnTo>
                  <a:cubicBezTo>
                    <a:pt x="582" y="411"/>
                    <a:pt x="1" y="2458"/>
                    <a:pt x="1071" y="3435"/>
                  </a:cubicBezTo>
                  <a:cubicBezTo>
                    <a:pt x="1419" y="3775"/>
                    <a:pt x="1888" y="3931"/>
                    <a:pt x="2366" y="3931"/>
                  </a:cubicBezTo>
                  <a:cubicBezTo>
                    <a:pt x="3229" y="3931"/>
                    <a:pt x="4120" y="3420"/>
                    <a:pt x="4374" y="2551"/>
                  </a:cubicBezTo>
                  <a:cubicBezTo>
                    <a:pt x="4715" y="1402"/>
                    <a:pt x="3615" y="0"/>
                    <a:pt x="23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2" name="Google Shape;272;p3"/>
            <p:cNvSpPr/>
            <p:nvPr/>
          </p:nvSpPr>
          <p:spPr>
            <a:xfrm>
              <a:off x="1474000" y="2220275"/>
              <a:ext cx="117875" cy="98300"/>
            </a:xfrm>
            <a:custGeom>
              <a:avLst/>
              <a:gdLst/>
              <a:ahLst/>
              <a:cxnLst/>
              <a:rect l="l" t="t" r="r" b="b"/>
              <a:pathLst>
                <a:path w="4715" h="3932" extrusionOk="0">
                  <a:moveTo>
                    <a:pt x="2304" y="0"/>
                  </a:moveTo>
                  <a:cubicBezTo>
                    <a:pt x="2181" y="0"/>
                    <a:pt x="2057" y="13"/>
                    <a:pt x="1932" y="38"/>
                  </a:cubicBezTo>
                  <a:lnTo>
                    <a:pt x="1839" y="38"/>
                  </a:lnTo>
                  <a:cubicBezTo>
                    <a:pt x="582" y="411"/>
                    <a:pt x="1" y="2458"/>
                    <a:pt x="978" y="3435"/>
                  </a:cubicBezTo>
                  <a:cubicBezTo>
                    <a:pt x="1318" y="3775"/>
                    <a:pt x="1796" y="3931"/>
                    <a:pt x="2289" y="3931"/>
                  </a:cubicBezTo>
                  <a:cubicBezTo>
                    <a:pt x="3181" y="3931"/>
                    <a:pt x="4120" y="3420"/>
                    <a:pt x="4374" y="2551"/>
                  </a:cubicBezTo>
                  <a:cubicBezTo>
                    <a:pt x="4715" y="1402"/>
                    <a:pt x="3615" y="0"/>
                    <a:pt x="23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3" name="Google Shape;273;p3"/>
            <p:cNvSpPr/>
            <p:nvPr/>
          </p:nvSpPr>
          <p:spPr>
            <a:xfrm>
              <a:off x="1573450" y="2220275"/>
              <a:ext cx="117825" cy="98300"/>
            </a:xfrm>
            <a:custGeom>
              <a:avLst/>
              <a:gdLst/>
              <a:ahLst/>
              <a:cxnLst/>
              <a:rect l="l" t="t" r="r" b="b"/>
              <a:pathLst>
                <a:path w="4713" h="3932" extrusionOk="0">
                  <a:moveTo>
                    <a:pt x="2284" y="0"/>
                  </a:moveTo>
                  <a:cubicBezTo>
                    <a:pt x="2167" y="0"/>
                    <a:pt x="2049" y="13"/>
                    <a:pt x="1932" y="38"/>
                  </a:cubicBezTo>
                  <a:lnTo>
                    <a:pt x="1839" y="38"/>
                  </a:lnTo>
                  <a:cubicBezTo>
                    <a:pt x="489" y="411"/>
                    <a:pt x="1" y="2458"/>
                    <a:pt x="978" y="3435"/>
                  </a:cubicBezTo>
                  <a:cubicBezTo>
                    <a:pt x="1318" y="3775"/>
                    <a:pt x="1796" y="3931"/>
                    <a:pt x="2288" y="3931"/>
                  </a:cubicBezTo>
                  <a:cubicBezTo>
                    <a:pt x="3178" y="3931"/>
                    <a:pt x="4112" y="3420"/>
                    <a:pt x="4351" y="2551"/>
                  </a:cubicBezTo>
                  <a:cubicBezTo>
                    <a:pt x="4713" y="1402"/>
                    <a:pt x="3538" y="0"/>
                    <a:pt x="22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4" name="Google Shape;274;p3"/>
            <p:cNvSpPr/>
            <p:nvPr/>
          </p:nvSpPr>
          <p:spPr>
            <a:xfrm>
              <a:off x="1374550" y="2314600"/>
              <a:ext cx="117925" cy="99750"/>
            </a:xfrm>
            <a:custGeom>
              <a:avLst/>
              <a:gdLst/>
              <a:ahLst/>
              <a:cxnLst/>
              <a:rect l="l" t="t" r="r" b="b"/>
              <a:pathLst>
                <a:path w="4717" h="3990" extrusionOk="0">
                  <a:moveTo>
                    <a:pt x="2373" y="1"/>
                  </a:moveTo>
                  <a:cubicBezTo>
                    <a:pt x="2265" y="1"/>
                    <a:pt x="2156" y="12"/>
                    <a:pt x="2048" y="34"/>
                  </a:cubicBezTo>
                  <a:lnTo>
                    <a:pt x="1955" y="127"/>
                  </a:lnTo>
                  <a:cubicBezTo>
                    <a:pt x="582" y="430"/>
                    <a:pt x="1" y="2454"/>
                    <a:pt x="1071" y="3431"/>
                  </a:cubicBezTo>
                  <a:cubicBezTo>
                    <a:pt x="1425" y="3819"/>
                    <a:pt x="1905" y="3990"/>
                    <a:pt x="2392" y="3990"/>
                  </a:cubicBezTo>
                  <a:cubicBezTo>
                    <a:pt x="3247" y="3990"/>
                    <a:pt x="4122" y="3463"/>
                    <a:pt x="4374" y="2663"/>
                  </a:cubicBezTo>
                  <a:cubicBezTo>
                    <a:pt x="4716" y="1401"/>
                    <a:pt x="3603" y="1"/>
                    <a:pt x="2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5" name="Google Shape;275;p3"/>
            <p:cNvSpPr/>
            <p:nvPr/>
          </p:nvSpPr>
          <p:spPr>
            <a:xfrm>
              <a:off x="1474000" y="2314600"/>
              <a:ext cx="117925" cy="99750"/>
            </a:xfrm>
            <a:custGeom>
              <a:avLst/>
              <a:gdLst/>
              <a:ahLst/>
              <a:cxnLst/>
              <a:rect l="l" t="t" r="r" b="b"/>
              <a:pathLst>
                <a:path w="4717" h="3990" extrusionOk="0">
                  <a:moveTo>
                    <a:pt x="2282" y="1"/>
                  </a:moveTo>
                  <a:cubicBezTo>
                    <a:pt x="2167" y="1"/>
                    <a:pt x="2050" y="12"/>
                    <a:pt x="1932" y="34"/>
                  </a:cubicBezTo>
                  <a:lnTo>
                    <a:pt x="1839" y="127"/>
                  </a:lnTo>
                  <a:cubicBezTo>
                    <a:pt x="582" y="430"/>
                    <a:pt x="1" y="2454"/>
                    <a:pt x="978" y="3431"/>
                  </a:cubicBezTo>
                  <a:cubicBezTo>
                    <a:pt x="1324" y="3819"/>
                    <a:pt x="1814" y="3990"/>
                    <a:pt x="2317" y="3990"/>
                  </a:cubicBezTo>
                  <a:cubicBezTo>
                    <a:pt x="3200" y="3990"/>
                    <a:pt x="4122" y="3463"/>
                    <a:pt x="4374" y="2663"/>
                  </a:cubicBezTo>
                  <a:cubicBezTo>
                    <a:pt x="4717" y="1401"/>
                    <a:pt x="3603" y="1"/>
                    <a:pt x="22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6" name="Google Shape;276;p3"/>
            <p:cNvSpPr/>
            <p:nvPr/>
          </p:nvSpPr>
          <p:spPr>
            <a:xfrm>
              <a:off x="1573450" y="2314600"/>
              <a:ext cx="117875" cy="99750"/>
            </a:xfrm>
            <a:custGeom>
              <a:avLst/>
              <a:gdLst/>
              <a:ahLst/>
              <a:cxnLst/>
              <a:rect l="l" t="t" r="r" b="b"/>
              <a:pathLst>
                <a:path w="4715" h="3990" extrusionOk="0">
                  <a:moveTo>
                    <a:pt x="2263" y="1"/>
                  </a:moveTo>
                  <a:cubicBezTo>
                    <a:pt x="2153" y="1"/>
                    <a:pt x="2042" y="12"/>
                    <a:pt x="1932" y="34"/>
                  </a:cubicBezTo>
                  <a:lnTo>
                    <a:pt x="1839" y="127"/>
                  </a:lnTo>
                  <a:cubicBezTo>
                    <a:pt x="489" y="430"/>
                    <a:pt x="1" y="2454"/>
                    <a:pt x="978" y="3431"/>
                  </a:cubicBezTo>
                  <a:cubicBezTo>
                    <a:pt x="1324" y="3819"/>
                    <a:pt x="1814" y="3990"/>
                    <a:pt x="2316" y="3990"/>
                  </a:cubicBezTo>
                  <a:cubicBezTo>
                    <a:pt x="3197" y="3990"/>
                    <a:pt x="4114" y="3463"/>
                    <a:pt x="4351" y="2663"/>
                  </a:cubicBezTo>
                  <a:cubicBezTo>
                    <a:pt x="4715" y="1401"/>
                    <a:pt x="3524" y="1"/>
                    <a:pt x="22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7" name="Google Shape;277;p3"/>
            <p:cNvSpPr/>
            <p:nvPr/>
          </p:nvSpPr>
          <p:spPr>
            <a:xfrm>
              <a:off x="1374550" y="2413325"/>
              <a:ext cx="117675" cy="99325"/>
            </a:xfrm>
            <a:custGeom>
              <a:avLst/>
              <a:gdLst/>
              <a:ahLst/>
              <a:cxnLst/>
              <a:rect l="l" t="t" r="r" b="b"/>
              <a:pathLst>
                <a:path w="4707" h="3973" extrusionOk="0">
                  <a:moveTo>
                    <a:pt x="2481" y="1"/>
                  </a:moveTo>
                  <a:cubicBezTo>
                    <a:pt x="2338" y="1"/>
                    <a:pt x="2193" y="21"/>
                    <a:pt x="2048" y="63"/>
                  </a:cubicBezTo>
                  <a:lnTo>
                    <a:pt x="1955" y="63"/>
                  </a:lnTo>
                  <a:cubicBezTo>
                    <a:pt x="582" y="459"/>
                    <a:pt x="1" y="2390"/>
                    <a:pt x="1071" y="3460"/>
                  </a:cubicBezTo>
                  <a:cubicBezTo>
                    <a:pt x="1421" y="3810"/>
                    <a:pt x="1895" y="3972"/>
                    <a:pt x="2376" y="3972"/>
                  </a:cubicBezTo>
                  <a:cubicBezTo>
                    <a:pt x="3236" y="3972"/>
                    <a:pt x="4121" y="3456"/>
                    <a:pt x="4374" y="2576"/>
                  </a:cubicBezTo>
                  <a:cubicBezTo>
                    <a:pt x="4706" y="1372"/>
                    <a:pt x="3668" y="1"/>
                    <a:pt x="2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8" name="Google Shape;278;p3"/>
            <p:cNvSpPr/>
            <p:nvPr/>
          </p:nvSpPr>
          <p:spPr>
            <a:xfrm>
              <a:off x="1474000" y="2413325"/>
              <a:ext cx="117675" cy="99325"/>
            </a:xfrm>
            <a:custGeom>
              <a:avLst/>
              <a:gdLst/>
              <a:ahLst/>
              <a:cxnLst/>
              <a:rect l="l" t="t" r="r" b="b"/>
              <a:pathLst>
                <a:path w="4707" h="3973" extrusionOk="0">
                  <a:moveTo>
                    <a:pt x="2399" y="1"/>
                  </a:moveTo>
                  <a:cubicBezTo>
                    <a:pt x="2246" y="1"/>
                    <a:pt x="2089" y="21"/>
                    <a:pt x="1932" y="63"/>
                  </a:cubicBezTo>
                  <a:lnTo>
                    <a:pt x="1839" y="63"/>
                  </a:lnTo>
                  <a:cubicBezTo>
                    <a:pt x="582" y="459"/>
                    <a:pt x="1" y="2390"/>
                    <a:pt x="978" y="3460"/>
                  </a:cubicBezTo>
                  <a:cubicBezTo>
                    <a:pt x="1320" y="3810"/>
                    <a:pt x="1803" y="3972"/>
                    <a:pt x="2300" y="3972"/>
                  </a:cubicBezTo>
                  <a:cubicBezTo>
                    <a:pt x="3188" y="3972"/>
                    <a:pt x="4121" y="3456"/>
                    <a:pt x="4374" y="2576"/>
                  </a:cubicBezTo>
                  <a:cubicBezTo>
                    <a:pt x="4706" y="1372"/>
                    <a:pt x="3668" y="1"/>
                    <a:pt x="2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79" name="Google Shape;279;p3"/>
            <p:cNvSpPr/>
            <p:nvPr/>
          </p:nvSpPr>
          <p:spPr>
            <a:xfrm>
              <a:off x="1573450" y="2413325"/>
              <a:ext cx="117625" cy="99325"/>
            </a:xfrm>
            <a:custGeom>
              <a:avLst/>
              <a:gdLst/>
              <a:ahLst/>
              <a:cxnLst/>
              <a:rect l="l" t="t" r="r" b="b"/>
              <a:pathLst>
                <a:path w="4705" h="3973" extrusionOk="0">
                  <a:moveTo>
                    <a:pt x="2375" y="1"/>
                  </a:moveTo>
                  <a:cubicBezTo>
                    <a:pt x="2228" y="1"/>
                    <a:pt x="2079" y="21"/>
                    <a:pt x="1932" y="63"/>
                  </a:cubicBezTo>
                  <a:lnTo>
                    <a:pt x="1839" y="63"/>
                  </a:lnTo>
                  <a:cubicBezTo>
                    <a:pt x="489" y="459"/>
                    <a:pt x="1" y="2390"/>
                    <a:pt x="978" y="3460"/>
                  </a:cubicBezTo>
                  <a:cubicBezTo>
                    <a:pt x="1320" y="3810"/>
                    <a:pt x="1803" y="3972"/>
                    <a:pt x="2299" y="3972"/>
                  </a:cubicBezTo>
                  <a:cubicBezTo>
                    <a:pt x="3185" y="3972"/>
                    <a:pt x="4113" y="3456"/>
                    <a:pt x="4351" y="2576"/>
                  </a:cubicBezTo>
                  <a:cubicBezTo>
                    <a:pt x="4704" y="1372"/>
                    <a:pt x="3593" y="1"/>
                    <a:pt x="2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0" name="Google Shape;280;p3"/>
            <p:cNvSpPr/>
            <p:nvPr/>
          </p:nvSpPr>
          <p:spPr>
            <a:xfrm>
              <a:off x="1474000" y="2508125"/>
              <a:ext cx="117675" cy="98175"/>
            </a:xfrm>
            <a:custGeom>
              <a:avLst/>
              <a:gdLst/>
              <a:ahLst/>
              <a:cxnLst/>
              <a:rect l="l" t="t" r="r" b="b"/>
              <a:pathLst>
                <a:path w="4707" h="3927" extrusionOk="0">
                  <a:moveTo>
                    <a:pt x="2399" y="1"/>
                  </a:moveTo>
                  <a:cubicBezTo>
                    <a:pt x="2246" y="1"/>
                    <a:pt x="2089" y="21"/>
                    <a:pt x="1932" y="63"/>
                  </a:cubicBezTo>
                  <a:lnTo>
                    <a:pt x="1839" y="63"/>
                  </a:lnTo>
                  <a:cubicBezTo>
                    <a:pt x="582" y="435"/>
                    <a:pt x="1" y="2390"/>
                    <a:pt x="978" y="3343"/>
                  </a:cubicBezTo>
                  <a:cubicBezTo>
                    <a:pt x="1335" y="3744"/>
                    <a:pt x="1846" y="3927"/>
                    <a:pt x="2366" y="3927"/>
                  </a:cubicBezTo>
                  <a:cubicBezTo>
                    <a:pt x="3234" y="3927"/>
                    <a:pt x="4127" y="3419"/>
                    <a:pt x="4374" y="2576"/>
                  </a:cubicBezTo>
                  <a:cubicBezTo>
                    <a:pt x="4706" y="1372"/>
                    <a:pt x="3668" y="1"/>
                    <a:pt x="2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1" name="Google Shape;281;p3"/>
            <p:cNvSpPr/>
            <p:nvPr/>
          </p:nvSpPr>
          <p:spPr>
            <a:xfrm>
              <a:off x="1507750" y="2012425"/>
              <a:ext cx="128550" cy="223350"/>
            </a:xfrm>
            <a:custGeom>
              <a:avLst/>
              <a:gdLst/>
              <a:ahLst/>
              <a:cxnLst/>
              <a:rect l="l" t="t" r="r" b="b"/>
              <a:pathLst>
                <a:path w="5142" h="8934" extrusionOk="0">
                  <a:moveTo>
                    <a:pt x="4653" y="1"/>
                  </a:moveTo>
                  <a:cubicBezTo>
                    <a:pt x="1745" y="1862"/>
                    <a:pt x="0" y="5444"/>
                    <a:pt x="698" y="8934"/>
                  </a:cubicBezTo>
                  <a:lnTo>
                    <a:pt x="1559" y="8725"/>
                  </a:lnTo>
                  <a:cubicBezTo>
                    <a:pt x="977" y="5724"/>
                    <a:pt x="2536" y="2327"/>
                    <a:pt x="5141" y="792"/>
                  </a:cubicBezTo>
                  <a:lnTo>
                    <a:pt x="46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2" name="Google Shape;282;p3"/>
            <p:cNvSpPr/>
            <p:nvPr/>
          </p:nvSpPr>
          <p:spPr>
            <a:xfrm>
              <a:off x="1332275" y="1990950"/>
              <a:ext cx="204575" cy="186675"/>
            </a:xfrm>
            <a:custGeom>
              <a:avLst/>
              <a:gdLst/>
              <a:ahLst/>
              <a:cxnLst/>
              <a:rect l="l" t="t" r="r" b="b"/>
              <a:pathLst>
                <a:path w="8183" h="7467" extrusionOk="0">
                  <a:moveTo>
                    <a:pt x="1607" y="1"/>
                  </a:moveTo>
                  <a:cubicBezTo>
                    <a:pt x="539" y="1"/>
                    <a:pt x="1" y="645"/>
                    <a:pt x="1110" y="2511"/>
                  </a:cubicBezTo>
                  <a:cubicBezTo>
                    <a:pt x="2576" y="5047"/>
                    <a:pt x="5181" y="6885"/>
                    <a:pt x="8089" y="7467"/>
                  </a:cubicBezTo>
                  <a:cubicBezTo>
                    <a:pt x="8182" y="5326"/>
                    <a:pt x="7321" y="3186"/>
                    <a:pt x="5763" y="1744"/>
                  </a:cubicBezTo>
                  <a:cubicBezTo>
                    <a:pt x="4868" y="900"/>
                    <a:pt x="2868" y="1"/>
                    <a:pt x="16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3" name="Google Shape;283;p3"/>
            <p:cNvSpPr/>
            <p:nvPr/>
          </p:nvSpPr>
          <p:spPr>
            <a:xfrm>
              <a:off x="1532175" y="2079050"/>
              <a:ext cx="147750" cy="95200"/>
            </a:xfrm>
            <a:custGeom>
              <a:avLst/>
              <a:gdLst/>
              <a:ahLst/>
              <a:cxnLst/>
              <a:rect l="l" t="t" r="r" b="b"/>
              <a:pathLst>
                <a:path w="5910" h="3808" extrusionOk="0">
                  <a:moveTo>
                    <a:pt x="4347" y="0"/>
                  </a:moveTo>
                  <a:cubicBezTo>
                    <a:pt x="4058" y="0"/>
                    <a:pt x="3755" y="66"/>
                    <a:pt x="3490" y="151"/>
                  </a:cubicBezTo>
                  <a:cubicBezTo>
                    <a:pt x="1931" y="639"/>
                    <a:pt x="768" y="1895"/>
                    <a:pt x="396" y="3454"/>
                  </a:cubicBezTo>
                  <a:lnTo>
                    <a:pt x="489" y="3454"/>
                  </a:lnTo>
                  <a:cubicBezTo>
                    <a:pt x="396" y="3547"/>
                    <a:pt x="186" y="3547"/>
                    <a:pt x="0" y="3640"/>
                  </a:cubicBezTo>
                  <a:cubicBezTo>
                    <a:pt x="438" y="3751"/>
                    <a:pt x="890" y="3807"/>
                    <a:pt x="1342" y="3807"/>
                  </a:cubicBezTo>
                  <a:cubicBezTo>
                    <a:pt x="2500" y="3807"/>
                    <a:pt x="3656" y="3439"/>
                    <a:pt x="4560" y="2686"/>
                  </a:cubicBezTo>
                  <a:cubicBezTo>
                    <a:pt x="5328" y="2105"/>
                    <a:pt x="5909" y="1035"/>
                    <a:pt x="5234" y="360"/>
                  </a:cubicBezTo>
                  <a:cubicBezTo>
                    <a:pt x="5019" y="94"/>
                    <a:pt x="4693" y="0"/>
                    <a:pt x="43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84" name="Google Shape;284;p3"/>
          <p:cNvGrpSpPr/>
          <p:nvPr/>
        </p:nvGrpSpPr>
        <p:grpSpPr>
          <a:xfrm rot="-7942932">
            <a:off x="7804889" y="-487750"/>
            <a:ext cx="1127521" cy="1108724"/>
            <a:chOff x="4452350" y="1286250"/>
            <a:chExt cx="700275" cy="688600"/>
          </a:xfrm>
        </p:grpSpPr>
        <p:sp>
          <p:nvSpPr>
            <p:cNvPr id="285" name="Google Shape;285;p3"/>
            <p:cNvSpPr/>
            <p:nvPr/>
          </p:nvSpPr>
          <p:spPr>
            <a:xfrm>
              <a:off x="4706525" y="1330225"/>
              <a:ext cx="446100" cy="452175"/>
            </a:xfrm>
            <a:custGeom>
              <a:avLst/>
              <a:gdLst/>
              <a:ahLst/>
              <a:cxnLst/>
              <a:rect l="l" t="t" r="r" b="b"/>
              <a:pathLst>
                <a:path w="17844" h="18087" extrusionOk="0">
                  <a:moveTo>
                    <a:pt x="11588" y="1"/>
                  </a:moveTo>
                  <a:cubicBezTo>
                    <a:pt x="9302" y="1"/>
                    <a:pt x="7157" y="1241"/>
                    <a:pt x="5537" y="2862"/>
                  </a:cubicBezTo>
                  <a:cubicBezTo>
                    <a:pt x="4862" y="3560"/>
                    <a:pt x="4188" y="4327"/>
                    <a:pt x="3606" y="5188"/>
                  </a:cubicBezTo>
                  <a:cubicBezTo>
                    <a:pt x="1559" y="8212"/>
                    <a:pt x="0" y="12377"/>
                    <a:pt x="884" y="15657"/>
                  </a:cubicBezTo>
                  <a:lnTo>
                    <a:pt x="884" y="15866"/>
                  </a:lnTo>
                  <a:cubicBezTo>
                    <a:pt x="1163" y="16634"/>
                    <a:pt x="1559" y="17215"/>
                    <a:pt x="2047" y="17518"/>
                  </a:cubicBezTo>
                  <a:cubicBezTo>
                    <a:pt x="2327" y="17797"/>
                    <a:pt x="2722" y="17890"/>
                    <a:pt x="3118" y="17983"/>
                  </a:cubicBezTo>
                  <a:cubicBezTo>
                    <a:pt x="3423" y="18054"/>
                    <a:pt x="3751" y="18086"/>
                    <a:pt x="4094" y="18086"/>
                  </a:cubicBezTo>
                  <a:cubicBezTo>
                    <a:pt x="6568" y="18086"/>
                    <a:pt x="9843" y="16411"/>
                    <a:pt x="11539" y="15471"/>
                  </a:cubicBezTo>
                  <a:cubicBezTo>
                    <a:pt x="14447" y="13819"/>
                    <a:pt x="16983" y="11004"/>
                    <a:pt x="17355" y="7724"/>
                  </a:cubicBezTo>
                  <a:cubicBezTo>
                    <a:pt x="17844" y="4420"/>
                    <a:pt x="15820" y="652"/>
                    <a:pt x="12516" y="70"/>
                  </a:cubicBezTo>
                  <a:cubicBezTo>
                    <a:pt x="12205" y="23"/>
                    <a:pt x="11895" y="1"/>
                    <a:pt x="115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6" name="Google Shape;286;p3"/>
            <p:cNvSpPr/>
            <p:nvPr/>
          </p:nvSpPr>
          <p:spPr>
            <a:xfrm>
              <a:off x="4633825" y="1768150"/>
              <a:ext cx="150650" cy="206700"/>
            </a:xfrm>
            <a:custGeom>
              <a:avLst/>
              <a:gdLst/>
              <a:ahLst/>
              <a:cxnLst/>
              <a:rect l="l" t="t" r="r" b="b"/>
              <a:pathLst>
                <a:path w="6026" h="8268" extrusionOk="0">
                  <a:moveTo>
                    <a:pt x="4955" y="1"/>
                  </a:moveTo>
                  <a:cubicBezTo>
                    <a:pt x="4281" y="1932"/>
                    <a:pt x="3792" y="3956"/>
                    <a:pt x="3490" y="6003"/>
                  </a:cubicBezTo>
                  <a:lnTo>
                    <a:pt x="1070" y="1164"/>
                  </a:lnTo>
                  <a:cubicBezTo>
                    <a:pt x="698" y="1350"/>
                    <a:pt x="303" y="1443"/>
                    <a:pt x="0" y="1443"/>
                  </a:cubicBezTo>
                  <a:cubicBezTo>
                    <a:pt x="884" y="3863"/>
                    <a:pt x="2047" y="6003"/>
                    <a:pt x="3606" y="8027"/>
                  </a:cubicBezTo>
                  <a:cubicBezTo>
                    <a:pt x="3715" y="8197"/>
                    <a:pt x="3860" y="8268"/>
                    <a:pt x="4005" y="8268"/>
                  </a:cubicBezTo>
                  <a:cubicBezTo>
                    <a:pt x="4356" y="8268"/>
                    <a:pt x="4708" y="7857"/>
                    <a:pt x="4560" y="7445"/>
                  </a:cubicBezTo>
                  <a:lnTo>
                    <a:pt x="4560" y="7352"/>
                  </a:lnTo>
                  <a:cubicBezTo>
                    <a:pt x="4653" y="5026"/>
                    <a:pt x="5142" y="2699"/>
                    <a:pt x="6026" y="466"/>
                  </a:cubicBezTo>
                  <a:cubicBezTo>
                    <a:pt x="5630" y="373"/>
                    <a:pt x="5235" y="280"/>
                    <a:pt x="49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7" name="Google Shape;287;p3"/>
            <p:cNvSpPr/>
            <p:nvPr/>
          </p:nvSpPr>
          <p:spPr>
            <a:xfrm>
              <a:off x="4757700" y="1448300"/>
              <a:ext cx="268800" cy="331525"/>
            </a:xfrm>
            <a:custGeom>
              <a:avLst/>
              <a:gdLst/>
              <a:ahLst/>
              <a:cxnLst/>
              <a:rect l="l" t="t" r="r" b="b"/>
              <a:pathLst>
                <a:path w="10752" h="13261" extrusionOk="0">
                  <a:moveTo>
                    <a:pt x="9910" y="1"/>
                  </a:moveTo>
                  <a:cubicBezTo>
                    <a:pt x="9808" y="1"/>
                    <a:pt x="9698" y="29"/>
                    <a:pt x="9585" y="93"/>
                  </a:cubicBezTo>
                  <a:cubicBezTo>
                    <a:pt x="8538" y="954"/>
                    <a:pt x="7468" y="1838"/>
                    <a:pt x="6398" y="2791"/>
                  </a:cubicBezTo>
                  <a:cubicBezTo>
                    <a:pt x="6096" y="3187"/>
                    <a:pt x="5723" y="3489"/>
                    <a:pt x="5421" y="3862"/>
                  </a:cubicBezTo>
                  <a:cubicBezTo>
                    <a:pt x="4467" y="4932"/>
                    <a:pt x="3490" y="6095"/>
                    <a:pt x="2722" y="7351"/>
                  </a:cubicBezTo>
                  <a:cubicBezTo>
                    <a:pt x="2420" y="7840"/>
                    <a:pt x="2141" y="8328"/>
                    <a:pt x="1838" y="8817"/>
                  </a:cubicBezTo>
                  <a:cubicBezTo>
                    <a:pt x="1071" y="10073"/>
                    <a:pt x="489" y="11422"/>
                    <a:pt x="0" y="12795"/>
                  </a:cubicBezTo>
                  <a:cubicBezTo>
                    <a:pt x="280" y="13074"/>
                    <a:pt x="675" y="13167"/>
                    <a:pt x="1071" y="13260"/>
                  </a:cubicBezTo>
                  <a:cubicBezTo>
                    <a:pt x="1559" y="11818"/>
                    <a:pt x="2234" y="10468"/>
                    <a:pt x="3002" y="9189"/>
                  </a:cubicBezTo>
                  <a:cubicBezTo>
                    <a:pt x="3188" y="8724"/>
                    <a:pt x="3490" y="8235"/>
                    <a:pt x="3769" y="7840"/>
                  </a:cubicBezTo>
                  <a:cubicBezTo>
                    <a:pt x="4560" y="6676"/>
                    <a:pt x="5421" y="5513"/>
                    <a:pt x="6398" y="4443"/>
                  </a:cubicBezTo>
                  <a:lnTo>
                    <a:pt x="7375" y="3489"/>
                  </a:lnTo>
                  <a:cubicBezTo>
                    <a:pt x="8236" y="2605"/>
                    <a:pt x="9213" y="1838"/>
                    <a:pt x="10167" y="1163"/>
                  </a:cubicBezTo>
                  <a:cubicBezTo>
                    <a:pt x="10752" y="753"/>
                    <a:pt x="10438" y="1"/>
                    <a:pt x="99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8" name="Google Shape;288;p3"/>
            <p:cNvSpPr/>
            <p:nvPr/>
          </p:nvSpPr>
          <p:spPr>
            <a:xfrm>
              <a:off x="4791425" y="1526900"/>
              <a:ext cx="44125" cy="153800"/>
            </a:xfrm>
            <a:custGeom>
              <a:avLst/>
              <a:gdLst/>
              <a:ahLst/>
              <a:cxnLst/>
              <a:rect l="l" t="t" r="r" b="b"/>
              <a:pathLst>
                <a:path w="1765" h="6152" extrusionOk="0">
                  <a:moveTo>
                    <a:pt x="766" y="0"/>
                  </a:moveTo>
                  <a:cubicBezTo>
                    <a:pt x="541" y="0"/>
                    <a:pt x="340" y="128"/>
                    <a:pt x="303" y="438"/>
                  </a:cubicBezTo>
                  <a:cubicBezTo>
                    <a:pt x="1" y="2183"/>
                    <a:pt x="94" y="4021"/>
                    <a:pt x="489" y="5766"/>
                  </a:cubicBezTo>
                  <a:cubicBezTo>
                    <a:pt x="563" y="6034"/>
                    <a:pt x="792" y="6152"/>
                    <a:pt x="1029" y="6152"/>
                  </a:cubicBezTo>
                  <a:cubicBezTo>
                    <a:pt x="1388" y="6152"/>
                    <a:pt x="1765" y="5883"/>
                    <a:pt x="1653" y="5463"/>
                  </a:cubicBezTo>
                  <a:cubicBezTo>
                    <a:pt x="1257" y="3928"/>
                    <a:pt x="1164" y="2276"/>
                    <a:pt x="1466" y="718"/>
                  </a:cubicBezTo>
                  <a:cubicBezTo>
                    <a:pt x="1523" y="307"/>
                    <a:pt x="1115"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89" name="Google Shape;289;p3"/>
            <p:cNvSpPr/>
            <p:nvPr/>
          </p:nvSpPr>
          <p:spPr>
            <a:xfrm>
              <a:off x="4806900" y="1629600"/>
              <a:ext cx="151225" cy="48650"/>
            </a:xfrm>
            <a:custGeom>
              <a:avLst/>
              <a:gdLst/>
              <a:ahLst/>
              <a:cxnLst/>
              <a:rect l="l" t="t" r="r" b="b"/>
              <a:pathLst>
                <a:path w="6049" h="1946" extrusionOk="0">
                  <a:moveTo>
                    <a:pt x="5105" y="0"/>
                  </a:moveTo>
                  <a:cubicBezTo>
                    <a:pt x="5075" y="0"/>
                    <a:pt x="5043" y="2"/>
                    <a:pt x="5012" y="6"/>
                  </a:cubicBezTo>
                  <a:cubicBezTo>
                    <a:pt x="3546" y="308"/>
                    <a:pt x="2104" y="495"/>
                    <a:pt x="754" y="774"/>
                  </a:cubicBezTo>
                  <a:cubicBezTo>
                    <a:pt x="1" y="885"/>
                    <a:pt x="240" y="1945"/>
                    <a:pt x="927" y="1945"/>
                  </a:cubicBezTo>
                  <a:cubicBezTo>
                    <a:pt x="962" y="1945"/>
                    <a:pt x="997" y="1942"/>
                    <a:pt x="1034" y="1937"/>
                  </a:cubicBezTo>
                  <a:cubicBezTo>
                    <a:pt x="2499" y="1658"/>
                    <a:pt x="3848" y="1355"/>
                    <a:pt x="5291" y="1169"/>
                  </a:cubicBezTo>
                  <a:cubicBezTo>
                    <a:pt x="6049" y="991"/>
                    <a:pt x="5803" y="0"/>
                    <a:pt x="5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0" name="Google Shape;290;p3"/>
            <p:cNvSpPr/>
            <p:nvPr/>
          </p:nvSpPr>
          <p:spPr>
            <a:xfrm>
              <a:off x="4881000" y="1408875"/>
              <a:ext cx="77275" cy="149250"/>
            </a:xfrm>
            <a:custGeom>
              <a:avLst/>
              <a:gdLst/>
              <a:ahLst/>
              <a:cxnLst/>
              <a:rect l="l" t="t" r="r" b="b"/>
              <a:pathLst>
                <a:path w="3091" h="5970" extrusionOk="0">
                  <a:moveTo>
                    <a:pt x="2305" y="1"/>
                  </a:moveTo>
                  <a:cubicBezTo>
                    <a:pt x="2160" y="1"/>
                    <a:pt x="2005" y="61"/>
                    <a:pt x="1862" y="204"/>
                  </a:cubicBezTo>
                  <a:cubicBezTo>
                    <a:pt x="489" y="1670"/>
                    <a:pt x="0" y="3601"/>
                    <a:pt x="489" y="5532"/>
                  </a:cubicBezTo>
                  <a:cubicBezTo>
                    <a:pt x="571" y="5842"/>
                    <a:pt x="800" y="5969"/>
                    <a:pt x="1035" y="5969"/>
                  </a:cubicBezTo>
                  <a:cubicBezTo>
                    <a:pt x="1400" y="5969"/>
                    <a:pt x="1779" y="5663"/>
                    <a:pt x="1652" y="5252"/>
                  </a:cubicBezTo>
                  <a:cubicBezTo>
                    <a:pt x="1280" y="3694"/>
                    <a:pt x="1652" y="2158"/>
                    <a:pt x="2722" y="995"/>
                  </a:cubicBezTo>
                  <a:cubicBezTo>
                    <a:pt x="3090" y="557"/>
                    <a:pt x="2746" y="1"/>
                    <a:pt x="2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1" name="Google Shape;291;p3"/>
            <p:cNvSpPr/>
            <p:nvPr/>
          </p:nvSpPr>
          <p:spPr>
            <a:xfrm>
              <a:off x="4904350" y="1532100"/>
              <a:ext cx="135825" cy="35300"/>
            </a:xfrm>
            <a:custGeom>
              <a:avLst/>
              <a:gdLst/>
              <a:ahLst/>
              <a:cxnLst/>
              <a:rect l="l" t="t" r="r" b="b"/>
              <a:pathLst>
                <a:path w="5433" h="1412" extrusionOk="0">
                  <a:moveTo>
                    <a:pt x="780" y="1"/>
                  </a:moveTo>
                  <a:cubicBezTo>
                    <a:pt x="194" y="1"/>
                    <a:pt x="0" y="1012"/>
                    <a:pt x="625" y="1184"/>
                  </a:cubicBezTo>
                  <a:cubicBezTo>
                    <a:pt x="1300" y="1335"/>
                    <a:pt x="1980" y="1411"/>
                    <a:pt x="2661" y="1411"/>
                  </a:cubicBezTo>
                  <a:cubicBezTo>
                    <a:pt x="3341" y="1411"/>
                    <a:pt x="4022" y="1335"/>
                    <a:pt x="4696" y="1184"/>
                  </a:cubicBezTo>
                  <a:cubicBezTo>
                    <a:pt x="5432" y="1006"/>
                    <a:pt x="5206" y="15"/>
                    <a:pt x="4510" y="15"/>
                  </a:cubicBezTo>
                  <a:cubicBezTo>
                    <a:pt x="4480" y="15"/>
                    <a:pt x="4449" y="17"/>
                    <a:pt x="4417" y="21"/>
                  </a:cubicBezTo>
                  <a:cubicBezTo>
                    <a:pt x="3835" y="172"/>
                    <a:pt x="3254" y="248"/>
                    <a:pt x="2672" y="248"/>
                  </a:cubicBezTo>
                  <a:cubicBezTo>
                    <a:pt x="2091" y="248"/>
                    <a:pt x="1509" y="172"/>
                    <a:pt x="928" y="21"/>
                  </a:cubicBezTo>
                  <a:cubicBezTo>
                    <a:pt x="876" y="7"/>
                    <a:pt x="827" y="1"/>
                    <a:pt x="7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2" name="Google Shape;292;p3"/>
            <p:cNvSpPr/>
            <p:nvPr/>
          </p:nvSpPr>
          <p:spPr>
            <a:xfrm>
              <a:off x="4452350" y="1286250"/>
              <a:ext cx="351325" cy="518575"/>
            </a:xfrm>
            <a:custGeom>
              <a:avLst/>
              <a:gdLst/>
              <a:ahLst/>
              <a:cxnLst/>
              <a:rect l="l" t="t" r="r" b="b"/>
              <a:pathLst>
                <a:path w="14053" h="20743" extrusionOk="0">
                  <a:moveTo>
                    <a:pt x="6538" y="0"/>
                  </a:moveTo>
                  <a:cubicBezTo>
                    <a:pt x="5567" y="0"/>
                    <a:pt x="4612" y="237"/>
                    <a:pt x="3770" y="759"/>
                  </a:cubicBezTo>
                  <a:cubicBezTo>
                    <a:pt x="1443" y="2015"/>
                    <a:pt x="489" y="4830"/>
                    <a:pt x="280" y="7343"/>
                  </a:cubicBezTo>
                  <a:cubicBezTo>
                    <a:pt x="1" y="11507"/>
                    <a:pt x="1560" y="17718"/>
                    <a:pt x="5235" y="20231"/>
                  </a:cubicBezTo>
                  <a:cubicBezTo>
                    <a:pt x="5795" y="20559"/>
                    <a:pt x="6355" y="20743"/>
                    <a:pt x="6915" y="20743"/>
                  </a:cubicBezTo>
                  <a:cubicBezTo>
                    <a:pt x="7029" y="20743"/>
                    <a:pt x="7144" y="20735"/>
                    <a:pt x="7259" y="20719"/>
                  </a:cubicBezTo>
                  <a:cubicBezTo>
                    <a:pt x="7562" y="20719"/>
                    <a:pt x="7957" y="20626"/>
                    <a:pt x="8329" y="20440"/>
                  </a:cubicBezTo>
                  <a:cubicBezTo>
                    <a:pt x="9400" y="19858"/>
                    <a:pt x="10284" y="18695"/>
                    <a:pt x="11051" y="17416"/>
                  </a:cubicBezTo>
                  <a:cubicBezTo>
                    <a:pt x="11912" y="15880"/>
                    <a:pt x="12703" y="14136"/>
                    <a:pt x="13075" y="12972"/>
                  </a:cubicBezTo>
                  <a:cubicBezTo>
                    <a:pt x="13773" y="11018"/>
                    <a:pt x="14052" y="8901"/>
                    <a:pt x="13773" y="6947"/>
                  </a:cubicBezTo>
                  <a:cubicBezTo>
                    <a:pt x="13564" y="5598"/>
                    <a:pt x="13192" y="4435"/>
                    <a:pt x="12401" y="3271"/>
                  </a:cubicBezTo>
                  <a:cubicBezTo>
                    <a:pt x="11178" y="1299"/>
                    <a:pt x="8813" y="0"/>
                    <a:pt x="65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3" name="Google Shape;293;p3"/>
            <p:cNvSpPr/>
            <p:nvPr/>
          </p:nvSpPr>
          <p:spPr>
            <a:xfrm>
              <a:off x="4587875" y="1398075"/>
              <a:ext cx="72725" cy="406175"/>
            </a:xfrm>
            <a:custGeom>
              <a:avLst/>
              <a:gdLst/>
              <a:ahLst/>
              <a:cxnLst/>
              <a:rect l="l" t="t" r="r" b="b"/>
              <a:pathLst>
                <a:path w="2909" h="16247" extrusionOk="0">
                  <a:moveTo>
                    <a:pt x="1284" y="0"/>
                  </a:moveTo>
                  <a:cubicBezTo>
                    <a:pt x="1064" y="0"/>
                    <a:pt x="860" y="107"/>
                    <a:pt x="791" y="357"/>
                  </a:cubicBezTo>
                  <a:cubicBezTo>
                    <a:pt x="489" y="1706"/>
                    <a:pt x="303" y="3172"/>
                    <a:pt x="210" y="4521"/>
                  </a:cubicBezTo>
                  <a:cubicBezTo>
                    <a:pt x="93" y="5010"/>
                    <a:pt x="93" y="5498"/>
                    <a:pt x="93" y="5964"/>
                  </a:cubicBezTo>
                  <a:cubicBezTo>
                    <a:pt x="0" y="7429"/>
                    <a:pt x="93" y="8872"/>
                    <a:pt x="303" y="10337"/>
                  </a:cubicBezTo>
                  <a:cubicBezTo>
                    <a:pt x="396" y="10919"/>
                    <a:pt x="489" y="11500"/>
                    <a:pt x="582" y="11989"/>
                  </a:cubicBezTo>
                  <a:cubicBezTo>
                    <a:pt x="884" y="13431"/>
                    <a:pt x="1257" y="14897"/>
                    <a:pt x="1838" y="16246"/>
                  </a:cubicBezTo>
                  <a:cubicBezTo>
                    <a:pt x="2141" y="16246"/>
                    <a:pt x="2536" y="16153"/>
                    <a:pt x="2908" y="15967"/>
                  </a:cubicBezTo>
                  <a:cubicBezTo>
                    <a:pt x="2327" y="14501"/>
                    <a:pt x="1955" y="13059"/>
                    <a:pt x="1652" y="11593"/>
                  </a:cubicBezTo>
                  <a:cubicBezTo>
                    <a:pt x="1559" y="11105"/>
                    <a:pt x="1466" y="10523"/>
                    <a:pt x="1466" y="10035"/>
                  </a:cubicBezTo>
                  <a:cubicBezTo>
                    <a:pt x="1257" y="8592"/>
                    <a:pt x="1164" y="7243"/>
                    <a:pt x="1257" y="5777"/>
                  </a:cubicBezTo>
                  <a:lnTo>
                    <a:pt x="1257" y="4428"/>
                  </a:lnTo>
                  <a:cubicBezTo>
                    <a:pt x="1466" y="3172"/>
                    <a:pt x="1652" y="2009"/>
                    <a:pt x="1955" y="729"/>
                  </a:cubicBezTo>
                  <a:cubicBezTo>
                    <a:pt x="2072" y="305"/>
                    <a:pt x="1655" y="0"/>
                    <a:pt x="12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4" name="Google Shape;294;p3"/>
            <p:cNvSpPr/>
            <p:nvPr/>
          </p:nvSpPr>
          <p:spPr>
            <a:xfrm>
              <a:off x="4506300" y="1582700"/>
              <a:ext cx="127600" cy="119750"/>
            </a:xfrm>
            <a:custGeom>
              <a:avLst/>
              <a:gdLst/>
              <a:ahLst/>
              <a:cxnLst/>
              <a:rect l="l" t="t" r="r" b="b"/>
              <a:pathLst>
                <a:path w="5104" h="4790" extrusionOk="0">
                  <a:moveTo>
                    <a:pt x="783" y="0"/>
                  </a:moveTo>
                  <a:cubicBezTo>
                    <a:pt x="381" y="0"/>
                    <a:pt x="1" y="365"/>
                    <a:pt x="262" y="812"/>
                  </a:cubicBezTo>
                  <a:cubicBezTo>
                    <a:pt x="1239" y="2371"/>
                    <a:pt x="2403" y="3627"/>
                    <a:pt x="3938" y="4697"/>
                  </a:cubicBezTo>
                  <a:cubicBezTo>
                    <a:pt x="4033" y="4761"/>
                    <a:pt x="4131" y="4789"/>
                    <a:pt x="4225" y="4789"/>
                  </a:cubicBezTo>
                  <a:cubicBezTo>
                    <a:pt x="4710" y="4789"/>
                    <a:pt x="5104" y="4051"/>
                    <a:pt x="4520" y="3720"/>
                  </a:cubicBezTo>
                  <a:cubicBezTo>
                    <a:pt x="3263" y="2859"/>
                    <a:pt x="2193" y="1696"/>
                    <a:pt x="1333" y="323"/>
                  </a:cubicBezTo>
                  <a:cubicBezTo>
                    <a:pt x="1199" y="95"/>
                    <a:pt x="988"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5" name="Google Shape;295;p3"/>
            <p:cNvSpPr/>
            <p:nvPr/>
          </p:nvSpPr>
          <p:spPr>
            <a:xfrm>
              <a:off x="4596175" y="1580500"/>
              <a:ext cx="112250" cy="112000"/>
            </a:xfrm>
            <a:custGeom>
              <a:avLst/>
              <a:gdLst/>
              <a:ahLst/>
              <a:cxnLst/>
              <a:rect l="l" t="t" r="r" b="b"/>
              <a:pathLst>
                <a:path w="4490" h="4480" extrusionOk="0">
                  <a:moveTo>
                    <a:pt x="3631" y="0"/>
                  </a:moveTo>
                  <a:cubicBezTo>
                    <a:pt x="3463" y="0"/>
                    <a:pt x="3292" y="65"/>
                    <a:pt x="3158" y="225"/>
                  </a:cubicBezTo>
                  <a:cubicBezTo>
                    <a:pt x="2204" y="1388"/>
                    <a:pt x="1320" y="2459"/>
                    <a:pt x="343" y="3622"/>
                  </a:cubicBezTo>
                  <a:cubicBezTo>
                    <a:pt x="0" y="4051"/>
                    <a:pt x="428" y="4479"/>
                    <a:pt x="873" y="4479"/>
                  </a:cubicBezTo>
                  <a:cubicBezTo>
                    <a:pt x="1031" y="4479"/>
                    <a:pt x="1192" y="4425"/>
                    <a:pt x="1320" y="4296"/>
                  </a:cubicBezTo>
                  <a:cubicBezTo>
                    <a:pt x="2297" y="3133"/>
                    <a:pt x="3158" y="1970"/>
                    <a:pt x="4135" y="807"/>
                  </a:cubicBezTo>
                  <a:cubicBezTo>
                    <a:pt x="4489" y="453"/>
                    <a:pt x="4073" y="0"/>
                    <a:pt x="36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6" name="Google Shape;296;p3"/>
            <p:cNvSpPr/>
            <p:nvPr/>
          </p:nvSpPr>
          <p:spPr>
            <a:xfrm>
              <a:off x="4527375" y="1411475"/>
              <a:ext cx="94500" cy="140725"/>
            </a:xfrm>
            <a:custGeom>
              <a:avLst/>
              <a:gdLst/>
              <a:ahLst/>
              <a:cxnLst/>
              <a:rect l="l" t="t" r="r" b="b"/>
              <a:pathLst>
                <a:path w="3780" h="5629" extrusionOk="0">
                  <a:moveTo>
                    <a:pt x="647" y="1"/>
                  </a:moveTo>
                  <a:cubicBezTo>
                    <a:pt x="366" y="1"/>
                    <a:pt x="94" y="169"/>
                    <a:pt x="94" y="496"/>
                  </a:cubicBezTo>
                  <a:cubicBezTo>
                    <a:pt x="1" y="2520"/>
                    <a:pt x="978" y="4381"/>
                    <a:pt x="2630" y="5544"/>
                  </a:cubicBezTo>
                  <a:cubicBezTo>
                    <a:pt x="2722" y="5603"/>
                    <a:pt x="2816" y="5628"/>
                    <a:pt x="2907" y="5628"/>
                  </a:cubicBezTo>
                  <a:cubicBezTo>
                    <a:pt x="3391" y="5628"/>
                    <a:pt x="3779" y="4900"/>
                    <a:pt x="3211" y="4567"/>
                  </a:cubicBezTo>
                  <a:cubicBezTo>
                    <a:pt x="1932" y="3590"/>
                    <a:pt x="1164" y="2240"/>
                    <a:pt x="1257" y="589"/>
                  </a:cubicBezTo>
                  <a:cubicBezTo>
                    <a:pt x="1257" y="192"/>
                    <a:pt x="947" y="1"/>
                    <a:pt x="6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97" name="Google Shape;297;p3"/>
            <p:cNvSpPr/>
            <p:nvPr/>
          </p:nvSpPr>
          <p:spPr>
            <a:xfrm>
              <a:off x="4595325" y="1452875"/>
              <a:ext cx="111200" cy="89500"/>
            </a:xfrm>
            <a:custGeom>
              <a:avLst/>
              <a:gdLst/>
              <a:ahLst/>
              <a:cxnLst/>
              <a:rect l="l" t="t" r="r" b="b"/>
              <a:pathLst>
                <a:path w="4448" h="3580" extrusionOk="0">
                  <a:moveTo>
                    <a:pt x="3647" y="0"/>
                  </a:moveTo>
                  <a:cubicBezTo>
                    <a:pt x="3478" y="0"/>
                    <a:pt x="3310" y="82"/>
                    <a:pt x="3192" y="282"/>
                  </a:cubicBezTo>
                  <a:cubicBezTo>
                    <a:pt x="2517" y="1259"/>
                    <a:pt x="1657" y="1934"/>
                    <a:pt x="493" y="2515"/>
                  </a:cubicBezTo>
                  <a:cubicBezTo>
                    <a:pt x="1" y="2772"/>
                    <a:pt x="259" y="3579"/>
                    <a:pt x="774" y="3579"/>
                  </a:cubicBezTo>
                  <a:cubicBezTo>
                    <a:pt x="867" y="3579"/>
                    <a:pt x="968" y="3553"/>
                    <a:pt x="1075" y="3492"/>
                  </a:cubicBezTo>
                  <a:cubicBezTo>
                    <a:pt x="2331" y="2911"/>
                    <a:pt x="3285" y="2027"/>
                    <a:pt x="4169" y="864"/>
                  </a:cubicBezTo>
                  <a:cubicBezTo>
                    <a:pt x="4447" y="455"/>
                    <a:pt x="4047" y="0"/>
                    <a:pt x="36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98" name="Google Shape;298;p3"/>
          <p:cNvGrpSpPr/>
          <p:nvPr/>
        </p:nvGrpSpPr>
        <p:grpSpPr>
          <a:xfrm>
            <a:off x="3215000" y="5810018"/>
            <a:ext cx="1127533" cy="950767"/>
            <a:chOff x="2385375" y="4063625"/>
            <a:chExt cx="845650" cy="713075"/>
          </a:xfrm>
        </p:grpSpPr>
        <p:sp>
          <p:nvSpPr>
            <p:cNvPr id="299" name="Google Shape;299;p3"/>
            <p:cNvSpPr/>
            <p:nvPr/>
          </p:nvSpPr>
          <p:spPr>
            <a:xfrm>
              <a:off x="2385375" y="4063625"/>
              <a:ext cx="411775" cy="713075"/>
            </a:xfrm>
            <a:custGeom>
              <a:avLst/>
              <a:gdLst/>
              <a:ahLst/>
              <a:cxnLst/>
              <a:rect l="l" t="t" r="r" b="b"/>
              <a:pathLst>
                <a:path w="16471" h="28523" extrusionOk="0">
                  <a:moveTo>
                    <a:pt x="11473" y="1"/>
                  </a:moveTo>
                  <a:cubicBezTo>
                    <a:pt x="10441" y="1"/>
                    <a:pt x="9269" y="518"/>
                    <a:pt x="8236" y="1028"/>
                  </a:cubicBezTo>
                  <a:cubicBezTo>
                    <a:pt x="2699" y="4145"/>
                    <a:pt x="0" y="12287"/>
                    <a:pt x="954" y="18196"/>
                  </a:cubicBezTo>
                  <a:cubicBezTo>
                    <a:pt x="1443" y="21198"/>
                    <a:pt x="2815" y="24012"/>
                    <a:pt x="5025" y="26036"/>
                  </a:cubicBezTo>
                  <a:cubicBezTo>
                    <a:pt x="6758" y="27553"/>
                    <a:pt x="9079" y="28523"/>
                    <a:pt x="11391" y="28523"/>
                  </a:cubicBezTo>
                  <a:cubicBezTo>
                    <a:pt x="12058" y="28523"/>
                    <a:pt x="12725" y="28442"/>
                    <a:pt x="13377" y="28270"/>
                  </a:cubicBezTo>
                  <a:cubicBezTo>
                    <a:pt x="14238" y="27991"/>
                    <a:pt x="15215" y="27502"/>
                    <a:pt x="15796" y="26711"/>
                  </a:cubicBezTo>
                  <a:cubicBezTo>
                    <a:pt x="16285" y="25943"/>
                    <a:pt x="16471" y="24780"/>
                    <a:pt x="15796" y="24012"/>
                  </a:cubicBezTo>
                  <a:cubicBezTo>
                    <a:pt x="15308" y="23338"/>
                    <a:pt x="14540" y="23128"/>
                    <a:pt x="13749" y="22849"/>
                  </a:cubicBezTo>
                  <a:cubicBezTo>
                    <a:pt x="11237" y="21872"/>
                    <a:pt x="9213" y="19732"/>
                    <a:pt x="8329" y="17126"/>
                  </a:cubicBezTo>
                  <a:cubicBezTo>
                    <a:pt x="7468" y="14614"/>
                    <a:pt x="7840" y="11590"/>
                    <a:pt x="9306" y="9380"/>
                  </a:cubicBezTo>
                  <a:cubicBezTo>
                    <a:pt x="10469" y="7425"/>
                    <a:pt x="14726" y="4238"/>
                    <a:pt x="13656" y="1516"/>
                  </a:cubicBezTo>
                  <a:cubicBezTo>
                    <a:pt x="13158" y="391"/>
                    <a:pt x="12369" y="1"/>
                    <a:pt x="114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0" name="Google Shape;300;p3"/>
            <p:cNvSpPr/>
            <p:nvPr/>
          </p:nvSpPr>
          <p:spPr>
            <a:xfrm>
              <a:off x="2472600" y="4225400"/>
              <a:ext cx="280950" cy="503675"/>
            </a:xfrm>
            <a:custGeom>
              <a:avLst/>
              <a:gdLst/>
              <a:ahLst/>
              <a:cxnLst/>
              <a:rect l="l" t="t" r="r" b="b"/>
              <a:pathLst>
                <a:path w="11238" h="20147" extrusionOk="0">
                  <a:moveTo>
                    <a:pt x="2513" y="1"/>
                  </a:moveTo>
                  <a:lnTo>
                    <a:pt x="2513" y="1"/>
                  </a:lnTo>
                  <a:cubicBezTo>
                    <a:pt x="1164" y="1745"/>
                    <a:pt x="373" y="3862"/>
                    <a:pt x="94" y="6096"/>
                  </a:cubicBezTo>
                  <a:cubicBezTo>
                    <a:pt x="1" y="7166"/>
                    <a:pt x="1" y="8329"/>
                    <a:pt x="187" y="9399"/>
                  </a:cubicBezTo>
                  <a:cubicBezTo>
                    <a:pt x="280" y="10469"/>
                    <a:pt x="675" y="11632"/>
                    <a:pt x="1071" y="12586"/>
                  </a:cubicBezTo>
                  <a:cubicBezTo>
                    <a:pt x="1536" y="13656"/>
                    <a:pt x="2118" y="14633"/>
                    <a:pt x="2816" y="15494"/>
                  </a:cubicBezTo>
                  <a:cubicBezTo>
                    <a:pt x="3490" y="16378"/>
                    <a:pt x="4258" y="17146"/>
                    <a:pt x="5235" y="17821"/>
                  </a:cubicBezTo>
                  <a:cubicBezTo>
                    <a:pt x="6980" y="19193"/>
                    <a:pt x="9097" y="20054"/>
                    <a:pt x="11237" y="20147"/>
                  </a:cubicBezTo>
                  <a:cubicBezTo>
                    <a:pt x="9213" y="19565"/>
                    <a:pt x="7352" y="18495"/>
                    <a:pt x="5817" y="17053"/>
                  </a:cubicBezTo>
                  <a:cubicBezTo>
                    <a:pt x="5026" y="16378"/>
                    <a:pt x="4258" y="15704"/>
                    <a:pt x="3676" y="14820"/>
                  </a:cubicBezTo>
                  <a:cubicBezTo>
                    <a:pt x="3095" y="13959"/>
                    <a:pt x="2513" y="13075"/>
                    <a:pt x="2118" y="12098"/>
                  </a:cubicBezTo>
                  <a:cubicBezTo>
                    <a:pt x="1746" y="11237"/>
                    <a:pt x="1443" y="10260"/>
                    <a:pt x="1257" y="9190"/>
                  </a:cubicBezTo>
                  <a:cubicBezTo>
                    <a:pt x="1071" y="8236"/>
                    <a:pt x="955" y="7166"/>
                    <a:pt x="1071" y="6096"/>
                  </a:cubicBezTo>
                  <a:cubicBezTo>
                    <a:pt x="1071" y="4072"/>
                    <a:pt x="1536" y="1931"/>
                    <a:pt x="2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1" name="Google Shape;301;p3"/>
            <p:cNvSpPr/>
            <p:nvPr/>
          </p:nvSpPr>
          <p:spPr>
            <a:xfrm>
              <a:off x="2598225" y="4066700"/>
              <a:ext cx="632800" cy="590350"/>
            </a:xfrm>
            <a:custGeom>
              <a:avLst/>
              <a:gdLst/>
              <a:ahLst/>
              <a:cxnLst/>
              <a:rect l="l" t="t" r="r" b="b"/>
              <a:pathLst>
                <a:path w="25312" h="23614" extrusionOk="0">
                  <a:moveTo>
                    <a:pt x="4745" y="1"/>
                  </a:moveTo>
                  <a:cubicBezTo>
                    <a:pt x="3064" y="1"/>
                    <a:pt x="2233" y="1926"/>
                    <a:pt x="1746" y="3720"/>
                  </a:cubicBezTo>
                  <a:cubicBezTo>
                    <a:pt x="1" y="9722"/>
                    <a:pt x="3793" y="17492"/>
                    <a:pt x="8725" y="20981"/>
                  </a:cubicBezTo>
                  <a:cubicBezTo>
                    <a:pt x="10964" y="22581"/>
                    <a:pt x="13593" y="23613"/>
                    <a:pt x="16327" y="23613"/>
                  </a:cubicBezTo>
                  <a:cubicBezTo>
                    <a:pt x="16576" y="23613"/>
                    <a:pt x="16826" y="23605"/>
                    <a:pt x="17076" y="23587"/>
                  </a:cubicBezTo>
                  <a:cubicBezTo>
                    <a:pt x="20077" y="23494"/>
                    <a:pt x="22985" y="21935"/>
                    <a:pt x="24544" y="19330"/>
                  </a:cubicBezTo>
                  <a:cubicBezTo>
                    <a:pt x="25009" y="18446"/>
                    <a:pt x="25312" y="17492"/>
                    <a:pt x="25126" y="16515"/>
                  </a:cubicBezTo>
                  <a:cubicBezTo>
                    <a:pt x="25009" y="15538"/>
                    <a:pt x="24242" y="14677"/>
                    <a:pt x="23265" y="14584"/>
                  </a:cubicBezTo>
                  <a:cubicBezTo>
                    <a:pt x="23184" y="14574"/>
                    <a:pt x="23103" y="14569"/>
                    <a:pt x="23022" y="14569"/>
                  </a:cubicBezTo>
                  <a:cubicBezTo>
                    <a:pt x="22336" y="14569"/>
                    <a:pt x="21658" y="14905"/>
                    <a:pt x="21055" y="15259"/>
                  </a:cubicBezTo>
                  <a:cubicBezTo>
                    <a:pt x="19893" y="15749"/>
                    <a:pt x="18635" y="15995"/>
                    <a:pt x="17379" y="15995"/>
                  </a:cubicBezTo>
                  <a:cubicBezTo>
                    <a:pt x="15892" y="15995"/>
                    <a:pt x="14410" y="15650"/>
                    <a:pt x="13098" y="14956"/>
                  </a:cubicBezTo>
                  <a:cubicBezTo>
                    <a:pt x="10679" y="13793"/>
                    <a:pt x="8934" y="11467"/>
                    <a:pt x="8259" y="8768"/>
                  </a:cubicBezTo>
                  <a:cubicBezTo>
                    <a:pt x="7771" y="6628"/>
                    <a:pt x="8539" y="1300"/>
                    <a:pt x="5817" y="230"/>
                  </a:cubicBezTo>
                  <a:cubicBezTo>
                    <a:pt x="5425" y="72"/>
                    <a:pt x="5070" y="1"/>
                    <a:pt x="47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2" name="Google Shape;302;p3"/>
            <p:cNvSpPr/>
            <p:nvPr/>
          </p:nvSpPr>
          <p:spPr>
            <a:xfrm>
              <a:off x="2695350" y="4295200"/>
              <a:ext cx="513575" cy="270450"/>
            </a:xfrm>
            <a:custGeom>
              <a:avLst/>
              <a:gdLst/>
              <a:ahLst/>
              <a:cxnLst/>
              <a:rect l="l" t="t" r="r" b="b"/>
              <a:pathLst>
                <a:path w="20543" h="10818" extrusionOk="0">
                  <a:moveTo>
                    <a:pt x="1" y="0"/>
                  </a:moveTo>
                  <a:lnTo>
                    <a:pt x="1" y="0"/>
                  </a:lnTo>
                  <a:cubicBezTo>
                    <a:pt x="303" y="2140"/>
                    <a:pt x="1257" y="4188"/>
                    <a:pt x="2630" y="5932"/>
                  </a:cubicBezTo>
                  <a:cubicBezTo>
                    <a:pt x="3304" y="6793"/>
                    <a:pt x="4165" y="7561"/>
                    <a:pt x="5049" y="8259"/>
                  </a:cubicBezTo>
                  <a:cubicBezTo>
                    <a:pt x="5910" y="8933"/>
                    <a:pt x="6887" y="9515"/>
                    <a:pt x="7957" y="9887"/>
                  </a:cubicBezTo>
                  <a:cubicBezTo>
                    <a:pt x="9027" y="10283"/>
                    <a:pt x="10074" y="10585"/>
                    <a:pt x="11237" y="10678"/>
                  </a:cubicBezTo>
                  <a:cubicBezTo>
                    <a:pt x="11772" y="10771"/>
                    <a:pt x="12331" y="10818"/>
                    <a:pt x="12889" y="10818"/>
                  </a:cubicBezTo>
                  <a:cubicBezTo>
                    <a:pt x="13447" y="10818"/>
                    <a:pt x="14006" y="10771"/>
                    <a:pt x="14541" y="10678"/>
                  </a:cubicBezTo>
                  <a:cubicBezTo>
                    <a:pt x="16774" y="10376"/>
                    <a:pt x="18798" y="9422"/>
                    <a:pt x="20543" y="8049"/>
                  </a:cubicBezTo>
                  <a:lnTo>
                    <a:pt x="20543" y="8049"/>
                  </a:lnTo>
                  <a:cubicBezTo>
                    <a:pt x="18612" y="9027"/>
                    <a:pt x="16472" y="9608"/>
                    <a:pt x="14448" y="9701"/>
                  </a:cubicBezTo>
                  <a:cubicBezTo>
                    <a:pt x="14004" y="9740"/>
                    <a:pt x="13577" y="9762"/>
                    <a:pt x="13154" y="9762"/>
                  </a:cubicBezTo>
                  <a:cubicBezTo>
                    <a:pt x="12556" y="9762"/>
                    <a:pt x="11967" y="9717"/>
                    <a:pt x="11354" y="9608"/>
                  </a:cubicBezTo>
                  <a:cubicBezTo>
                    <a:pt x="10376" y="9422"/>
                    <a:pt x="9306" y="9213"/>
                    <a:pt x="8329" y="8840"/>
                  </a:cubicBezTo>
                  <a:cubicBezTo>
                    <a:pt x="7469" y="8445"/>
                    <a:pt x="6491" y="7956"/>
                    <a:pt x="5724" y="7375"/>
                  </a:cubicBezTo>
                  <a:cubicBezTo>
                    <a:pt x="4840" y="6793"/>
                    <a:pt x="4072" y="6119"/>
                    <a:pt x="3304" y="5351"/>
                  </a:cubicBezTo>
                  <a:cubicBezTo>
                    <a:pt x="1932" y="3792"/>
                    <a:pt x="769" y="2047"/>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303" name="Google Shape;303;p3"/>
          <p:cNvGrpSpPr/>
          <p:nvPr/>
        </p:nvGrpSpPr>
        <p:grpSpPr>
          <a:xfrm rot="2700000">
            <a:off x="-390236" y="4142873"/>
            <a:ext cx="1019847" cy="1530777"/>
            <a:chOff x="3463650" y="2615600"/>
            <a:chExt cx="467625" cy="701900"/>
          </a:xfrm>
        </p:grpSpPr>
        <p:sp>
          <p:nvSpPr>
            <p:cNvPr id="304" name="Google Shape;304;p3"/>
            <p:cNvSpPr/>
            <p:nvPr/>
          </p:nvSpPr>
          <p:spPr>
            <a:xfrm>
              <a:off x="3463650" y="2615600"/>
              <a:ext cx="467625" cy="536200"/>
            </a:xfrm>
            <a:custGeom>
              <a:avLst/>
              <a:gdLst/>
              <a:ahLst/>
              <a:cxnLst/>
              <a:rect l="l" t="t" r="r" b="b"/>
              <a:pathLst>
                <a:path w="18705" h="21448" extrusionOk="0">
                  <a:moveTo>
                    <a:pt x="6293" y="0"/>
                  </a:moveTo>
                  <a:cubicBezTo>
                    <a:pt x="6099" y="0"/>
                    <a:pt x="5908" y="8"/>
                    <a:pt x="5723" y="22"/>
                  </a:cubicBezTo>
                  <a:cubicBezTo>
                    <a:pt x="4746" y="208"/>
                    <a:pt x="3676" y="510"/>
                    <a:pt x="3188" y="1371"/>
                  </a:cubicBezTo>
                  <a:cubicBezTo>
                    <a:pt x="2722" y="2348"/>
                    <a:pt x="3188" y="3511"/>
                    <a:pt x="3676" y="4488"/>
                  </a:cubicBezTo>
                  <a:cubicBezTo>
                    <a:pt x="4165" y="5349"/>
                    <a:pt x="4746" y="6326"/>
                    <a:pt x="4653" y="7396"/>
                  </a:cubicBezTo>
                  <a:cubicBezTo>
                    <a:pt x="4524" y="7464"/>
                    <a:pt x="4395" y="7493"/>
                    <a:pt x="4266" y="7493"/>
                  </a:cubicBezTo>
                  <a:cubicBezTo>
                    <a:pt x="3515" y="7493"/>
                    <a:pt x="2765" y="6499"/>
                    <a:pt x="1931" y="6419"/>
                  </a:cubicBezTo>
                  <a:cubicBezTo>
                    <a:pt x="1863" y="6404"/>
                    <a:pt x="1796" y="6397"/>
                    <a:pt x="1729" y="6397"/>
                  </a:cubicBezTo>
                  <a:cubicBezTo>
                    <a:pt x="951" y="6397"/>
                    <a:pt x="289" y="7350"/>
                    <a:pt x="396" y="8164"/>
                  </a:cubicBezTo>
                  <a:cubicBezTo>
                    <a:pt x="489" y="9025"/>
                    <a:pt x="1164" y="9816"/>
                    <a:pt x="1931" y="10397"/>
                  </a:cubicBezTo>
                  <a:cubicBezTo>
                    <a:pt x="2606" y="10886"/>
                    <a:pt x="3490" y="11351"/>
                    <a:pt x="4072" y="12049"/>
                  </a:cubicBezTo>
                  <a:cubicBezTo>
                    <a:pt x="4467" y="12421"/>
                    <a:pt x="4746" y="13212"/>
                    <a:pt x="4351" y="13491"/>
                  </a:cubicBezTo>
                  <a:cubicBezTo>
                    <a:pt x="4186" y="13625"/>
                    <a:pt x="3998" y="13677"/>
                    <a:pt x="3814" y="13677"/>
                  </a:cubicBezTo>
                  <a:cubicBezTo>
                    <a:pt x="3582" y="13677"/>
                    <a:pt x="3356" y="13595"/>
                    <a:pt x="3188" y="13491"/>
                  </a:cubicBezTo>
                  <a:cubicBezTo>
                    <a:pt x="2815" y="13212"/>
                    <a:pt x="2513" y="12910"/>
                    <a:pt x="2141" y="12817"/>
                  </a:cubicBezTo>
                  <a:cubicBezTo>
                    <a:pt x="1978" y="12746"/>
                    <a:pt x="1812" y="12714"/>
                    <a:pt x="1649" y="12714"/>
                  </a:cubicBezTo>
                  <a:cubicBezTo>
                    <a:pt x="1112" y="12714"/>
                    <a:pt x="610" y="13067"/>
                    <a:pt x="396" y="13584"/>
                  </a:cubicBezTo>
                  <a:cubicBezTo>
                    <a:pt x="0" y="14259"/>
                    <a:pt x="93" y="15050"/>
                    <a:pt x="396" y="15725"/>
                  </a:cubicBezTo>
                  <a:cubicBezTo>
                    <a:pt x="977" y="17283"/>
                    <a:pt x="2513" y="18330"/>
                    <a:pt x="4072" y="19121"/>
                  </a:cubicBezTo>
                  <a:cubicBezTo>
                    <a:pt x="5142" y="19703"/>
                    <a:pt x="6398" y="20563"/>
                    <a:pt x="7654" y="21052"/>
                  </a:cubicBezTo>
                  <a:cubicBezTo>
                    <a:pt x="7957" y="21238"/>
                    <a:pt x="8329" y="21354"/>
                    <a:pt x="8631" y="21448"/>
                  </a:cubicBezTo>
                  <a:lnTo>
                    <a:pt x="9213" y="21448"/>
                  </a:lnTo>
                  <a:cubicBezTo>
                    <a:pt x="10562" y="21448"/>
                    <a:pt x="12121" y="20563"/>
                    <a:pt x="13284" y="20191"/>
                  </a:cubicBezTo>
                  <a:cubicBezTo>
                    <a:pt x="14633" y="19703"/>
                    <a:pt x="16099" y="19214"/>
                    <a:pt x="17146" y="18144"/>
                  </a:cubicBezTo>
                  <a:cubicBezTo>
                    <a:pt x="18216" y="17074"/>
                    <a:pt x="18705" y="15422"/>
                    <a:pt x="18030" y="14166"/>
                  </a:cubicBezTo>
                  <a:cubicBezTo>
                    <a:pt x="17637" y="13379"/>
                    <a:pt x="16745" y="12917"/>
                    <a:pt x="15900" y="12917"/>
                  </a:cubicBezTo>
                  <a:cubicBezTo>
                    <a:pt x="15295" y="12917"/>
                    <a:pt x="14713" y="13153"/>
                    <a:pt x="14354" y="13677"/>
                  </a:cubicBezTo>
                  <a:cubicBezTo>
                    <a:pt x="14145" y="14073"/>
                    <a:pt x="13959" y="14561"/>
                    <a:pt x="13470" y="14748"/>
                  </a:cubicBezTo>
                  <a:cubicBezTo>
                    <a:pt x="13416" y="14764"/>
                    <a:pt x="13363" y="14772"/>
                    <a:pt x="13311" y="14772"/>
                  </a:cubicBezTo>
                  <a:cubicBezTo>
                    <a:pt x="12722" y="14772"/>
                    <a:pt x="12339" y="13737"/>
                    <a:pt x="12702" y="13096"/>
                  </a:cubicBezTo>
                  <a:cubicBezTo>
                    <a:pt x="13075" y="12514"/>
                    <a:pt x="13866" y="12235"/>
                    <a:pt x="14540" y="11840"/>
                  </a:cubicBezTo>
                  <a:cubicBezTo>
                    <a:pt x="16099" y="10886"/>
                    <a:pt x="16960" y="8932"/>
                    <a:pt x="16285" y="7280"/>
                  </a:cubicBezTo>
                  <a:cubicBezTo>
                    <a:pt x="15887" y="6164"/>
                    <a:pt x="14669" y="5441"/>
                    <a:pt x="13507" y="5441"/>
                  </a:cubicBezTo>
                  <a:cubicBezTo>
                    <a:pt x="12974" y="5441"/>
                    <a:pt x="12452" y="5594"/>
                    <a:pt x="12028" y="5931"/>
                  </a:cubicBezTo>
                  <a:cubicBezTo>
                    <a:pt x="11632" y="6326"/>
                    <a:pt x="11237" y="6815"/>
                    <a:pt x="10865" y="7094"/>
                  </a:cubicBezTo>
                  <a:cubicBezTo>
                    <a:pt x="10592" y="7314"/>
                    <a:pt x="10261" y="7441"/>
                    <a:pt x="9954" y="7441"/>
                  </a:cubicBezTo>
                  <a:cubicBezTo>
                    <a:pt x="9710" y="7441"/>
                    <a:pt x="9481" y="7362"/>
                    <a:pt x="9306" y="7187"/>
                  </a:cubicBezTo>
                  <a:cubicBezTo>
                    <a:pt x="9701" y="6233"/>
                    <a:pt x="10074" y="5163"/>
                    <a:pt x="10283" y="4093"/>
                  </a:cubicBezTo>
                  <a:cubicBezTo>
                    <a:pt x="10376" y="3023"/>
                    <a:pt x="10074" y="1952"/>
                    <a:pt x="9399" y="1092"/>
                  </a:cubicBezTo>
                  <a:cubicBezTo>
                    <a:pt x="8665" y="258"/>
                    <a:pt x="7422" y="0"/>
                    <a:pt x="62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5" name="Google Shape;305;p3"/>
            <p:cNvSpPr/>
            <p:nvPr/>
          </p:nvSpPr>
          <p:spPr>
            <a:xfrm>
              <a:off x="3655000" y="3141900"/>
              <a:ext cx="91350" cy="175600"/>
            </a:xfrm>
            <a:custGeom>
              <a:avLst/>
              <a:gdLst/>
              <a:ahLst/>
              <a:cxnLst/>
              <a:rect l="l" t="t" r="r" b="b"/>
              <a:pathLst>
                <a:path w="3654" h="7024" extrusionOk="0">
                  <a:moveTo>
                    <a:pt x="0" y="0"/>
                  </a:moveTo>
                  <a:lnTo>
                    <a:pt x="0" y="0"/>
                  </a:lnTo>
                  <a:cubicBezTo>
                    <a:pt x="489" y="2233"/>
                    <a:pt x="1163" y="4467"/>
                    <a:pt x="2047" y="6584"/>
                  </a:cubicBezTo>
                  <a:cubicBezTo>
                    <a:pt x="2178" y="6893"/>
                    <a:pt x="2431" y="7023"/>
                    <a:pt x="2688" y="7023"/>
                  </a:cubicBezTo>
                  <a:cubicBezTo>
                    <a:pt x="3164" y="7023"/>
                    <a:pt x="3654" y="6576"/>
                    <a:pt x="3397" y="6002"/>
                  </a:cubicBezTo>
                  <a:cubicBezTo>
                    <a:pt x="2722" y="4164"/>
                    <a:pt x="2047" y="2326"/>
                    <a:pt x="1559" y="396"/>
                  </a:cubicBezTo>
                  <a:lnTo>
                    <a:pt x="977" y="396"/>
                  </a:lnTo>
                  <a:cubicBezTo>
                    <a:pt x="675" y="302"/>
                    <a:pt x="303" y="186"/>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6" name="Google Shape;306;p3"/>
            <p:cNvSpPr/>
            <p:nvPr/>
          </p:nvSpPr>
          <p:spPr>
            <a:xfrm>
              <a:off x="3611375" y="2701525"/>
              <a:ext cx="82600" cy="450275"/>
            </a:xfrm>
            <a:custGeom>
              <a:avLst/>
              <a:gdLst/>
              <a:ahLst/>
              <a:cxnLst/>
              <a:rect l="l" t="t" r="r" b="b"/>
              <a:pathLst>
                <a:path w="3304" h="18011" extrusionOk="0">
                  <a:moveTo>
                    <a:pt x="1436" y="1"/>
                  </a:moveTo>
                  <a:cubicBezTo>
                    <a:pt x="1119" y="1"/>
                    <a:pt x="819" y="179"/>
                    <a:pt x="768" y="563"/>
                  </a:cubicBezTo>
                  <a:cubicBezTo>
                    <a:pt x="0" y="6286"/>
                    <a:pt x="396" y="12101"/>
                    <a:pt x="1745" y="17615"/>
                  </a:cubicBezTo>
                  <a:cubicBezTo>
                    <a:pt x="2048" y="17801"/>
                    <a:pt x="2420" y="17917"/>
                    <a:pt x="2722" y="18011"/>
                  </a:cubicBezTo>
                  <a:lnTo>
                    <a:pt x="3304" y="18011"/>
                  </a:lnTo>
                  <a:cubicBezTo>
                    <a:pt x="1838" y="12381"/>
                    <a:pt x="1466" y="6565"/>
                    <a:pt x="2234" y="842"/>
                  </a:cubicBezTo>
                  <a:cubicBezTo>
                    <a:pt x="2286" y="302"/>
                    <a:pt x="1848" y="1"/>
                    <a:pt x="14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307" name="Google Shape;307;p3"/>
          <p:cNvGrpSpPr/>
          <p:nvPr/>
        </p:nvGrpSpPr>
        <p:grpSpPr>
          <a:xfrm>
            <a:off x="133245" y="5860326"/>
            <a:ext cx="462400" cy="700845"/>
            <a:chOff x="2525525" y="689125"/>
            <a:chExt cx="298400" cy="452275"/>
          </a:xfrm>
        </p:grpSpPr>
        <p:sp>
          <p:nvSpPr>
            <p:cNvPr id="308" name="Google Shape;308;p3"/>
            <p:cNvSpPr/>
            <p:nvPr/>
          </p:nvSpPr>
          <p:spPr>
            <a:xfrm>
              <a:off x="2525525" y="689125"/>
              <a:ext cx="269300" cy="187475"/>
            </a:xfrm>
            <a:custGeom>
              <a:avLst/>
              <a:gdLst/>
              <a:ahLst/>
              <a:cxnLst/>
              <a:rect l="l" t="t" r="r" b="b"/>
              <a:pathLst>
                <a:path w="10772" h="7499" extrusionOk="0">
                  <a:moveTo>
                    <a:pt x="4571" y="0"/>
                  </a:moveTo>
                  <a:cubicBezTo>
                    <a:pt x="3917" y="0"/>
                    <a:pt x="3244" y="296"/>
                    <a:pt x="2816" y="798"/>
                  </a:cubicBezTo>
                  <a:cubicBezTo>
                    <a:pt x="2234" y="1566"/>
                    <a:pt x="2141" y="2729"/>
                    <a:pt x="2327" y="3706"/>
                  </a:cubicBezTo>
                  <a:cubicBezTo>
                    <a:pt x="2443" y="3986"/>
                    <a:pt x="2537" y="4288"/>
                    <a:pt x="2723" y="4660"/>
                  </a:cubicBezTo>
                  <a:cubicBezTo>
                    <a:pt x="2537" y="4567"/>
                    <a:pt x="2327" y="4474"/>
                    <a:pt x="2141" y="4381"/>
                  </a:cubicBezTo>
                  <a:cubicBezTo>
                    <a:pt x="1921" y="4297"/>
                    <a:pt x="1702" y="4251"/>
                    <a:pt x="1493" y="4251"/>
                  </a:cubicBezTo>
                  <a:cubicBezTo>
                    <a:pt x="1237" y="4251"/>
                    <a:pt x="997" y="4320"/>
                    <a:pt x="792" y="4474"/>
                  </a:cubicBezTo>
                  <a:cubicBezTo>
                    <a:pt x="117" y="4870"/>
                    <a:pt x="1" y="5823"/>
                    <a:pt x="396" y="6405"/>
                  </a:cubicBezTo>
                  <a:cubicBezTo>
                    <a:pt x="792" y="7103"/>
                    <a:pt x="1559" y="7382"/>
                    <a:pt x="2234" y="7475"/>
                  </a:cubicBezTo>
                  <a:cubicBezTo>
                    <a:pt x="2365" y="7491"/>
                    <a:pt x="2503" y="7498"/>
                    <a:pt x="2645" y="7498"/>
                  </a:cubicBezTo>
                  <a:cubicBezTo>
                    <a:pt x="3359" y="7498"/>
                    <a:pt x="4168" y="7301"/>
                    <a:pt x="4654" y="6894"/>
                  </a:cubicBezTo>
                  <a:cubicBezTo>
                    <a:pt x="4863" y="6894"/>
                    <a:pt x="4956" y="6987"/>
                    <a:pt x="5142" y="6987"/>
                  </a:cubicBezTo>
                  <a:cubicBezTo>
                    <a:pt x="5142" y="6894"/>
                    <a:pt x="5142" y="6800"/>
                    <a:pt x="5235" y="6707"/>
                  </a:cubicBezTo>
                  <a:cubicBezTo>
                    <a:pt x="6026" y="6614"/>
                    <a:pt x="6887" y="6405"/>
                    <a:pt x="7678" y="6312"/>
                  </a:cubicBezTo>
                  <a:cubicBezTo>
                    <a:pt x="8259" y="6219"/>
                    <a:pt x="8841" y="6126"/>
                    <a:pt x="9423" y="5823"/>
                  </a:cubicBezTo>
                  <a:cubicBezTo>
                    <a:pt x="10004" y="5544"/>
                    <a:pt x="10470" y="5056"/>
                    <a:pt x="10586" y="4474"/>
                  </a:cubicBezTo>
                  <a:cubicBezTo>
                    <a:pt x="10772" y="3497"/>
                    <a:pt x="10004" y="2543"/>
                    <a:pt x="9120" y="2334"/>
                  </a:cubicBezTo>
                  <a:cubicBezTo>
                    <a:pt x="8954" y="2302"/>
                    <a:pt x="8789" y="2287"/>
                    <a:pt x="8625" y="2287"/>
                  </a:cubicBezTo>
                  <a:cubicBezTo>
                    <a:pt x="7824" y="2287"/>
                    <a:pt x="7055" y="2642"/>
                    <a:pt x="6398" y="3125"/>
                  </a:cubicBezTo>
                  <a:cubicBezTo>
                    <a:pt x="6305" y="3218"/>
                    <a:pt x="6305" y="3218"/>
                    <a:pt x="6212" y="3311"/>
                  </a:cubicBezTo>
                  <a:cubicBezTo>
                    <a:pt x="6305" y="2915"/>
                    <a:pt x="6398" y="2450"/>
                    <a:pt x="6398" y="2055"/>
                  </a:cubicBezTo>
                  <a:cubicBezTo>
                    <a:pt x="6398" y="1380"/>
                    <a:pt x="6119" y="705"/>
                    <a:pt x="5631" y="310"/>
                  </a:cubicBezTo>
                  <a:cubicBezTo>
                    <a:pt x="5317" y="98"/>
                    <a:pt x="4947" y="0"/>
                    <a:pt x="45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09" name="Google Shape;309;p3"/>
            <p:cNvSpPr/>
            <p:nvPr/>
          </p:nvSpPr>
          <p:spPr>
            <a:xfrm>
              <a:off x="2542975" y="832625"/>
              <a:ext cx="280950" cy="308775"/>
            </a:xfrm>
            <a:custGeom>
              <a:avLst/>
              <a:gdLst/>
              <a:ahLst/>
              <a:cxnLst/>
              <a:rect l="l" t="t" r="r" b="b"/>
              <a:pathLst>
                <a:path w="11238" h="12351" extrusionOk="0">
                  <a:moveTo>
                    <a:pt x="7904" y="0"/>
                  </a:moveTo>
                  <a:cubicBezTo>
                    <a:pt x="6382" y="0"/>
                    <a:pt x="4677" y="365"/>
                    <a:pt x="3862" y="572"/>
                  </a:cubicBezTo>
                  <a:cubicBezTo>
                    <a:pt x="2420" y="967"/>
                    <a:pt x="955" y="2038"/>
                    <a:pt x="466" y="3480"/>
                  </a:cubicBezTo>
                  <a:cubicBezTo>
                    <a:pt x="1" y="4852"/>
                    <a:pt x="373" y="6388"/>
                    <a:pt x="1257" y="7551"/>
                  </a:cubicBezTo>
                  <a:cubicBezTo>
                    <a:pt x="2025" y="8807"/>
                    <a:pt x="3188" y="9691"/>
                    <a:pt x="4258" y="10668"/>
                  </a:cubicBezTo>
                  <a:cubicBezTo>
                    <a:pt x="5026" y="11250"/>
                    <a:pt x="5817" y="11832"/>
                    <a:pt x="6677" y="12111"/>
                  </a:cubicBezTo>
                  <a:cubicBezTo>
                    <a:pt x="7035" y="12271"/>
                    <a:pt x="7420" y="12351"/>
                    <a:pt x="7803" y="12351"/>
                  </a:cubicBezTo>
                  <a:cubicBezTo>
                    <a:pt x="8367" y="12351"/>
                    <a:pt x="8928" y="12178"/>
                    <a:pt x="9399" y="11832"/>
                  </a:cubicBezTo>
                  <a:cubicBezTo>
                    <a:pt x="10167" y="11250"/>
                    <a:pt x="10353" y="10180"/>
                    <a:pt x="10562" y="9203"/>
                  </a:cubicBezTo>
                  <a:cubicBezTo>
                    <a:pt x="10842" y="7458"/>
                    <a:pt x="11051" y="5713"/>
                    <a:pt x="11144" y="3968"/>
                  </a:cubicBezTo>
                  <a:cubicBezTo>
                    <a:pt x="11237" y="2898"/>
                    <a:pt x="11237" y="1828"/>
                    <a:pt x="10656" y="967"/>
                  </a:cubicBezTo>
                  <a:cubicBezTo>
                    <a:pt x="10221" y="234"/>
                    <a:pt x="9121" y="0"/>
                    <a:pt x="79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0" name="Google Shape;310;p3"/>
            <p:cNvSpPr/>
            <p:nvPr/>
          </p:nvSpPr>
          <p:spPr>
            <a:xfrm>
              <a:off x="2572050" y="929775"/>
              <a:ext cx="32450" cy="39625"/>
            </a:xfrm>
            <a:custGeom>
              <a:avLst/>
              <a:gdLst/>
              <a:ahLst/>
              <a:cxnLst/>
              <a:rect l="l" t="t" r="r" b="b"/>
              <a:pathLst>
                <a:path w="1298" h="1585" extrusionOk="0">
                  <a:moveTo>
                    <a:pt x="398" y="1"/>
                  </a:moveTo>
                  <a:cubicBezTo>
                    <a:pt x="261" y="1"/>
                    <a:pt x="131" y="82"/>
                    <a:pt x="94" y="269"/>
                  </a:cubicBezTo>
                  <a:cubicBezTo>
                    <a:pt x="1" y="757"/>
                    <a:pt x="187" y="1246"/>
                    <a:pt x="582" y="1548"/>
                  </a:cubicBezTo>
                  <a:cubicBezTo>
                    <a:pt x="632" y="1573"/>
                    <a:pt x="682" y="1584"/>
                    <a:pt x="731" y="1584"/>
                  </a:cubicBezTo>
                  <a:cubicBezTo>
                    <a:pt x="1046" y="1584"/>
                    <a:pt x="1297" y="1112"/>
                    <a:pt x="955" y="850"/>
                  </a:cubicBezTo>
                  <a:cubicBezTo>
                    <a:pt x="862" y="850"/>
                    <a:pt x="862" y="757"/>
                    <a:pt x="769" y="757"/>
                  </a:cubicBezTo>
                  <a:lnTo>
                    <a:pt x="769" y="571"/>
                  </a:lnTo>
                  <a:lnTo>
                    <a:pt x="769" y="478"/>
                  </a:lnTo>
                  <a:cubicBezTo>
                    <a:pt x="824" y="185"/>
                    <a:pt x="604" y="1"/>
                    <a:pt x="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1" name="Google Shape;311;p3"/>
            <p:cNvSpPr/>
            <p:nvPr/>
          </p:nvSpPr>
          <p:spPr>
            <a:xfrm>
              <a:off x="2630225" y="1020500"/>
              <a:ext cx="38400" cy="28250"/>
            </a:xfrm>
            <a:custGeom>
              <a:avLst/>
              <a:gdLst/>
              <a:ahLst/>
              <a:cxnLst/>
              <a:rect l="l" t="t" r="r" b="b"/>
              <a:pathLst>
                <a:path w="1536" h="1130" extrusionOk="0">
                  <a:moveTo>
                    <a:pt x="389" y="0"/>
                  </a:moveTo>
                  <a:cubicBezTo>
                    <a:pt x="343" y="0"/>
                    <a:pt x="304" y="12"/>
                    <a:pt x="279" y="36"/>
                  </a:cubicBezTo>
                  <a:cubicBezTo>
                    <a:pt x="93" y="245"/>
                    <a:pt x="0" y="432"/>
                    <a:pt x="93" y="618"/>
                  </a:cubicBezTo>
                  <a:cubicBezTo>
                    <a:pt x="248" y="946"/>
                    <a:pt x="610" y="1130"/>
                    <a:pt x="1008" y="1130"/>
                  </a:cubicBezTo>
                  <a:cubicBezTo>
                    <a:pt x="1090" y="1130"/>
                    <a:pt x="1173" y="1122"/>
                    <a:pt x="1257" y="1106"/>
                  </a:cubicBezTo>
                  <a:cubicBezTo>
                    <a:pt x="1443" y="1106"/>
                    <a:pt x="1536" y="827"/>
                    <a:pt x="1443" y="711"/>
                  </a:cubicBezTo>
                  <a:cubicBezTo>
                    <a:pt x="1443" y="432"/>
                    <a:pt x="1257" y="432"/>
                    <a:pt x="1047" y="432"/>
                  </a:cubicBezTo>
                  <a:lnTo>
                    <a:pt x="861" y="432"/>
                  </a:lnTo>
                  <a:cubicBezTo>
                    <a:pt x="954" y="432"/>
                    <a:pt x="954" y="432"/>
                    <a:pt x="861" y="339"/>
                  </a:cubicBezTo>
                  <a:lnTo>
                    <a:pt x="768" y="339"/>
                  </a:lnTo>
                  <a:cubicBezTo>
                    <a:pt x="861" y="339"/>
                    <a:pt x="768" y="245"/>
                    <a:pt x="768" y="245"/>
                  </a:cubicBezTo>
                  <a:cubicBezTo>
                    <a:pt x="699" y="91"/>
                    <a:pt x="517" y="0"/>
                    <a:pt x="3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2" name="Google Shape;312;p3"/>
            <p:cNvSpPr/>
            <p:nvPr/>
          </p:nvSpPr>
          <p:spPr>
            <a:xfrm>
              <a:off x="2717450" y="1077225"/>
              <a:ext cx="21550" cy="29100"/>
            </a:xfrm>
            <a:custGeom>
              <a:avLst/>
              <a:gdLst/>
              <a:ahLst/>
              <a:cxnLst/>
              <a:rect l="l" t="t" r="r" b="b"/>
              <a:pathLst>
                <a:path w="862" h="1164" extrusionOk="0">
                  <a:moveTo>
                    <a:pt x="466" y="0"/>
                  </a:moveTo>
                  <a:cubicBezTo>
                    <a:pt x="280" y="0"/>
                    <a:pt x="94" y="93"/>
                    <a:pt x="94" y="303"/>
                  </a:cubicBezTo>
                  <a:lnTo>
                    <a:pt x="94" y="768"/>
                  </a:lnTo>
                  <a:cubicBezTo>
                    <a:pt x="1" y="978"/>
                    <a:pt x="187" y="1164"/>
                    <a:pt x="373" y="1164"/>
                  </a:cubicBezTo>
                  <a:cubicBezTo>
                    <a:pt x="675" y="1164"/>
                    <a:pt x="769" y="978"/>
                    <a:pt x="769" y="768"/>
                  </a:cubicBezTo>
                  <a:cubicBezTo>
                    <a:pt x="769" y="582"/>
                    <a:pt x="769" y="489"/>
                    <a:pt x="862" y="303"/>
                  </a:cubicBezTo>
                  <a:cubicBezTo>
                    <a:pt x="862" y="93"/>
                    <a:pt x="675" y="0"/>
                    <a:pt x="4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3" name="Google Shape;313;p3"/>
            <p:cNvSpPr/>
            <p:nvPr/>
          </p:nvSpPr>
          <p:spPr>
            <a:xfrm>
              <a:off x="2758175" y="1064400"/>
              <a:ext cx="29100" cy="40225"/>
            </a:xfrm>
            <a:custGeom>
              <a:avLst/>
              <a:gdLst/>
              <a:ahLst/>
              <a:cxnLst/>
              <a:rect l="l" t="t" r="r" b="b"/>
              <a:pathLst>
                <a:path w="1164" h="1609" extrusionOk="0">
                  <a:moveTo>
                    <a:pt x="680" y="0"/>
                  </a:moveTo>
                  <a:cubicBezTo>
                    <a:pt x="520" y="0"/>
                    <a:pt x="396" y="156"/>
                    <a:pt x="396" y="327"/>
                  </a:cubicBezTo>
                  <a:cubicBezTo>
                    <a:pt x="303" y="606"/>
                    <a:pt x="117" y="909"/>
                    <a:pt x="0" y="1188"/>
                  </a:cubicBezTo>
                  <a:cubicBezTo>
                    <a:pt x="0" y="1281"/>
                    <a:pt x="117" y="1584"/>
                    <a:pt x="303" y="1584"/>
                  </a:cubicBezTo>
                  <a:cubicBezTo>
                    <a:pt x="338" y="1601"/>
                    <a:pt x="375" y="1609"/>
                    <a:pt x="411" y="1609"/>
                  </a:cubicBezTo>
                  <a:cubicBezTo>
                    <a:pt x="565" y="1609"/>
                    <a:pt x="716" y="1473"/>
                    <a:pt x="791" y="1397"/>
                  </a:cubicBezTo>
                  <a:cubicBezTo>
                    <a:pt x="884" y="1095"/>
                    <a:pt x="977" y="816"/>
                    <a:pt x="1070" y="513"/>
                  </a:cubicBezTo>
                  <a:cubicBezTo>
                    <a:pt x="1164" y="327"/>
                    <a:pt x="977" y="25"/>
                    <a:pt x="791" y="25"/>
                  </a:cubicBezTo>
                  <a:cubicBezTo>
                    <a:pt x="753" y="8"/>
                    <a:pt x="716" y="0"/>
                    <a:pt x="6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4" name="Google Shape;314;p3"/>
            <p:cNvSpPr/>
            <p:nvPr/>
          </p:nvSpPr>
          <p:spPr>
            <a:xfrm>
              <a:off x="2774700" y="994375"/>
              <a:ext cx="28900" cy="37325"/>
            </a:xfrm>
            <a:custGeom>
              <a:avLst/>
              <a:gdLst/>
              <a:ahLst/>
              <a:cxnLst/>
              <a:rect l="l" t="t" r="r" b="b"/>
              <a:pathLst>
                <a:path w="1156" h="1493" extrusionOk="0">
                  <a:moveTo>
                    <a:pt x="687" y="1"/>
                  </a:moveTo>
                  <a:cubicBezTo>
                    <a:pt x="538" y="1"/>
                    <a:pt x="389" y="67"/>
                    <a:pt x="316" y="220"/>
                  </a:cubicBezTo>
                  <a:cubicBezTo>
                    <a:pt x="223" y="500"/>
                    <a:pt x="223" y="802"/>
                    <a:pt x="130" y="1081"/>
                  </a:cubicBezTo>
                  <a:cubicBezTo>
                    <a:pt x="0" y="1327"/>
                    <a:pt x="257" y="1492"/>
                    <a:pt x="492" y="1492"/>
                  </a:cubicBezTo>
                  <a:cubicBezTo>
                    <a:pt x="635" y="1492"/>
                    <a:pt x="770" y="1431"/>
                    <a:pt x="805" y="1290"/>
                  </a:cubicBezTo>
                  <a:cubicBezTo>
                    <a:pt x="898" y="988"/>
                    <a:pt x="991" y="709"/>
                    <a:pt x="1084" y="406"/>
                  </a:cubicBezTo>
                  <a:cubicBezTo>
                    <a:pt x="1155" y="165"/>
                    <a:pt x="922" y="1"/>
                    <a:pt x="6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5" name="Google Shape;315;p3"/>
            <p:cNvSpPr/>
            <p:nvPr/>
          </p:nvSpPr>
          <p:spPr>
            <a:xfrm>
              <a:off x="2738975" y="1016725"/>
              <a:ext cx="19225" cy="29125"/>
            </a:xfrm>
            <a:custGeom>
              <a:avLst/>
              <a:gdLst/>
              <a:ahLst/>
              <a:cxnLst/>
              <a:rect l="l" t="t" r="r" b="b"/>
              <a:pathLst>
                <a:path w="769" h="1165" extrusionOk="0">
                  <a:moveTo>
                    <a:pt x="396" y="1"/>
                  </a:moveTo>
                  <a:cubicBezTo>
                    <a:pt x="187" y="1"/>
                    <a:pt x="94" y="187"/>
                    <a:pt x="1" y="396"/>
                  </a:cubicBezTo>
                  <a:lnTo>
                    <a:pt x="1" y="769"/>
                  </a:lnTo>
                  <a:cubicBezTo>
                    <a:pt x="1" y="978"/>
                    <a:pt x="187" y="1164"/>
                    <a:pt x="396" y="1164"/>
                  </a:cubicBezTo>
                  <a:cubicBezTo>
                    <a:pt x="582" y="1164"/>
                    <a:pt x="675" y="978"/>
                    <a:pt x="768" y="769"/>
                  </a:cubicBezTo>
                  <a:lnTo>
                    <a:pt x="768" y="396"/>
                  </a:lnTo>
                  <a:cubicBezTo>
                    <a:pt x="768" y="187"/>
                    <a:pt x="582"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6" name="Google Shape;316;p3"/>
            <p:cNvSpPr/>
            <p:nvPr/>
          </p:nvSpPr>
          <p:spPr>
            <a:xfrm>
              <a:off x="2678225" y="1010300"/>
              <a:ext cx="37725" cy="41975"/>
            </a:xfrm>
            <a:custGeom>
              <a:avLst/>
              <a:gdLst/>
              <a:ahLst/>
              <a:cxnLst/>
              <a:rect l="l" t="t" r="r" b="b"/>
              <a:pathLst>
                <a:path w="1509" h="1679" extrusionOk="0">
                  <a:moveTo>
                    <a:pt x="524" y="1"/>
                  </a:moveTo>
                  <a:cubicBezTo>
                    <a:pt x="278" y="1"/>
                    <a:pt x="0" y="275"/>
                    <a:pt x="197" y="537"/>
                  </a:cubicBezTo>
                  <a:cubicBezTo>
                    <a:pt x="290" y="840"/>
                    <a:pt x="500" y="1235"/>
                    <a:pt x="686" y="1514"/>
                  </a:cubicBezTo>
                  <a:cubicBezTo>
                    <a:pt x="740" y="1630"/>
                    <a:pt x="839" y="1678"/>
                    <a:pt x="945" y="1678"/>
                  </a:cubicBezTo>
                  <a:cubicBezTo>
                    <a:pt x="1203" y="1678"/>
                    <a:pt x="1509" y="1398"/>
                    <a:pt x="1360" y="1119"/>
                  </a:cubicBezTo>
                  <a:cubicBezTo>
                    <a:pt x="1174" y="840"/>
                    <a:pt x="988" y="537"/>
                    <a:pt x="779" y="165"/>
                  </a:cubicBezTo>
                  <a:cubicBezTo>
                    <a:pt x="724" y="48"/>
                    <a:pt x="627" y="1"/>
                    <a:pt x="5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7" name="Google Shape;317;p3"/>
            <p:cNvSpPr/>
            <p:nvPr/>
          </p:nvSpPr>
          <p:spPr>
            <a:xfrm>
              <a:off x="2712225" y="977775"/>
              <a:ext cx="22125" cy="36650"/>
            </a:xfrm>
            <a:custGeom>
              <a:avLst/>
              <a:gdLst/>
              <a:ahLst/>
              <a:cxnLst/>
              <a:rect l="l" t="t" r="r" b="b"/>
              <a:pathLst>
                <a:path w="885" h="1466" extrusionOk="0">
                  <a:moveTo>
                    <a:pt x="396" y="0"/>
                  </a:moveTo>
                  <a:cubicBezTo>
                    <a:pt x="210" y="0"/>
                    <a:pt x="0" y="210"/>
                    <a:pt x="0" y="396"/>
                  </a:cubicBezTo>
                  <a:cubicBezTo>
                    <a:pt x="0" y="582"/>
                    <a:pt x="0" y="884"/>
                    <a:pt x="94" y="1070"/>
                  </a:cubicBezTo>
                  <a:cubicBezTo>
                    <a:pt x="94" y="1257"/>
                    <a:pt x="210" y="1466"/>
                    <a:pt x="489" y="1466"/>
                  </a:cubicBezTo>
                  <a:cubicBezTo>
                    <a:pt x="582" y="1466"/>
                    <a:pt x="884" y="1257"/>
                    <a:pt x="791" y="1070"/>
                  </a:cubicBezTo>
                  <a:cubicBezTo>
                    <a:pt x="791" y="884"/>
                    <a:pt x="791" y="582"/>
                    <a:pt x="675" y="396"/>
                  </a:cubicBezTo>
                  <a:cubicBezTo>
                    <a:pt x="675" y="210"/>
                    <a:pt x="582"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8" name="Google Shape;318;p3"/>
            <p:cNvSpPr/>
            <p:nvPr/>
          </p:nvSpPr>
          <p:spPr>
            <a:xfrm>
              <a:off x="2748875" y="960900"/>
              <a:ext cx="23850" cy="34600"/>
            </a:xfrm>
            <a:custGeom>
              <a:avLst/>
              <a:gdLst/>
              <a:ahLst/>
              <a:cxnLst/>
              <a:rect l="l" t="t" r="r" b="b"/>
              <a:pathLst>
                <a:path w="954" h="1384" extrusionOk="0">
                  <a:moveTo>
                    <a:pt x="675" y="1"/>
                  </a:moveTo>
                  <a:cubicBezTo>
                    <a:pt x="489" y="1"/>
                    <a:pt x="186" y="94"/>
                    <a:pt x="186" y="303"/>
                  </a:cubicBezTo>
                  <a:cubicBezTo>
                    <a:pt x="186" y="489"/>
                    <a:pt x="93" y="675"/>
                    <a:pt x="93" y="885"/>
                  </a:cubicBezTo>
                  <a:cubicBezTo>
                    <a:pt x="0" y="1071"/>
                    <a:pt x="93" y="1257"/>
                    <a:pt x="279" y="1350"/>
                  </a:cubicBezTo>
                  <a:cubicBezTo>
                    <a:pt x="321" y="1373"/>
                    <a:pt x="362" y="1383"/>
                    <a:pt x="402" y="1383"/>
                  </a:cubicBezTo>
                  <a:cubicBezTo>
                    <a:pt x="559" y="1383"/>
                    <a:pt x="693" y="1220"/>
                    <a:pt x="768" y="1071"/>
                  </a:cubicBezTo>
                  <a:cubicBezTo>
                    <a:pt x="768" y="885"/>
                    <a:pt x="861" y="675"/>
                    <a:pt x="861" y="489"/>
                  </a:cubicBezTo>
                  <a:cubicBezTo>
                    <a:pt x="954" y="303"/>
                    <a:pt x="861" y="94"/>
                    <a:pt x="6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19" name="Google Shape;319;p3"/>
            <p:cNvSpPr/>
            <p:nvPr/>
          </p:nvSpPr>
          <p:spPr>
            <a:xfrm>
              <a:off x="2784925" y="918000"/>
              <a:ext cx="20950" cy="40450"/>
            </a:xfrm>
            <a:custGeom>
              <a:avLst/>
              <a:gdLst/>
              <a:ahLst/>
              <a:cxnLst/>
              <a:rect l="l" t="t" r="r" b="b"/>
              <a:pathLst>
                <a:path w="838" h="1618" extrusionOk="0">
                  <a:moveTo>
                    <a:pt x="477" y="1"/>
                  </a:moveTo>
                  <a:cubicBezTo>
                    <a:pt x="291" y="1"/>
                    <a:pt x="94" y="123"/>
                    <a:pt x="94" y="367"/>
                  </a:cubicBezTo>
                  <a:cubicBezTo>
                    <a:pt x="94" y="647"/>
                    <a:pt x="94" y="949"/>
                    <a:pt x="0" y="1321"/>
                  </a:cubicBezTo>
                  <a:cubicBezTo>
                    <a:pt x="0" y="1519"/>
                    <a:pt x="198" y="1618"/>
                    <a:pt x="396" y="1618"/>
                  </a:cubicBezTo>
                  <a:cubicBezTo>
                    <a:pt x="594" y="1618"/>
                    <a:pt x="791" y="1519"/>
                    <a:pt x="791" y="1321"/>
                  </a:cubicBezTo>
                  <a:lnTo>
                    <a:pt x="791" y="367"/>
                  </a:lnTo>
                  <a:cubicBezTo>
                    <a:pt x="838" y="123"/>
                    <a:pt x="663" y="1"/>
                    <a:pt x="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0" name="Google Shape;320;p3"/>
            <p:cNvSpPr/>
            <p:nvPr/>
          </p:nvSpPr>
          <p:spPr>
            <a:xfrm>
              <a:off x="2630225" y="976600"/>
              <a:ext cx="31425" cy="32025"/>
            </a:xfrm>
            <a:custGeom>
              <a:avLst/>
              <a:gdLst/>
              <a:ahLst/>
              <a:cxnLst/>
              <a:rect l="l" t="t" r="r" b="b"/>
              <a:pathLst>
                <a:path w="1257" h="1281" extrusionOk="0">
                  <a:moveTo>
                    <a:pt x="375" y="1"/>
                  </a:moveTo>
                  <a:cubicBezTo>
                    <a:pt x="279" y="1"/>
                    <a:pt x="186" y="47"/>
                    <a:pt x="93" y="140"/>
                  </a:cubicBezTo>
                  <a:cubicBezTo>
                    <a:pt x="0" y="257"/>
                    <a:pt x="0" y="536"/>
                    <a:pt x="93" y="629"/>
                  </a:cubicBezTo>
                  <a:cubicBezTo>
                    <a:pt x="279" y="838"/>
                    <a:pt x="372" y="1024"/>
                    <a:pt x="582" y="1211"/>
                  </a:cubicBezTo>
                  <a:cubicBezTo>
                    <a:pt x="628" y="1257"/>
                    <a:pt x="721" y="1280"/>
                    <a:pt x="814" y="1280"/>
                  </a:cubicBezTo>
                  <a:cubicBezTo>
                    <a:pt x="908" y="1280"/>
                    <a:pt x="1001" y="1257"/>
                    <a:pt x="1047" y="1211"/>
                  </a:cubicBezTo>
                  <a:cubicBezTo>
                    <a:pt x="1257" y="1024"/>
                    <a:pt x="1257" y="838"/>
                    <a:pt x="1047" y="629"/>
                  </a:cubicBezTo>
                  <a:cubicBezTo>
                    <a:pt x="954" y="536"/>
                    <a:pt x="768" y="350"/>
                    <a:pt x="675" y="140"/>
                  </a:cubicBezTo>
                  <a:cubicBezTo>
                    <a:pt x="570" y="47"/>
                    <a:pt x="471" y="1"/>
                    <a:pt x="3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1" name="Google Shape;321;p3"/>
            <p:cNvSpPr/>
            <p:nvPr/>
          </p:nvSpPr>
          <p:spPr>
            <a:xfrm>
              <a:off x="2661625" y="944775"/>
              <a:ext cx="29275" cy="35375"/>
            </a:xfrm>
            <a:custGeom>
              <a:avLst/>
              <a:gdLst/>
              <a:ahLst/>
              <a:cxnLst/>
              <a:rect l="l" t="t" r="r" b="b"/>
              <a:pathLst>
                <a:path w="1171" h="1415" extrusionOk="0">
                  <a:moveTo>
                    <a:pt x="338" y="0"/>
                  </a:moveTo>
                  <a:cubicBezTo>
                    <a:pt x="169" y="0"/>
                    <a:pt x="1" y="122"/>
                    <a:pt x="1" y="366"/>
                  </a:cubicBezTo>
                  <a:cubicBezTo>
                    <a:pt x="1" y="739"/>
                    <a:pt x="94" y="1041"/>
                    <a:pt x="373" y="1320"/>
                  </a:cubicBezTo>
                  <a:cubicBezTo>
                    <a:pt x="459" y="1386"/>
                    <a:pt x="549" y="1414"/>
                    <a:pt x="634" y="1414"/>
                  </a:cubicBezTo>
                  <a:cubicBezTo>
                    <a:pt x="939" y="1414"/>
                    <a:pt x="1171" y="1048"/>
                    <a:pt x="861" y="739"/>
                  </a:cubicBezTo>
                  <a:cubicBezTo>
                    <a:pt x="768" y="646"/>
                    <a:pt x="675" y="553"/>
                    <a:pt x="675" y="366"/>
                  </a:cubicBezTo>
                  <a:cubicBezTo>
                    <a:pt x="675" y="122"/>
                    <a:pt x="507" y="0"/>
                    <a:pt x="3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2" name="Google Shape;322;p3"/>
            <p:cNvSpPr/>
            <p:nvPr/>
          </p:nvSpPr>
          <p:spPr>
            <a:xfrm>
              <a:off x="2717450" y="910300"/>
              <a:ext cx="21550" cy="33775"/>
            </a:xfrm>
            <a:custGeom>
              <a:avLst/>
              <a:gdLst/>
              <a:ahLst/>
              <a:cxnLst/>
              <a:rect l="l" t="t" r="r" b="b"/>
              <a:pathLst>
                <a:path w="862" h="1351" extrusionOk="0">
                  <a:moveTo>
                    <a:pt x="280" y="1"/>
                  </a:moveTo>
                  <a:cubicBezTo>
                    <a:pt x="94" y="94"/>
                    <a:pt x="1" y="280"/>
                    <a:pt x="94" y="466"/>
                  </a:cubicBezTo>
                  <a:cubicBezTo>
                    <a:pt x="94" y="675"/>
                    <a:pt x="94" y="861"/>
                    <a:pt x="187" y="1048"/>
                  </a:cubicBezTo>
                  <a:cubicBezTo>
                    <a:pt x="187" y="1257"/>
                    <a:pt x="373" y="1350"/>
                    <a:pt x="582" y="1350"/>
                  </a:cubicBezTo>
                  <a:cubicBezTo>
                    <a:pt x="769" y="1257"/>
                    <a:pt x="862" y="1048"/>
                    <a:pt x="862" y="861"/>
                  </a:cubicBezTo>
                  <a:cubicBezTo>
                    <a:pt x="862" y="675"/>
                    <a:pt x="769" y="466"/>
                    <a:pt x="769" y="280"/>
                  </a:cubicBezTo>
                  <a:cubicBezTo>
                    <a:pt x="769" y="94"/>
                    <a:pt x="466"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3" name="Google Shape;323;p3"/>
            <p:cNvSpPr/>
            <p:nvPr/>
          </p:nvSpPr>
          <p:spPr>
            <a:xfrm>
              <a:off x="2753525" y="901150"/>
              <a:ext cx="16875" cy="34150"/>
            </a:xfrm>
            <a:custGeom>
              <a:avLst/>
              <a:gdLst/>
              <a:ahLst/>
              <a:cxnLst/>
              <a:rect l="l" t="t" r="r" b="b"/>
              <a:pathLst>
                <a:path w="675" h="1366" extrusionOk="0">
                  <a:moveTo>
                    <a:pt x="338" y="0"/>
                  </a:moveTo>
                  <a:cubicBezTo>
                    <a:pt x="169" y="0"/>
                    <a:pt x="0" y="122"/>
                    <a:pt x="0" y="367"/>
                  </a:cubicBezTo>
                  <a:lnTo>
                    <a:pt x="0" y="1041"/>
                  </a:lnTo>
                  <a:cubicBezTo>
                    <a:pt x="0" y="1240"/>
                    <a:pt x="192" y="1366"/>
                    <a:pt x="371" y="1366"/>
                  </a:cubicBezTo>
                  <a:cubicBezTo>
                    <a:pt x="528" y="1366"/>
                    <a:pt x="675" y="1269"/>
                    <a:pt x="675" y="1041"/>
                  </a:cubicBezTo>
                  <a:lnTo>
                    <a:pt x="675" y="367"/>
                  </a:lnTo>
                  <a:cubicBezTo>
                    <a:pt x="675" y="122"/>
                    <a:pt x="506" y="0"/>
                    <a:pt x="3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4" name="Google Shape;324;p3"/>
            <p:cNvSpPr/>
            <p:nvPr/>
          </p:nvSpPr>
          <p:spPr>
            <a:xfrm>
              <a:off x="2772750" y="863350"/>
              <a:ext cx="26750" cy="29550"/>
            </a:xfrm>
            <a:custGeom>
              <a:avLst/>
              <a:gdLst/>
              <a:ahLst/>
              <a:cxnLst/>
              <a:rect l="l" t="t" r="r" b="b"/>
              <a:pathLst>
                <a:path w="1070" h="1182" extrusionOk="0">
                  <a:moveTo>
                    <a:pt x="541" y="0"/>
                  </a:moveTo>
                  <a:cubicBezTo>
                    <a:pt x="264" y="0"/>
                    <a:pt x="1" y="387"/>
                    <a:pt x="301" y="599"/>
                  </a:cubicBezTo>
                  <a:lnTo>
                    <a:pt x="301" y="716"/>
                  </a:lnTo>
                  <a:cubicBezTo>
                    <a:pt x="246" y="994"/>
                    <a:pt x="465" y="1181"/>
                    <a:pt x="691" y="1181"/>
                  </a:cubicBezTo>
                  <a:cubicBezTo>
                    <a:pt x="841" y="1181"/>
                    <a:pt x="994" y="1097"/>
                    <a:pt x="1069" y="902"/>
                  </a:cubicBezTo>
                  <a:cubicBezTo>
                    <a:pt x="1069" y="599"/>
                    <a:pt x="1069" y="320"/>
                    <a:pt x="790" y="134"/>
                  </a:cubicBezTo>
                  <a:cubicBezTo>
                    <a:pt x="717" y="39"/>
                    <a:pt x="629" y="0"/>
                    <a:pt x="5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5" name="Google Shape;325;p3"/>
            <p:cNvSpPr/>
            <p:nvPr/>
          </p:nvSpPr>
          <p:spPr>
            <a:xfrm>
              <a:off x="2676175" y="890525"/>
              <a:ext cx="19200" cy="34350"/>
            </a:xfrm>
            <a:custGeom>
              <a:avLst/>
              <a:gdLst/>
              <a:ahLst/>
              <a:cxnLst/>
              <a:rect l="l" t="t" r="r" b="b"/>
              <a:pathLst>
                <a:path w="768" h="1374" extrusionOk="0">
                  <a:moveTo>
                    <a:pt x="372" y="1"/>
                  </a:moveTo>
                  <a:cubicBezTo>
                    <a:pt x="186" y="1"/>
                    <a:pt x="0" y="210"/>
                    <a:pt x="0" y="396"/>
                  </a:cubicBezTo>
                  <a:lnTo>
                    <a:pt x="0" y="978"/>
                  </a:lnTo>
                  <a:cubicBezTo>
                    <a:pt x="0" y="1164"/>
                    <a:pt x="186" y="1373"/>
                    <a:pt x="372" y="1373"/>
                  </a:cubicBezTo>
                  <a:cubicBezTo>
                    <a:pt x="582" y="1373"/>
                    <a:pt x="768" y="1164"/>
                    <a:pt x="768" y="978"/>
                  </a:cubicBezTo>
                  <a:cubicBezTo>
                    <a:pt x="768" y="792"/>
                    <a:pt x="768" y="582"/>
                    <a:pt x="675" y="396"/>
                  </a:cubicBezTo>
                  <a:cubicBezTo>
                    <a:pt x="675" y="210"/>
                    <a:pt x="582"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6" name="Google Shape;326;p3"/>
            <p:cNvSpPr/>
            <p:nvPr/>
          </p:nvSpPr>
          <p:spPr>
            <a:xfrm>
              <a:off x="2718975" y="864325"/>
              <a:ext cx="30600" cy="23725"/>
            </a:xfrm>
            <a:custGeom>
              <a:avLst/>
              <a:gdLst/>
              <a:ahLst/>
              <a:cxnLst/>
              <a:rect l="l" t="t" r="r" b="b"/>
              <a:pathLst>
                <a:path w="1224" h="949" extrusionOk="0">
                  <a:moveTo>
                    <a:pt x="496" y="1"/>
                  </a:moveTo>
                  <a:cubicBezTo>
                    <a:pt x="238" y="1"/>
                    <a:pt x="1" y="367"/>
                    <a:pt x="219" y="677"/>
                  </a:cubicBezTo>
                  <a:cubicBezTo>
                    <a:pt x="312" y="677"/>
                    <a:pt x="405" y="770"/>
                    <a:pt x="521" y="863"/>
                  </a:cubicBezTo>
                  <a:cubicBezTo>
                    <a:pt x="582" y="923"/>
                    <a:pt x="652" y="948"/>
                    <a:pt x="721" y="948"/>
                  </a:cubicBezTo>
                  <a:cubicBezTo>
                    <a:pt x="975" y="948"/>
                    <a:pt x="1224" y="611"/>
                    <a:pt x="987" y="374"/>
                  </a:cubicBezTo>
                  <a:cubicBezTo>
                    <a:pt x="894" y="281"/>
                    <a:pt x="801" y="188"/>
                    <a:pt x="708" y="95"/>
                  </a:cubicBezTo>
                  <a:cubicBezTo>
                    <a:pt x="642" y="29"/>
                    <a:pt x="568" y="1"/>
                    <a:pt x="4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7" name="Google Shape;327;p3"/>
            <p:cNvSpPr/>
            <p:nvPr/>
          </p:nvSpPr>
          <p:spPr>
            <a:xfrm>
              <a:off x="2622650" y="885875"/>
              <a:ext cx="24450" cy="36075"/>
            </a:xfrm>
            <a:custGeom>
              <a:avLst/>
              <a:gdLst/>
              <a:ahLst/>
              <a:cxnLst/>
              <a:rect l="l" t="t" r="r" b="b"/>
              <a:pathLst>
                <a:path w="978" h="1443" extrusionOk="0">
                  <a:moveTo>
                    <a:pt x="582" y="1"/>
                  </a:moveTo>
                  <a:cubicBezTo>
                    <a:pt x="489" y="1"/>
                    <a:pt x="187" y="94"/>
                    <a:pt x="187" y="280"/>
                  </a:cubicBezTo>
                  <a:cubicBezTo>
                    <a:pt x="94" y="489"/>
                    <a:pt x="94" y="768"/>
                    <a:pt x="1" y="978"/>
                  </a:cubicBezTo>
                  <a:cubicBezTo>
                    <a:pt x="1" y="1164"/>
                    <a:pt x="94" y="1350"/>
                    <a:pt x="303" y="1443"/>
                  </a:cubicBezTo>
                  <a:cubicBezTo>
                    <a:pt x="489" y="1443"/>
                    <a:pt x="675" y="1350"/>
                    <a:pt x="769" y="1164"/>
                  </a:cubicBezTo>
                  <a:cubicBezTo>
                    <a:pt x="769" y="978"/>
                    <a:pt x="885" y="675"/>
                    <a:pt x="885" y="489"/>
                  </a:cubicBezTo>
                  <a:cubicBezTo>
                    <a:pt x="978" y="280"/>
                    <a:pt x="885" y="94"/>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8" name="Google Shape;328;p3"/>
            <p:cNvSpPr/>
            <p:nvPr/>
          </p:nvSpPr>
          <p:spPr>
            <a:xfrm>
              <a:off x="2586600" y="993150"/>
              <a:ext cx="29100" cy="37350"/>
            </a:xfrm>
            <a:custGeom>
              <a:avLst/>
              <a:gdLst/>
              <a:ahLst/>
              <a:cxnLst/>
              <a:rect l="l" t="t" r="r" b="b"/>
              <a:pathLst>
                <a:path w="1164" h="1494" extrusionOk="0">
                  <a:moveTo>
                    <a:pt x="445" y="0"/>
                  </a:moveTo>
                  <a:cubicBezTo>
                    <a:pt x="354" y="0"/>
                    <a:pt x="261" y="23"/>
                    <a:pt x="187" y="60"/>
                  </a:cubicBezTo>
                  <a:cubicBezTo>
                    <a:pt x="0" y="176"/>
                    <a:pt x="0" y="362"/>
                    <a:pt x="94" y="549"/>
                  </a:cubicBezTo>
                  <a:cubicBezTo>
                    <a:pt x="187" y="851"/>
                    <a:pt x="280" y="1037"/>
                    <a:pt x="373" y="1339"/>
                  </a:cubicBezTo>
                  <a:cubicBezTo>
                    <a:pt x="427" y="1448"/>
                    <a:pt x="554" y="1494"/>
                    <a:pt x="686" y="1494"/>
                  </a:cubicBezTo>
                  <a:cubicBezTo>
                    <a:pt x="780" y="1494"/>
                    <a:pt x="877" y="1471"/>
                    <a:pt x="954" y="1433"/>
                  </a:cubicBezTo>
                  <a:cubicBezTo>
                    <a:pt x="1164" y="1339"/>
                    <a:pt x="1164" y="1130"/>
                    <a:pt x="1047" y="944"/>
                  </a:cubicBezTo>
                  <a:cubicBezTo>
                    <a:pt x="954" y="758"/>
                    <a:pt x="861" y="455"/>
                    <a:pt x="768" y="176"/>
                  </a:cubicBezTo>
                  <a:cubicBezTo>
                    <a:pt x="712" y="51"/>
                    <a:pt x="581" y="0"/>
                    <a:pt x="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29" name="Google Shape;329;p3"/>
            <p:cNvSpPr/>
            <p:nvPr/>
          </p:nvSpPr>
          <p:spPr>
            <a:xfrm>
              <a:off x="2658775" y="1066900"/>
              <a:ext cx="37425" cy="29575"/>
            </a:xfrm>
            <a:custGeom>
              <a:avLst/>
              <a:gdLst/>
              <a:ahLst/>
              <a:cxnLst/>
              <a:rect l="l" t="t" r="r" b="b"/>
              <a:pathLst>
                <a:path w="1497" h="1183" extrusionOk="0">
                  <a:moveTo>
                    <a:pt x="502" y="1"/>
                  </a:moveTo>
                  <a:cubicBezTo>
                    <a:pt x="210" y="1"/>
                    <a:pt x="0" y="387"/>
                    <a:pt x="301" y="600"/>
                  </a:cubicBezTo>
                  <a:cubicBezTo>
                    <a:pt x="394" y="809"/>
                    <a:pt x="603" y="902"/>
                    <a:pt x="789" y="1088"/>
                  </a:cubicBezTo>
                  <a:cubicBezTo>
                    <a:pt x="850" y="1154"/>
                    <a:pt x="921" y="1182"/>
                    <a:pt x="991" y="1182"/>
                  </a:cubicBezTo>
                  <a:cubicBezTo>
                    <a:pt x="1245" y="1182"/>
                    <a:pt x="1496" y="816"/>
                    <a:pt x="1278" y="506"/>
                  </a:cubicBezTo>
                  <a:cubicBezTo>
                    <a:pt x="1068" y="413"/>
                    <a:pt x="975" y="227"/>
                    <a:pt x="789" y="134"/>
                  </a:cubicBezTo>
                  <a:cubicBezTo>
                    <a:pt x="694" y="39"/>
                    <a:pt x="594" y="1"/>
                    <a:pt x="5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330" name="Google Shape;330;p3"/>
            <p:cNvSpPr/>
            <p:nvPr/>
          </p:nvSpPr>
          <p:spPr>
            <a:xfrm>
              <a:off x="2612775" y="940800"/>
              <a:ext cx="24450" cy="29175"/>
            </a:xfrm>
            <a:custGeom>
              <a:avLst/>
              <a:gdLst/>
              <a:ahLst/>
              <a:cxnLst/>
              <a:rect l="l" t="t" r="r" b="b"/>
              <a:pathLst>
                <a:path w="978" h="1167" extrusionOk="0">
                  <a:moveTo>
                    <a:pt x="629" y="0"/>
                  </a:moveTo>
                  <a:cubicBezTo>
                    <a:pt x="489" y="0"/>
                    <a:pt x="371" y="87"/>
                    <a:pt x="303" y="223"/>
                  </a:cubicBezTo>
                  <a:cubicBezTo>
                    <a:pt x="210" y="316"/>
                    <a:pt x="210" y="525"/>
                    <a:pt x="117" y="619"/>
                  </a:cubicBezTo>
                  <a:cubicBezTo>
                    <a:pt x="0" y="805"/>
                    <a:pt x="0" y="991"/>
                    <a:pt x="210" y="1107"/>
                  </a:cubicBezTo>
                  <a:cubicBezTo>
                    <a:pt x="284" y="1144"/>
                    <a:pt x="377" y="1167"/>
                    <a:pt x="462" y="1167"/>
                  </a:cubicBezTo>
                  <a:cubicBezTo>
                    <a:pt x="589" y="1167"/>
                    <a:pt x="698" y="1116"/>
                    <a:pt x="698" y="991"/>
                  </a:cubicBezTo>
                  <a:cubicBezTo>
                    <a:pt x="791" y="805"/>
                    <a:pt x="884" y="712"/>
                    <a:pt x="884" y="525"/>
                  </a:cubicBezTo>
                  <a:cubicBezTo>
                    <a:pt x="977" y="409"/>
                    <a:pt x="977" y="130"/>
                    <a:pt x="791" y="37"/>
                  </a:cubicBezTo>
                  <a:cubicBezTo>
                    <a:pt x="735" y="12"/>
                    <a:pt x="681" y="0"/>
                    <a:pt x="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Tree>
    <p:extLst>
      <p:ext uri="{BB962C8B-B14F-4D97-AF65-F5344CB8AC3E}">
        <p14:creationId xmlns:p14="http://schemas.microsoft.com/office/powerpoint/2010/main" val="11026946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16"/>
        <p:cNvGrpSpPr/>
        <p:nvPr/>
      </p:nvGrpSpPr>
      <p:grpSpPr>
        <a:xfrm>
          <a:off x="0" y="0"/>
          <a:ext cx="0" cy="0"/>
          <a:chOff x="0" y="0"/>
          <a:chExt cx="0" cy="0"/>
        </a:xfrm>
      </p:grpSpPr>
      <p:grpSp>
        <p:nvGrpSpPr>
          <p:cNvPr id="617" name="Google Shape;617;p9"/>
          <p:cNvGrpSpPr/>
          <p:nvPr/>
        </p:nvGrpSpPr>
        <p:grpSpPr>
          <a:xfrm>
            <a:off x="-780733" y="-335159"/>
            <a:ext cx="2930263" cy="1657595"/>
            <a:chOff x="3260100" y="4040200"/>
            <a:chExt cx="1579600" cy="893550"/>
          </a:xfrm>
        </p:grpSpPr>
        <p:sp>
          <p:nvSpPr>
            <p:cNvPr id="618" name="Google Shape;618;p9"/>
            <p:cNvSpPr/>
            <p:nvPr/>
          </p:nvSpPr>
          <p:spPr>
            <a:xfrm>
              <a:off x="3766650" y="4800800"/>
              <a:ext cx="93575" cy="132950"/>
            </a:xfrm>
            <a:custGeom>
              <a:avLst/>
              <a:gdLst/>
              <a:ahLst/>
              <a:cxnLst/>
              <a:rect l="l" t="t" r="r" b="b"/>
              <a:pathLst>
                <a:path w="3743" h="5318" extrusionOk="0">
                  <a:moveTo>
                    <a:pt x="1308" y="0"/>
                  </a:moveTo>
                  <a:cubicBezTo>
                    <a:pt x="951" y="0"/>
                    <a:pt x="610" y="212"/>
                    <a:pt x="489" y="714"/>
                  </a:cubicBezTo>
                  <a:cubicBezTo>
                    <a:pt x="1" y="2458"/>
                    <a:pt x="1164" y="4785"/>
                    <a:pt x="3002" y="5273"/>
                  </a:cubicBezTo>
                  <a:cubicBezTo>
                    <a:pt x="3059" y="5304"/>
                    <a:pt x="3116" y="5318"/>
                    <a:pt x="3171" y="5318"/>
                  </a:cubicBezTo>
                  <a:cubicBezTo>
                    <a:pt x="3494" y="5318"/>
                    <a:pt x="3743" y="4844"/>
                    <a:pt x="3583" y="4506"/>
                  </a:cubicBezTo>
                  <a:cubicBezTo>
                    <a:pt x="3281" y="4017"/>
                    <a:pt x="2909" y="3436"/>
                    <a:pt x="2699" y="2854"/>
                  </a:cubicBezTo>
                  <a:cubicBezTo>
                    <a:pt x="2513" y="2179"/>
                    <a:pt x="2420" y="1598"/>
                    <a:pt x="2327" y="923"/>
                  </a:cubicBezTo>
                  <a:cubicBezTo>
                    <a:pt x="2274" y="368"/>
                    <a:pt x="1778" y="0"/>
                    <a:pt x="13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19" name="Google Shape;619;p9"/>
            <p:cNvSpPr/>
            <p:nvPr/>
          </p:nvSpPr>
          <p:spPr>
            <a:xfrm>
              <a:off x="3754450" y="4603725"/>
              <a:ext cx="70400" cy="96800"/>
            </a:xfrm>
            <a:custGeom>
              <a:avLst/>
              <a:gdLst/>
              <a:ahLst/>
              <a:cxnLst/>
              <a:rect l="l" t="t" r="r" b="b"/>
              <a:pathLst>
                <a:path w="2816" h="3872" extrusionOk="0">
                  <a:moveTo>
                    <a:pt x="1615" y="1"/>
                  </a:moveTo>
                  <a:cubicBezTo>
                    <a:pt x="1383" y="1"/>
                    <a:pt x="1151" y="86"/>
                    <a:pt x="977" y="268"/>
                  </a:cubicBezTo>
                  <a:cubicBezTo>
                    <a:pt x="186" y="943"/>
                    <a:pt x="0" y="2315"/>
                    <a:pt x="186" y="3362"/>
                  </a:cubicBezTo>
                  <a:cubicBezTo>
                    <a:pt x="320" y="3674"/>
                    <a:pt x="643" y="3872"/>
                    <a:pt x="956" y="3872"/>
                  </a:cubicBezTo>
                  <a:cubicBezTo>
                    <a:pt x="1133" y="3872"/>
                    <a:pt x="1308" y="3808"/>
                    <a:pt x="1443" y="3665"/>
                  </a:cubicBezTo>
                  <a:cubicBezTo>
                    <a:pt x="2234" y="2897"/>
                    <a:pt x="2815" y="1734"/>
                    <a:pt x="2513" y="664"/>
                  </a:cubicBezTo>
                  <a:cubicBezTo>
                    <a:pt x="2396" y="241"/>
                    <a:pt x="2005" y="1"/>
                    <a:pt x="16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0" name="Google Shape;620;p9"/>
            <p:cNvSpPr/>
            <p:nvPr/>
          </p:nvSpPr>
          <p:spPr>
            <a:xfrm>
              <a:off x="3802075" y="4390150"/>
              <a:ext cx="96350" cy="123825"/>
            </a:xfrm>
            <a:custGeom>
              <a:avLst/>
              <a:gdLst/>
              <a:ahLst/>
              <a:cxnLst/>
              <a:rect l="l" t="t" r="r" b="b"/>
              <a:pathLst>
                <a:path w="3854" h="4953" extrusionOk="0">
                  <a:moveTo>
                    <a:pt x="2798" y="1"/>
                  </a:moveTo>
                  <a:cubicBezTo>
                    <a:pt x="2547" y="1"/>
                    <a:pt x="2282" y="116"/>
                    <a:pt x="2073" y="390"/>
                  </a:cubicBezTo>
                  <a:cubicBezTo>
                    <a:pt x="1399" y="1437"/>
                    <a:pt x="817" y="2600"/>
                    <a:pt x="329" y="3879"/>
                  </a:cubicBezTo>
                  <a:cubicBezTo>
                    <a:pt x="0" y="4458"/>
                    <a:pt x="461" y="4953"/>
                    <a:pt x="946" y="4953"/>
                  </a:cubicBezTo>
                  <a:cubicBezTo>
                    <a:pt x="1183" y="4953"/>
                    <a:pt x="1425" y="4836"/>
                    <a:pt x="1585" y="4554"/>
                  </a:cubicBezTo>
                  <a:cubicBezTo>
                    <a:pt x="2260" y="3484"/>
                    <a:pt x="3027" y="2414"/>
                    <a:pt x="3516" y="1250"/>
                  </a:cubicBezTo>
                  <a:cubicBezTo>
                    <a:pt x="3853" y="576"/>
                    <a:pt x="3358" y="1"/>
                    <a:pt x="2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1" name="Google Shape;621;p9"/>
            <p:cNvSpPr/>
            <p:nvPr/>
          </p:nvSpPr>
          <p:spPr>
            <a:xfrm>
              <a:off x="3901125" y="4239675"/>
              <a:ext cx="104300" cy="68425"/>
            </a:xfrm>
            <a:custGeom>
              <a:avLst/>
              <a:gdLst/>
              <a:ahLst/>
              <a:cxnLst/>
              <a:rect l="l" t="t" r="r" b="b"/>
              <a:pathLst>
                <a:path w="4172" h="2737" extrusionOk="0">
                  <a:moveTo>
                    <a:pt x="2917" y="1"/>
                  </a:moveTo>
                  <a:cubicBezTo>
                    <a:pt x="2867" y="1"/>
                    <a:pt x="2816" y="4"/>
                    <a:pt x="2764" y="11"/>
                  </a:cubicBezTo>
                  <a:cubicBezTo>
                    <a:pt x="1880" y="197"/>
                    <a:pt x="1206" y="779"/>
                    <a:pt x="531" y="1360"/>
                  </a:cubicBezTo>
                  <a:cubicBezTo>
                    <a:pt x="0" y="1806"/>
                    <a:pt x="516" y="2737"/>
                    <a:pt x="1123" y="2737"/>
                  </a:cubicBezTo>
                  <a:cubicBezTo>
                    <a:pt x="1181" y="2737"/>
                    <a:pt x="1240" y="2728"/>
                    <a:pt x="1299" y="2710"/>
                  </a:cubicBezTo>
                  <a:cubicBezTo>
                    <a:pt x="2183" y="2431"/>
                    <a:pt x="3043" y="2128"/>
                    <a:pt x="3625" y="1453"/>
                  </a:cubicBezTo>
                  <a:cubicBezTo>
                    <a:pt x="4171" y="820"/>
                    <a:pt x="3691" y="1"/>
                    <a:pt x="29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2" name="Google Shape;622;p9"/>
            <p:cNvSpPr/>
            <p:nvPr/>
          </p:nvSpPr>
          <p:spPr>
            <a:xfrm>
              <a:off x="4085650" y="4070600"/>
              <a:ext cx="128875" cy="112175"/>
            </a:xfrm>
            <a:custGeom>
              <a:avLst/>
              <a:gdLst/>
              <a:ahLst/>
              <a:cxnLst/>
              <a:rect l="l" t="t" r="r" b="b"/>
              <a:pathLst>
                <a:path w="5155" h="4487" extrusionOk="0">
                  <a:moveTo>
                    <a:pt x="3913" y="1"/>
                  </a:moveTo>
                  <a:cubicBezTo>
                    <a:pt x="3751" y="1"/>
                    <a:pt x="3586" y="51"/>
                    <a:pt x="3432" y="167"/>
                  </a:cubicBezTo>
                  <a:cubicBezTo>
                    <a:pt x="2362" y="958"/>
                    <a:pt x="1571" y="1912"/>
                    <a:pt x="618" y="2889"/>
                  </a:cubicBezTo>
                  <a:cubicBezTo>
                    <a:pt x="1" y="3560"/>
                    <a:pt x="643" y="4486"/>
                    <a:pt x="1364" y="4486"/>
                  </a:cubicBezTo>
                  <a:cubicBezTo>
                    <a:pt x="1568" y="4486"/>
                    <a:pt x="1777" y="4412"/>
                    <a:pt x="1967" y="4238"/>
                  </a:cubicBezTo>
                  <a:cubicBezTo>
                    <a:pt x="2944" y="3378"/>
                    <a:pt x="4014" y="2494"/>
                    <a:pt x="4689" y="1423"/>
                  </a:cubicBezTo>
                  <a:cubicBezTo>
                    <a:pt x="5154" y="809"/>
                    <a:pt x="4562" y="1"/>
                    <a:pt x="39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3" name="Google Shape;623;p9"/>
            <p:cNvSpPr/>
            <p:nvPr/>
          </p:nvSpPr>
          <p:spPr>
            <a:xfrm>
              <a:off x="3621250" y="4817475"/>
              <a:ext cx="65925" cy="100450"/>
            </a:xfrm>
            <a:custGeom>
              <a:avLst/>
              <a:gdLst/>
              <a:ahLst/>
              <a:cxnLst/>
              <a:rect l="l" t="t" r="r" b="b"/>
              <a:pathLst>
                <a:path w="2637" h="4018" extrusionOk="0">
                  <a:moveTo>
                    <a:pt x="798" y="1"/>
                  </a:moveTo>
                  <a:cubicBezTo>
                    <a:pt x="438" y="1"/>
                    <a:pt x="1" y="297"/>
                    <a:pt x="1" y="628"/>
                  </a:cubicBezTo>
                  <a:cubicBezTo>
                    <a:pt x="94" y="1210"/>
                    <a:pt x="280" y="1698"/>
                    <a:pt x="489" y="2187"/>
                  </a:cubicBezTo>
                  <a:cubicBezTo>
                    <a:pt x="676" y="2675"/>
                    <a:pt x="955" y="3164"/>
                    <a:pt x="1257" y="3653"/>
                  </a:cubicBezTo>
                  <a:cubicBezTo>
                    <a:pt x="1351" y="3912"/>
                    <a:pt x="1546" y="4017"/>
                    <a:pt x="1756" y="4017"/>
                  </a:cubicBezTo>
                  <a:cubicBezTo>
                    <a:pt x="2168" y="4017"/>
                    <a:pt x="2637" y="3611"/>
                    <a:pt x="2513" y="3164"/>
                  </a:cubicBezTo>
                  <a:cubicBezTo>
                    <a:pt x="2327" y="2582"/>
                    <a:pt x="2234" y="2094"/>
                    <a:pt x="2025" y="1605"/>
                  </a:cubicBezTo>
                  <a:cubicBezTo>
                    <a:pt x="1839" y="1024"/>
                    <a:pt x="1536" y="628"/>
                    <a:pt x="1164" y="163"/>
                  </a:cubicBezTo>
                  <a:cubicBezTo>
                    <a:pt x="1077" y="49"/>
                    <a:pt x="944" y="1"/>
                    <a:pt x="7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4" name="Google Shape;624;p9"/>
            <p:cNvSpPr/>
            <p:nvPr/>
          </p:nvSpPr>
          <p:spPr>
            <a:xfrm>
              <a:off x="3611375" y="4619725"/>
              <a:ext cx="48300" cy="83400"/>
            </a:xfrm>
            <a:custGeom>
              <a:avLst/>
              <a:gdLst/>
              <a:ahLst/>
              <a:cxnLst/>
              <a:rect l="l" t="t" r="r" b="b"/>
              <a:pathLst>
                <a:path w="1932" h="3336" extrusionOk="0">
                  <a:moveTo>
                    <a:pt x="1159" y="0"/>
                  </a:moveTo>
                  <a:cubicBezTo>
                    <a:pt x="852" y="0"/>
                    <a:pt x="566" y="184"/>
                    <a:pt x="489" y="512"/>
                  </a:cubicBezTo>
                  <a:cubicBezTo>
                    <a:pt x="303" y="1094"/>
                    <a:pt x="187" y="1768"/>
                    <a:pt x="93" y="2350"/>
                  </a:cubicBezTo>
                  <a:cubicBezTo>
                    <a:pt x="0" y="2722"/>
                    <a:pt x="187" y="3211"/>
                    <a:pt x="582" y="3304"/>
                  </a:cubicBezTo>
                  <a:cubicBezTo>
                    <a:pt x="654" y="3325"/>
                    <a:pt x="728" y="3335"/>
                    <a:pt x="803" y="3335"/>
                  </a:cubicBezTo>
                  <a:cubicBezTo>
                    <a:pt x="1141" y="3335"/>
                    <a:pt x="1483" y="3122"/>
                    <a:pt x="1559" y="2722"/>
                  </a:cubicBezTo>
                  <a:cubicBezTo>
                    <a:pt x="1652" y="2141"/>
                    <a:pt x="1838" y="1559"/>
                    <a:pt x="1931" y="884"/>
                  </a:cubicBezTo>
                  <a:cubicBezTo>
                    <a:pt x="1931" y="512"/>
                    <a:pt x="1838" y="117"/>
                    <a:pt x="1350" y="24"/>
                  </a:cubicBezTo>
                  <a:cubicBezTo>
                    <a:pt x="1286" y="8"/>
                    <a:pt x="1222" y="0"/>
                    <a:pt x="11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5" name="Google Shape;625;p9"/>
            <p:cNvSpPr/>
            <p:nvPr/>
          </p:nvSpPr>
          <p:spPr>
            <a:xfrm>
              <a:off x="3662550" y="4400075"/>
              <a:ext cx="65175" cy="78025"/>
            </a:xfrm>
            <a:custGeom>
              <a:avLst/>
              <a:gdLst/>
              <a:ahLst/>
              <a:cxnLst/>
              <a:rect l="l" t="t" r="r" b="b"/>
              <a:pathLst>
                <a:path w="2607" h="3121" extrusionOk="0">
                  <a:moveTo>
                    <a:pt x="1679" y="1"/>
                  </a:moveTo>
                  <a:cubicBezTo>
                    <a:pt x="1386" y="1"/>
                    <a:pt x="1104" y="165"/>
                    <a:pt x="954" y="365"/>
                  </a:cubicBezTo>
                  <a:cubicBezTo>
                    <a:pt x="768" y="667"/>
                    <a:pt x="582" y="853"/>
                    <a:pt x="466" y="1156"/>
                  </a:cubicBezTo>
                  <a:cubicBezTo>
                    <a:pt x="280" y="1435"/>
                    <a:pt x="280" y="1831"/>
                    <a:pt x="94" y="2110"/>
                  </a:cubicBezTo>
                  <a:cubicBezTo>
                    <a:pt x="1" y="2505"/>
                    <a:pt x="280" y="2901"/>
                    <a:pt x="582" y="3087"/>
                  </a:cubicBezTo>
                  <a:cubicBezTo>
                    <a:pt x="669" y="3108"/>
                    <a:pt x="757" y="3120"/>
                    <a:pt x="844" y="3120"/>
                  </a:cubicBezTo>
                  <a:cubicBezTo>
                    <a:pt x="1132" y="3120"/>
                    <a:pt x="1415" y="2995"/>
                    <a:pt x="1629" y="2691"/>
                  </a:cubicBezTo>
                  <a:cubicBezTo>
                    <a:pt x="1838" y="2505"/>
                    <a:pt x="2025" y="2203"/>
                    <a:pt x="2118" y="2017"/>
                  </a:cubicBezTo>
                  <a:cubicBezTo>
                    <a:pt x="2211" y="1737"/>
                    <a:pt x="2420" y="1342"/>
                    <a:pt x="2513" y="1040"/>
                  </a:cubicBezTo>
                  <a:cubicBezTo>
                    <a:pt x="2606" y="667"/>
                    <a:pt x="2327" y="179"/>
                    <a:pt x="2025" y="86"/>
                  </a:cubicBezTo>
                  <a:cubicBezTo>
                    <a:pt x="1912" y="26"/>
                    <a:pt x="1795" y="1"/>
                    <a:pt x="16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6" name="Google Shape;626;p9"/>
            <p:cNvSpPr/>
            <p:nvPr/>
          </p:nvSpPr>
          <p:spPr>
            <a:xfrm>
              <a:off x="3759100" y="4243100"/>
              <a:ext cx="107025" cy="69800"/>
            </a:xfrm>
            <a:custGeom>
              <a:avLst/>
              <a:gdLst/>
              <a:ahLst/>
              <a:cxnLst/>
              <a:rect l="l" t="t" r="r" b="b"/>
              <a:pathLst>
                <a:path w="4281" h="2792" extrusionOk="0">
                  <a:moveTo>
                    <a:pt x="2603" y="0"/>
                  </a:moveTo>
                  <a:cubicBezTo>
                    <a:pt x="2025" y="0"/>
                    <a:pt x="1501" y="221"/>
                    <a:pt x="978" y="456"/>
                  </a:cubicBezTo>
                  <a:cubicBezTo>
                    <a:pt x="396" y="642"/>
                    <a:pt x="0" y="1130"/>
                    <a:pt x="93" y="1712"/>
                  </a:cubicBezTo>
                  <a:cubicBezTo>
                    <a:pt x="201" y="2252"/>
                    <a:pt x="610" y="2792"/>
                    <a:pt x="1134" y="2792"/>
                  </a:cubicBezTo>
                  <a:cubicBezTo>
                    <a:pt x="1174" y="2792"/>
                    <a:pt x="1215" y="2789"/>
                    <a:pt x="1257" y="2782"/>
                  </a:cubicBezTo>
                  <a:cubicBezTo>
                    <a:pt x="2141" y="2666"/>
                    <a:pt x="2908" y="2666"/>
                    <a:pt x="3583" y="2084"/>
                  </a:cubicBezTo>
                  <a:cubicBezTo>
                    <a:pt x="4281" y="1503"/>
                    <a:pt x="3979" y="246"/>
                    <a:pt x="3118" y="60"/>
                  </a:cubicBezTo>
                  <a:cubicBezTo>
                    <a:pt x="2941" y="19"/>
                    <a:pt x="2770" y="0"/>
                    <a:pt x="26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7" name="Google Shape;627;p9"/>
            <p:cNvSpPr/>
            <p:nvPr/>
          </p:nvSpPr>
          <p:spPr>
            <a:xfrm>
              <a:off x="3926600" y="4103425"/>
              <a:ext cx="79700" cy="56250"/>
            </a:xfrm>
            <a:custGeom>
              <a:avLst/>
              <a:gdLst/>
              <a:ahLst/>
              <a:cxnLst/>
              <a:rect l="l" t="t" r="r" b="b"/>
              <a:pathLst>
                <a:path w="3188" h="2250" extrusionOk="0">
                  <a:moveTo>
                    <a:pt x="2375" y="0"/>
                  </a:moveTo>
                  <a:cubicBezTo>
                    <a:pt x="2328" y="0"/>
                    <a:pt x="2281" y="6"/>
                    <a:pt x="2234" y="17"/>
                  </a:cubicBezTo>
                  <a:cubicBezTo>
                    <a:pt x="1652" y="320"/>
                    <a:pt x="1071" y="506"/>
                    <a:pt x="582" y="808"/>
                  </a:cubicBezTo>
                  <a:cubicBezTo>
                    <a:pt x="187" y="994"/>
                    <a:pt x="0" y="1576"/>
                    <a:pt x="280" y="1855"/>
                  </a:cubicBezTo>
                  <a:cubicBezTo>
                    <a:pt x="420" y="2121"/>
                    <a:pt x="676" y="2250"/>
                    <a:pt x="949" y="2250"/>
                  </a:cubicBezTo>
                  <a:cubicBezTo>
                    <a:pt x="1082" y="2250"/>
                    <a:pt x="1220" y="2219"/>
                    <a:pt x="1350" y="2158"/>
                  </a:cubicBezTo>
                  <a:cubicBezTo>
                    <a:pt x="1838" y="1972"/>
                    <a:pt x="2327" y="1669"/>
                    <a:pt x="2815" y="1390"/>
                  </a:cubicBezTo>
                  <a:cubicBezTo>
                    <a:pt x="3095" y="1181"/>
                    <a:pt x="3188" y="808"/>
                    <a:pt x="3095" y="506"/>
                  </a:cubicBezTo>
                  <a:cubicBezTo>
                    <a:pt x="3013" y="262"/>
                    <a:pt x="2701" y="0"/>
                    <a:pt x="23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8" name="Google Shape;628;p9"/>
            <p:cNvSpPr/>
            <p:nvPr/>
          </p:nvSpPr>
          <p:spPr>
            <a:xfrm>
              <a:off x="4113825" y="4232175"/>
              <a:ext cx="122400" cy="80075"/>
            </a:xfrm>
            <a:custGeom>
              <a:avLst/>
              <a:gdLst/>
              <a:ahLst/>
              <a:cxnLst/>
              <a:rect l="l" t="t" r="r" b="b"/>
              <a:pathLst>
                <a:path w="4896" h="3203" extrusionOk="0">
                  <a:moveTo>
                    <a:pt x="4030" y="1"/>
                  </a:moveTo>
                  <a:cubicBezTo>
                    <a:pt x="3999" y="1"/>
                    <a:pt x="3967" y="3"/>
                    <a:pt x="3934" y="9"/>
                  </a:cubicBezTo>
                  <a:cubicBezTo>
                    <a:pt x="2678" y="9"/>
                    <a:pt x="1817" y="893"/>
                    <a:pt x="840" y="1567"/>
                  </a:cubicBezTo>
                  <a:cubicBezTo>
                    <a:pt x="0" y="2067"/>
                    <a:pt x="466" y="3202"/>
                    <a:pt x="1292" y="3202"/>
                  </a:cubicBezTo>
                  <a:cubicBezTo>
                    <a:pt x="1428" y="3202"/>
                    <a:pt x="1573" y="3172"/>
                    <a:pt x="1724" y="3103"/>
                  </a:cubicBezTo>
                  <a:cubicBezTo>
                    <a:pt x="2771" y="2521"/>
                    <a:pt x="3934" y="2242"/>
                    <a:pt x="4632" y="1172"/>
                  </a:cubicBezTo>
                  <a:cubicBezTo>
                    <a:pt x="4895" y="711"/>
                    <a:pt x="4558" y="1"/>
                    <a:pt x="40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29" name="Google Shape;629;p9"/>
            <p:cNvSpPr/>
            <p:nvPr/>
          </p:nvSpPr>
          <p:spPr>
            <a:xfrm>
              <a:off x="4240275" y="4265700"/>
              <a:ext cx="100450" cy="71525"/>
            </a:xfrm>
            <a:custGeom>
              <a:avLst/>
              <a:gdLst/>
              <a:ahLst/>
              <a:cxnLst/>
              <a:rect l="l" t="t" r="r" b="b"/>
              <a:pathLst>
                <a:path w="4018" h="2861" extrusionOk="0">
                  <a:moveTo>
                    <a:pt x="2912" y="0"/>
                  </a:moveTo>
                  <a:cubicBezTo>
                    <a:pt x="2861" y="0"/>
                    <a:pt x="2810" y="5"/>
                    <a:pt x="2761" y="17"/>
                  </a:cubicBezTo>
                  <a:cubicBezTo>
                    <a:pt x="2272" y="226"/>
                    <a:pt x="1900" y="412"/>
                    <a:pt x="1505" y="715"/>
                  </a:cubicBezTo>
                  <a:cubicBezTo>
                    <a:pt x="1109" y="901"/>
                    <a:pt x="830" y="1180"/>
                    <a:pt x="528" y="1483"/>
                  </a:cubicBezTo>
                  <a:cubicBezTo>
                    <a:pt x="1" y="2009"/>
                    <a:pt x="429" y="2861"/>
                    <a:pt x="1102" y="2861"/>
                  </a:cubicBezTo>
                  <a:cubicBezTo>
                    <a:pt x="1172" y="2861"/>
                    <a:pt x="1244" y="2852"/>
                    <a:pt x="1319" y="2832"/>
                  </a:cubicBezTo>
                  <a:cubicBezTo>
                    <a:pt x="2086" y="2646"/>
                    <a:pt x="2761" y="2343"/>
                    <a:pt x="3436" y="1762"/>
                  </a:cubicBezTo>
                  <a:cubicBezTo>
                    <a:pt x="3831" y="1483"/>
                    <a:pt x="4017" y="1087"/>
                    <a:pt x="3831" y="599"/>
                  </a:cubicBezTo>
                  <a:cubicBezTo>
                    <a:pt x="3668" y="273"/>
                    <a:pt x="3273" y="0"/>
                    <a:pt x="29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0" name="Google Shape;630;p9"/>
            <p:cNvSpPr/>
            <p:nvPr/>
          </p:nvSpPr>
          <p:spPr>
            <a:xfrm>
              <a:off x="4411075" y="4215100"/>
              <a:ext cx="123900" cy="81800"/>
            </a:xfrm>
            <a:custGeom>
              <a:avLst/>
              <a:gdLst/>
              <a:ahLst/>
              <a:cxnLst/>
              <a:rect l="l" t="t" r="r" b="b"/>
              <a:pathLst>
                <a:path w="4956" h="3272" extrusionOk="0">
                  <a:moveTo>
                    <a:pt x="2936" y="0"/>
                  </a:moveTo>
                  <a:cubicBezTo>
                    <a:pt x="2391" y="0"/>
                    <a:pt x="1855" y="173"/>
                    <a:pt x="1350" y="506"/>
                  </a:cubicBezTo>
                  <a:cubicBezTo>
                    <a:pt x="675" y="994"/>
                    <a:pt x="0" y="1855"/>
                    <a:pt x="0" y="2623"/>
                  </a:cubicBezTo>
                  <a:cubicBezTo>
                    <a:pt x="0" y="3004"/>
                    <a:pt x="354" y="3272"/>
                    <a:pt x="698" y="3272"/>
                  </a:cubicBezTo>
                  <a:cubicBezTo>
                    <a:pt x="794" y="3272"/>
                    <a:pt x="890" y="3250"/>
                    <a:pt x="977" y="3204"/>
                  </a:cubicBezTo>
                  <a:cubicBezTo>
                    <a:pt x="1350" y="2925"/>
                    <a:pt x="1745" y="2623"/>
                    <a:pt x="2327" y="2436"/>
                  </a:cubicBezTo>
                  <a:cubicBezTo>
                    <a:pt x="2815" y="2343"/>
                    <a:pt x="3397" y="2250"/>
                    <a:pt x="3885" y="2157"/>
                  </a:cubicBezTo>
                  <a:cubicBezTo>
                    <a:pt x="4653" y="1948"/>
                    <a:pt x="4955" y="692"/>
                    <a:pt x="4164" y="296"/>
                  </a:cubicBezTo>
                  <a:cubicBezTo>
                    <a:pt x="3756" y="97"/>
                    <a:pt x="3343" y="0"/>
                    <a:pt x="29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1" name="Google Shape;631;p9"/>
            <p:cNvSpPr/>
            <p:nvPr/>
          </p:nvSpPr>
          <p:spPr>
            <a:xfrm>
              <a:off x="4265650" y="4146900"/>
              <a:ext cx="167550" cy="88600"/>
            </a:xfrm>
            <a:custGeom>
              <a:avLst/>
              <a:gdLst/>
              <a:ahLst/>
              <a:cxnLst/>
              <a:rect l="l" t="t" r="r" b="b"/>
              <a:pathLst>
                <a:path w="6702" h="3544" extrusionOk="0">
                  <a:moveTo>
                    <a:pt x="5321" y="1"/>
                  </a:moveTo>
                  <a:cubicBezTo>
                    <a:pt x="5232" y="1"/>
                    <a:pt x="5141" y="9"/>
                    <a:pt x="5050" y="23"/>
                  </a:cubicBezTo>
                  <a:cubicBezTo>
                    <a:pt x="3677" y="233"/>
                    <a:pt x="2514" y="814"/>
                    <a:pt x="1257" y="1279"/>
                  </a:cubicBezTo>
                  <a:cubicBezTo>
                    <a:pt x="0" y="1735"/>
                    <a:pt x="339" y="3543"/>
                    <a:pt x="1633" y="3543"/>
                  </a:cubicBezTo>
                  <a:cubicBezTo>
                    <a:pt x="1727" y="3543"/>
                    <a:pt x="1827" y="3533"/>
                    <a:pt x="1932" y="3513"/>
                  </a:cubicBezTo>
                  <a:cubicBezTo>
                    <a:pt x="3305" y="3234"/>
                    <a:pt x="4654" y="2931"/>
                    <a:pt x="6003" y="2350"/>
                  </a:cubicBezTo>
                  <a:cubicBezTo>
                    <a:pt x="6585" y="2070"/>
                    <a:pt x="6701" y="1279"/>
                    <a:pt x="6492" y="814"/>
                  </a:cubicBezTo>
                  <a:cubicBezTo>
                    <a:pt x="6256" y="225"/>
                    <a:pt x="5806" y="1"/>
                    <a:pt x="53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2" name="Google Shape;632;p9"/>
            <p:cNvSpPr/>
            <p:nvPr/>
          </p:nvSpPr>
          <p:spPr>
            <a:xfrm>
              <a:off x="4264225" y="4040200"/>
              <a:ext cx="142200" cy="63775"/>
            </a:xfrm>
            <a:custGeom>
              <a:avLst/>
              <a:gdLst/>
              <a:ahLst/>
              <a:cxnLst/>
              <a:rect l="l" t="t" r="r" b="b"/>
              <a:pathLst>
                <a:path w="5688" h="2551" extrusionOk="0">
                  <a:moveTo>
                    <a:pt x="4304" y="1"/>
                  </a:moveTo>
                  <a:cubicBezTo>
                    <a:pt x="4219" y="1"/>
                    <a:pt x="4130" y="11"/>
                    <a:pt x="4036" y="34"/>
                  </a:cubicBezTo>
                  <a:cubicBezTo>
                    <a:pt x="2966" y="220"/>
                    <a:pt x="1989" y="522"/>
                    <a:pt x="1035" y="895"/>
                  </a:cubicBezTo>
                  <a:cubicBezTo>
                    <a:pt x="1" y="1277"/>
                    <a:pt x="423" y="2551"/>
                    <a:pt x="1419" y="2551"/>
                  </a:cubicBezTo>
                  <a:cubicBezTo>
                    <a:pt x="1454" y="2551"/>
                    <a:pt x="1488" y="2549"/>
                    <a:pt x="1524" y="2546"/>
                  </a:cubicBezTo>
                  <a:cubicBezTo>
                    <a:pt x="2478" y="2360"/>
                    <a:pt x="3548" y="2267"/>
                    <a:pt x="4525" y="1965"/>
                  </a:cubicBezTo>
                  <a:cubicBezTo>
                    <a:pt x="5687" y="1620"/>
                    <a:pt x="5356" y="1"/>
                    <a:pt x="43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3" name="Google Shape;633;p9"/>
            <p:cNvSpPr/>
            <p:nvPr/>
          </p:nvSpPr>
          <p:spPr>
            <a:xfrm>
              <a:off x="4540400" y="4262875"/>
              <a:ext cx="125425" cy="56875"/>
            </a:xfrm>
            <a:custGeom>
              <a:avLst/>
              <a:gdLst/>
              <a:ahLst/>
              <a:cxnLst/>
              <a:rect l="l" t="t" r="r" b="b"/>
              <a:pathLst>
                <a:path w="5017" h="2275" extrusionOk="0">
                  <a:moveTo>
                    <a:pt x="3788" y="1"/>
                  </a:moveTo>
                  <a:cubicBezTo>
                    <a:pt x="2825" y="1"/>
                    <a:pt x="1772" y="470"/>
                    <a:pt x="946" y="712"/>
                  </a:cubicBezTo>
                  <a:cubicBezTo>
                    <a:pt x="1" y="1004"/>
                    <a:pt x="339" y="2275"/>
                    <a:pt x="1225" y="2275"/>
                  </a:cubicBezTo>
                  <a:cubicBezTo>
                    <a:pt x="1255" y="2275"/>
                    <a:pt x="1286" y="2273"/>
                    <a:pt x="1318" y="2270"/>
                  </a:cubicBezTo>
                  <a:cubicBezTo>
                    <a:pt x="2388" y="1991"/>
                    <a:pt x="3737" y="1991"/>
                    <a:pt x="4621" y="1200"/>
                  </a:cubicBezTo>
                  <a:cubicBezTo>
                    <a:pt x="5017" y="921"/>
                    <a:pt x="4714" y="130"/>
                    <a:pt x="4226" y="37"/>
                  </a:cubicBezTo>
                  <a:cubicBezTo>
                    <a:pt x="4083" y="12"/>
                    <a:pt x="3936" y="1"/>
                    <a:pt x="37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4" name="Google Shape;634;p9"/>
            <p:cNvSpPr/>
            <p:nvPr/>
          </p:nvSpPr>
          <p:spPr>
            <a:xfrm>
              <a:off x="4529725" y="4165475"/>
              <a:ext cx="128550" cy="52400"/>
            </a:xfrm>
            <a:custGeom>
              <a:avLst/>
              <a:gdLst/>
              <a:ahLst/>
              <a:cxnLst/>
              <a:rect l="l" t="t" r="r" b="b"/>
              <a:pathLst>
                <a:path w="5142" h="2096" extrusionOk="0">
                  <a:moveTo>
                    <a:pt x="3498" y="0"/>
                  </a:moveTo>
                  <a:cubicBezTo>
                    <a:pt x="2599" y="0"/>
                    <a:pt x="1768" y="209"/>
                    <a:pt x="884" y="350"/>
                  </a:cubicBezTo>
                  <a:cubicBezTo>
                    <a:pt x="0" y="536"/>
                    <a:pt x="209" y="2095"/>
                    <a:pt x="1163" y="2095"/>
                  </a:cubicBezTo>
                  <a:cubicBezTo>
                    <a:pt x="2326" y="2002"/>
                    <a:pt x="3397" y="2002"/>
                    <a:pt x="4560" y="1514"/>
                  </a:cubicBezTo>
                  <a:cubicBezTo>
                    <a:pt x="5141" y="1234"/>
                    <a:pt x="4955" y="164"/>
                    <a:pt x="4374" y="71"/>
                  </a:cubicBezTo>
                  <a:cubicBezTo>
                    <a:pt x="4072" y="21"/>
                    <a:pt x="3782" y="0"/>
                    <a:pt x="34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5" name="Google Shape;635;p9"/>
            <p:cNvSpPr/>
            <p:nvPr/>
          </p:nvSpPr>
          <p:spPr>
            <a:xfrm>
              <a:off x="4502250" y="4064000"/>
              <a:ext cx="105425" cy="54925"/>
            </a:xfrm>
            <a:custGeom>
              <a:avLst/>
              <a:gdLst/>
              <a:ahLst/>
              <a:cxnLst/>
              <a:rect l="l" t="t" r="r" b="b"/>
              <a:pathLst>
                <a:path w="4217" h="2197" extrusionOk="0">
                  <a:moveTo>
                    <a:pt x="3071" y="0"/>
                  </a:moveTo>
                  <a:cubicBezTo>
                    <a:pt x="2312" y="0"/>
                    <a:pt x="1605" y="300"/>
                    <a:pt x="913" y="524"/>
                  </a:cubicBezTo>
                  <a:cubicBezTo>
                    <a:pt x="0" y="894"/>
                    <a:pt x="285" y="2196"/>
                    <a:pt x="1198" y="2196"/>
                  </a:cubicBezTo>
                  <a:cubicBezTo>
                    <a:pt x="1263" y="2196"/>
                    <a:pt x="1331" y="2190"/>
                    <a:pt x="1401" y="2176"/>
                  </a:cubicBezTo>
                  <a:cubicBezTo>
                    <a:pt x="2262" y="1990"/>
                    <a:pt x="3239" y="1804"/>
                    <a:pt x="3914" y="1106"/>
                  </a:cubicBezTo>
                  <a:cubicBezTo>
                    <a:pt x="4216" y="827"/>
                    <a:pt x="4100" y="152"/>
                    <a:pt x="3635" y="59"/>
                  </a:cubicBezTo>
                  <a:cubicBezTo>
                    <a:pt x="3443" y="18"/>
                    <a:pt x="3255" y="0"/>
                    <a:pt x="3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6" name="Google Shape;636;p9"/>
            <p:cNvSpPr/>
            <p:nvPr/>
          </p:nvSpPr>
          <p:spPr>
            <a:xfrm>
              <a:off x="4721050" y="4273550"/>
              <a:ext cx="118650" cy="58300"/>
            </a:xfrm>
            <a:custGeom>
              <a:avLst/>
              <a:gdLst/>
              <a:ahLst/>
              <a:cxnLst/>
              <a:rect l="l" t="t" r="r" b="b"/>
              <a:pathLst>
                <a:path w="4746" h="2332" extrusionOk="0">
                  <a:moveTo>
                    <a:pt x="3696" y="1"/>
                  </a:moveTo>
                  <a:cubicBezTo>
                    <a:pt x="3667" y="1"/>
                    <a:pt x="3637" y="2"/>
                    <a:pt x="3607" y="5"/>
                  </a:cubicBezTo>
                  <a:cubicBezTo>
                    <a:pt x="2537" y="5"/>
                    <a:pt x="1560" y="494"/>
                    <a:pt x="582" y="866"/>
                  </a:cubicBezTo>
                  <a:cubicBezTo>
                    <a:pt x="1" y="1262"/>
                    <a:pt x="303" y="2332"/>
                    <a:pt x="978" y="2332"/>
                  </a:cubicBezTo>
                  <a:cubicBezTo>
                    <a:pt x="2048" y="2239"/>
                    <a:pt x="3118" y="2029"/>
                    <a:pt x="4072" y="1564"/>
                  </a:cubicBezTo>
                  <a:cubicBezTo>
                    <a:pt x="4745" y="1183"/>
                    <a:pt x="4488" y="1"/>
                    <a:pt x="3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7" name="Google Shape;637;p9"/>
            <p:cNvSpPr/>
            <p:nvPr/>
          </p:nvSpPr>
          <p:spPr>
            <a:xfrm>
              <a:off x="4701875" y="4137725"/>
              <a:ext cx="97150" cy="58875"/>
            </a:xfrm>
            <a:custGeom>
              <a:avLst/>
              <a:gdLst/>
              <a:ahLst/>
              <a:cxnLst/>
              <a:rect l="l" t="t" r="r" b="b"/>
              <a:pathLst>
                <a:path w="3886" h="2355" extrusionOk="0">
                  <a:moveTo>
                    <a:pt x="3055" y="1"/>
                  </a:moveTo>
                  <a:cubicBezTo>
                    <a:pt x="3007" y="1"/>
                    <a:pt x="2958" y="6"/>
                    <a:pt x="2908" y="18"/>
                  </a:cubicBezTo>
                  <a:cubicBezTo>
                    <a:pt x="2140" y="111"/>
                    <a:pt x="1466" y="204"/>
                    <a:pt x="768" y="390"/>
                  </a:cubicBezTo>
                  <a:cubicBezTo>
                    <a:pt x="303" y="483"/>
                    <a:pt x="0" y="972"/>
                    <a:pt x="0" y="1460"/>
                  </a:cubicBezTo>
                  <a:cubicBezTo>
                    <a:pt x="86" y="1827"/>
                    <a:pt x="433" y="2354"/>
                    <a:pt x="873" y="2354"/>
                  </a:cubicBezTo>
                  <a:cubicBezTo>
                    <a:pt x="907" y="2354"/>
                    <a:pt x="942" y="2351"/>
                    <a:pt x="977" y="2344"/>
                  </a:cubicBezTo>
                  <a:cubicBezTo>
                    <a:pt x="1349" y="2228"/>
                    <a:pt x="1745" y="2228"/>
                    <a:pt x="2140" y="2135"/>
                  </a:cubicBezTo>
                  <a:cubicBezTo>
                    <a:pt x="2513" y="2135"/>
                    <a:pt x="2815" y="1949"/>
                    <a:pt x="3094" y="1856"/>
                  </a:cubicBezTo>
                  <a:cubicBezTo>
                    <a:pt x="3583" y="1763"/>
                    <a:pt x="3885" y="1274"/>
                    <a:pt x="3885" y="786"/>
                  </a:cubicBezTo>
                  <a:cubicBezTo>
                    <a:pt x="3802" y="431"/>
                    <a:pt x="3474" y="1"/>
                    <a:pt x="30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8" name="Google Shape;638;p9"/>
            <p:cNvSpPr/>
            <p:nvPr/>
          </p:nvSpPr>
          <p:spPr>
            <a:xfrm>
              <a:off x="3260100" y="4818400"/>
              <a:ext cx="59450" cy="107575"/>
            </a:xfrm>
            <a:custGeom>
              <a:avLst/>
              <a:gdLst/>
              <a:ahLst/>
              <a:cxnLst/>
              <a:rect l="l" t="t" r="r" b="b"/>
              <a:pathLst>
                <a:path w="2378" h="4303" extrusionOk="0">
                  <a:moveTo>
                    <a:pt x="1319" y="1"/>
                  </a:moveTo>
                  <a:cubicBezTo>
                    <a:pt x="894" y="1"/>
                    <a:pt x="479" y="228"/>
                    <a:pt x="396" y="708"/>
                  </a:cubicBezTo>
                  <a:cubicBezTo>
                    <a:pt x="186" y="1661"/>
                    <a:pt x="0" y="2825"/>
                    <a:pt x="186" y="3802"/>
                  </a:cubicBezTo>
                  <a:cubicBezTo>
                    <a:pt x="304" y="4130"/>
                    <a:pt x="630" y="4303"/>
                    <a:pt x="946" y="4303"/>
                  </a:cubicBezTo>
                  <a:cubicBezTo>
                    <a:pt x="1190" y="4303"/>
                    <a:pt x="1427" y="4200"/>
                    <a:pt x="1559" y="3988"/>
                  </a:cubicBezTo>
                  <a:cubicBezTo>
                    <a:pt x="2024" y="3034"/>
                    <a:pt x="2233" y="1964"/>
                    <a:pt x="2326" y="987"/>
                  </a:cubicBezTo>
                  <a:cubicBezTo>
                    <a:pt x="2378" y="345"/>
                    <a:pt x="1841" y="1"/>
                    <a:pt x="1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39" name="Google Shape;639;p9"/>
            <p:cNvSpPr/>
            <p:nvPr/>
          </p:nvSpPr>
          <p:spPr>
            <a:xfrm>
              <a:off x="3335875" y="4631900"/>
              <a:ext cx="79975" cy="109300"/>
            </a:xfrm>
            <a:custGeom>
              <a:avLst/>
              <a:gdLst/>
              <a:ahLst/>
              <a:cxnLst/>
              <a:rect l="l" t="t" r="r" b="b"/>
              <a:pathLst>
                <a:path w="3199" h="4372" extrusionOk="0">
                  <a:moveTo>
                    <a:pt x="2471" y="0"/>
                  </a:moveTo>
                  <a:cubicBezTo>
                    <a:pt x="2261" y="0"/>
                    <a:pt x="2043" y="95"/>
                    <a:pt x="1901" y="304"/>
                  </a:cubicBezTo>
                  <a:cubicBezTo>
                    <a:pt x="1226" y="1188"/>
                    <a:pt x="738" y="2142"/>
                    <a:pt x="272" y="3212"/>
                  </a:cubicBezTo>
                  <a:cubicBezTo>
                    <a:pt x="1" y="3820"/>
                    <a:pt x="552" y="4372"/>
                    <a:pt x="1052" y="4372"/>
                  </a:cubicBezTo>
                  <a:cubicBezTo>
                    <a:pt x="1281" y="4372"/>
                    <a:pt x="1498" y="4257"/>
                    <a:pt x="1622" y="3980"/>
                  </a:cubicBezTo>
                  <a:cubicBezTo>
                    <a:pt x="2203" y="2933"/>
                    <a:pt x="2785" y="1863"/>
                    <a:pt x="3064" y="793"/>
                  </a:cubicBezTo>
                  <a:cubicBezTo>
                    <a:pt x="3198" y="301"/>
                    <a:pt x="2846" y="0"/>
                    <a:pt x="24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0" name="Google Shape;640;p9"/>
            <p:cNvSpPr/>
            <p:nvPr/>
          </p:nvSpPr>
          <p:spPr>
            <a:xfrm>
              <a:off x="3420025" y="4806200"/>
              <a:ext cx="50625" cy="64225"/>
            </a:xfrm>
            <a:custGeom>
              <a:avLst/>
              <a:gdLst/>
              <a:ahLst/>
              <a:cxnLst/>
              <a:rect l="l" t="t" r="r" b="b"/>
              <a:pathLst>
                <a:path w="2025" h="2569" extrusionOk="0">
                  <a:moveTo>
                    <a:pt x="1241" y="0"/>
                  </a:moveTo>
                  <a:cubicBezTo>
                    <a:pt x="961" y="0"/>
                    <a:pt x="733" y="195"/>
                    <a:pt x="582" y="498"/>
                  </a:cubicBezTo>
                  <a:cubicBezTo>
                    <a:pt x="489" y="893"/>
                    <a:pt x="280" y="1289"/>
                    <a:pt x="187" y="1661"/>
                  </a:cubicBezTo>
                  <a:cubicBezTo>
                    <a:pt x="1" y="1963"/>
                    <a:pt x="280" y="2452"/>
                    <a:pt x="675" y="2545"/>
                  </a:cubicBezTo>
                  <a:cubicBezTo>
                    <a:pt x="743" y="2561"/>
                    <a:pt x="809" y="2568"/>
                    <a:pt x="875" y="2568"/>
                  </a:cubicBezTo>
                  <a:cubicBezTo>
                    <a:pt x="1193" y="2568"/>
                    <a:pt x="1479" y="2384"/>
                    <a:pt x="1652" y="2056"/>
                  </a:cubicBezTo>
                  <a:cubicBezTo>
                    <a:pt x="1745" y="1661"/>
                    <a:pt x="1838" y="1289"/>
                    <a:pt x="1931" y="893"/>
                  </a:cubicBezTo>
                  <a:cubicBezTo>
                    <a:pt x="2025" y="498"/>
                    <a:pt x="1838" y="125"/>
                    <a:pt x="1443" y="32"/>
                  </a:cubicBezTo>
                  <a:cubicBezTo>
                    <a:pt x="1373" y="11"/>
                    <a:pt x="1306" y="0"/>
                    <a:pt x="12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1" name="Google Shape;641;p9"/>
            <p:cNvSpPr/>
            <p:nvPr/>
          </p:nvSpPr>
          <p:spPr>
            <a:xfrm>
              <a:off x="3465975" y="4547825"/>
              <a:ext cx="68550" cy="113925"/>
            </a:xfrm>
            <a:custGeom>
              <a:avLst/>
              <a:gdLst/>
              <a:ahLst/>
              <a:cxnLst/>
              <a:rect l="l" t="t" r="r" b="b"/>
              <a:pathLst>
                <a:path w="2742" h="4557" extrusionOk="0">
                  <a:moveTo>
                    <a:pt x="1626" y="1"/>
                  </a:moveTo>
                  <a:cubicBezTo>
                    <a:pt x="1251" y="1"/>
                    <a:pt x="870" y="202"/>
                    <a:pt x="675" y="666"/>
                  </a:cubicBezTo>
                  <a:cubicBezTo>
                    <a:pt x="303" y="1736"/>
                    <a:pt x="0" y="2900"/>
                    <a:pt x="303" y="4063"/>
                  </a:cubicBezTo>
                  <a:cubicBezTo>
                    <a:pt x="361" y="4369"/>
                    <a:pt x="648" y="4556"/>
                    <a:pt x="922" y="4556"/>
                  </a:cubicBezTo>
                  <a:cubicBezTo>
                    <a:pt x="1086" y="4556"/>
                    <a:pt x="1245" y="4490"/>
                    <a:pt x="1350" y="4342"/>
                  </a:cubicBezTo>
                  <a:cubicBezTo>
                    <a:pt x="2141" y="3481"/>
                    <a:pt x="2420" y="2318"/>
                    <a:pt x="2629" y="1155"/>
                  </a:cubicBezTo>
                  <a:cubicBezTo>
                    <a:pt x="2741" y="456"/>
                    <a:pt x="2190" y="1"/>
                    <a:pt x="16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2" name="Google Shape;642;p9"/>
            <p:cNvSpPr/>
            <p:nvPr/>
          </p:nvSpPr>
          <p:spPr>
            <a:xfrm>
              <a:off x="3411575" y="4411050"/>
              <a:ext cx="116825" cy="99675"/>
            </a:xfrm>
            <a:custGeom>
              <a:avLst/>
              <a:gdLst/>
              <a:ahLst/>
              <a:cxnLst/>
              <a:rect l="l" t="t" r="r" b="b"/>
              <a:pathLst>
                <a:path w="4673" h="3987" extrusionOk="0">
                  <a:moveTo>
                    <a:pt x="3132" y="0"/>
                  </a:moveTo>
                  <a:cubicBezTo>
                    <a:pt x="2878" y="0"/>
                    <a:pt x="2610" y="96"/>
                    <a:pt x="2363" y="321"/>
                  </a:cubicBezTo>
                  <a:cubicBezTo>
                    <a:pt x="1502" y="1089"/>
                    <a:pt x="734" y="1973"/>
                    <a:pt x="246" y="3043"/>
                  </a:cubicBezTo>
                  <a:cubicBezTo>
                    <a:pt x="0" y="3515"/>
                    <a:pt x="337" y="3987"/>
                    <a:pt x="832" y="3987"/>
                  </a:cubicBezTo>
                  <a:cubicBezTo>
                    <a:pt x="948" y="3987"/>
                    <a:pt x="1072" y="3961"/>
                    <a:pt x="1199" y="3904"/>
                  </a:cubicBezTo>
                  <a:cubicBezTo>
                    <a:pt x="2269" y="3509"/>
                    <a:pt x="3154" y="2741"/>
                    <a:pt x="3921" y="1880"/>
                  </a:cubicBezTo>
                  <a:cubicBezTo>
                    <a:pt x="4673" y="1057"/>
                    <a:pt x="3979" y="0"/>
                    <a:pt x="31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3" name="Google Shape;643;p9"/>
            <p:cNvSpPr/>
            <p:nvPr/>
          </p:nvSpPr>
          <p:spPr>
            <a:xfrm>
              <a:off x="3563100" y="4402650"/>
              <a:ext cx="62825" cy="67300"/>
            </a:xfrm>
            <a:custGeom>
              <a:avLst/>
              <a:gdLst/>
              <a:ahLst/>
              <a:cxnLst/>
              <a:rect l="l" t="t" r="r" b="b"/>
              <a:pathLst>
                <a:path w="2513" h="2692" extrusionOk="0">
                  <a:moveTo>
                    <a:pt x="1694" y="1"/>
                  </a:moveTo>
                  <a:cubicBezTo>
                    <a:pt x="1401" y="1"/>
                    <a:pt x="1105" y="154"/>
                    <a:pt x="954" y="355"/>
                  </a:cubicBezTo>
                  <a:cubicBezTo>
                    <a:pt x="675" y="750"/>
                    <a:pt x="489" y="1146"/>
                    <a:pt x="187" y="1518"/>
                  </a:cubicBezTo>
                  <a:cubicBezTo>
                    <a:pt x="0" y="1821"/>
                    <a:pt x="94" y="2402"/>
                    <a:pt x="489" y="2588"/>
                  </a:cubicBezTo>
                  <a:cubicBezTo>
                    <a:pt x="613" y="2658"/>
                    <a:pt x="740" y="2692"/>
                    <a:pt x="864" y="2692"/>
                  </a:cubicBezTo>
                  <a:cubicBezTo>
                    <a:pt x="1112" y="2692"/>
                    <a:pt x="1350" y="2557"/>
                    <a:pt x="1536" y="2309"/>
                  </a:cubicBezTo>
                  <a:cubicBezTo>
                    <a:pt x="1745" y="1914"/>
                    <a:pt x="2024" y="1518"/>
                    <a:pt x="2327" y="1146"/>
                  </a:cubicBezTo>
                  <a:cubicBezTo>
                    <a:pt x="2513" y="843"/>
                    <a:pt x="2327" y="262"/>
                    <a:pt x="2024" y="76"/>
                  </a:cubicBezTo>
                  <a:cubicBezTo>
                    <a:pt x="1921" y="24"/>
                    <a:pt x="1808" y="1"/>
                    <a:pt x="16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4" name="Google Shape;644;p9"/>
            <p:cNvSpPr/>
            <p:nvPr/>
          </p:nvSpPr>
          <p:spPr>
            <a:xfrm>
              <a:off x="3575100" y="4226675"/>
              <a:ext cx="139275" cy="102625"/>
            </a:xfrm>
            <a:custGeom>
              <a:avLst/>
              <a:gdLst/>
              <a:ahLst/>
              <a:cxnLst/>
              <a:rect l="l" t="t" r="r" b="b"/>
              <a:pathLst>
                <a:path w="5571" h="4105" extrusionOk="0">
                  <a:moveTo>
                    <a:pt x="4098" y="1"/>
                  </a:moveTo>
                  <a:cubicBezTo>
                    <a:pt x="3935" y="1"/>
                    <a:pt x="3764" y="42"/>
                    <a:pt x="3592" y="136"/>
                  </a:cubicBezTo>
                  <a:cubicBezTo>
                    <a:pt x="2428" y="903"/>
                    <a:pt x="1544" y="1787"/>
                    <a:pt x="591" y="2741"/>
                  </a:cubicBezTo>
                  <a:cubicBezTo>
                    <a:pt x="1" y="3331"/>
                    <a:pt x="541" y="4104"/>
                    <a:pt x="1186" y="4104"/>
                  </a:cubicBezTo>
                  <a:cubicBezTo>
                    <a:pt x="1304" y="4104"/>
                    <a:pt x="1426" y="4078"/>
                    <a:pt x="1544" y="4021"/>
                  </a:cubicBezTo>
                  <a:cubicBezTo>
                    <a:pt x="2708" y="3323"/>
                    <a:pt x="3871" y="2741"/>
                    <a:pt x="4848" y="1787"/>
                  </a:cubicBezTo>
                  <a:cubicBezTo>
                    <a:pt x="5570" y="1124"/>
                    <a:pt x="4949" y="1"/>
                    <a:pt x="40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645" name="Google Shape;645;p9"/>
          <p:cNvGrpSpPr/>
          <p:nvPr/>
        </p:nvGrpSpPr>
        <p:grpSpPr>
          <a:xfrm>
            <a:off x="10523615" y="-50572"/>
            <a:ext cx="2007692" cy="1572725"/>
            <a:chOff x="3495050" y="1152875"/>
            <a:chExt cx="1082275" cy="847800"/>
          </a:xfrm>
        </p:grpSpPr>
        <p:sp>
          <p:nvSpPr>
            <p:cNvPr id="646" name="Google Shape;646;p9"/>
            <p:cNvSpPr/>
            <p:nvPr/>
          </p:nvSpPr>
          <p:spPr>
            <a:xfrm>
              <a:off x="3495050" y="1170600"/>
              <a:ext cx="330975" cy="469025"/>
            </a:xfrm>
            <a:custGeom>
              <a:avLst/>
              <a:gdLst/>
              <a:ahLst/>
              <a:cxnLst/>
              <a:rect l="l" t="t" r="r" b="b"/>
              <a:pathLst>
                <a:path w="13239" h="18761" extrusionOk="0">
                  <a:moveTo>
                    <a:pt x="12300" y="0"/>
                  </a:moveTo>
                  <a:cubicBezTo>
                    <a:pt x="12182" y="0"/>
                    <a:pt x="12057" y="46"/>
                    <a:pt x="11935" y="150"/>
                  </a:cubicBezTo>
                  <a:cubicBezTo>
                    <a:pt x="6119" y="4408"/>
                    <a:pt x="1" y="10317"/>
                    <a:pt x="1164" y="18273"/>
                  </a:cubicBezTo>
                  <a:cubicBezTo>
                    <a:pt x="1201" y="18613"/>
                    <a:pt x="1451" y="18760"/>
                    <a:pt x="1728" y="18760"/>
                  </a:cubicBezTo>
                  <a:cubicBezTo>
                    <a:pt x="2153" y="18760"/>
                    <a:pt x="2640" y="18413"/>
                    <a:pt x="2513" y="17878"/>
                  </a:cubicBezTo>
                  <a:cubicBezTo>
                    <a:pt x="1559" y="10712"/>
                    <a:pt x="7468" y="5292"/>
                    <a:pt x="12610" y="1407"/>
                  </a:cubicBezTo>
                  <a:cubicBezTo>
                    <a:pt x="13239" y="930"/>
                    <a:pt x="12837" y="0"/>
                    <a:pt x="123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7" name="Google Shape;647;p9"/>
            <p:cNvSpPr/>
            <p:nvPr/>
          </p:nvSpPr>
          <p:spPr>
            <a:xfrm>
              <a:off x="3616025" y="1156225"/>
              <a:ext cx="508425" cy="530400"/>
            </a:xfrm>
            <a:custGeom>
              <a:avLst/>
              <a:gdLst/>
              <a:ahLst/>
              <a:cxnLst/>
              <a:rect l="l" t="t" r="r" b="b"/>
              <a:pathLst>
                <a:path w="20337" h="21216" extrusionOk="0">
                  <a:moveTo>
                    <a:pt x="19304" y="1"/>
                  </a:moveTo>
                  <a:cubicBezTo>
                    <a:pt x="19179" y="1"/>
                    <a:pt x="19046" y="44"/>
                    <a:pt x="18914" y="144"/>
                  </a:cubicBezTo>
                  <a:cubicBezTo>
                    <a:pt x="14657" y="3052"/>
                    <a:pt x="10004" y="5657"/>
                    <a:pt x="6119" y="9054"/>
                  </a:cubicBezTo>
                  <a:cubicBezTo>
                    <a:pt x="2722" y="11869"/>
                    <a:pt x="1" y="15940"/>
                    <a:pt x="303" y="20500"/>
                  </a:cubicBezTo>
                  <a:cubicBezTo>
                    <a:pt x="349" y="20977"/>
                    <a:pt x="739" y="21215"/>
                    <a:pt x="1117" y="21215"/>
                  </a:cubicBezTo>
                  <a:cubicBezTo>
                    <a:pt x="1495" y="21215"/>
                    <a:pt x="1862" y="20977"/>
                    <a:pt x="1862" y="20500"/>
                  </a:cubicBezTo>
                  <a:cubicBezTo>
                    <a:pt x="1559" y="15847"/>
                    <a:pt x="4560" y="12055"/>
                    <a:pt x="8050" y="9356"/>
                  </a:cubicBezTo>
                  <a:cubicBezTo>
                    <a:pt x="11749" y="6448"/>
                    <a:pt x="15820" y="4006"/>
                    <a:pt x="19682" y="1400"/>
                  </a:cubicBezTo>
                  <a:cubicBezTo>
                    <a:pt x="20337" y="996"/>
                    <a:pt x="19907" y="1"/>
                    <a:pt x="193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8" name="Google Shape;648;p9"/>
            <p:cNvSpPr/>
            <p:nvPr/>
          </p:nvSpPr>
          <p:spPr>
            <a:xfrm>
              <a:off x="3727200" y="1158575"/>
              <a:ext cx="697850" cy="565950"/>
            </a:xfrm>
            <a:custGeom>
              <a:avLst/>
              <a:gdLst/>
              <a:ahLst/>
              <a:cxnLst/>
              <a:rect l="l" t="t" r="r" b="b"/>
              <a:pathLst>
                <a:path w="27914" h="22638" extrusionOk="0">
                  <a:moveTo>
                    <a:pt x="26969" y="0"/>
                  </a:moveTo>
                  <a:cubicBezTo>
                    <a:pt x="26849" y="0"/>
                    <a:pt x="26720" y="43"/>
                    <a:pt x="26588" y="143"/>
                  </a:cubicBezTo>
                  <a:cubicBezTo>
                    <a:pt x="17561" y="6634"/>
                    <a:pt x="2835" y="9146"/>
                    <a:pt x="113" y="21755"/>
                  </a:cubicBezTo>
                  <a:cubicBezTo>
                    <a:pt x="1" y="22290"/>
                    <a:pt x="451" y="22638"/>
                    <a:pt x="890" y="22638"/>
                  </a:cubicBezTo>
                  <a:cubicBezTo>
                    <a:pt x="1177" y="22638"/>
                    <a:pt x="1460" y="22490"/>
                    <a:pt x="1579" y="22151"/>
                  </a:cubicBezTo>
                  <a:cubicBezTo>
                    <a:pt x="4184" y="10123"/>
                    <a:pt x="18724" y="7611"/>
                    <a:pt x="27355" y="1399"/>
                  </a:cubicBezTo>
                  <a:cubicBezTo>
                    <a:pt x="27914" y="995"/>
                    <a:pt x="27547" y="0"/>
                    <a:pt x="269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49" name="Google Shape;649;p9"/>
            <p:cNvSpPr/>
            <p:nvPr/>
          </p:nvSpPr>
          <p:spPr>
            <a:xfrm>
              <a:off x="3869500" y="1152875"/>
              <a:ext cx="707825" cy="611025"/>
            </a:xfrm>
            <a:custGeom>
              <a:avLst/>
              <a:gdLst/>
              <a:ahLst/>
              <a:cxnLst/>
              <a:rect l="l" t="t" r="r" b="b"/>
              <a:pathLst>
                <a:path w="28313" h="24441" extrusionOk="0">
                  <a:moveTo>
                    <a:pt x="27373" y="0"/>
                  </a:moveTo>
                  <a:cubicBezTo>
                    <a:pt x="27210" y="0"/>
                    <a:pt x="27042" y="82"/>
                    <a:pt x="26898" y="278"/>
                  </a:cubicBezTo>
                  <a:cubicBezTo>
                    <a:pt x="19523" y="9583"/>
                    <a:pt x="7123" y="13352"/>
                    <a:pt x="330" y="23332"/>
                  </a:cubicBezTo>
                  <a:cubicBezTo>
                    <a:pt x="1" y="23892"/>
                    <a:pt x="534" y="24441"/>
                    <a:pt x="1080" y="24441"/>
                  </a:cubicBezTo>
                  <a:cubicBezTo>
                    <a:pt x="1306" y="24441"/>
                    <a:pt x="1533" y="24347"/>
                    <a:pt x="1703" y="24123"/>
                  </a:cubicBezTo>
                  <a:cubicBezTo>
                    <a:pt x="8286" y="14236"/>
                    <a:pt x="20593" y="10537"/>
                    <a:pt x="27875" y="1348"/>
                  </a:cubicBezTo>
                  <a:cubicBezTo>
                    <a:pt x="28312" y="753"/>
                    <a:pt x="27868" y="0"/>
                    <a:pt x="273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0" name="Google Shape;650;p9"/>
            <p:cNvSpPr/>
            <p:nvPr/>
          </p:nvSpPr>
          <p:spPr>
            <a:xfrm>
              <a:off x="4007825" y="1440000"/>
              <a:ext cx="368075" cy="360050"/>
            </a:xfrm>
            <a:custGeom>
              <a:avLst/>
              <a:gdLst/>
              <a:ahLst/>
              <a:cxnLst/>
              <a:rect l="l" t="t" r="r" b="b"/>
              <a:pathLst>
                <a:path w="14723" h="14402" extrusionOk="0">
                  <a:moveTo>
                    <a:pt x="13618" y="1"/>
                  </a:moveTo>
                  <a:cubicBezTo>
                    <a:pt x="13451" y="1"/>
                    <a:pt x="13280" y="64"/>
                    <a:pt x="13129" y="215"/>
                  </a:cubicBezTo>
                  <a:cubicBezTo>
                    <a:pt x="8965" y="4496"/>
                    <a:pt x="4801" y="8846"/>
                    <a:pt x="520" y="13127"/>
                  </a:cubicBezTo>
                  <a:cubicBezTo>
                    <a:pt x="0" y="13647"/>
                    <a:pt x="516" y="14401"/>
                    <a:pt x="1089" y="14401"/>
                  </a:cubicBezTo>
                  <a:cubicBezTo>
                    <a:pt x="1260" y="14401"/>
                    <a:pt x="1435" y="14334"/>
                    <a:pt x="1590" y="14174"/>
                  </a:cubicBezTo>
                  <a:cubicBezTo>
                    <a:pt x="5755" y="9823"/>
                    <a:pt x="10035" y="5566"/>
                    <a:pt x="14199" y="1286"/>
                  </a:cubicBezTo>
                  <a:cubicBezTo>
                    <a:pt x="14723" y="762"/>
                    <a:pt x="14196" y="1"/>
                    <a:pt x="136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1" name="Google Shape;651;p9"/>
            <p:cNvSpPr/>
            <p:nvPr/>
          </p:nvSpPr>
          <p:spPr>
            <a:xfrm>
              <a:off x="4157900" y="1679825"/>
              <a:ext cx="248675" cy="219175"/>
            </a:xfrm>
            <a:custGeom>
              <a:avLst/>
              <a:gdLst/>
              <a:ahLst/>
              <a:cxnLst/>
              <a:rect l="l" t="t" r="r" b="b"/>
              <a:pathLst>
                <a:path w="9947" h="8767" extrusionOk="0">
                  <a:moveTo>
                    <a:pt x="9021" y="0"/>
                  </a:moveTo>
                  <a:cubicBezTo>
                    <a:pt x="8945" y="0"/>
                    <a:pt x="8864" y="14"/>
                    <a:pt x="8778" y="44"/>
                  </a:cubicBezTo>
                  <a:cubicBezTo>
                    <a:pt x="4800" y="1301"/>
                    <a:pt x="1799" y="4115"/>
                    <a:pt x="240" y="7884"/>
                  </a:cubicBezTo>
                  <a:cubicBezTo>
                    <a:pt x="1" y="8419"/>
                    <a:pt x="443" y="8767"/>
                    <a:pt x="918" y="8767"/>
                  </a:cubicBezTo>
                  <a:cubicBezTo>
                    <a:pt x="1227" y="8767"/>
                    <a:pt x="1550" y="8619"/>
                    <a:pt x="1706" y="8280"/>
                  </a:cubicBezTo>
                  <a:cubicBezTo>
                    <a:pt x="3055" y="4976"/>
                    <a:pt x="5777" y="2557"/>
                    <a:pt x="9150" y="1394"/>
                  </a:cubicBezTo>
                  <a:cubicBezTo>
                    <a:pt x="9946" y="1121"/>
                    <a:pt x="9705" y="0"/>
                    <a:pt x="90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2" name="Google Shape;652;p9"/>
            <p:cNvSpPr/>
            <p:nvPr/>
          </p:nvSpPr>
          <p:spPr>
            <a:xfrm>
              <a:off x="4283200" y="1837550"/>
              <a:ext cx="143475" cy="119625"/>
            </a:xfrm>
            <a:custGeom>
              <a:avLst/>
              <a:gdLst/>
              <a:ahLst/>
              <a:cxnLst/>
              <a:rect l="l" t="t" r="r" b="b"/>
              <a:pathLst>
                <a:path w="5739" h="4785" extrusionOk="0">
                  <a:moveTo>
                    <a:pt x="4686" y="0"/>
                  </a:moveTo>
                  <a:cubicBezTo>
                    <a:pt x="4637" y="0"/>
                    <a:pt x="4586" y="5"/>
                    <a:pt x="4534" y="17"/>
                  </a:cubicBezTo>
                  <a:cubicBezTo>
                    <a:pt x="2510" y="505"/>
                    <a:pt x="858" y="1971"/>
                    <a:pt x="183" y="3902"/>
                  </a:cubicBezTo>
                  <a:cubicBezTo>
                    <a:pt x="0" y="4437"/>
                    <a:pt x="465" y="4784"/>
                    <a:pt x="922" y="4784"/>
                  </a:cubicBezTo>
                  <a:cubicBezTo>
                    <a:pt x="1221" y="4784"/>
                    <a:pt x="1515" y="4637"/>
                    <a:pt x="1626" y="4297"/>
                  </a:cubicBezTo>
                  <a:cubicBezTo>
                    <a:pt x="2114" y="2831"/>
                    <a:pt x="3370" y="1761"/>
                    <a:pt x="4929" y="1482"/>
                  </a:cubicBezTo>
                  <a:cubicBezTo>
                    <a:pt x="5739" y="1307"/>
                    <a:pt x="5458" y="0"/>
                    <a:pt x="46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3" name="Google Shape;653;p9"/>
            <p:cNvSpPr/>
            <p:nvPr/>
          </p:nvSpPr>
          <p:spPr>
            <a:xfrm>
              <a:off x="4409450" y="1920125"/>
              <a:ext cx="138950" cy="80550"/>
            </a:xfrm>
            <a:custGeom>
              <a:avLst/>
              <a:gdLst/>
              <a:ahLst/>
              <a:cxnLst/>
              <a:rect l="l" t="t" r="r" b="b"/>
              <a:pathLst>
                <a:path w="5558" h="3222" extrusionOk="0">
                  <a:moveTo>
                    <a:pt x="4491" y="1"/>
                  </a:moveTo>
                  <a:cubicBezTo>
                    <a:pt x="4376" y="1"/>
                    <a:pt x="4256" y="34"/>
                    <a:pt x="4136" y="110"/>
                  </a:cubicBezTo>
                  <a:lnTo>
                    <a:pt x="647" y="1855"/>
                  </a:lnTo>
                  <a:cubicBezTo>
                    <a:pt x="0" y="2266"/>
                    <a:pt x="377" y="3222"/>
                    <a:pt x="1025" y="3222"/>
                  </a:cubicBezTo>
                  <a:cubicBezTo>
                    <a:pt x="1147" y="3222"/>
                    <a:pt x="1279" y="3188"/>
                    <a:pt x="1415" y="3111"/>
                  </a:cubicBezTo>
                  <a:cubicBezTo>
                    <a:pt x="2578" y="2529"/>
                    <a:pt x="3741" y="1948"/>
                    <a:pt x="4811" y="1366"/>
                  </a:cubicBezTo>
                  <a:cubicBezTo>
                    <a:pt x="5557" y="974"/>
                    <a:pt x="5110" y="1"/>
                    <a:pt x="44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654" name="Google Shape;654;p9"/>
          <p:cNvGrpSpPr/>
          <p:nvPr/>
        </p:nvGrpSpPr>
        <p:grpSpPr>
          <a:xfrm>
            <a:off x="1066381" y="483441"/>
            <a:ext cx="553552" cy="839000"/>
            <a:chOff x="2525525" y="689125"/>
            <a:chExt cx="298400" cy="452275"/>
          </a:xfrm>
        </p:grpSpPr>
        <p:sp>
          <p:nvSpPr>
            <p:cNvPr id="655" name="Google Shape;655;p9"/>
            <p:cNvSpPr/>
            <p:nvPr/>
          </p:nvSpPr>
          <p:spPr>
            <a:xfrm>
              <a:off x="2525525" y="689125"/>
              <a:ext cx="269300" cy="187475"/>
            </a:xfrm>
            <a:custGeom>
              <a:avLst/>
              <a:gdLst/>
              <a:ahLst/>
              <a:cxnLst/>
              <a:rect l="l" t="t" r="r" b="b"/>
              <a:pathLst>
                <a:path w="10772" h="7499" extrusionOk="0">
                  <a:moveTo>
                    <a:pt x="4571" y="0"/>
                  </a:moveTo>
                  <a:cubicBezTo>
                    <a:pt x="3917" y="0"/>
                    <a:pt x="3244" y="296"/>
                    <a:pt x="2816" y="798"/>
                  </a:cubicBezTo>
                  <a:cubicBezTo>
                    <a:pt x="2234" y="1566"/>
                    <a:pt x="2141" y="2729"/>
                    <a:pt x="2327" y="3706"/>
                  </a:cubicBezTo>
                  <a:cubicBezTo>
                    <a:pt x="2443" y="3986"/>
                    <a:pt x="2537" y="4288"/>
                    <a:pt x="2723" y="4660"/>
                  </a:cubicBezTo>
                  <a:cubicBezTo>
                    <a:pt x="2537" y="4567"/>
                    <a:pt x="2327" y="4474"/>
                    <a:pt x="2141" y="4381"/>
                  </a:cubicBezTo>
                  <a:cubicBezTo>
                    <a:pt x="1921" y="4297"/>
                    <a:pt x="1702" y="4251"/>
                    <a:pt x="1493" y="4251"/>
                  </a:cubicBezTo>
                  <a:cubicBezTo>
                    <a:pt x="1237" y="4251"/>
                    <a:pt x="997" y="4320"/>
                    <a:pt x="792" y="4474"/>
                  </a:cubicBezTo>
                  <a:cubicBezTo>
                    <a:pt x="117" y="4870"/>
                    <a:pt x="1" y="5823"/>
                    <a:pt x="396" y="6405"/>
                  </a:cubicBezTo>
                  <a:cubicBezTo>
                    <a:pt x="792" y="7103"/>
                    <a:pt x="1559" y="7382"/>
                    <a:pt x="2234" y="7475"/>
                  </a:cubicBezTo>
                  <a:cubicBezTo>
                    <a:pt x="2365" y="7491"/>
                    <a:pt x="2503" y="7498"/>
                    <a:pt x="2645" y="7498"/>
                  </a:cubicBezTo>
                  <a:cubicBezTo>
                    <a:pt x="3359" y="7498"/>
                    <a:pt x="4168" y="7301"/>
                    <a:pt x="4654" y="6894"/>
                  </a:cubicBezTo>
                  <a:cubicBezTo>
                    <a:pt x="4863" y="6894"/>
                    <a:pt x="4956" y="6987"/>
                    <a:pt x="5142" y="6987"/>
                  </a:cubicBezTo>
                  <a:cubicBezTo>
                    <a:pt x="5142" y="6894"/>
                    <a:pt x="5142" y="6800"/>
                    <a:pt x="5235" y="6707"/>
                  </a:cubicBezTo>
                  <a:cubicBezTo>
                    <a:pt x="6026" y="6614"/>
                    <a:pt x="6887" y="6405"/>
                    <a:pt x="7678" y="6312"/>
                  </a:cubicBezTo>
                  <a:cubicBezTo>
                    <a:pt x="8259" y="6219"/>
                    <a:pt x="8841" y="6126"/>
                    <a:pt x="9423" y="5823"/>
                  </a:cubicBezTo>
                  <a:cubicBezTo>
                    <a:pt x="10004" y="5544"/>
                    <a:pt x="10470" y="5056"/>
                    <a:pt x="10586" y="4474"/>
                  </a:cubicBezTo>
                  <a:cubicBezTo>
                    <a:pt x="10772" y="3497"/>
                    <a:pt x="10004" y="2543"/>
                    <a:pt x="9120" y="2334"/>
                  </a:cubicBezTo>
                  <a:cubicBezTo>
                    <a:pt x="8954" y="2302"/>
                    <a:pt x="8789" y="2287"/>
                    <a:pt x="8625" y="2287"/>
                  </a:cubicBezTo>
                  <a:cubicBezTo>
                    <a:pt x="7824" y="2287"/>
                    <a:pt x="7055" y="2642"/>
                    <a:pt x="6398" y="3125"/>
                  </a:cubicBezTo>
                  <a:cubicBezTo>
                    <a:pt x="6305" y="3218"/>
                    <a:pt x="6305" y="3218"/>
                    <a:pt x="6212" y="3311"/>
                  </a:cubicBezTo>
                  <a:cubicBezTo>
                    <a:pt x="6305" y="2915"/>
                    <a:pt x="6398" y="2450"/>
                    <a:pt x="6398" y="2055"/>
                  </a:cubicBezTo>
                  <a:cubicBezTo>
                    <a:pt x="6398" y="1380"/>
                    <a:pt x="6119" y="705"/>
                    <a:pt x="5631" y="310"/>
                  </a:cubicBezTo>
                  <a:cubicBezTo>
                    <a:pt x="5317" y="98"/>
                    <a:pt x="4947" y="0"/>
                    <a:pt x="45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6" name="Google Shape;656;p9"/>
            <p:cNvSpPr/>
            <p:nvPr/>
          </p:nvSpPr>
          <p:spPr>
            <a:xfrm>
              <a:off x="2542975" y="832625"/>
              <a:ext cx="280950" cy="308775"/>
            </a:xfrm>
            <a:custGeom>
              <a:avLst/>
              <a:gdLst/>
              <a:ahLst/>
              <a:cxnLst/>
              <a:rect l="l" t="t" r="r" b="b"/>
              <a:pathLst>
                <a:path w="11238" h="12351" extrusionOk="0">
                  <a:moveTo>
                    <a:pt x="7904" y="0"/>
                  </a:moveTo>
                  <a:cubicBezTo>
                    <a:pt x="6382" y="0"/>
                    <a:pt x="4677" y="365"/>
                    <a:pt x="3862" y="572"/>
                  </a:cubicBezTo>
                  <a:cubicBezTo>
                    <a:pt x="2420" y="967"/>
                    <a:pt x="955" y="2038"/>
                    <a:pt x="466" y="3480"/>
                  </a:cubicBezTo>
                  <a:cubicBezTo>
                    <a:pt x="1" y="4852"/>
                    <a:pt x="373" y="6388"/>
                    <a:pt x="1257" y="7551"/>
                  </a:cubicBezTo>
                  <a:cubicBezTo>
                    <a:pt x="2025" y="8807"/>
                    <a:pt x="3188" y="9691"/>
                    <a:pt x="4258" y="10668"/>
                  </a:cubicBezTo>
                  <a:cubicBezTo>
                    <a:pt x="5026" y="11250"/>
                    <a:pt x="5817" y="11832"/>
                    <a:pt x="6677" y="12111"/>
                  </a:cubicBezTo>
                  <a:cubicBezTo>
                    <a:pt x="7035" y="12271"/>
                    <a:pt x="7420" y="12351"/>
                    <a:pt x="7803" y="12351"/>
                  </a:cubicBezTo>
                  <a:cubicBezTo>
                    <a:pt x="8367" y="12351"/>
                    <a:pt x="8928" y="12178"/>
                    <a:pt x="9399" y="11832"/>
                  </a:cubicBezTo>
                  <a:cubicBezTo>
                    <a:pt x="10167" y="11250"/>
                    <a:pt x="10353" y="10180"/>
                    <a:pt x="10562" y="9203"/>
                  </a:cubicBezTo>
                  <a:cubicBezTo>
                    <a:pt x="10842" y="7458"/>
                    <a:pt x="11051" y="5713"/>
                    <a:pt x="11144" y="3968"/>
                  </a:cubicBezTo>
                  <a:cubicBezTo>
                    <a:pt x="11237" y="2898"/>
                    <a:pt x="11237" y="1828"/>
                    <a:pt x="10656" y="967"/>
                  </a:cubicBezTo>
                  <a:cubicBezTo>
                    <a:pt x="10221" y="234"/>
                    <a:pt x="9121" y="0"/>
                    <a:pt x="79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7" name="Google Shape;657;p9"/>
            <p:cNvSpPr/>
            <p:nvPr/>
          </p:nvSpPr>
          <p:spPr>
            <a:xfrm>
              <a:off x="2572050" y="929775"/>
              <a:ext cx="32450" cy="39625"/>
            </a:xfrm>
            <a:custGeom>
              <a:avLst/>
              <a:gdLst/>
              <a:ahLst/>
              <a:cxnLst/>
              <a:rect l="l" t="t" r="r" b="b"/>
              <a:pathLst>
                <a:path w="1298" h="1585" extrusionOk="0">
                  <a:moveTo>
                    <a:pt x="398" y="1"/>
                  </a:moveTo>
                  <a:cubicBezTo>
                    <a:pt x="261" y="1"/>
                    <a:pt x="131" y="82"/>
                    <a:pt x="94" y="269"/>
                  </a:cubicBezTo>
                  <a:cubicBezTo>
                    <a:pt x="1" y="757"/>
                    <a:pt x="187" y="1246"/>
                    <a:pt x="582" y="1548"/>
                  </a:cubicBezTo>
                  <a:cubicBezTo>
                    <a:pt x="632" y="1573"/>
                    <a:pt x="682" y="1584"/>
                    <a:pt x="731" y="1584"/>
                  </a:cubicBezTo>
                  <a:cubicBezTo>
                    <a:pt x="1046" y="1584"/>
                    <a:pt x="1297" y="1112"/>
                    <a:pt x="955" y="850"/>
                  </a:cubicBezTo>
                  <a:cubicBezTo>
                    <a:pt x="862" y="850"/>
                    <a:pt x="862" y="757"/>
                    <a:pt x="769" y="757"/>
                  </a:cubicBezTo>
                  <a:lnTo>
                    <a:pt x="769" y="571"/>
                  </a:lnTo>
                  <a:lnTo>
                    <a:pt x="769" y="478"/>
                  </a:lnTo>
                  <a:cubicBezTo>
                    <a:pt x="824" y="185"/>
                    <a:pt x="604" y="1"/>
                    <a:pt x="3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8" name="Google Shape;658;p9"/>
            <p:cNvSpPr/>
            <p:nvPr/>
          </p:nvSpPr>
          <p:spPr>
            <a:xfrm>
              <a:off x="2630225" y="1020500"/>
              <a:ext cx="38400" cy="28250"/>
            </a:xfrm>
            <a:custGeom>
              <a:avLst/>
              <a:gdLst/>
              <a:ahLst/>
              <a:cxnLst/>
              <a:rect l="l" t="t" r="r" b="b"/>
              <a:pathLst>
                <a:path w="1536" h="1130" extrusionOk="0">
                  <a:moveTo>
                    <a:pt x="389" y="0"/>
                  </a:moveTo>
                  <a:cubicBezTo>
                    <a:pt x="343" y="0"/>
                    <a:pt x="304" y="12"/>
                    <a:pt x="279" y="36"/>
                  </a:cubicBezTo>
                  <a:cubicBezTo>
                    <a:pt x="93" y="245"/>
                    <a:pt x="0" y="432"/>
                    <a:pt x="93" y="618"/>
                  </a:cubicBezTo>
                  <a:cubicBezTo>
                    <a:pt x="248" y="946"/>
                    <a:pt x="610" y="1130"/>
                    <a:pt x="1008" y="1130"/>
                  </a:cubicBezTo>
                  <a:cubicBezTo>
                    <a:pt x="1090" y="1130"/>
                    <a:pt x="1173" y="1122"/>
                    <a:pt x="1257" y="1106"/>
                  </a:cubicBezTo>
                  <a:cubicBezTo>
                    <a:pt x="1443" y="1106"/>
                    <a:pt x="1536" y="827"/>
                    <a:pt x="1443" y="711"/>
                  </a:cubicBezTo>
                  <a:cubicBezTo>
                    <a:pt x="1443" y="432"/>
                    <a:pt x="1257" y="432"/>
                    <a:pt x="1047" y="432"/>
                  </a:cubicBezTo>
                  <a:lnTo>
                    <a:pt x="861" y="432"/>
                  </a:lnTo>
                  <a:cubicBezTo>
                    <a:pt x="954" y="432"/>
                    <a:pt x="954" y="432"/>
                    <a:pt x="861" y="339"/>
                  </a:cubicBezTo>
                  <a:lnTo>
                    <a:pt x="768" y="339"/>
                  </a:lnTo>
                  <a:cubicBezTo>
                    <a:pt x="861" y="339"/>
                    <a:pt x="768" y="245"/>
                    <a:pt x="768" y="245"/>
                  </a:cubicBezTo>
                  <a:cubicBezTo>
                    <a:pt x="699" y="91"/>
                    <a:pt x="517" y="0"/>
                    <a:pt x="38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59" name="Google Shape;659;p9"/>
            <p:cNvSpPr/>
            <p:nvPr/>
          </p:nvSpPr>
          <p:spPr>
            <a:xfrm>
              <a:off x="2717450" y="1077225"/>
              <a:ext cx="21550" cy="29100"/>
            </a:xfrm>
            <a:custGeom>
              <a:avLst/>
              <a:gdLst/>
              <a:ahLst/>
              <a:cxnLst/>
              <a:rect l="l" t="t" r="r" b="b"/>
              <a:pathLst>
                <a:path w="862" h="1164" extrusionOk="0">
                  <a:moveTo>
                    <a:pt x="466" y="0"/>
                  </a:moveTo>
                  <a:cubicBezTo>
                    <a:pt x="280" y="0"/>
                    <a:pt x="94" y="93"/>
                    <a:pt x="94" y="303"/>
                  </a:cubicBezTo>
                  <a:lnTo>
                    <a:pt x="94" y="768"/>
                  </a:lnTo>
                  <a:cubicBezTo>
                    <a:pt x="1" y="978"/>
                    <a:pt x="187" y="1164"/>
                    <a:pt x="373" y="1164"/>
                  </a:cubicBezTo>
                  <a:cubicBezTo>
                    <a:pt x="675" y="1164"/>
                    <a:pt x="769" y="978"/>
                    <a:pt x="769" y="768"/>
                  </a:cubicBezTo>
                  <a:cubicBezTo>
                    <a:pt x="769" y="582"/>
                    <a:pt x="769" y="489"/>
                    <a:pt x="862" y="303"/>
                  </a:cubicBezTo>
                  <a:cubicBezTo>
                    <a:pt x="862" y="93"/>
                    <a:pt x="675" y="0"/>
                    <a:pt x="4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0" name="Google Shape;660;p9"/>
            <p:cNvSpPr/>
            <p:nvPr/>
          </p:nvSpPr>
          <p:spPr>
            <a:xfrm>
              <a:off x="2758175" y="1064400"/>
              <a:ext cx="29100" cy="40225"/>
            </a:xfrm>
            <a:custGeom>
              <a:avLst/>
              <a:gdLst/>
              <a:ahLst/>
              <a:cxnLst/>
              <a:rect l="l" t="t" r="r" b="b"/>
              <a:pathLst>
                <a:path w="1164" h="1609" extrusionOk="0">
                  <a:moveTo>
                    <a:pt x="680" y="0"/>
                  </a:moveTo>
                  <a:cubicBezTo>
                    <a:pt x="520" y="0"/>
                    <a:pt x="396" y="156"/>
                    <a:pt x="396" y="327"/>
                  </a:cubicBezTo>
                  <a:cubicBezTo>
                    <a:pt x="303" y="606"/>
                    <a:pt x="117" y="909"/>
                    <a:pt x="0" y="1188"/>
                  </a:cubicBezTo>
                  <a:cubicBezTo>
                    <a:pt x="0" y="1281"/>
                    <a:pt x="117" y="1584"/>
                    <a:pt x="303" y="1584"/>
                  </a:cubicBezTo>
                  <a:cubicBezTo>
                    <a:pt x="338" y="1601"/>
                    <a:pt x="375" y="1609"/>
                    <a:pt x="411" y="1609"/>
                  </a:cubicBezTo>
                  <a:cubicBezTo>
                    <a:pt x="565" y="1609"/>
                    <a:pt x="716" y="1473"/>
                    <a:pt x="791" y="1397"/>
                  </a:cubicBezTo>
                  <a:cubicBezTo>
                    <a:pt x="884" y="1095"/>
                    <a:pt x="977" y="816"/>
                    <a:pt x="1070" y="513"/>
                  </a:cubicBezTo>
                  <a:cubicBezTo>
                    <a:pt x="1164" y="327"/>
                    <a:pt x="977" y="25"/>
                    <a:pt x="791" y="25"/>
                  </a:cubicBezTo>
                  <a:cubicBezTo>
                    <a:pt x="753" y="8"/>
                    <a:pt x="716" y="0"/>
                    <a:pt x="6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1" name="Google Shape;661;p9"/>
            <p:cNvSpPr/>
            <p:nvPr/>
          </p:nvSpPr>
          <p:spPr>
            <a:xfrm>
              <a:off x="2774700" y="994375"/>
              <a:ext cx="28900" cy="37325"/>
            </a:xfrm>
            <a:custGeom>
              <a:avLst/>
              <a:gdLst/>
              <a:ahLst/>
              <a:cxnLst/>
              <a:rect l="l" t="t" r="r" b="b"/>
              <a:pathLst>
                <a:path w="1156" h="1493" extrusionOk="0">
                  <a:moveTo>
                    <a:pt x="687" y="1"/>
                  </a:moveTo>
                  <a:cubicBezTo>
                    <a:pt x="538" y="1"/>
                    <a:pt x="389" y="67"/>
                    <a:pt x="316" y="220"/>
                  </a:cubicBezTo>
                  <a:cubicBezTo>
                    <a:pt x="223" y="500"/>
                    <a:pt x="223" y="802"/>
                    <a:pt x="130" y="1081"/>
                  </a:cubicBezTo>
                  <a:cubicBezTo>
                    <a:pt x="0" y="1327"/>
                    <a:pt x="257" y="1492"/>
                    <a:pt x="492" y="1492"/>
                  </a:cubicBezTo>
                  <a:cubicBezTo>
                    <a:pt x="635" y="1492"/>
                    <a:pt x="770" y="1431"/>
                    <a:pt x="805" y="1290"/>
                  </a:cubicBezTo>
                  <a:cubicBezTo>
                    <a:pt x="898" y="988"/>
                    <a:pt x="991" y="709"/>
                    <a:pt x="1084" y="406"/>
                  </a:cubicBezTo>
                  <a:cubicBezTo>
                    <a:pt x="1155" y="165"/>
                    <a:pt x="922" y="1"/>
                    <a:pt x="6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2" name="Google Shape;662;p9"/>
            <p:cNvSpPr/>
            <p:nvPr/>
          </p:nvSpPr>
          <p:spPr>
            <a:xfrm>
              <a:off x="2738975" y="1016725"/>
              <a:ext cx="19225" cy="29125"/>
            </a:xfrm>
            <a:custGeom>
              <a:avLst/>
              <a:gdLst/>
              <a:ahLst/>
              <a:cxnLst/>
              <a:rect l="l" t="t" r="r" b="b"/>
              <a:pathLst>
                <a:path w="769" h="1165" extrusionOk="0">
                  <a:moveTo>
                    <a:pt x="396" y="1"/>
                  </a:moveTo>
                  <a:cubicBezTo>
                    <a:pt x="187" y="1"/>
                    <a:pt x="94" y="187"/>
                    <a:pt x="1" y="396"/>
                  </a:cubicBezTo>
                  <a:lnTo>
                    <a:pt x="1" y="769"/>
                  </a:lnTo>
                  <a:cubicBezTo>
                    <a:pt x="1" y="978"/>
                    <a:pt x="187" y="1164"/>
                    <a:pt x="396" y="1164"/>
                  </a:cubicBezTo>
                  <a:cubicBezTo>
                    <a:pt x="582" y="1164"/>
                    <a:pt x="675" y="978"/>
                    <a:pt x="768" y="769"/>
                  </a:cubicBezTo>
                  <a:lnTo>
                    <a:pt x="768" y="396"/>
                  </a:lnTo>
                  <a:cubicBezTo>
                    <a:pt x="768" y="187"/>
                    <a:pt x="582" y="1"/>
                    <a:pt x="3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3" name="Google Shape;663;p9"/>
            <p:cNvSpPr/>
            <p:nvPr/>
          </p:nvSpPr>
          <p:spPr>
            <a:xfrm>
              <a:off x="2678225" y="1010300"/>
              <a:ext cx="37725" cy="41975"/>
            </a:xfrm>
            <a:custGeom>
              <a:avLst/>
              <a:gdLst/>
              <a:ahLst/>
              <a:cxnLst/>
              <a:rect l="l" t="t" r="r" b="b"/>
              <a:pathLst>
                <a:path w="1509" h="1679" extrusionOk="0">
                  <a:moveTo>
                    <a:pt x="524" y="1"/>
                  </a:moveTo>
                  <a:cubicBezTo>
                    <a:pt x="278" y="1"/>
                    <a:pt x="0" y="275"/>
                    <a:pt x="197" y="537"/>
                  </a:cubicBezTo>
                  <a:cubicBezTo>
                    <a:pt x="290" y="840"/>
                    <a:pt x="500" y="1235"/>
                    <a:pt x="686" y="1514"/>
                  </a:cubicBezTo>
                  <a:cubicBezTo>
                    <a:pt x="740" y="1630"/>
                    <a:pt x="839" y="1678"/>
                    <a:pt x="945" y="1678"/>
                  </a:cubicBezTo>
                  <a:cubicBezTo>
                    <a:pt x="1203" y="1678"/>
                    <a:pt x="1509" y="1398"/>
                    <a:pt x="1360" y="1119"/>
                  </a:cubicBezTo>
                  <a:cubicBezTo>
                    <a:pt x="1174" y="840"/>
                    <a:pt x="988" y="537"/>
                    <a:pt x="779" y="165"/>
                  </a:cubicBezTo>
                  <a:cubicBezTo>
                    <a:pt x="724" y="48"/>
                    <a:pt x="627" y="1"/>
                    <a:pt x="5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4" name="Google Shape;664;p9"/>
            <p:cNvSpPr/>
            <p:nvPr/>
          </p:nvSpPr>
          <p:spPr>
            <a:xfrm>
              <a:off x="2712225" y="977775"/>
              <a:ext cx="22125" cy="36650"/>
            </a:xfrm>
            <a:custGeom>
              <a:avLst/>
              <a:gdLst/>
              <a:ahLst/>
              <a:cxnLst/>
              <a:rect l="l" t="t" r="r" b="b"/>
              <a:pathLst>
                <a:path w="885" h="1466" extrusionOk="0">
                  <a:moveTo>
                    <a:pt x="396" y="0"/>
                  </a:moveTo>
                  <a:cubicBezTo>
                    <a:pt x="210" y="0"/>
                    <a:pt x="0" y="210"/>
                    <a:pt x="0" y="396"/>
                  </a:cubicBezTo>
                  <a:cubicBezTo>
                    <a:pt x="0" y="582"/>
                    <a:pt x="0" y="884"/>
                    <a:pt x="94" y="1070"/>
                  </a:cubicBezTo>
                  <a:cubicBezTo>
                    <a:pt x="94" y="1257"/>
                    <a:pt x="210" y="1466"/>
                    <a:pt x="489" y="1466"/>
                  </a:cubicBezTo>
                  <a:cubicBezTo>
                    <a:pt x="582" y="1466"/>
                    <a:pt x="884" y="1257"/>
                    <a:pt x="791" y="1070"/>
                  </a:cubicBezTo>
                  <a:cubicBezTo>
                    <a:pt x="791" y="884"/>
                    <a:pt x="791" y="582"/>
                    <a:pt x="675" y="396"/>
                  </a:cubicBezTo>
                  <a:cubicBezTo>
                    <a:pt x="675" y="210"/>
                    <a:pt x="582"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5" name="Google Shape;665;p9"/>
            <p:cNvSpPr/>
            <p:nvPr/>
          </p:nvSpPr>
          <p:spPr>
            <a:xfrm>
              <a:off x="2748875" y="960900"/>
              <a:ext cx="23850" cy="34600"/>
            </a:xfrm>
            <a:custGeom>
              <a:avLst/>
              <a:gdLst/>
              <a:ahLst/>
              <a:cxnLst/>
              <a:rect l="l" t="t" r="r" b="b"/>
              <a:pathLst>
                <a:path w="954" h="1384" extrusionOk="0">
                  <a:moveTo>
                    <a:pt x="675" y="1"/>
                  </a:moveTo>
                  <a:cubicBezTo>
                    <a:pt x="489" y="1"/>
                    <a:pt x="186" y="94"/>
                    <a:pt x="186" y="303"/>
                  </a:cubicBezTo>
                  <a:cubicBezTo>
                    <a:pt x="186" y="489"/>
                    <a:pt x="93" y="675"/>
                    <a:pt x="93" y="885"/>
                  </a:cubicBezTo>
                  <a:cubicBezTo>
                    <a:pt x="0" y="1071"/>
                    <a:pt x="93" y="1257"/>
                    <a:pt x="279" y="1350"/>
                  </a:cubicBezTo>
                  <a:cubicBezTo>
                    <a:pt x="321" y="1373"/>
                    <a:pt x="362" y="1383"/>
                    <a:pt x="402" y="1383"/>
                  </a:cubicBezTo>
                  <a:cubicBezTo>
                    <a:pt x="559" y="1383"/>
                    <a:pt x="693" y="1220"/>
                    <a:pt x="768" y="1071"/>
                  </a:cubicBezTo>
                  <a:cubicBezTo>
                    <a:pt x="768" y="885"/>
                    <a:pt x="861" y="675"/>
                    <a:pt x="861" y="489"/>
                  </a:cubicBezTo>
                  <a:cubicBezTo>
                    <a:pt x="954" y="303"/>
                    <a:pt x="861" y="94"/>
                    <a:pt x="6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6" name="Google Shape;666;p9"/>
            <p:cNvSpPr/>
            <p:nvPr/>
          </p:nvSpPr>
          <p:spPr>
            <a:xfrm>
              <a:off x="2784925" y="918000"/>
              <a:ext cx="20950" cy="40450"/>
            </a:xfrm>
            <a:custGeom>
              <a:avLst/>
              <a:gdLst/>
              <a:ahLst/>
              <a:cxnLst/>
              <a:rect l="l" t="t" r="r" b="b"/>
              <a:pathLst>
                <a:path w="838" h="1618" extrusionOk="0">
                  <a:moveTo>
                    <a:pt x="477" y="1"/>
                  </a:moveTo>
                  <a:cubicBezTo>
                    <a:pt x="291" y="1"/>
                    <a:pt x="94" y="123"/>
                    <a:pt x="94" y="367"/>
                  </a:cubicBezTo>
                  <a:cubicBezTo>
                    <a:pt x="94" y="647"/>
                    <a:pt x="94" y="949"/>
                    <a:pt x="0" y="1321"/>
                  </a:cubicBezTo>
                  <a:cubicBezTo>
                    <a:pt x="0" y="1519"/>
                    <a:pt x="198" y="1618"/>
                    <a:pt x="396" y="1618"/>
                  </a:cubicBezTo>
                  <a:cubicBezTo>
                    <a:pt x="594" y="1618"/>
                    <a:pt x="791" y="1519"/>
                    <a:pt x="791" y="1321"/>
                  </a:cubicBezTo>
                  <a:lnTo>
                    <a:pt x="791" y="367"/>
                  </a:lnTo>
                  <a:cubicBezTo>
                    <a:pt x="838" y="123"/>
                    <a:pt x="663" y="1"/>
                    <a:pt x="4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7" name="Google Shape;667;p9"/>
            <p:cNvSpPr/>
            <p:nvPr/>
          </p:nvSpPr>
          <p:spPr>
            <a:xfrm>
              <a:off x="2630225" y="976600"/>
              <a:ext cx="31425" cy="32025"/>
            </a:xfrm>
            <a:custGeom>
              <a:avLst/>
              <a:gdLst/>
              <a:ahLst/>
              <a:cxnLst/>
              <a:rect l="l" t="t" r="r" b="b"/>
              <a:pathLst>
                <a:path w="1257" h="1281" extrusionOk="0">
                  <a:moveTo>
                    <a:pt x="375" y="1"/>
                  </a:moveTo>
                  <a:cubicBezTo>
                    <a:pt x="279" y="1"/>
                    <a:pt x="186" y="47"/>
                    <a:pt x="93" y="140"/>
                  </a:cubicBezTo>
                  <a:cubicBezTo>
                    <a:pt x="0" y="257"/>
                    <a:pt x="0" y="536"/>
                    <a:pt x="93" y="629"/>
                  </a:cubicBezTo>
                  <a:cubicBezTo>
                    <a:pt x="279" y="838"/>
                    <a:pt x="372" y="1024"/>
                    <a:pt x="582" y="1211"/>
                  </a:cubicBezTo>
                  <a:cubicBezTo>
                    <a:pt x="628" y="1257"/>
                    <a:pt x="721" y="1280"/>
                    <a:pt x="814" y="1280"/>
                  </a:cubicBezTo>
                  <a:cubicBezTo>
                    <a:pt x="908" y="1280"/>
                    <a:pt x="1001" y="1257"/>
                    <a:pt x="1047" y="1211"/>
                  </a:cubicBezTo>
                  <a:cubicBezTo>
                    <a:pt x="1257" y="1024"/>
                    <a:pt x="1257" y="838"/>
                    <a:pt x="1047" y="629"/>
                  </a:cubicBezTo>
                  <a:cubicBezTo>
                    <a:pt x="954" y="536"/>
                    <a:pt x="768" y="350"/>
                    <a:pt x="675" y="140"/>
                  </a:cubicBezTo>
                  <a:cubicBezTo>
                    <a:pt x="570" y="47"/>
                    <a:pt x="471" y="1"/>
                    <a:pt x="3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8" name="Google Shape;668;p9"/>
            <p:cNvSpPr/>
            <p:nvPr/>
          </p:nvSpPr>
          <p:spPr>
            <a:xfrm>
              <a:off x="2661625" y="944775"/>
              <a:ext cx="29275" cy="35375"/>
            </a:xfrm>
            <a:custGeom>
              <a:avLst/>
              <a:gdLst/>
              <a:ahLst/>
              <a:cxnLst/>
              <a:rect l="l" t="t" r="r" b="b"/>
              <a:pathLst>
                <a:path w="1171" h="1415" extrusionOk="0">
                  <a:moveTo>
                    <a:pt x="338" y="0"/>
                  </a:moveTo>
                  <a:cubicBezTo>
                    <a:pt x="169" y="0"/>
                    <a:pt x="1" y="122"/>
                    <a:pt x="1" y="366"/>
                  </a:cubicBezTo>
                  <a:cubicBezTo>
                    <a:pt x="1" y="739"/>
                    <a:pt x="94" y="1041"/>
                    <a:pt x="373" y="1320"/>
                  </a:cubicBezTo>
                  <a:cubicBezTo>
                    <a:pt x="459" y="1386"/>
                    <a:pt x="549" y="1414"/>
                    <a:pt x="634" y="1414"/>
                  </a:cubicBezTo>
                  <a:cubicBezTo>
                    <a:pt x="939" y="1414"/>
                    <a:pt x="1171" y="1048"/>
                    <a:pt x="861" y="739"/>
                  </a:cubicBezTo>
                  <a:cubicBezTo>
                    <a:pt x="768" y="646"/>
                    <a:pt x="675" y="553"/>
                    <a:pt x="675" y="366"/>
                  </a:cubicBezTo>
                  <a:cubicBezTo>
                    <a:pt x="675" y="122"/>
                    <a:pt x="507" y="0"/>
                    <a:pt x="3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69" name="Google Shape;669;p9"/>
            <p:cNvSpPr/>
            <p:nvPr/>
          </p:nvSpPr>
          <p:spPr>
            <a:xfrm>
              <a:off x="2717450" y="910300"/>
              <a:ext cx="21550" cy="33775"/>
            </a:xfrm>
            <a:custGeom>
              <a:avLst/>
              <a:gdLst/>
              <a:ahLst/>
              <a:cxnLst/>
              <a:rect l="l" t="t" r="r" b="b"/>
              <a:pathLst>
                <a:path w="862" h="1351" extrusionOk="0">
                  <a:moveTo>
                    <a:pt x="280" y="1"/>
                  </a:moveTo>
                  <a:cubicBezTo>
                    <a:pt x="94" y="94"/>
                    <a:pt x="1" y="280"/>
                    <a:pt x="94" y="466"/>
                  </a:cubicBezTo>
                  <a:cubicBezTo>
                    <a:pt x="94" y="675"/>
                    <a:pt x="94" y="861"/>
                    <a:pt x="187" y="1048"/>
                  </a:cubicBezTo>
                  <a:cubicBezTo>
                    <a:pt x="187" y="1257"/>
                    <a:pt x="373" y="1350"/>
                    <a:pt x="582" y="1350"/>
                  </a:cubicBezTo>
                  <a:cubicBezTo>
                    <a:pt x="769" y="1257"/>
                    <a:pt x="862" y="1048"/>
                    <a:pt x="862" y="861"/>
                  </a:cubicBezTo>
                  <a:cubicBezTo>
                    <a:pt x="862" y="675"/>
                    <a:pt x="769" y="466"/>
                    <a:pt x="769" y="280"/>
                  </a:cubicBezTo>
                  <a:cubicBezTo>
                    <a:pt x="769" y="94"/>
                    <a:pt x="466" y="1"/>
                    <a:pt x="2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0" name="Google Shape;670;p9"/>
            <p:cNvSpPr/>
            <p:nvPr/>
          </p:nvSpPr>
          <p:spPr>
            <a:xfrm>
              <a:off x="2753525" y="901150"/>
              <a:ext cx="16875" cy="34150"/>
            </a:xfrm>
            <a:custGeom>
              <a:avLst/>
              <a:gdLst/>
              <a:ahLst/>
              <a:cxnLst/>
              <a:rect l="l" t="t" r="r" b="b"/>
              <a:pathLst>
                <a:path w="675" h="1366" extrusionOk="0">
                  <a:moveTo>
                    <a:pt x="338" y="0"/>
                  </a:moveTo>
                  <a:cubicBezTo>
                    <a:pt x="169" y="0"/>
                    <a:pt x="0" y="122"/>
                    <a:pt x="0" y="367"/>
                  </a:cubicBezTo>
                  <a:lnTo>
                    <a:pt x="0" y="1041"/>
                  </a:lnTo>
                  <a:cubicBezTo>
                    <a:pt x="0" y="1240"/>
                    <a:pt x="192" y="1366"/>
                    <a:pt x="371" y="1366"/>
                  </a:cubicBezTo>
                  <a:cubicBezTo>
                    <a:pt x="528" y="1366"/>
                    <a:pt x="675" y="1269"/>
                    <a:pt x="675" y="1041"/>
                  </a:cubicBezTo>
                  <a:lnTo>
                    <a:pt x="675" y="367"/>
                  </a:lnTo>
                  <a:cubicBezTo>
                    <a:pt x="675" y="122"/>
                    <a:pt x="506" y="0"/>
                    <a:pt x="3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1" name="Google Shape;671;p9"/>
            <p:cNvSpPr/>
            <p:nvPr/>
          </p:nvSpPr>
          <p:spPr>
            <a:xfrm>
              <a:off x="2772750" y="863350"/>
              <a:ext cx="26750" cy="29550"/>
            </a:xfrm>
            <a:custGeom>
              <a:avLst/>
              <a:gdLst/>
              <a:ahLst/>
              <a:cxnLst/>
              <a:rect l="l" t="t" r="r" b="b"/>
              <a:pathLst>
                <a:path w="1070" h="1182" extrusionOk="0">
                  <a:moveTo>
                    <a:pt x="541" y="0"/>
                  </a:moveTo>
                  <a:cubicBezTo>
                    <a:pt x="264" y="0"/>
                    <a:pt x="1" y="387"/>
                    <a:pt x="301" y="599"/>
                  </a:cubicBezTo>
                  <a:lnTo>
                    <a:pt x="301" y="716"/>
                  </a:lnTo>
                  <a:cubicBezTo>
                    <a:pt x="246" y="994"/>
                    <a:pt x="465" y="1181"/>
                    <a:pt x="691" y="1181"/>
                  </a:cubicBezTo>
                  <a:cubicBezTo>
                    <a:pt x="841" y="1181"/>
                    <a:pt x="994" y="1097"/>
                    <a:pt x="1069" y="902"/>
                  </a:cubicBezTo>
                  <a:cubicBezTo>
                    <a:pt x="1069" y="599"/>
                    <a:pt x="1069" y="320"/>
                    <a:pt x="790" y="134"/>
                  </a:cubicBezTo>
                  <a:cubicBezTo>
                    <a:pt x="717" y="39"/>
                    <a:pt x="629" y="0"/>
                    <a:pt x="5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2" name="Google Shape;672;p9"/>
            <p:cNvSpPr/>
            <p:nvPr/>
          </p:nvSpPr>
          <p:spPr>
            <a:xfrm>
              <a:off x="2676175" y="890525"/>
              <a:ext cx="19200" cy="34350"/>
            </a:xfrm>
            <a:custGeom>
              <a:avLst/>
              <a:gdLst/>
              <a:ahLst/>
              <a:cxnLst/>
              <a:rect l="l" t="t" r="r" b="b"/>
              <a:pathLst>
                <a:path w="768" h="1374" extrusionOk="0">
                  <a:moveTo>
                    <a:pt x="372" y="1"/>
                  </a:moveTo>
                  <a:cubicBezTo>
                    <a:pt x="186" y="1"/>
                    <a:pt x="0" y="210"/>
                    <a:pt x="0" y="396"/>
                  </a:cubicBezTo>
                  <a:lnTo>
                    <a:pt x="0" y="978"/>
                  </a:lnTo>
                  <a:cubicBezTo>
                    <a:pt x="0" y="1164"/>
                    <a:pt x="186" y="1373"/>
                    <a:pt x="372" y="1373"/>
                  </a:cubicBezTo>
                  <a:cubicBezTo>
                    <a:pt x="582" y="1373"/>
                    <a:pt x="768" y="1164"/>
                    <a:pt x="768" y="978"/>
                  </a:cubicBezTo>
                  <a:cubicBezTo>
                    <a:pt x="768" y="792"/>
                    <a:pt x="768" y="582"/>
                    <a:pt x="675" y="396"/>
                  </a:cubicBezTo>
                  <a:cubicBezTo>
                    <a:pt x="675" y="210"/>
                    <a:pt x="582" y="1"/>
                    <a:pt x="3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3" name="Google Shape;673;p9"/>
            <p:cNvSpPr/>
            <p:nvPr/>
          </p:nvSpPr>
          <p:spPr>
            <a:xfrm>
              <a:off x="2718975" y="864325"/>
              <a:ext cx="30600" cy="23725"/>
            </a:xfrm>
            <a:custGeom>
              <a:avLst/>
              <a:gdLst/>
              <a:ahLst/>
              <a:cxnLst/>
              <a:rect l="l" t="t" r="r" b="b"/>
              <a:pathLst>
                <a:path w="1224" h="949" extrusionOk="0">
                  <a:moveTo>
                    <a:pt x="496" y="1"/>
                  </a:moveTo>
                  <a:cubicBezTo>
                    <a:pt x="238" y="1"/>
                    <a:pt x="1" y="367"/>
                    <a:pt x="219" y="677"/>
                  </a:cubicBezTo>
                  <a:cubicBezTo>
                    <a:pt x="312" y="677"/>
                    <a:pt x="405" y="770"/>
                    <a:pt x="521" y="863"/>
                  </a:cubicBezTo>
                  <a:cubicBezTo>
                    <a:pt x="582" y="923"/>
                    <a:pt x="652" y="948"/>
                    <a:pt x="721" y="948"/>
                  </a:cubicBezTo>
                  <a:cubicBezTo>
                    <a:pt x="975" y="948"/>
                    <a:pt x="1224" y="611"/>
                    <a:pt x="987" y="374"/>
                  </a:cubicBezTo>
                  <a:cubicBezTo>
                    <a:pt x="894" y="281"/>
                    <a:pt x="801" y="188"/>
                    <a:pt x="708" y="95"/>
                  </a:cubicBezTo>
                  <a:cubicBezTo>
                    <a:pt x="642" y="29"/>
                    <a:pt x="568" y="1"/>
                    <a:pt x="4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4" name="Google Shape;674;p9"/>
            <p:cNvSpPr/>
            <p:nvPr/>
          </p:nvSpPr>
          <p:spPr>
            <a:xfrm>
              <a:off x="2622650" y="885875"/>
              <a:ext cx="24450" cy="36075"/>
            </a:xfrm>
            <a:custGeom>
              <a:avLst/>
              <a:gdLst/>
              <a:ahLst/>
              <a:cxnLst/>
              <a:rect l="l" t="t" r="r" b="b"/>
              <a:pathLst>
                <a:path w="978" h="1443" extrusionOk="0">
                  <a:moveTo>
                    <a:pt x="582" y="1"/>
                  </a:moveTo>
                  <a:cubicBezTo>
                    <a:pt x="489" y="1"/>
                    <a:pt x="187" y="94"/>
                    <a:pt x="187" y="280"/>
                  </a:cubicBezTo>
                  <a:cubicBezTo>
                    <a:pt x="94" y="489"/>
                    <a:pt x="94" y="768"/>
                    <a:pt x="1" y="978"/>
                  </a:cubicBezTo>
                  <a:cubicBezTo>
                    <a:pt x="1" y="1164"/>
                    <a:pt x="94" y="1350"/>
                    <a:pt x="303" y="1443"/>
                  </a:cubicBezTo>
                  <a:cubicBezTo>
                    <a:pt x="489" y="1443"/>
                    <a:pt x="675" y="1350"/>
                    <a:pt x="769" y="1164"/>
                  </a:cubicBezTo>
                  <a:cubicBezTo>
                    <a:pt x="769" y="978"/>
                    <a:pt x="885" y="675"/>
                    <a:pt x="885" y="489"/>
                  </a:cubicBezTo>
                  <a:cubicBezTo>
                    <a:pt x="978" y="280"/>
                    <a:pt x="885" y="94"/>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5" name="Google Shape;675;p9"/>
            <p:cNvSpPr/>
            <p:nvPr/>
          </p:nvSpPr>
          <p:spPr>
            <a:xfrm>
              <a:off x="2586600" y="993150"/>
              <a:ext cx="29100" cy="37350"/>
            </a:xfrm>
            <a:custGeom>
              <a:avLst/>
              <a:gdLst/>
              <a:ahLst/>
              <a:cxnLst/>
              <a:rect l="l" t="t" r="r" b="b"/>
              <a:pathLst>
                <a:path w="1164" h="1494" extrusionOk="0">
                  <a:moveTo>
                    <a:pt x="445" y="0"/>
                  </a:moveTo>
                  <a:cubicBezTo>
                    <a:pt x="354" y="0"/>
                    <a:pt x="261" y="23"/>
                    <a:pt x="187" y="60"/>
                  </a:cubicBezTo>
                  <a:cubicBezTo>
                    <a:pt x="0" y="176"/>
                    <a:pt x="0" y="362"/>
                    <a:pt x="94" y="549"/>
                  </a:cubicBezTo>
                  <a:cubicBezTo>
                    <a:pt x="187" y="851"/>
                    <a:pt x="280" y="1037"/>
                    <a:pt x="373" y="1339"/>
                  </a:cubicBezTo>
                  <a:cubicBezTo>
                    <a:pt x="427" y="1448"/>
                    <a:pt x="554" y="1494"/>
                    <a:pt x="686" y="1494"/>
                  </a:cubicBezTo>
                  <a:cubicBezTo>
                    <a:pt x="780" y="1494"/>
                    <a:pt x="877" y="1471"/>
                    <a:pt x="954" y="1433"/>
                  </a:cubicBezTo>
                  <a:cubicBezTo>
                    <a:pt x="1164" y="1339"/>
                    <a:pt x="1164" y="1130"/>
                    <a:pt x="1047" y="944"/>
                  </a:cubicBezTo>
                  <a:cubicBezTo>
                    <a:pt x="954" y="758"/>
                    <a:pt x="861" y="455"/>
                    <a:pt x="768" y="176"/>
                  </a:cubicBezTo>
                  <a:cubicBezTo>
                    <a:pt x="712" y="51"/>
                    <a:pt x="581" y="0"/>
                    <a:pt x="4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6" name="Google Shape;676;p9"/>
            <p:cNvSpPr/>
            <p:nvPr/>
          </p:nvSpPr>
          <p:spPr>
            <a:xfrm>
              <a:off x="2658775" y="1066900"/>
              <a:ext cx="37425" cy="29575"/>
            </a:xfrm>
            <a:custGeom>
              <a:avLst/>
              <a:gdLst/>
              <a:ahLst/>
              <a:cxnLst/>
              <a:rect l="l" t="t" r="r" b="b"/>
              <a:pathLst>
                <a:path w="1497" h="1183" extrusionOk="0">
                  <a:moveTo>
                    <a:pt x="502" y="1"/>
                  </a:moveTo>
                  <a:cubicBezTo>
                    <a:pt x="210" y="1"/>
                    <a:pt x="0" y="387"/>
                    <a:pt x="301" y="600"/>
                  </a:cubicBezTo>
                  <a:cubicBezTo>
                    <a:pt x="394" y="809"/>
                    <a:pt x="603" y="902"/>
                    <a:pt x="789" y="1088"/>
                  </a:cubicBezTo>
                  <a:cubicBezTo>
                    <a:pt x="850" y="1154"/>
                    <a:pt x="921" y="1182"/>
                    <a:pt x="991" y="1182"/>
                  </a:cubicBezTo>
                  <a:cubicBezTo>
                    <a:pt x="1245" y="1182"/>
                    <a:pt x="1496" y="816"/>
                    <a:pt x="1278" y="506"/>
                  </a:cubicBezTo>
                  <a:cubicBezTo>
                    <a:pt x="1068" y="413"/>
                    <a:pt x="975" y="227"/>
                    <a:pt x="789" y="134"/>
                  </a:cubicBezTo>
                  <a:cubicBezTo>
                    <a:pt x="694" y="39"/>
                    <a:pt x="594" y="1"/>
                    <a:pt x="5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77" name="Google Shape;677;p9"/>
            <p:cNvSpPr/>
            <p:nvPr/>
          </p:nvSpPr>
          <p:spPr>
            <a:xfrm>
              <a:off x="2612775" y="940800"/>
              <a:ext cx="24450" cy="29175"/>
            </a:xfrm>
            <a:custGeom>
              <a:avLst/>
              <a:gdLst/>
              <a:ahLst/>
              <a:cxnLst/>
              <a:rect l="l" t="t" r="r" b="b"/>
              <a:pathLst>
                <a:path w="978" h="1167" extrusionOk="0">
                  <a:moveTo>
                    <a:pt x="629" y="0"/>
                  </a:moveTo>
                  <a:cubicBezTo>
                    <a:pt x="489" y="0"/>
                    <a:pt x="371" y="87"/>
                    <a:pt x="303" y="223"/>
                  </a:cubicBezTo>
                  <a:cubicBezTo>
                    <a:pt x="210" y="316"/>
                    <a:pt x="210" y="525"/>
                    <a:pt x="117" y="619"/>
                  </a:cubicBezTo>
                  <a:cubicBezTo>
                    <a:pt x="0" y="805"/>
                    <a:pt x="0" y="991"/>
                    <a:pt x="210" y="1107"/>
                  </a:cubicBezTo>
                  <a:cubicBezTo>
                    <a:pt x="284" y="1144"/>
                    <a:pt x="377" y="1167"/>
                    <a:pt x="462" y="1167"/>
                  </a:cubicBezTo>
                  <a:cubicBezTo>
                    <a:pt x="589" y="1167"/>
                    <a:pt x="698" y="1116"/>
                    <a:pt x="698" y="991"/>
                  </a:cubicBezTo>
                  <a:cubicBezTo>
                    <a:pt x="791" y="805"/>
                    <a:pt x="884" y="712"/>
                    <a:pt x="884" y="525"/>
                  </a:cubicBezTo>
                  <a:cubicBezTo>
                    <a:pt x="977" y="409"/>
                    <a:pt x="977" y="130"/>
                    <a:pt x="791" y="37"/>
                  </a:cubicBezTo>
                  <a:cubicBezTo>
                    <a:pt x="735" y="12"/>
                    <a:pt x="681" y="0"/>
                    <a:pt x="6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678" name="Google Shape;678;p9"/>
          <p:cNvGrpSpPr/>
          <p:nvPr/>
        </p:nvGrpSpPr>
        <p:grpSpPr>
          <a:xfrm>
            <a:off x="11107211" y="2675428"/>
            <a:ext cx="840484" cy="1507149"/>
            <a:chOff x="6608925" y="2056050"/>
            <a:chExt cx="453075" cy="812450"/>
          </a:xfrm>
        </p:grpSpPr>
        <p:sp>
          <p:nvSpPr>
            <p:cNvPr id="679" name="Google Shape;679;p9"/>
            <p:cNvSpPr/>
            <p:nvPr/>
          </p:nvSpPr>
          <p:spPr>
            <a:xfrm>
              <a:off x="6766525" y="2277050"/>
              <a:ext cx="230350" cy="544975"/>
            </a:xfrm>
            <a:custGeom>
              <a:avLst/>
              <a:gdLst/>
              <a:ahLst/>
              <a:cxnLst/>
              <a:rect l="l" t="t" r="r" b="b"/>
              <a:pathLst>
                <a:path w="9214" h="21799" extrusionOk="0">
                  <a:moveTo>
                    <a:pt x="2816" y="1"/>
                  </a:moveTo>
                  <a:lnTo>
                    <a:pt x="2420" y="1536"/>
                  </a:lnTo>
                  <a:cubicBezTo>
                    <a:pt x="1932" y="3188"/>
                    <a:pt x="1560" y="4933"/>
                    <a:pt x="1164" y="6584"/>
                  </a:cubicBezTo>
                  <a:cubicBezTo>
                    <a:pt x="885" y="8236"/>
                    <a:pt x="582" y="9888"/>
                    <a:pt x="396" y="11633"/>
                  </a:cubicBezTo>
                  <a:lnTo>
                    <a:pt x="303" y="12889"/>
                  </a:lnTo>
                  <a:lnTo>
                    <a:pt x="187" y="14145"/>
                  </a:lnTo>
                  <a:lnTo>
                    <a:pt x="94" y="15401"/>
                  </a:lnTo>
                  <a:lnTo>
                    <a:pt x="1" y="16751"/>
                  </a:lnTo>
                  <a:cubicBezTo>
                    <a:pt x="1" y="18402"/>
                    <a:pt x="1" y="20147"/>
                    <a:pt x="187" y="21799"/>
                  </a:cubicBezTo>
                  <a:cubicBezTo>
                    <a:pt x="303" y="20147"/>
                    <a:pt x="489" y="18402"/>
                    <a:pt x="676" y="16751"/>
                  </a:cubicBezTo>
                  <a:lnTo>
                    <a:pt x="769" y="15494"/>
                  </a:lnTo>
                  <a:lnTo>
                    <a:pt x="978" y="14238"/>
                  </a:lnTo>
                  <a:lnTo>
                    <a:pt x="1164" y="12982"/>
                  </a:lnTo>
                  <a:lnTo>
                    <a:pt x="1350" y="11726"/>
                  </a:lnTo>
                  <a:cubicBezTo>
                    <a:pt x="1653" y="10074"/>
                    <a:pt x="1932" y="8422"/>
                    <a:pt x="2327" y="6770"/>
                  </a:cubicBezTo>
                  <a:cubicBezTo>
                    <a:pt x="2528" y="5674"/>
                    <a:pt x="2800" y="4589"/>
                    <a:pt x="3076" y="3527"/>
                  </a:cubicBezTo>
                  <a:lnTo>
                    <a:pt x="3076" y="3527"/>
                  </a:lnTo>
                  <a:cubicBezTo>
                    <a:pt x="3384" y="4251"/>
                    <a:pt x="3697" y="4976"/>
                    <a:pt x="3979" y="5700"/>
                  </a:cubicBezTo>
                  <a:lnTo>
                    <a:pt x="4840" y="7655"/>
                  </a:lnTo>
                  <a:lnTo>
                    <a:pt x="5724" y="9492"/>
                  </a:lnTo>
                  <a:cubicBezTo>
                    <a:pt x="6212" y="10749"/>
                    <a:pt x="6794" y="12005"/>
                    <a:pt x="7375" y="13168"/>
                  </a:cubicBezTo>
                  <a:cubicBezTo>
                    <a:pt x="7957" y="14424"/>
                    <a:pt x="8632" y="15704"/>
                    <a:pt x="9213" y="16867"/>
                  </a:cubicBezTo>
                  <a:cubicBezTo>
                    <a:pt x="8818" y="15587"/>
                    <a:pt x="8329" y="14238"/>
                    <a:pt x="7864" y="12982"/>
                  </a:cubicBezTo>
                  <a:cubicBezTo>
                    <a:pt x="7469" y="11726"/>
                    <a:pt x="6980" y="10469"/>
                    <a:pt x="6491" y="9097"/>
                  </a:cubicBezTo>
                  <a:lnTo>
                    <a:pt x="5724" y="7259"/>
                  </a:lnTo>
                  <a:lnTo>
                    <a:pt x="5049" y="5328"/>
                  </a:lnTo>
                  <a:cubicBezTo>
                    <a:pt x="4468" y="4072"/>
                    <a:pt x="3979" y="2792"/>
                    <a:pt x="3490" y="1536"/>
                  </a:cubicBezTo>
                  <a:lnTo>
                    <a:pt x="281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0" name="Google Shape;680;p9"/>
            <p:cNvSpPr/>
            <p:nvPr/>
          </p:nvSpPr>
          <p:spPr>
            <a:xfrm>
              <a:off x="6694575" y="2713450"/>
              <a:ext cx="171425" cy="155050"/>
            </a:xfrm>
            <a:custGeom>
              <a:avLst/>
              <a:gdLst/>
              <a:ahLst/>
              <a:cxnLst/>
              <a:rect l="l" t="t" r="r" b="b"/>
              <a:pathLst>
                <a:path w="6857" h="6202" extrusionOk="0">
                  <a:moveTo>
                    <a:pt x="3476" y="0"/>
                  </a:moveTo>
                  <a:cubicBezTo>
                    <a:pt x="1752" y="0"/>
                    <a:pt x="0" y="1571"/>
                    <a:pt x="157" y="3273"/>
                  </a:cubicBezTo>
                  <a:cubicBezTo>
                    <a:pt x="248" y="4952"/>
                    <a:pt x="1929" y="6201"/>
                    <a:pt x="3536" y="6201"/>
                  </a:cubicBezTo>
                  <a:cubicBezTo>
                    <a:pt x="3978" y="6201"/>
                    <a:pt x="4414" y="6107"/>
                    <a:pt x="4810" y="5902"/>
                  </a:cubicBezTo>
                  <a:cubicBezTo>
                    <a:pt x="6671" y="4925"/>
                    <a:pt x="6857" y="1830"/>
                    <a:pt x="5205" y="574"/>
                  </a:cubicBezTo>
                  <a:lnTo>
                    <a:pt x="4438" y="179"/>
                  </a:lnTo>
                  <a:cubicBezTo>
                    <a:pt x="4127" y="57"/>
                    <a:pt x="3802" y="0"/>
                    <a:pt x="34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1" name="Google Shape;681;p9"/>
            <p:cNvSpPr/>
            <p:nvPr/>
          </p:nvSpPr>
          <p:spPr>
            <a:xfrm>
              <a:off x="6890800" y="2558000"/>
              <a:ext cx="171200" cy="155450"/>
            </a:xfrm>
            <a:custGeom>
              <a:avLst/>
              <a:gdLst/>
              <a:ahLst/>
              <a:cxnLst/>
              <a:rect l="l" t="t" r="r" b="b"/>
              <a:pathLst>
                <a:path w="6848" h="6218" extrusionOk="0">
                  <a:moveTo>
                    <a:pt x="3358" y="1"/>
                  </a:moveTo>
                  <a:cubicBezTo>
                    <a:pt x="1678" y="1"/>
                    <a:pt x="0" y="1514"/>
                    <a:pt x="78" y="3303"/>
                  </a:cubicBezTo>
                  <a:cubicBezTo>
                    <a:pt x="224" y="4960"/>
                    <a:pt x="1866" y="6217"/>
                    <a:pt x="3454" y="6217"/>
                  </a:cubicBezTo>
                  <a:cubicBezTo>
                    <a:pt x="3895" y="6217"/>
                    <a:pt x="4331" y="6120"/>
                    <a:pt x="4731" y="5908"/>
                  </a:cubicBezTo>
                  <a:cubicBezTo>
                    <a:pt x="6569" y="4838"/>
                    <a:pt x="6848" y="1837"/>
                    <a:pt x="5103" y="581"/>
                  </a:cubicBezTo>
                  <a:lnTo>
                    <a:pt x="4335" y="185"/>
                  </a:lnTo>
                  <a:cubicBezTo>
                    <a:pt x="4018" y="59"/>
                    <a:pt x="3688" y="1"/>
                    <a:pt x="33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2" name="Google Shape;682;p9"/>
            <p:cNvSpPr/>
            <p:nvPr/>
          </p:nvSpPr>
          <p:spPr>
            <a:xfrm>
              <a:off x="6608925" y="2056050"/>
              <a:ext cx="257075" cy="273950"/>
            </a:xfrm>
            <a:custGeom>
              <a:avLst/>
              <a:gdLst/>
              <a:ahLst/>
              <a:cxnLst/>
              <a:rect l="l" t="t" r="r" b="b"/>
              <a:pathLst>
                <a:path w="10283" h="10958" extrusionOk="0">
                  <a:moveTo>
                    <a:pt x="0" y="0"/>
                  </a:moveTo>
                  <a:cubicBezTo>
                    <a:pt x="1373" y="4374"/>
                    <a:pt x="5235" y="9795"/>
                    <a:pt x="9794" y="10958"/>
                  </a:cubicBezTo>
                  <a:cubicBezTo>
                    <a:pt x="10283" y="8841"/>
                    <a:pt x="8050" y="5816"/>
                    <a:pt x="6491" y="4188"/>
                  </a:cubicBezTo>
                  <a:cubicBezTo>
                    <a:pt x="5630" y="3211"/>
                    <a:pt x="210" y="582"/>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3" name="Google Shape;683;p9"/>
            <p:cNvSpPr/>
            <p:nvPr/>
          </p:nvSpPr>
          <p:spPr>
            <a:xfrm>
              <a:off x="6829350" y="2146200"/>
              <a:ext cx="138450" cy="183800"/>
            </a:xfrm>
            <a:custGeom>
              <a:avLst/>
              <a:gdLst/>
              <a:ahLst/>
              <a:cxnLst/>
              <a:rect l="l" t="t" r="r" b="b"/>
              <a:pathLst>
                <a:path w="5538" h="7352" extrusionOk="0">
                  <a:moveTo>
                    <a:pt x="4560" y="0"/>
                  </a:moveTo>
                  <a:lnTo>
                    <a:pt x="4560" y="0"/>
                  </a:lnTo>
                  <a:cubicBezTo>
                    <a:pt x="1861" y="1047"/>
                    <a:pt x="0" y="4072"/>
                    <a:pt x="303" y="6979"/>
                  </a:cubicBezTo>
                  <a:lnTo>
                    <a:pt x="884" y="7352"/>
                  </a:lnTo>
                  <a:cubicBezTo>
                    <a:pt x="3792" y="6398"/>
                    <a:pt x="5537" y="2908"/>
                    <a:pt x="45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684" name="Google Shape;684;p9"/>
          <p:cNvGrpSpPr/>
          <p:nvPr/>
        </p:nvGrpSpPr>
        <p:grpSpPr>
          <a:xfrm>
            <a:off x="417666" y="5335847"/>
            <a:ext cx="1169373" cy="1178219"/>
            <a:chOff x="1474000" y="3672875"/>
            <a:chExt cx="492050" cy="495800"/>
          </a:xfrm>
        </p:grpSpPr>
        <p:sp>
          <p:nvSpPr>
            <p:cNvPr id="685" name="Google Shape;685;p9"/>
            <p:cNvSpPr/>
            <p:nvPr/>
          </p:nvSpPr>
          <p:spPr>
            <a:xfrm>
              <a:off x="1503075" y="3672875"/>
              <a:ext cx="433900" cy="460075"/>
            </a:xfrm>
            <a:custGeom>
              <a:avLst/>
              <a:gdLst/>
              <a:ahLst/>
              <a:cxnLst/>
              <a:rect l="l" t="t" r="r" b="b"/>
              <a:pathLst>
                <a:path w="17356" h="18403" extrusionOk="0">
                  <a:moveTo>
                    <a:pt x="7957" y="1"/>
                  </a:moveTo>
                  <a:lnTo>
                    <a:pt x="1" y="12214"/>
                  </a:lnTo>
                  <a:cubicBezTo>
                    <a:pt x="94" y="12401"/>
                    <a:pt x="187" y="12680"/>
                    <a:pt x="303" y="12889"/>
                  </a:cubicBezTo>
                  <a:cubicBezTo>
                    <a:pt x="1839" y="16076"/>
                    <a:pt x="5235" y="18403"/>
                    <a:pt x="8725" y="18403"/>
                  </a:cubicBezTo>
                  <a:cubicBezTo>
                    <a:pt x="12307" y="18310"/>
                    <a:pt x="15611" y="15983"/>
                    <a:pt x="17053" y="12796"/>
                  </a:cubicBezTo>
                  <a:cubicBezTo>
                    <a:pt x="17170" y="12494"/>
                    <a:pt x="17263" y="12307"/>
                    <a:pt x="17356" y="12098"/>
                  </a:cubicBezTo>
                  <a:lnTo>
                    <a:pt x="94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6" name="Google Shape;686;p9"/>
            <p:cNvSpPr/>
            <p:nvPr/>
          </p:nvSpPr>
          <p:spPr>
            <a:xfrm>
              <a:off x="1474000" y="3960775"/>
              <a:ext cx="492050" cy="207900"/>
            </a:xfrm>
            <a:custGeom>
              <a:avLst/>
              <a:gdLst/>
              <a:ahLst/>
              <a:cxnLst/>
              <a:rect l="l" t="t" r="r" b="b"/>
              <a:pathLst>
                <a:path w="19682" h="8316" extrusionOk="0">
                  <a:moveTo>
                    <a:pt x="17751" y="0"/>
                  </a:moveTo>
                  <a:cubicBezTo>
                    <a:pt x="15611" y="2141"/>
                    <a:pt x="12889" y="3886"/>
                    <a:pt x="9795" y="4072"/>
                  </a:cubicBezTo>
                  <a:cubicBezTo>
                    <a:pt x="9524" y="4099"/>
                    <a:pt x="9250" y="4113"/>
                    <a:pt x="8975" y="4113"/>
                  </a:cubicBezTo>
                  <a:cubicBezTo>
                    <a:pt x="7172" y="4113"/>
                    <a:pt x="5319" y="3518"/>
                    <a:pt x="3886" y="2327"/>
                  </a:cubicBezTo>
                  <a:cubicBezTo>
                    <a:pt x="3397" y="1955"/>
                    <a:pt x="2420" y="303"/>
                    <a:pt x="1745" y="303"/>
                  </a:cubicBezTo>
                  <a:cubicBezTo>
                    <a:pt x="768" y="396"/>
                    <a:pt x="1" y="2327"/>
                    <a:pt x="94" y="3118"/>
                  </a:cubicBezTo>
                  <a:cubicBezTo>
                    <a:pt x="187" y="3699"/>
                    <a:pt x="582" y="4072"/>
                    <a:pt x="885" y="4560"/>
                  </a:cubicBezTo>
                  <a:cubicBezTo>
                    <a:pt x="2979" y="6906"/>
                    <a:pt x="6091" y="8315"/>
                    <a:pt x="9252" y="8315"/>
                  </a:cubicBezTo>
                  <a:cubicBezTo>
                    <a:pt x="9883" y="8315"/>
                    <a:pt x="10517" y="8259"/>
                    <a:pt x="11144" y="8143"/>
                  </a:cubicBezTo>
                  <a:cubicBezTo>
                    <a:pt x="14843" y="7561"/>
                    <a:pt x="18216" y="4956"/>
                    <a:pt x="19682" y="1559"/>
                  </a:cubicBezTo>
                  <a:cubicBezTo>
                    <a:pt x="19007" y="978"/>
                    <a:pt x="18426" y="489"/>
                    <a:pt x="17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7" name="Google Shape;687;p9"/>
            <p:cNvSpPr/>
            <p:nvPr/>
          </p:nvSpPr>
          <p:spPr>
            <a:xfrm>
              <a:off x="1566475" y="3920950"/>
              <a:ext cx="52500" cy="53425"/>
            </a:xfrm>
            <a:custGeom>
              <a:avLst/>
              <a:gdLst/>
              <a:ahLst/>
              <a:cxnLst/>
              <a:rect l="l" t="t" r="r" b="b"/>
              <a:pathLst>
                <a:path w="2100" h="2137" extrusionOk="0">
                  <a:moveTo>
                    <a:pt x="1346" y="1"/>
                  </a:moveTo>
                  <a:cubicBezTo>
                    <a:pt x="1193" y="1"/>
                    <a:pt x="1045" y="71"/>
                    <a:pt x="954" y="244"/>
                  </a:cubicBezTo>
                  <a:cubicBezTo>
                    <a:pt x="675" y="640"/>
                    <a:pt x="466" y="1012"/>
                    <a:pt x="280" y="1314"/>
                  </a:cubicBezTo>
                  <a:cubicBezTo>
                    <a:pt x="0" y="1726"/>
                    <a:pt x="360" y="2137"/>
                    <a:pt x="727" y="2137"/>
                  </a:cubicBezTo>
                  <a:cubicBezTo>
                    <a:pt x="879" y="2137"/>
                    <a:pt x="1032" y="2066"/>
                    <a:pt x="1141" y="1896"/>
                  </a:cubicBezTo>
                  <a:cubicBezTo>
                    <a:pt x="1350" y="1500"/>
                    <a:pt x="1629" y="1128"/>
                    <a:pt x="1839" y="733"/>
                  </a:cubicBezTo>
                  <a:cubicBezTo>
                    <a:pt x="2100" y="390"/>
                    <a:pt x="1708" y="1"/>
                    <a:pt x="13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8" name="Google Shape;688;p9"/>
            <p:cNvSpPr/>
            <p:nvPr/>
          </p:nvSpPr>
          <p:spPr>
            <a:xfrm>
              <a:off x="1648475" y="3965400"/>
              <a:ext cx="31450" cy="46575"/>
            </a:xfrm>
            <a:custGeom>
              <a:avLst/>
              <a:gdLst/>
              <a:ahLst/>
              <a:cxnLst/>
              <a:rect l="l" t="t" r="r" b="b"/>
              <a:pathLst>
                <a:path w="1258" h="1863" extrusionOk="0">
                  <a:moveTo>
                    <a:pt x="727" y="1"/>
                  </a:moveTo>
                  <a:cubicBezTo>
                    <a:pt x="489" y="1"/>
                    <a:pt x="283" y="167"/>
                    <a:pt x="187" y="397"/>
                  </a:cubicBezTo>
                  <a:cubicBezTo>
                    <a:pt x="187" y="700"/>
                    <a:pt x="94" y="886"/>
                    <a:pt x="94" y="1188"/>
                  </a:cubicBezTo>
                  <a:cubicBezTo>
                    <a:pt x="1" y="1467"/>
                    <a:pt x="94" y="1770"/>
                    <a:pt x="396" y="1863"/>
                  </a:cubicBezTo>
                  <a:cubicBezTo>
                    <a:pt x="676" y="1863"/>
                    <a:pt x="1071" y="1770"/>
                    <a:pt x="1071" y="1467"/>
                  </a:cubicBezTo>
                  <a:cubicBezTo>
                    <a:pt x="1164" y="1188"/>
                    <a:pt x="1164" y="886"/>
                    <a:pt x="1164" y="700"/>
                  </a:cubicBezTo>
                  <a:cubicBezTo>
                    <a:pt x="1257" y="397"/>
                    <a:pt x="1164" y="118"/>
                    <a:pt x="885" y="25"/>
                  </a:cubicBezTo>
                  <a:cubicBezTo>
                    <a:pt x="831" y="8"/>
                    <a:pt x="778" y="1"/>
                    <a:pt x="7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89" name="Google Shape;689;p9"/>
            <p:cNvSpPr/>
            <p:nvPr/>
          </p:nvSpPr>
          <p:spPr>
            <a:xfrm>
              <a:off x="1733400" y="3972375"/>
              <a:ext cx="29100" cy="46575"/>
            </a:xfrm>
            <a:custGeom>
              <a:avLst/>
              <a:gdLst/>
              <a:ahLst/>
              <a:cxnLst/>
              <a:rect l="l" t="t" r="r" b="b"/>
              <a:pathLst>
                <a:path w="1164" h="1863" extrusionOk="0">
                  <a:moveTo>
                    <a:pt x="544" y="1"/>
                  </a:moveTo>
                  <a:cubicBezTo>
                    <a:pt x="495" y="1"/>
                    <a:pt x="445" y="9"/>
                    <a:pt x="396" y="25"/>
                  </a:cubicBezTo>
                  <a:cubicBezTo>
                    <a:pt x="93" y="118"/>
                    <a:pt x="0" y="421"/>
                    <a:pt x="0" y="607"/>
                  </a:cubicBezTo>
                  <a:cubicBezTo>
                    <a:pt x="93" y="909"/>
                    <a:pt x="93" y="1188"/>
                    <a:pt x="187" y="1491"/>
                  </a:cubicBezTo>
                  <a:cubicBezTo>
                    <a:pt x="187" y="1770"/>
                    <a:pt x="582" y="1863"/>
                    <a:pt x="768" y="1863"/>
                  </a:cubicBezTo>
                  <a:cubicBezTo>
                    <a:pt x="1071" y="1770"/>
                    <a:pt x="1164" y="1491"/>
                    <a:pt x="1164" y="1188"/>
                  </a:cubicBezTo>
                  <a:cubicBezTo>
                    <a:pt x="1164" y="909"/>
                    <a:pt x="1071" y="607"/>
                    <a:pt x="1071" y="421"/>
                  </a:cubicBezTo>
                  <a:cubicBezTo>
                    <a:pt x="994" y="171"/>
                    <a:pt x="775" y="1"/>
                    <a:pt x="5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0" name="Google Shape;690;p9"/>
            <p:cNvSpPr/>
            <p:nvPr/>
          </p:nvSpPr>
          <p:spPr>
            <a:xfrm>
              <a:off x="1810750" y="3944875"/>
              <a:ext cx="39000" cy="50300"/>
            </a:xfrm>
            <a:custGeom>
              <a:avLst/>
              <a:gdLst/>
              <a:ahLst/>
              <a:cxnLst/>
              <a:rect l="l" t="t" r="r" b="b"/>
              <a:pathLst>
                <a:path w="1560" h="2012" extrusionOk="0">
                  <a:moveTo>
                    <a:pt x="627" y="0"/>
                  </a:moveTo>
                  <a:cubicBezTo>
                    <a:pt x="517" y="0"/>
                    <a:pt x="403" y="22"/>
                    <a:pt x="303" y="55"/>
                  </a:cubicBezTo>
                  <a:cubicBezTo>
                    <a:pt x="94" y="264"/>
                    <a:pt x="0" y="543"/>
                    <a:pt x="94" y="753"/>
                  </a:cubicBezTo>
                  <a:cubicBezTo>
                    <a:pt x="303" y="1125"/>
                    <a:pt x="396" y="1427"/>
                    <a:pt x="582" y="1707"/>
                  </a:cubicBezTo>
                  <a:cubicBezTo>
                    <a:pt x="643" y="1904"/>
                    <a:pt x="832" y="2012"/>
                    <a:pt x="1008" y="2012"/>
                  </a:cubicBezTo>
                  <a:cubicBezTo>
                    <a:pt x="1102" y="2012"/>
                    <a:pt x="1192" y="1981"/>
                    <a:pt x="1257" y="1916"/>
                  </a:cubicBezTo>
                  <a:cubicBezTo>
                    <a:pt x="1559" y="1800"/>
                    <a:pt x="1559" y="1521"/>
                    <a:pt x="1466" y="1218"/>
                  </a:cubicBezTo>
                  <a:cubicBezTo>
                    <a:pt x="1373" y="939"/>
                    <a:pt x="1164" y="543"/>
                    <a:pt x="1071" y="264"/>
                  </a:cubicBezTo>
                  <a:cubicBezTo>
                    <a:pt x="1011" y="70"/>
                    <a:pt x="826" y="0"/>
                    <a:pt x="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1" name="Google Shape;691;p9"/>
            <p:cNvSpPr/>
            <p:nvPr/>
          </p:nvSpPr>
          <p:spPr>
            <a:xfrm>
              <a:off x="1777025" y="3839800"/>
              <a:ext cx="31425" cy="55850"/>
            </a:xfrm>
            <a:custGeom>
              <a:avLst/>
              <a:gdLst/>
              <a:ahLst/>
              <a:cxnLst/>
              <a:rect l="l" t="t" r="r" b="b"/>
              <a:pathLst>
                <a:path w="1257" h="2234" extrusionOk="0">
                  <a:moveTo>
                    <a:pt x="582" y="1"/>
                  </a:moveTo>
                  <a:cubicBezTo>
                    <a:pt x="279" y="1"/>
                    <a:pt x="0" y="187"/>
                    <a:pt x="93" y="489"/>
                  </a:cubicBezTo>
                  <a:cubicBezTo>
                    <a:pt x="93" y="978"/>
                    <a:pt x="93" y="1350"/>
                    <a:pt x="186" y="1745"/>
                  </a:cubicBezTo>
                  <a:cubicBezTo>
                    <a:pt x="186" y="2048"/>
                    <a:pt x="396" y="2234"/>
                    <a:pt x="675" y="2234"/>
                  </a:cubicBezTo>
                  <a:cubicBezTo>
                    <a:pt x="977" y="2234"/>
                    <a:pt x="1256" y="2048"/>
                    <a:pt x="1256" y="1745"/>
                  </a:cubicBezTo>
                  <a:cubicBezTo>
                    <a:pt x="1163" y="1350"/>
                    <a:pt x="1163" y="978"/>
                    <a:pt x="1070" y="489"/>
                  </a:cubicBezTo>
                  <a:cubicBezTo>
                    <a:pt x="1070" y="187"/>
                    <a:pt x="861" y="1"/>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2" name="Google Shape;692;p9"/>
            <p:cNvSpPr/>
            <p:nvPr/>
          </p:nvSpPr>
          <p:spPr>
            <a:xfrm>
              <a:off x="1667675" y="3877900"/>
              <a:ext cx="32025" cy="42750"/>
            </a:xfrm>
            <a:custGeom>
              <a:avLst/>
              <a:gdLst/>
              <a:ahLst/>
              <a:cxnLst/>
              <a:rect l="l" t="t" r="r" b="b"/>
              <a:pathLst>
                <a:path w="1281" h="1710" extrusionOk="0">
                  <a:moveTo>
                    <a:pt x="665" y="0"/>
                  </a:moveTo>
                  <a:cubicBezTo>
                    <a:pt x="454" y="0"/>
                    <a:pt x="280" y="105"/>
                    <a:pt x="210" y="314"/>
                  </a:cubicBezTo>
                  <a:cubicBezTo>
                    <a:pt x="210" y="617"/>
                    <a:pt x="210" y="803"/>
                    <a:pt x="117" y="989"/>
                  </a:cubicBezTo>
                  <a:cubicBezTo>
                    <a:pt x="1" y="1292"/>
                    <a:pt x="210" y="1571"/>
                    <a:pt x="489" y="1687"/>
                  </a:cubicBezTo>
                  <a:cubicBezTo>
                    <a:pt x="523" y="1702"/>
                    <a:pt x="562" y="1709"/>
                    <a:pt x="603" y="1709"/>
                  </a:cubicBezTo>
                  <a:cubicBezTo>
                    <a:pt x="811" y="1709"/>
                    <a:pt x="1071" y="1525"/>
                    <a:pt x="1071" y="1292"/>
                  </a:cubicBezTo>
                  <a:cubicBezTo>
                    <a:pt x="1164" y="1105"/>
                    <a:pt x="1164" y="803"/>
                    <a:pt x="1280" y="617"/>
                  </a:cubicBezTo>
                  <a:cubicBezTo>
                    <a:pt x="1280" y="314"/>
                    <a:pt x="1164" y="35"/>
                    <a:pt x="885" y="35"/>
                  </a:cubicBezTo>
                  <a:cubicBezTo>
                    <a:pt x="809" y="12"/>
                    <a:pt x="735" y="0"/>
                    <a:pt x="6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3" name="Google Shape;693;p9"/>
            <p:cNvSpPr/>
            <p:nvPr/>
          </p:nvSpPr>
          <p:spPr>
            <a:xfrm>
              <a:off x="1706650" y="3776125"/>
              <a:ext cx="26775" cy="47275"/>
            </a:xfrm>
            <a:custGeom>
              <a:avLst/>
              <a:gdLst/>
              <a:ahLst/>
              <a:cxnLst/>
              <a:rect l="l" t="t" r="r" b="b"/>
              <a:pathLst>
                <a:path w="1071" h="1891" extrusionOk="0">
                  <a:moveTo>
                    <a:pt x="535" y="0"/>
                  </a:moveTo>
                  <a:cubicBezTo>
                    <a:pt x="268" y="0"/>
                    <a:pt x="0" y="175"/>
                    <a:pt x="0" y="524"/>
                  </a:cubicBezTo>
                  <a:lnTo>
                    <a:pt x="0" y="1384"/>
                  </a:lnTo>
                  <a:cubicBezTo>
                    <a:pt x="0" y="1722"/>
                    <a:pt x="268" y="1890"/>
                    <a:pt x="535" y="1890"/>
                  </a:cubicBezTo>
                  <a:cubicBezTo>
                    <a:pt x="803" y="1890"/>
                    <a:pt x="1070" y="1722"/>
                    <a:pt x="1070" y="1384"/>
                  </a:cubicBezTo>
                  <a:lnTo>
                    <a:pt x="1070" y="524"/>
                  </a:lnTo>
                  <a:cubicBezTo>
                    <a:pt x="1070" y="175"/>
                    <a:pt x="803" y="0"/>
                    <a:pt x="5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694" name="Google Shape;694;p9"/>
          <p:cNvGrpSpPr/>
          <p:nvPr/>
        </p:nvGrpSpPr>
        <p:grpSpPr>
          <a:xfrm>
            <a:off x="5134683" y="5590109"/>
            <a:ext cx="908472" cy="904484"/>
            <a:chOff x="2302775" y="3407725"/>
            <a:chExt cx="489725" cy="487575"/>
          </a:xfrm>
        </p:grpSpPr>
        <p:sp>
          <p:nvSpPr>
            <p:cNvPr id="695" name="Google Shape;695;p9"/>
            <p:cNvSpPr/>
            <p:nvPr/>
          </p:nvSpPr>
          <p:spPr>
            <a:xfrm>
              <a:off x="2499350" y="3580400"/>
              <a:ext cx="293150" cy="314900"/>
            </a:xfrm>
            <a:custGeom>
              <a:avLst/>
              <a:gdLst/>
              <a:ahLst/>
              <a:cxnLst/>
              <a:rect l="l" t="t" r="r" b="b"/>
              <a:pathLst>
                <a:path w="11726" h="12596" extrusionOk="0">
                  <a:moveTo>
                    <a:pt x="676" y="1"/>
                  </a:moveTo>
                  <a:lnTo>
                    <a:pt x="676" y="1"/>
                  </a:lnTo>
                  <a:cubicBezTo>
                    <a:pt x="1" y="1653"/>
                    <a:pt x="1350" y="4747"/>
                    <a:pt x="1839" y="6492"/>
                  </a:cubicBezTo>
                  <a:cubicBezTo>
                    <a:pt x="2420" y="8725"/>
                    <a:pt x="3584" y="11051"/>
                    <a:pt x="5607" y="12121"/>
                  </a:cubicBezTo>
                  <a:cubicBezTo>
                    <a:pt x="6245" y="12440"/>
                    <a:pt x="6967" y="12596"/>
                    <a:pt x="7682" y="12596"/>
                  </a:cubicBezTo>
                  <a:cubicBezTo>
                    <a:pt x="9368" y="12596"/>
                    <a:pt x="11015" y="11731"/>
                    <a:pt x="11423" y="10097"/>
                  </a:cubicBezTo>
                  <a:cubicBezTo>
                    <a:pt x="11726" y="8818"/>
                    <a:pt x="11237" y="7562"/>
                    <a:pt x="10353" y="6608"/>
                  </a:cubicBezTo>
                  <a:cubicBezTo>
                    <a:pt x="9586" y="5631"/>
                    <a:pt x="8515" y="4863"/>
                    <a:pt x="7445" y="4165"/>
                  </a:cubicBezTo>
                  <a:cubicBezTo>
                    <a:pt x="5235" y="2816"/>
                    <a:pt x="3002" y="1071"/>
                    <a:pt x="6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6" name="Google Shape;696;p9"/>
            <p:cNvSpPr/>
            <p:nvPr/>
          </p:nvSpPr>
          <p:spPr>
            <a:xfrm>
              <a:off x="2302775" y="3407725"/>
              <a:ext cx="431575" cy="370225"/>
            </a:xfrm>
            <a:custGeom>
              <a:avLst/>
              <a:gdLst/>
              <a:ahLst/>
              <a:cxnLst/>
              <a:rect l="l" t="t" r="r" b="b"/>
              <a:pathLst>
                <a:path w="17263" h="14809" extrusionOk="0">
                  <a:moveTo>
                    <a:pt x="8967" y="0"/>
                  </a:moveTo>
                  <a:cubicBezTo>
                    <a:pt x="5313" y="0"/>
                    <a:pt x="2010" y="2310"/>
                    <a:pt x="768" y="6233"/>
                  </a:cubicBezTo>
                  <a:cubicBezTo>
                    <a:pt x="1" y="8560"/>
                    <a:pt x="303" y="11375"/>
                    <a:pt x="1932" y="13212"/>
                  </a:cubicBezTo>
                  <a:cubicBezTo>
                    <a:pt x="2939" y="14220"/>
                    <a:pt x="4372" y="14808"/>
                    <a:pt x="5776" y="14808"/>
                  </a:cubicBezTo>
                  <a:cubicBezTo>
                    <a:pt x="6803" y="14808"/>
                    <a:pt x="7815" y="14492"/>
                    <a:pt x="8632" y="13794"/>
                  </a:cubicBezTo>
                  <a:cubicBezTo>
                    <a:pt x="9609" y="12933"/>
                    <a:pt x="10190" y="11468"/>
                    <a:pt x="11353" y="10700"/>
                  </a:cubicBezTo>
                  <a:cubicBezTo>
                    <a:pt x="12610" y="9723"/>
                    <a:pt x="14355" y="9816"/>
                    <a:pt x="15611" y="8862"/>
                  </a:cubicBezTo>
                  <a:cubicBezTo>
                    <a:pt x="16867" y="7885"/>
                    <a:pt x="17262" y="6047"/>
                    <a:pt x="16681" y="4582"/>
                  </a:cubicBezTo>
                  <a:cubicBezTo>
                    <a:pt x="16192" y="3046"/>
                    <a:pt x="14936" y="1883"/>
                    <a:pt x="13470" y="1185"/>
                  </a:cubicBezTo>
                  <a:cubicBezTo>
                    <a:pt x="11988" y="380"/>
                    <a:pt x="10449" y="0"/>
                    <a:pt x="89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697" name="Google Shape;697;p9"/>
          <p:cNvGrpSpPr/>
          <p:nvPr/>
        </p:nvGrpSpPr>
        <p:grpSpPr>
          <a:xfrm>
            <a:off x="10676990" y="5335820"/>
            <a:ext cx="799533" cy="1040368"/>
            <a:chOff x="6936350" y="2855900"/>
            <a:chExt cx="431000" cy="560825"/>
          </a:xfrm>
        </p:grpSpPr>
        <p:sp>
          <p:nvSpPr>
            <p:cNvPr id="698" name="Google Shape;698;p9"/>
            <p:cNvSpPr/>
            <p:nvPr/>
          </p:nvSpPr>
          <p:spPr>
            <a:xfrm>
              <a:off x="7144575" y="2855900"/>
              <a:ext cx="132525" cy="214775"/>
            </a:xfrm>
            <a:custGeom>
              <a:avLst/>
              <a:gdLst/>
              <a:ahLst/>
              <a:cxnLst/>
              <a:rect l="l" t="t" r="r" b="b"/>
              <a:pathLst>
                <a:path w="5301" h="8591" extrusionOk="0">
                  <a:moveTo>
                    <a:pt x="4241" y="0"/>
                  </a:moveTo>
                  <a:cubicBezTo>
                    <a:pt x="4127" y="0"/>
                    <a:pt x="4006" y="34"/>
                    <a:pt x="3885" y="111"/>
                  </a:cubicBezTo>
                  <a:cubicBezTo>
                    <a:pt x="1466" y="1948"/>
                    <a:pt x="0" y="4763"/>
                    <a:pt x="303" y="7857"/>
                  </a:cubicBezTo>
                  <a:cubicBezTo>
                    <a:pt x="303" y="8346"/>
                    <a:pt x="687" y="8590"/>
                    <a:pt x="1059" y="8590"/>
                  </a:cubicBezTo>
                  <a:cubicBezTo>
                    <a:pt x="1431" y="8590"/>
                    <a:pt x="1792" y="8346"/>
                    <a:pt x="1745" y="7857"/>
                  </a:cubicBezTo>
                  <a:cubicBezTo>
                    <a:pt x="1559" y="5345"/>
                    <a:pt x="2629" y="2902"/>
                    <a:pt x="4653" y="1460"/>
                  </a:cubicBezTo>
                  <a:cubicBezTo>
                    <a:pt x="5300" y="970"/>
                    <a:pt x="4856" y="0"/>
                    <a:pt x="42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699" name="Google Shape;699;p9"/>
            <p:cNvSpPr/>
            <p:nvPr/>
          </p:nvSpPr>
          <p:spPr>
            <a:xfrm>
              <a:off x="6936350" y="2970950"/>
              <a:ext cx="431000" cy="445775"/>
            </a:xfrm>
            <a:custGeom>
              <a:avLst/>
              <a:gdLst/>
              <a:ahLst/>
              <a:cxnLst/>
              <a:rect l="l" t="t" r="r" b="b"/>
              <a:pathLst>
                <a:path w="17240" h="17831" extrusionOk="0">
                  <a:moveTo>
                    <a:pt x="5064" y="1"/>
                  </a:moveTo>
                  <a:cubicBezTo>
                    <a:pt x="3862" y="1"/>
                    <a:pt x="2602" y="896"/>
                    <a:pt x="1653" y="3162"/>
                  </a:cubicBezTo>
                  <a:cubicBezTo>
                    <a:pt x="1" y="6838"/>
                    <a:pt x="187" y="11305"/>
                    <a:pt x="2234" y="14887"/>
                  </a:cubicBezTo>
                  <a:cubicBezTo>
                    <a:pt x="2700" y="15655"/>
                    <a:pt x="3397" y="16539"/>
                    <a:pt x="4351" y="16632"/>
                  </a:cubicBezTo>
                  <a:cubicBezTo>
                    <a:pt x="4453" y="16648"/>
                    <a:pt x="4553" y="16656"/>
                    <a:pt x="4649" y="16656"/>
                  </a:cubicBezTo>
                  <a:cubicBezTo>
                    <a:pt x="5102" y="16656"/>
                    <a:pt x="5491" y="16486"/>
                    <a:pt x="5817" y="16237"/>
                  </a:cubicBezTo>
                  <a:cubicBezTo>
                    <a:pt x="6189" y="16911"/>
                    <a:pt x="6678" y="17493"/>
                    <a:pt x="7469" y="17493"/>
                  </a:cubicBezTo>
                  <a:cubicBezTo>
                    <a:pt x="7934" y="17493"/>
                    <a:pt x="8329" y="17400"/>
                    <a:pt x="8725" y="17214"/>
                  </a:cubicBezTo>
                  <a:cubicBezTo>
                    <a:pt x="9004" y="17493"/>
                    <a:pt x="9399" y="17702"/>
                    <a:pt x="9795" y="17795"/>
                  </a:cubicBezTo>
                  <a:cubicBezTo>
                    <a:pt x="9907" y="17819"/>
                    <a:pt x="10020" y="17831"/>
                    <a:pt x="10135" y="17831"/>
                  </a:cubicBezTo>
                  <a:cubicBezTo>
                    <a:pt x="10906" y="17831"/>
                    <a:pt x="11732" y="17324"/>
                    <a:pt x="12401" y="16818"/>
                  </a:cubicBezTo>
                  <a:cubicBezTo>
                    <a:pt x="15495" y="14213"/>
                    <a:pt x="17239" y="10048"/>
                    <a:pt x="16960" y="6070"/>
                  </a:cubicBezTo>
                  <a:cubicBezTo>
                    <a:pt x="16826" y="2984"/>
                    <a:pt x="15519" y="1772"/>
                    <a:pt x="13972" y="1772"/>
                  </a:cubicBezTo>
                  <a:cubicBezTo>
                    <a:pt x="13373" y="1772"/>
                    <a:pt x="12738" y="1954"/>
                    <a:pt x="12121" y="2278"/>
                  </a:cubicBezTo>
                  <a:cubicBezTo>
                    <a:pt x="11469" y="1300"/>
                    <a:pt x="10634" y="870"/>
                    <a:pt x="9767" y="870"/>
                  </a:cubicBezTo>
                  <a:cubicBezTo>
                    <a:pt x="9089" y="870"/>
                    <a:pt x="8391" y="1134"/>
                    <a:pt x="7748" y="1604"/>
                  </a:cubicBezTo>
                  <a:cubicBezTo>
                    <a:pt x="7037" y="628"/>
                    <a:pt x="6071" y="1"/>
                    <a:pt x="50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0" name="Google Shape;700;p9"/>
            <p:cNvSpPr/>
            <p:nvPr/>
          </p:nvSpPr>
          <p:spPr>
            <a:xfrm>
              <a:off x="7205050" y="3023250"/>
              <a:ext cx="82625" cy="324550"/>
            </a:xfrm>
            <a:custGeom>
              <a:avLst/>
              <a:gdLst/>
              <a:ahLst/>
              <a:cxnLst/>
              <a:rect l="l" t="t" r="r" b="b"/>
              <a:pathLst>
                <a:path w="3305" h="12982" extrusionOk="0">
                  <a:moveTo>
                    <a:pt x="1955" y="0"/>
                  </a:moveTo>
                  <a:lnTo>
                    <a:pt x="1955" y="0"/>
                  </a:lnTo>
                  <a:cubicBezTo>
                    <a:pt x="2141" y="1163"/>
                    <a:pt x="2234" y="2327"/>
                    <a:pt x="2234" y="3397"/>
                  </a:cubicBezTo>
                  <a:cubicBezTo>
                    <a:pt x="2234" y="4467"/>
                    <a:pt x="2141" y="5630"/>
                    <a:pt x="2048" y="6677"/>
                  </a:cubicBezTo>
                  <a:cubicBezTo>
                    <a:pt x="1839" y="7747"/>
                    <a:pt x="1559" y="8817"/>
                    <a:pt x="1257" y="9887"/>
                  </a:cubicBezTo>
                  <a:cubicBezTo>
                    <a:pt x="978" y="10957"/>
                    <a:pt x="489" y="11911"/>
                    <a:pt x="1" y="12981"/>
                  </a:cubicBezTo>
                  <a:cubicBezTo>
                    <a:pt x="885" y="12214"/>
                    <a:pt x="1559" y="11237"/>
                    <a:pt x="2141" y="10166"/>
                  </a:cubicBezTo>
                  <a:cubicBezTo>
                    <a:pt x="2630" y="9120"/>
                    <a:pt x="3002" y="8049"/>
                    <a:pt x="3118" y="6886"/>
                  </a:cubicBezTo>
                  <a:cubicBezTo>
                    <a:pt x="3304" y="5723"/>
                    <a:pt x="3304" y="4467"/>
                    <a:pt x="3118" y="3304"/>
                  </a:cubicBezTo>
                  <a:cubicBezTo>
                    <a:pt x="2909" y="2140"/>
                    <a:pt x="2537" y="1070"/>
                    <a:pt x="19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1" name="Google Shape;701;p9"/>
            <p:cNvSpPr/>
            <p:nvPr/>
          </p:nvSpPr>
          <p:spPr>
            <a:xfrm>
              <a:off x="7045125" y="3132000"/>
              <a:ext cx="36650" cy="244875"/>
            </a:xfrm>
            <a:custGeom>
              <a:avLst/>
              <a:gdLst/>
              <a:ahLst/>
              <a:cxnLst/>
              <a:rect l="l" t="t" r="r" b="b"/>
              <a:pathLst>
                <a:path w="1466" h="9795" extrusionOk="0">
                  <a:moveTo>
                    <a:pt x="884" y="1"/>
                  </a:moveTo>
                  <a:cubicBezTo>
                    <a:pt x="582" y="792"/>
                    <a:pt x="303" y="1559"/>
                    <a:pt x="210" y="2443"/>
                  </a:cubicBezTo>
                  <a:cubicBezTo>
                    <a:pt x="93" y="3211"/>
                    <a:pt x="0" y="4072"/>
                    <a:pt x="93" y="4956"/>
                  </a:cubicBezTo>
                  <a:cubicBezTo>
                    <a:pt x="210" y="5816"/>
                    <a:pt x="303" y="6607"/>
                    <a:pt x="489" y="7468"/>
                  </a:cubicBezTo>
                  <a:cubicBezTo>
                    <a:pt x="791" y="8259"/>
                    <a:pt x="1070" y="9027"/>
                    <a:pt x="1466" y="9795"/>
                  </a:cubicBezTo>
                  <a:cubicBezTo>
                    <a:pt x="1466" y="8934"/>
                    <a:pt x="1466" y="8050"/>
                    <a:pt x="1373" y="7282"/>
                  </a:cubicBezTo>
                  <a:lnTo>
                    <a:pt x="1256" y="4863"/>
                  </a:lnTo>
                  <a:lnTo>
                    <a:pt x="1163" y="2443"/>
                  </a:lnTo>
                  <a:cubicBezTo>
                    <a:pt x="1070" y="1652"/>
                    <a:pt x="1070" y="792"/>
                    <a:pt x="8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02" name="Google Shape;702;p9"/>
          <p:cNvGrpSpPr/>
          <p:nvPr/>
        </p:nvGrpSpPr>
        <p:grpSpPr>
          <a:xfrm>
            <a:off x="5438394" y="8381"/>
            <a:ext cx="907941" cy="826489"/>
            <a:chOff x="853450" y="2614875"/>
            <a:chExt cx="654325" cy="595625"/>
          </a:xfrm>
        </p:grpSpPr>
        <p:sp>
          <p:nvSpPr>
            <p:cNvPr id="703" name="Google Shape;703;p9"/>
            <p:cNvSpPr/>
            <p:nvPr/>
          </p:nvSpPr>
          <p:spPr>
            <a:xfrm>
              <a:off x="853450" y="2614875"/>
              <a:ext cx="654325" cy="595625"/>
            </a:xfrm>
            <a:custGeom>
              <a:avLst/>
              <a:gdLst/>
              <a:ahLst/>
              <a:cxnLst/>
              <a:rect l="l" t="t" r="r" b="b"/>
              <a:pathLst>
                <a:path w="26173" h="23825" extrusionOk="0">
                  <a:moveTo>
                    <a:pt x="5393" y="0"/>
                  </a:moveTo>
                  <a:cubicBezTo>
                    <a:pt x="4603" y="0"/>
                    <a:pt x="3804" y="213"/>
                    <a:pt x="3024" y="725"/>
                  </a:cubicBezTo>
                  <a:cubicBezTo>
                    <a:pt x="0" y="2656"/>
                    <a:pt x="1280" y="5564"/>
                    <a:pt x="2722" y="8100"/>
                  </a:cubicBezTo>
                  <a:cubicBezTo>
                    <a:pt x="4769" y="11380"/>
                    <a:pt x="5932" y="14590"/>
                    <a:pt x="7677" y="18080"/>
                  </a:cubicBezTo>
                  <a:cubicBezTo>
                    <a:pt x="9333" y="21392"/>
                    <a:pt x="12897" y="23824"/>
                    <a:pt x="16577" y="23824"/>
                  </a:cubicBezTo>
                  <a:cubicBezTo>
                    <a:pt x="16774" y="23824"/>
                    <a:pt x="16971" y="23817"/>
                    <a:pt x="17169" y="23803"/>
                  </a:cubicBezTo>
                  <a:cubicBezTo>
                    <a:pt x="21054" y="23594"/>
                    <a:pt x="24730" y="20592"/>
                    <a:pt x="25497" y="16731"/>
                  </a:cubicBezTo>
                  <a:cubicBezTo>
                    <a:pt x="26172" y="12939"/>
                    <a:pt x="23753" y="8681"/>
                    <a:pt x="20077" y="7518"/>
                  </a:cubicBezTo>
                  <a:cubicBezTo>
                    <a:pt x="15122" y="6053"/>
                    <a:pt x="13958" y="5471"/>
                    <a:pt x="10190" y="2191"/>
                  </a:cubicBezTo>
                  <a:cubicBezTo>
                    <a:pt x="8858" y="1051"/>
                    <a:pt x="7149" y="0"/>
                    <a:pt x="53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4" name="Google Shape;704;p9"/>
            <p:cNvSpPr/>
            <p:nvPr/>
          </p:nvSpPr>
          <p:spPr>
            <a:xfrm>
              <a:off x="923825" y="2677650"/>
              <a:ext cx="518800" cy="471900"/>
            </a:xfrm>
            <a:custGeom>
              <a:avLst/>
              <a:gdLst/>
              <a:ahLst/>
              <a:cxnLst/>
              <a:rect l="l" t="t" r="r" b="b"/>
              <a:pathLst>
                <a:path w="20752" h="18876" extrusionOk="0">
                  <a:moveTo>
                    <a:pt x="4196" y="0"/>
                  </a:moveTo>
                  <a:cubicBezTo>
                    <a:pt x="3578" y="0"/>
                    <a:pt x="2949" y="159"/>
                    <a:pt x="2326" y="541"/>
                  </a:cubicBezTo>
                  <a:cubicBezTo>
                    <a:pt x="0" y="2099"/>
                    <a:pt x="977" y="4426"/>
                    <a:pt x="2140" y="6357"/>
                  </a:cubicBezTo>
                  <a:cubicBezTo>
                    <a:pt x="3792" y="8985"/>
                    <a:pt x="4653" y="11498"/>
                    <a:pt x="6025" y="14313"/>
                  </a:cubicBezTo>
                  <a:cubicBezTo>
                    <a:pt x="7344" y="16950"/>
                    <a:pt x="10328" y="18876"/>
                    <a:pt x="13372" y="18876"/>
                  </a:cubicBezTo>
                  <a:cubicBezTo>
                    <a:pt x="13443" y="18876"/>
                    <a:pt x="13515" y="18875"/>
                    <a:pt x="13586" y="18872"/>
                  </a:cubicBezTo>
                  <a:cubicBezTo>
                    <a:pt x="16680" y="18663"/>
                    <a:pt x="19588" y="16244"/>
                    <a:pt x="20170" y="13243"/>
                  </a:cubicBezTo>
                  <a:cubicBezTo>
                    <a:pt x="20751" y="10242"/>
                    <a:pt x="18821" y="6845"/>
                    <a:pt x="15796" y="5961"/>
                  </a:cubicBezTo>
                  <a:cubicBezTo>
                    <a:pt x="12028" y="4798"/>
                    <a:pt x="11050" y="4333"/>
                    <a:pt x="8049" y="1704"/>
                  </a:cubicBezTo>
                  <a:cubicBezTo>
                    <a:pt x="6965" y="829"/>
                    <a:pt x="5609" y="0"/>
                    <a:pt x="4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5" name="Google Shape;705;p9"/>
            <p:cNvSpPr/>
            <p:nvPr/>
          </p:nvSpPr>
          <p:spPr>
            <a:xfrm>
              <a:off x="1112825" y="2883475"/>
              <a:ext cx="217925" cy="169225"/>
            </a:xfrm>
            <a:custGeom>
              <a:avLst/>
              <a:gdLst/>
              <a:ahLst/>
              <a:cxnLst/>
              <a:rect l="l" t="t" r="r" b="b"/>
              <a:pathLst>
                <a:path w="8717" h="6769" extrusionOk="0">
                  <a:moveTo>
                    <a:pt x="4718" y="0"/>
                  </a:moveTo>
                  <a:cubicBezTo>
                    <a:pt x="4385" y="0"/>
                    <a:pt x="4043" y="54"/>
                    <a:pt x="3700" y="171"/>
                  </a:cubicBezTo>
                  <a:cubicBezTo>
                    <a:pt x="1257" y="938"/>
                    <a:pt x="1" y="4335"/>
                    <a:pt x="2327" y="5987"/>
                  </a:cubicBezTo>
                  <a:cubicBezTo>
                    <a:pt x="3040" y="6406"/>
                    <a:pt x="3808" y="6768"/>
                    <a:pt x="4600" y="6768"/>
                  </a:cubicBezTo>
                  <a:cubicBezTo>
                    <a:pt x="4687" y="6768"/>
                    <a:pt x="4775" y="6764"/>
                    <a:pt x="4863" y="6754"/>
                  </a:cubicBezTo>
                  <a:cubicBezTo>
                    <a:pt x="6305" y="6754"/>
                    <a:pt x="7562" y="5777"/>
                    <a:pt x="8050" y="4521"/>
                  </a:cubicBezTo>
                  <a:cubicBezTo>
                    <a:pt x="8717" y="2340"/>
                    <a:pt x="6911" y="0"/>
                    <a:pt x="47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06" name="Google Shape;706;p9"/>
          <p:cNvGrpSpPr/>
          <p:nvPr/>
        </p:nvGrpSpPr>
        <p:grpSpPr>
          <a:xfrm>
            <a:off x="499876" y="2387841"/>
            <a:ext cx="566491" cy="1013655"/>
            <a:chOff x="478300" y="2547225"/>
            <a:chExt cx="305375" cy="546425"/>
          </a:xfrm>
        </p:grpSpPr>
        <p:sp>
          <p:nvSpPr>
            <p:cNvPr id="707" name="Google Shape;707;p9"/>
            <p:cNvSpPr/>
            <p:nvPr/>
          </p:nvSpPr>
          <p:spPr>
            <a:xfrm>
              <a:off x="478300" y="2547225"/>
              <a:ext cx="305375" cy="546425"/>
            </a:xfrm>
            <a:custGeom>
              <a:avLst/>
              <a:gdLst/>
              <a:ahLst/>
              <a:cxnLst/>
              <a:rect l="l" t="t" r="r" b="b"/>
              <a:pathLst>
                <a:path w="12215" h="21857" extrusionOk="0">
                  <a:moveTo>
                    <a:pt x="11049" y="1"/>
                  </a:moveTo>
                  <a:cubicBezTo>
                    <a:pt x="9880" y="1"/>
                    <a:pt x="8063" y="1752"/>
                    <a:pt x="7352" y="2663"/>
                  </a:cubicBezTo>
                  <a:cubicBezTo>
                    <a:pt x="2909" y="7991"/>
                    <a:pt x="280" y="14877"/>
                    <a:pt x="1" y="21856"/>
                  </a:cubicBezTo>
                  <a:cubicBezTo>
                    <a:pt x="4444" y="18855"/>
                    <a:pt x="8027" y="14481"/>
                    <a:pt x="10167" y="9433"/>
                  </a:cubicBezTo>
                  <a:cubicBezTo>
                    <a:pt x="11051" y="7223"/>
                    <a:pt x="12215" y="4106"/>
                    <a:pt x="12098" y="1686"/>
                  </a:cubicBezTo>
                  <a:cubicBezTo>
                    <a:pt x="12067" y="450"/>
                    <a:pt x="11641" y="1"/>
                    <a:pt x="110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8" name="Google Shape;708;p9"/>
            <p:cNvSpPr/>
            <p:nvPr/>
          </p:nvSpPr>
          <p:spPr>
            <a:xfrm>
              <a:off x="667325" y="2599075"/>
              <a:ext cx="94250" cy="87650"/>
            </a:xfrm>
            <a:custGeom>
              <a:avLst/>
              <a:gdLst/>
              <a:ahLst/>
              <a:cxnLst/>
              <a:rect l="l" t="t" r="r" b="b"/>
              <a:pathLst>
                <a:path w="3770" h="3506" extrusionOk="0">
                  <a:moveTo>
                    <a:pt x="1881" y="0"/>
                  </a:moveTo>
                  <a:cubicBezTo>
                    <a:pt x="1058" y="0"/>
                    <a:pt x="182" y="730"/>
                    <a:pt x="94" y="1543"/>
                  </a:cubicBezTo>
                  <a:cubicBezTo>
                    <a:pt x="1" y="2520"/>
                    <a:pt x="768" y="3497"/>
                    <a:pt x="1746" y="3497"/>
                  </a:cubicBezTo>
                  <a:cubicBezTo>
                    <a:pt x="1793" y="3503"/>
                    <a:pt x="1841" y="3505"/>
                    <a:pt x="1889" y="3505"/>
                  </a:cubicBezTo>
                  <a:cubicBezTo>
                    <a:pt x="2712" y="3505"/>
                    <a:pt x="3589" y="2774"/>
                    <a:pt x="3676" y="1939"/>
                  </a:cubicBezTo>
                  <a:cubicBezTo>
                    <a:pt x="3769" y="962"/>
                    <a:pt x="3002" y="101"/>
                    <a:pt x="2025" y="8"/>
                  </a:cubicBezTo>
                  <a:cubicBezTo>
                    <a:pt x="1977" y="3"/>
                    <a:pt x="1929" y="0"/>
                    <a:pt x="18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09" name="Google Shape;709;p9"/>
            <p:cNvSpPr/>
            <p:nvPr/>
          </p:nvSpPr>
          <p:spPr>
            <a:xfrm>
              <a:off x="613825" y="2695625"/>
              <a:ext cx="94250" cy="87725"/>
            </a:xfrm>
            <a:custGeom>
              <a:avLst/>
              <a:gdLst/>
              <a:ahLst/>
              <a:cxnLst/>
              <a:rect l="l" t="t" r="r" b="b"/>
              <a:pathLst>
                <a:path w="3770" h="3509" extrusionOk="0">
                  <a:moveTo>
                    <a:pt x="1884" y="0"/>
                  </a:moveTo>
                  <a:cubicBezTo>
                    <a:pt x="1061" y="0"/>
                    <a:pt x="182" y="752"/>
                    <a:pt x="94" y="1566"/>
                  </a:cubicBezTo>
                  <a:cubicBezTo>
                    <a:pt x="0" y="2543"/>
                    <a:pt x="768" y="3404"/>
                    <a:pt x="1745" y="3497"/>
                  </a:cubicBezTo>
                  <a:cubicBezTo>
                    <a:pt x="1802" y="3505"/>
                    <a:pt x="1860" y="3509"/>
                    <a:pt x="1917" y="3509"/>
                  </a:cubicBezTo>
                  <a:cubicBezTo>
                    <a:pt x="2731" y="3509"/>
                    <a:pt x="3589" y="2766"/>
                    <a:pt x="3676" y="1962"/>
                  </a:cubicBezTo>
                  <a:cubicBezTo>
                    <a:pt x="3769" y="985"/>
                    <a:pt x="3001" y="124"/>
                    <a:pt x="2024" y="8"/>
                  </a:cubicBezTo>
                  <a:cubicBezTo>
                    <a:pt x="1978" y="3"/>
                    <a:pt x="1931" y="0"/>
                    <a:pt x="18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10" name="Google Shape;710;p9"/>
            <p:cNvSpPr/>
            <p:nvPr/>
          </p:nvSpPr>
          <p:spPr>
            <a:xfrm>
              <a:off x="572525" y="2795250"/>
              <a:ext cx="91925" cy="89875"/>
            </a:xfrm>
            <a:custGeom>
              <a:avLst/>
              <a:gdLst/>
              <a:ahLst/>
              <a:cxnLst/>
              <a:rect l="l" t="t" r="r" b="b"/>
              <a:pathLst>
                <a:path w="3677" h="3595" extrusionOk="0">
                  <a:moveTo>
                    <a:pt x="2048" y="1"/>
                  </a:moveTo>
                  <a:cubicBezTo>
                    <a:pt x="1071" y="1"/>
                    <a:pt x="94" y="675"/>
                    <a:pt x="94" y="1653"/>
                  </a:cubicBezTo>
                  <a:cubicBezTo>
                    <a:pt x="1" y="2630"/>
                    <a:pt x="768" y="3490"/>
                    <a:pt x="1652" y="3583"/>
                  </a:cubicBezTo>
                  <a:cubicBezTo>
                    <a:pt x="1717" y="3591"/>
                    <a:pt x="1781" y="3595"/>
                    <a:pt x="1844" y="3595"/>
                  </a:cubicBezTo>
                  <a:cubicBezTo>
                    <a:pt x="2740" y="3595"/>
                    <a:pt x="3496" y="2846"/>
                    <a:pt x="3583" y="1955"/>
                  </a:cubicBezTo>
                  <a:cubicBezTo>
                    <a:pt x="3676" y="1071"/>
                    <a:pt x="2909" y="94"/>
                    <a:pt x="20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11" name="Google Shape;711;p9"/>
            <p:cNvSpPr/>
            <p:nvPr/>
          </p:nvSpPr>
          <p:spPr>
            <a:xfrm>
              <a:off x="519025" y="2884625"/>
              <a:ext cx="94825" cy="87750"/>
            </a:xfrm>
            <a:custGeom>
              <a:avLst/>
              <a:gdLst/>
              <a:ahLst/>
              <a:cxnLst/>
              <a:rect l="l" t="t" r="r" b="b"/>
              <a:pathLst>
                <a:path w="3793" h="3510" extrusionOk="0">
                  <a:moveTo>
                    <a:pt x="1904" y="1"/>
                  </a:moveTo>
                  <a:cubicBezTo>
                    <a:pt x="1063" y="1"/>
                    <a:pt x="205" y="753"/>
                    <a:pt x="117" y="1567"/>
                  </a:cubicBezTo>
                  <a:cubicBezTo>
                    <a:pt x="0" y="2544"/>
                    <a:pt x="791" y="3498"/>
                    <a:pt x="1745" y="3498"/>
                  </a:cubicBezTo>
                  <a:cubicBezTo>
                    <a:pt x="1804" y="3506"/>
                    <a:pt x="1863" y="3509"/>
                    <a:pt x="1922" y="3509"/>
                  </a:cubicBezTo>
                  <a:cubicBezTo>
                    <a:pt x="2755" y="3509"/>
                    <a:pt x="3612" y="2766"/>
                    <a:pt x="3699" y="1963"/>
                  </a:cubicBezTo>
                  <a:cubicBezTo>
                    <a:pt x="3792" y="985"/>
                    <a:pt x="3025" y="125"/>
                    <a:pt x="2048" y="8"/>
                  </a:cubicBezTo>
                  <a:cubicBezTo>
                    <a:pt x="2000" y="3"/>
                    <a:pt x="1952" y="1"/>
                    <a:pt x="19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712" name="Google Shape;712;p9"/>
          <p:cNvSpPr txBox="1">
            <a:spLocks noGrp="1"/>
          </p:cNvSpPr>
          <p:nvPr>
            <p:ph type="subTitle" idx="1"/>
          </p:nvPr>
        </p:nvSpPr>
        <p:spPr>
          <a:xfrm>
            <a:off x="3378600" y="3300167"/>
            <a:ext cx="5434800" cy="125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1600"/>
              <a:buNone/>
              <a:defRPr sz="2133">
                <a:solidFill>
                  <a:schemeClr val="accent1"/>
                </a:solidFill>
              </a:defRPr>
            </a:lvl1pPr>
            <a:lvl2pPr lvl="1" algn="ctr" rtl="0">
              <a:lnSpc>
                <a:spcPct val="100000"/>
              </a:lnSpc>
              <a:spcBef>
                <a:spcPts val="0"/>
              </a:spcBef>
              <a:spcAft>
                <a:spcPts val="0"/>
              </a:spcAft>
              <a:buClr>
                <a:schemeClr val="accent1"/>
              </a:buClr>
              <a:buSzPts val="1600"/>
              <a:buNone/>
              <a:defRPr sz="2133">
                <a:solidFill>
                  <a:schemeClr val="accent1"/>
                </a:solidFill>
              </a:defRPr>
            </a:lvl2pPr>
            <a:lvl3pPr lvl="2" algn="ctr" rtl="0">
              <a:lnSpc>
                <a:spcPct val="100000"/>
              </a:lnSpc>
              <a:spcBef>
                <a:spcPts val="0"/>
              </a:spcBef>
              <a:spcAft>
                <a:spcPts val="0"/>
              </a:spcAft>
              <a:buClr>
                <a:schemeClr val="accent1"/>
              </a:buClr>
              <a:buSzPts val="1600"/>
              <a:buNone/>
              <a:defRPr sz="2133">
                <a:solidFill>
                  <a:schemeClr val="accent1"/>
                </a:solidFill>
              </a:defRPr>
            </a:lvl3pPr>
            <a:lvl4pPr lvl="3" algn="ctr" rtl="0">
              <a:lnSpc>
                <a:spcPct val="100000"/>
              </a:lnSpc>
              <a:spcBef>
                <a:spcPts val="0"/>
              </a:spcBef>
              <a:spcAft>
                <a:spcPts val="0"/>
              </a:spcAft>
              <a:buClr>
                <a:schemeClr val="accent1"/>
              </a:buClr>
              <a:buSzPts val="1600"/>
              <a:buNone/>
              <a:defRPr sz="2133">
                <a:solidFill>
                  <a:schemeClr val="accent1"/>
                </a:solidFill>
              </a:defRPr>
            </a:lvl4pPr>
            <a:lvl5pPr lvl="4" algn="ctr" rtl="0">
              <a:lnSpc>
                <a:spcPct val="100000"/>
              </a:lnSpc>
              <a:spcBef>
                <a:spcPts val="0"/>
              </a:spcBef>
              <a:spcAft>
                <a:spcPts val="0"/>
              </a:spcAft>
              <a:buClr>
                <a:schemeClr val="accent1"/>
              </a:buClr>
              <a:buSzPts val="1600"/>
              <a:buNone/>
              <a:defRPr sz="2133">
                <a:solidFill>
                  <a:schemeClr val="accent1"/>
                </a:solidFill>
              </a:defRPr>
            </a:lvl5pPr>
            <a:lvl6pPr lvl="5" algn="ctr" rtl="0">
              <a:lnSpc>
                <a:spcPct val="100000"/>
              </a:lnSpc>
              <a:spcBef>
                <a:spcPts val="0"/>
              </a:spcBef>
              <a:spcAft>
                <a:spcPts val="0"/>
              </a:spcAft>
              <a:buClr>
                <a:schemeClr val="accent1"/>
              </a:buClr>
              <a:buSzPts val="1600"/>
              <a:buNone/>
              <a:defRPr sz="2133">
                <a:solidFill>
                  <a:schemeClr val="accent1"/>
                </a:solidFill>
              </a:defRPr>
            </a:lvl6pPr>
            <a:lvl7pPr lvl="6" algn="ctr" rtl="0">
              <a:lnSpc>
                <a:spcPct val="100000"/>
              </a:lnSpc>
              <a:spcBef>
                <a:spcPts val="0"/>
              </a:spcBef>
              <a:spcAft>
                <a:spcPts val="0"/>
              </a:spcAft>
              <a:buClr>
                <a:schemeClr val="accent1"/>
              </a:buClr>
              <a:buSzPts val="1600"/>
              <a:buNone/>
              <a:defRPr sz="2133">
                <a:solidFill>
                  <a:schemeClr val="accent1"/>
                </a:solidFill>
              </a:defRPr>
            </a:lvl7pPr>
            <a:lvl8pPr lvl="7" algn="ctr" rtl="0">
              <a:lnSpc>
                <a:spcPct val="100000"/>
              </a:lnSpc>
              <a:spcBef>
                <a:spcPts val="0"/>
              </a:spcBef>
              <a:spcAft>
                <a:spcPts val="0"/>
              </a:spcAft>
              <a:buClr>
                <a:schemeClr val="accent1"/>
              </a:buClr>
              <a:buSzPts val="1600"/>
              <a:buNone/>
              <a:defRPr sz="2133">
                <a:solidFill>
                  <a:schemeClr val="accent1"/>
                </a:solidFill>
              </a:defRPr>
            </a:lvl8pPr>
            <a:lvl9pPr lvl="8" algn="ctr" rtl="0">
              <a:lnSpc>
                <a:spcPct val="100000"/>
              </a:lnSpc>
              <a:spcBef>
                <a:spcPts val="0"/>
              </a:spcBef>
              <a:spcAft>
                <a:spcPts val="0"/>
              </a:spcAft>
              <a:buClr>
                <a:schemeClr val="accent1"/>
              </a:buClr>
              <a:buSzPts val="1600"/>
              <a:buNone/>
              <a:defRPr sz="2133">
                <a:solidFill>
                  <a:schemeClr val="accent1"/>
                </a:solidFill>
              </a:defRPr>
            </a:lvl9pPr>
          </a:lstStyle>
          <a:p>
            <a:endParaRPr/>
          </a:p>
        </p:txBody>
      </p:sp>
      <p:sp>
        <p:nvSpPr>
          <p:cNvPr id="713" name="Google Shape;713;p9"/>
          <p:cNvSpPr txBox="1">
            <a:spLocks noGrp="1"/>
          </p:cNvSpPr>
          <p:nvPr>
            <p:ph type="title"/>
          </p:nvPr>
        </p:nvSpPr>
        <p:spPr>
          <a:xfrm>
            <a:off x="2736800" y="1872927"/>
            <a:ext cx="6718400" cy="1322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7200"/>
              <a:buNone/>
              <a:defRPr sz="9600">
                <a:solidFill>
                  <a:schemeClr val="lt1"/>
                </a:solidFill>
              </a:defRPr>
            </a:lvl1pPr>
            <a:lvl2pPr lvl="1" rtl="0">
              <a:spcBef>
                <a:spcPts val="0"/>
              </a:spcBef>
              <a:spcAft>
                <a:spcPts val="0"/>
              </a:spcAft>
              <a:buClr>
                <a:schemeClr val="lt1"/>
              </a:buClr>
              <a:buSzPts val="7200"/>
              <a:buNone/>
              <a:defRPr sz="9600">
                <a:solidFill>
                  <a:schemeClr val="lt1"/>
                </a:solidFill>
              </a:defRPr>
            </a:lvl2pPr>
            <a:lvl3pPr lvl="2" rtl="0">
              <a:spcBef>
                <a:spcPts val="0"/>
              </a:spcBef>
              <a:spcAft>
                <a:spcPts val="0"/>
              </a:spcAft>
              <a:buClr>
                <a:schemeClr val="lt1"/>
              </a:buClr>
              <a:buSzPts val="7200"/>
              <a:buNone/>
              <a:defRPr sz="9600">
                <a:solidFill>
                  <a:schemeClr val="lt1"/>
                </a:solidFill>
              </a:defRPr>
            </a:lvl3pPr>
            <a:lvl4pPr lvl="3" rtl="0">
              <a:spcBef>
                <a:spcPts val="0"/>
              </a:spcBef>
              <a:spcAft>
                <a:spcPts val="0"/>
              </a:spcAft>
              <a:buClr>
                <a:schemeClr val="lt1"/>
              </a:buClr>
              <a:buSzPts val="7200"/>
              <a:buNone/>
              <a:defRPr sz="9600">
                <a:solidFill>
                  <a:schemeClr val="lt1"/>
                </a:solidFill>
              </a:defRPr>
            </a:lvl4pPr>
            <a:lvl5pPr lvl="4" rtl="0">
              <a:spcBef>
                <a:spcPts val="0"/>
              </a:spcBef>
              <a:spcAft>
                <a:spcPts val="0"/>
              </a:spcAft>
              <a:buClr>
                <a:schemeClr val="lt1"/>
              </a:buClr>
              <a:buSzPts val="7200"/>
              <a:buNone/>
              <a:defRPr sz="9600">
                <a:solidFill>
                  <a:schemeClr val="lt1"/>
                </a:solidFill>
              </a:defRPr>
            </a:lvl5pPr>
            <a:lvl6pPr lvl="5" rtl="0">
              <a:spcBef>
                <a:spcPts val="0"/>
              </a:spcBef>
              <a:spcAft>
                <a:spcPts val="0"/>
              </a:spcAft>
              <a:buClr>
                <a:schemeClr val="lt1"/>
              </a:buClr>
              <a:buSzPts val="7200"/>
              <a:buNone/>
              <a:defRPr sz="9600">
                <a:solidFill>
                  <a:schemeClr val="lt1"/>
                </a:solidFill>
              </a:defRPr>
            </a:lvl6pPr>
            <a:lvl7pPr lvl="6" rtl="0">
              <a:spcBef>
                <a:spcPts val="0"/>
              </a:spcBef>
              <a:spcAft>
                <a:spcPts val="0"/>
              </a:spcAft>
              <a:buClr>
                <a:schemeClr val="lt1"/>
              </a:buClr>
              <a:buSzPts val="7200"/>
              <a:buNone/>
              <a:defRPr sz="9600">
                <a:solidFill>
                  <a:schemeClr val="lt1"/>
                </a:solidFill>
              </a:defRPr>
            </a:lvl7pPr>
            <a:lvl8pPr lvl="7" rtl="0">
              <a:spcBef>
                <a:spcPts val="0"/>
              </a:spcBef>
              <a:spcAft>
                <a:spcPts val="0"/>
              </a:spcAft>
              <a:buClr>
                <a:schemeClr val="lt1"/>
              </a:buClr>
              <a:buSzPts val="7200"/>
              <a:buNone/>
              <a:defRPr sz="9600">
                <a:solidFill>
                  <a:schemeClr val="lt1"/>
                </a:solidFill>
              </a:defRPr>
            </a:lvl8pPr>
            <a:lvl9pPr lvl="8" rtl="0">
              <a:spcBef>
                <a:spcPts val="0"/>
              </a:spcBef>
              <a:spcAft>
                <a:spcPts val="0"/>
              </a:spcAft>
              <a:buClr>
                <a:schemeClr val="lt1"/>
              </a:buClr>
              <a:buSzPts val="7200"/>
              <a:buNone/>
              <a:defRPr sz="9600">
                <a:solidFill>
                  <a:schemeClr val="lt1"/>
                </a:solidFill>
              </a:defRPr>
            </a:lvl9pPr>
          </a:lstStyle>
          <a:p>
            <a:endParaRPr/>
          </a:p>
        </p:txBody>
      </p:sp>
    </p:spTree>
    <p:extLst>
      <p:ext uri="{BB962C8B-B14F-4D97-AF65-F5344CB8AC3E}">
        <p14:creationId xmlns:p14="http://schemas.microsoft.com/office/powerpoint/2010/main" val="3479362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6"/>
        </a:solidFill>
        <a:effectLst/>
      </p:bgPr>
    </p:bg>
    <p:spTree>
      <p:nvGrpSpPr>
        <p:cNvPr id="1" name="Shape 716"/>
        <p:cNvGrpSpPr/>
        <p:nvPr/>
      </p:nvGrpSpPr>
      <p:grpSpPr>
        <a:xfrm>
          <a:off x="0" y="0"/>
          <a:ext cx="0" cy="0"/>
          <a:chOff x="0" y="0"/>
          <a:chExt cx="0" cy="0"/>
        </a:xfrm>
      </p:grpSpPr>
      <p:sp>
        <p:nvSpPr>
          <p:cNvPr id="717" name="Google Shape;717;p11"/>
          <p:cNvSpPr txBox="1">
            <a:spLocks noGrp="1"/>
          </p:cNvSpPr>
          <p:nvPr>
            <p:ph type="title" hasCustomPrompt="1"/>
          </p:nvPr>
        </p:nvSpPr>
        <p:spPr>
          <a:xfrm>
            <a:off x="2161967" y="1550067"/>
            <a:ext cx="7426800" cy="2542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8000"/>
              <a:buNone/>
              <a:defRPr sz="10666">
                <a:solidFill>
                  <a:schemeClr val="accent2"/>
                </a:solidFill>
              </a:defRPr>
            </a:lvl1pPr>
            <a:lvl2pPr lvl="1" algn="ctr" rtl="0">
              <a:spcBef>
                <a:spcPts val="0"/>
              </a:spcBef>
              <a:spcAft>
                <a:spcPts val="0"/>
              </a:spcAft>
              <a:buClr>
                <a:schemeClr val="accent2"/>
              </a:buClr>
              <a:buSzPts val="8000"/>
              <a:buNone/>
              <a:defRPr sz="10666">
                <a:solidFill>
                  <a:schemeClr val="accent2"/>
                </a:solidFill>
              </a:defRPr>
            </a:lvl2pPr>
            <a:lvl3pPr lvl="2" algn="ctr" rtl="0">
              <a:spcBef>
                <a:spcPts val="0"/>
              </a:spcBef>
              <a:spcAft>
                <a:spcPts val="0"/>
              </a:spcAft>
              <a:buClr>
                <a:schemeClr val="accent2"/>
              </a:buClr>
              <a:buSzPts val="8000"/>
              <a:buNone/>
              <a:defRPr sz="10666">
                <a:solidFill>
                  <a:schemeClr val="accent2"/>
                </a:solidFill>
              </a:defRPr>
            </a:lvl3pPr>
            <a:lvl4pPr lvl="3" algn="ctr" rtl="0">
              <a:spcBef>
                <a:spcPts val="0"/>
              </a:spcBef>
              <a:spcAft>
                <a:spcPts val="0"/>
              </a:spcAft>
              <a:buClr>
                <a:schemeClr val="accent2"/>
              </a:buClr>
              <a:buSzPts val="8000"/>
              <a:buNone/>
              <a:defRPr sz="10666">
                <a:solidFill>
                  <a:schemeClr val="accent2"/>
                </a:solidFill>
              </a:defRPr>
            </a:lvl4pPr>
            <a:lvl5pPr lvl="4" algn="ctr" rtl="0">
              <a:spcBef>
                <a:spcPts val="0"/>
              </a:spcBef>
              <a:spcAft>
                <a:spcPts val="0"/>
              </a:spcAft>
              <a:buClr>
                <a:schemeClr val="accent2"/>
              </a:buClr>
              <a:buSzPts val="8000"/>
              <a:buNone/>
              <a:defRPr sz="10666">
                <a:solidFill>
                  <a:schemeClr val="accent2"/>
                </a:solidFill>
              </a:defRPr>
            </a:lvl5pPr>
            <a:lvl6pPr lvl="5" algn="ctr" rtl="0">
              <a:spcBef>
                <a:spcPts val="0"/>
              </a:spcBef>
              <a:spcAft>
                <a:spcPts val="0"/>
              </a:spcAft>
              <a:buClr>
                <a:schemeClr val="accent2"/>
              </a:buClr>
              <a:buSzPts val="8000"/>
              <a:buNone/>
              <a:defRPr sz="10666">
                <a:solidFill>
                  <a:schemeClr val="accent2"/>
                </a:solidFill>
              </a:defRPr>
            </a:lvl6pPr>
            <a:lvl7pPr lvl="6" algn="ctr" rtl="0">
              <a:spcBef>
                <a:spcPts val="0"/>
              </a:spcBef>
              <a:spcAft>
                <a:spcPts val="0"/>
              </a:spcAft>
              <a:buClr>
                <a:schemeClr val="accent2"/>
              </a:buClr>
              <a:buSzPts val="8000"/>
              <a:buNone/>
              <a:defRPr sz="10666">
                <a:solidFill>
                  <a:schemeClr val="accent2"/>
                </a:solidFill>
              </a:defRPr>
            </a:lvl7pPr>
            <a:lvl8pPr lvl="7" algn="ctr" rtl="0">
              <a:spcBef>
                <a:spcPts val="0"/>
              </a:spcBef>
              <a:spcAft>
                <a:spcPts val="0"/>
              </a:spcAft>
              <a:buClr>
                <a:schemeClr val="accent2"/>
              </a:buClr>
              <a:buSzPts val="8000"/>
              <a:buNone/>
              <a:defRPr sz="10666">
                <a:solidFill>
                  <a:schemeClr val="accent2"/>
                </a:solidFill>
              </a:defRPr>
            </a:lvl8pPr>
            <a:lvl9pPr lvl="8" algn="ctr" rtl="0">
              <a:spcBef>
                <a:spcPts val="0"/>
              </a:spcBef>
              <a:spcAft>
                <a:spcPts val="0"/>
              </a:spcAft>
              <a:buClr>
                <a:schemeClr val="accent2"/>
              </a:buClr>
              <a:buSzPts val="8000"/>
              <a:buNone/>
              <a:defRPr sz="10666">
                <a:solidFill>
                  <a:schemeClr val="accent2"/>
                </a:solidFill>
              </a:defRPr>
            </a:lvl9pPr>
          </a:lstStyle>
          <a:p>
            <a:r>
              <a:t>xx%</a:t>
            </a:r>
          </a:p>
        </p:txBody>
      </p:sp>
      <p:sp>
        <p:nvSpPr>
          <p:cNvPr id="718" name="Google Shape;718;p11"/>
          <p:cNvSpPr txBox="1">
            <a:spLocks noGrp="1"/>
          </p:cNvSpPr>
          <p:nvPr>
            <p:ph type="subTitle" idx="1"/>
          </p:nvPr>
        </p:nvSpPr>
        <p:spPr>
          <a:xfrm>
            <a:off x="3334600" y="3899633"/>
            <a:ext cx="55228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2400">
                <a:solidFill>
                  <a:schemeClr val="accent1"/>
                </a:solidFill>
              </a:defRPr>
            </a:lvl1pPr>
            <a:lvl2pPr lvl="1" algn="ctr" rtl="0">
              <a:spcBef>
                <a:spcPts val="0"/>
              </a:spcBef>
              <a:spcAft>
                <a:spcPts val="0"/>
              </a:spcAft>
              <a:buClr>
                <a:schemeClr val="accent1"/>
              </a:buClr>
              <a:buSzPts val="1800"/>
              <a:buNone/>
              <a:defRPr sz="2400">
                <a:solidFill>
                  <a:schemeClr val="accent1"/>
                </a:solidFill>
              </a:defRPr>
            </a:lvl2pPr>
            <a:lvl3pPr lvl="2" algn="ctr" rtl="0">
              <a:spcBef>
                <a:spcPts val="2133"/>
              </a:spcBef>
              <a:spcAft>
                <a:spcPts val="0"/>
              </a:spcAft>
              <a:buClr>
                <a:schemeClr val="accent1"/>
              </a:buClr>
              <a:buSzPts val="1800"/>
              <a:buNone/>
              <a:defRPr sz="2400">
                <a:solidFill>
                  <a:schemeClr val="accent1"/>
                </a:solidFill>
              </a:defRPr>
            </a:lvl3pPr>
            <a:lvl4pPr lvl="3" algn="ctr" rtl="0">
              <a:spcBef>
                <a:spcPts val="2133"/>
              </a:spcBef>
              <a:spcAft>
                <a:spcPts val="0"/>
              </a:spcAft>
              <a:buClr>
                <a:schemeClr val="accent1"/>
              </a:buClr>
              <a:buSzPts val="1800"/>
              <a:buNone/>
              <a:defRPr sz="2400">
                <a:solidFill>
                  <a:schemeClr val="accent1"/>
                </a:solidFill>
              </a:defRPr>
            </a:lvl4pPr>
            <a:lvl5pPr lvl="4" algn="ctr" rtl="0">
              <a:spcBef>
                <a:spcPts val="2133"/>
              </a:spcBef>
              <a:spcAft>
                <a:spcPts val="0"/>
              </a:spcAft>
              <a:buClr>
                <a:schemeClr val="accent1"/>
              </a:buClr>
              <a:buSzPts val="1800"/>
              <a:buNone/>
              <a:defRPr sz="2400">
                <a:solidFill>
                  <a:schemeClr val="accent1"/>
                </a:solidFill>
              </a:defRPr>
            </a:lvl5pPr>
            <a:lvl6pPr lvl="5" algn="ctr" rtl="0">
              <a:spcBef>
                <a:spcPts val="2133"/>
              </a:spcBef>
              <a:spcAft>
                <a:spcPts val="0"/>
              </a:spcAft>
              <a:buClr>
                <a:schemeClr val="accent1"/>
              </a:buClr>
              <a:buSzPts val="1800"/>
              <a:buNone/>
              <a:defRPr sz="2400">
                <a:solidFill>
                  <a:schemeClr val="accent1"/>
                </a:solidFill>
              </a:defRPr>
            </a:lvl6pPr>
            <a:lvl7pPr lvl="6" algn="ctr" rtl="0">
              <a:spcBef>
                <a:spcPts val="2133"/>
              </a:spcBef>
              <a:spcAft>
                <a:spcPts val="0"/>
              </a:spcAft>
              <a:buClr>
                <a:schemeClr val="accent1"/>
              </a:buClr>
              <a:buSzPts val="1800"/>
              <a:buNone/>
              <a:defRPr sz="2400">
                <a:solidFill>
                  <a:schemeClr val="accent1"/>
                </a:solidFill>
              </a:defRPr>
            </a:lvl7pPr>
            <a:lvl8pPr lvl="7" algn="ctr" rtl="0">
              <a:spcBef>
                <a:spcPts val="2133"/>
              </a:spcBef>
              <a:spcAft>
                <a:spcPts val="0"/>
              </a:spcAft>
              <a:buClr>
                <a:schemeClr val="accent1"/>
              </a:buClr>
              <a:buSzPts val="1800"/>
              <a:buNone/>
              <a:defRPr sz="2400">
                <a:solidFill>
                  <a:schemeClr val="accent1"/>
                </a:solidFill>
              </a:defRPr>
            </a:lvl8pPr>
            <a:lvl9pPr lvl="8" algn="ctr" rtl="0">
              <a:spcBef>
                <a:spcPts val="2133"/>
              </a:spcBef>
              <a:spcAft>
                <a:spcPts val="2133"/>
              </a:spcAft>
              <a:buClr>
                <a:schemeClr val="accent1"/>
              </a:buClr>
              <a:buSzPts val="1800"/>
              <a:buNone/>
              <a:defRPr sz="2400">
                <a:solidFill>
                  <a:schemeClr val="accent1"/>
                </a:solidFill>
              </a:defRPr>
            </a:lvl9pPr>
          </a:lstStyle>
          <a:p>
            <a:endParaRPr/>
          </a:p>
        </p:txBody>
      </p:sp>
      <p:grpSp>
        <p:nvGrpSpPr>
          <p:cNvPr id="719" name="Google Shape;719;p11"/>
          <p:cNvGrpSpPr/>
          <p:nvPr/>
        </p:nvGrpSpPr>
        <p:grpSpPr>
          <a:xfrm>
            <a:off x="10976392" y="2937553"/>
            <a:ext cx="1056275" cy="1155289"/>
            <a:chOff x="5164825" y="3105675"/>
            <a:chExt cx="569400" cy="622775"/>
          </a:xfrm>
        </p:grpSpPr>
        <p:sp>
          <p:nvSpPr>
            <p:cNvPr id="720" name="Google Shape;720;p11"/>
            <p:cNvSpPr/>
            <p:nvPr/>
          </p:nvSpPr>
          <p:spPr>
            <a:xfrm>
              <a:off x="5239850" y="3284950"/>
              <a:ext cx="458325" cy="443500"/>
            </a:xfrm>
            <a:custGeom>
              <a:avLst/>
              <a:gdLst/>
              <a:ahLst/>
              <a:cxnLst/>
              <a:rect l="l" t="t" r="r" b="b"/>
              <a:pathLst>
                <a:path w="18333" h="17740" extrusionOk="0">
                  <a:moveTo>
                    <a:pt x="18332" y="1"/>
                  </a:moveTo>
                  <a:lnTo>
                    <a:pt x="18332" y="1"/>
                  </a:lnTo>
                  <a:cubicBezTo>
                    <a:pt x="13200" y="489"/>
                    <a:pt x="8085" y="698"/>
                    <a:pt x="2958" y="698"/>
                  </a:cubicBezTo>
                  <a:cubicBezTo>
                    <a:pt x="1973" y="698"/>
                    <a:pt x="987" y="691"/>
                    <a:pt x="0" y="676"/>
                  </a:cubicBezTo>
                  <a:lnTo>
                    <a:pt x="0" y="676"/>
                  </a:lnTo>
                  <a:cubicBezTo>
                    <a:pt x="2629" y="6398"/>
                    <a:pt x="5235" y="12121"/>
                    <a:pt x="7863" y="17728"/>
                  </a:cubicBezTo>
                  <a:cubicBezTo>
                    <a:pt x="7870" y="17736"/>
                    <a:pt x="7901" y="17740"/>
                    <a:pt x="7953" y="17740"/>
                  </a:cubicBezTo>
                  <a:cubicBezTo>
                    <a:pt x="8670" y="17740"/>
                    <a:pt x="13404" y="17041"/>
                    <a:pt x="13772" y="16867"/>
                  </a:cubicBezTo>
                  <a:cubicBezTo>
                    <a:pt x="15308" y="15797"/>
                    <a:pt x="14843" y="14541"/>
                    <a:pt x="15029" y="12494"/>
                  </a:cubicBezTo>
                  <a:cubicBezTo>
                    <a:pt x="15424" y="8143"/>
                    <a:pt x="16587" y="3886"/>
                    <a:pt x="183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1" name="Google Shape;721;p11"/>
            <p:cNvSpPr/>
            <p:nvPr/>
          </p:nvSpPr>
          <p:spPr>
            <a:xfrm>
              <a:off x="5329400" y="3355325"/>
              <a:ext cx="143100" cy="285600"/>
            </a:xfrm>
            <a:custGeom>
              <a:avLst/>
              <a:gdLst/>
              <a:ahLst/>
              <a:cxnLst/>
              <a:rect l="l" t="t" r="r" b="b"/>
              <a:pathLst>
                <a:path w="5724" h="11424" extrusionOk="0">
                  <a:moveTo>
                    <a:pt x="1" y="1"/>
                  </a:moveTo>
                  <a:lnTo>
                    <a:pt x="1" y="1"/>
                  </a:lnTo>
                  <a:cubicBezTo>
                    <a:pt x="303" y="955"/>
                    <a:pt x="675" y="2025"/>
                    <a:pt x="1164" y="3002"/>
                  </a:cubicBezTo>
                  <a:cubicBezTo>
                    <a:pt x="1560" y="3979"/>
                    <a:pt x="2048" y="4933"/>
                    <a:pt x="2537" y="5910"/>
                  </a:cubicBezTo>
                  <a:cubicBezTo>
                    <a:pt x="3002" y="6887"/>
                    <a:pt x="3490" y="7748"/>
                    <a:pt x="3979" y="8725"/>
                  </a:cubicBezTo>
                  <a:cubicBezTo>
                    <a:pt x="4561" y="9679"/>
                    <a:pt x="5142" y="10563"/>
                    <a:pt x="5724" y="11423"/>
                  </a:cubicBezTo>
                  <a:cubicBezTo>
                    <a:pt x="5445" y="10470"/>
                    <a:pt x="4956" y="9399"/>
                    <a:pt x="4561" y="8422"/>
                  </a:cubicBezTo>
                  <a:cubicBezTo>
                    <a:pt x="4165" y="7469"/>
                    <a:pt x="3700" y="6491"/>
                    <a:pt x="3211" y="5514"/>
                  </a:cubicBezTo>
                  <a:cubicBezTo>
                    <a:pt x="2723" y="4561"/>
                    <a:pt x="2234" y="3677"/>
                    <a:pt x="1653" y="2699"/>
                  </a:cubicBezTo>
                  <a:cubicBezTo>
                    <a:pt x="1164" y="1746"/>
                    <a:pt x="582" y="862"/>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2" name="Google Shape;722;p11"/>
            <p:cNvSpPr/>
            <p:nvPr/>
          </p:nvSpPr>
          <p:spPr>
            <a:xfrm>
              <a:off x="5547500" y="3304150"/>
              <a:ext cx="60525" cy="315250"/>
            </a:xfrm>
            <a:custGeom>
              <a:avLst/>
              <a:gdLst/>
              <a:ahLst/>
              <a:cxnLst/>
              <a:rect l="l" t="t" r="r" b="b"/>
              <a:pathLst>
                <a:path w="2421" h="12610" extrusionOk="0">
                  <a:moveTo>
                    <a:pt x="2420" y="1"/>
                  </a:moveTo>
                  <a:lnTo>
                    <a:pt x="2420" y="1"/>
                  </a:lnTo>
                  <a:cubicBezTo>
                    <a:pt x="2141" y="1071"/>
                    <a:pt x="1839" y="2141"/>
                    <a:pt x="1559" y="3118"/>
                  </a:cubicBezTo>
                  <a:cubicBezTo>
                    <a:pt x="1257" y="4165"/>
                    <a:pt x="1071" y="5235"/>
                    <a:pt x="885" y="6305"/>
                  </a:cubicBezTo>
                  <a:cubicBezTo>
                    <a:pt x="675" y="7375"/>
                    <a:pt x="489" y="8352"/>
                    <a:pt x="303" y="9399"/>
                  </a:cubicBezTo>
                  <a:cubicBezTo>
                    <a:pt x="210" y="10469"/>
                    <a:pt x="94" y="11539"/>
                    <a:pt x="1" y="12610"/>
                  </a:cubicBezTo>
                  <a:cubicBezTo>
                    <a:pt x="396" y="11633"/>
                    <a:pt x="675" y="10562"/>
                    <a:pt x="885" y="9609"/>
                  </a:cubicBezTo>
                  <a:cubicBezTo>
                    <a:pt x="1164" y="8538"/>
                    <a:pt x="1373" y="7468"/>
                    <a:pt x="1653" y="6398"/>
                  </a:cubicBezTo>
                  <a:cubicBezTo>
                    <a:pt x="1839" y="5328"/>
                    <a:pt x="2048" y="4281"/>
                    <a:pt x="2141" y="3304"/>
                  </a:cubicBezTo>
                  <a:cubicBezTo>
                    <a:pt x="2327" y="2234"/>
                    <a:pt x="2420" y="1164"/>
                    <a:pt x="24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3" name="Google Shape;723;p11"/>
            <p:cNvSpPr/>
            <p:nvPr/>
          </p:nvSpPr>
          <p:spPr>
            <a:xfrm>
              <a:off x="5465500" y="3350100"/>
              <a:ext cx="50625" cy="317575"/>
            </a:xfrm>
            <a:custGeom>
              <a:avLst/>
              <a:gdLst/>
              <a:ahLst/>
              <a:cxnLst/>
              <a:rect l="l" t="t" r="r" b="b"/>
              <a:pathLst>
                <a:path w="2025" h="12703" extrusionOk="0">
                  <a:moveTo>
                    <a:pt x="1" y="0"/>
                  </a:moveTo>
                  <a:cubicBezTo>
                    <a:pt x="1" y="1071"/>
                    <a:pt x="94" y="2141"/>
                    <a:pt x="187" y="3211"/>
                  </a:cubicBezTo>
                  <a:cubicBezTo>
                    <a:pt x="280" y="4281"/>
                    <a:pt x="466" y="5351"/>
                    <a:pt x="582" y="6398"/>
                  </a:cubicBezTo>
                  <a:cubicBezTo>
                    <a:pt x="768" y="7468"/>
                    <a:pt x="954" y="8538"/>
                    <a:pt x="1257" y="9608"/>
                  </a:cubicBezTo>
                  <a:cubicBezTo>
                    <a:pt x="1443" y="10586"/>
                    <a:pt x="1745" y="11632"/>
                    <a:pt x="2025" y="12703"/>
                  </a:cubicBezTo>
                  <a:cubicBezTo>
                    <a:pt x="2025" y="11632"/>
                    <a:pt x="1931" y="10586"/>
                    <a:pt x="1838" y="9515"/>
                  </a:cubicBezTo>
                  <a:cubicBezTo>
                    <a:pt x="1745" y="8445"/>
                    <a:pt x="1536" y="7375"/>
                    <a:pt x="1350" y="6305"/>
                  </a:cubicBezTo>
                  <a:cubicBezTo>
                    <a:pt x="1164" y="5235"/>
                    <a:pt x="954" y="4188"/>
                    <a:pt x="768" y="3118"/>
                  </a:cubicBezTo>
                  <a:cubicBezTo>
                    <a:pt x="582" y="2048"/>
                    <a:pt x="280" y="1071"/>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4" name="Google Shape;724;p11"/>
            <p:cNvSpPr/>
            <p:nvPr/>
          </p:nvSpPr>
          <p:spPr>
            <a:xfrm>
              <a:off x="5164825" y="3105675"/>
              <a:ext cx="569400" cy="454375"/>
            </a:xfrm>
            <a:custGeom>
              <a:avLst/>
              <a:gdLst/>
              <a:ahLst/>
              <a:cxnLst/>
              <a:rect l="l" t="t" r="r" b="b"/>
              <a:pathLst>
                <a:path w="22776" h="18175" extrusionOk="0">
                  <a:moveTo>
                    <a:pt x="14355" y="0"/>
                  </a:moveTo>
                  <a:cubicBezTo>
                    <a:pt x="12767" y="0"/>
                    <a:pt x="11233" y="1421"/>
                    <a:pt x="11144" y="3101"/>
                  </a:cubicBezTo>
                  <a:cubicBezTo>
                    <a:pt x="10543" y="1954"/>
                    <a:pt x="9344" y="1291"/>
                    <a:pt x="8104" y="1291"/>
                  </a:cubicBezTo>
                  <a:cubicBezTo>
                    <a:pt x="7759" y="1291"/>
                    <a:pt x="7412" y="1343"/>
                    <a:pt x="7072" y="1449"/>
                  </a:cubicBezTo>
                  <a:cubicBezTo>
                    <a:pt x="5630" y="1845"/>
                    <a:pt x="4560" y="3496"/>
                    <a:pt x="4746" y="5032"/>
                  </a:cubicBezTo>
                  <a:cubicBezTo>
                    <a:pt x="4409" y="4787"/>
                    <a:pt x="3949" y="4642"/>
                    <a:pt x="3513" y="4642"/>
                  </a:cubicBezTo>
                  <a:cubicBezTo>
                    <a:pt x="3077" y="4642"/>
                    <a:pt x="2664" y="4787"/>
                    <a:pt x="2420" y="5125"/>
                  </a:cubicBezTo>
                  <a:cubicBezTo>
                    <a:pt x="1931" y="5613"/>
                    <a:pt x="2420" y="6497"/>
                    <a:pt x="2815" y="6869"/>
                  </a:cubicBezTo>
                  <a:cubicBezTo>
                    <a:pt x="977" y="8149"/>
                    <a:pt x="0" y="10848"/>
                    <a:pt x="1349" y="12802"/>
                  </a:cubicBezTo>
                  <a:cubicBezTo>
                    <a:pt x="2095" y="13901"/>
                    <a:pt x="3403" y="14458"/>
                    <a:pt x="4708" y="14458"/>
                  </a:cubicBezTo>
                  <a:cubicBezTo>
                    <a:pt x="5805" y="14458"/>
                    <a:pt x="6899" y="14064"/>
                    <a:pt x="7654" y="13267"/>
                  </a:cubicBezTo>
                  <a:cubicBezTo>
                    <a:pt x="8329" y="14826"/>
                    <a:pt x="9306" y="16291"/>
                    <a:pt x="10655" y="17245"/>
                  </a:cubicBezTo>
                  <a:cubicBezTo>
                    <a:pt x="11546" y="17839"/>
                    <a:pt x="12608" y="18175"/>
                    <a:pt x="13634" y="18175"/>
                  </a:cubicBezTo>
                  <a:cubicBezTo>
                    <a:pt x="14296" y="18175"/>
                    <a:pt x="14942" y="18035"/>
                    <a:pt x="15517" y="17734"/>
                  </a:cubicBezTo>
                  <a:cubicBezTo>
                    <a:pt x="17053" y="16966"/>
                    <a:pt x="17937" y="15012"/>
                    <a:pt x="17355" y="13476"/>
                  </a:cubicBezTo>
                  <a:lnTo>
                    <a:pt x="17355" y="13476"/>
                  </a:lnTo>
                  <a:cubicBezTo>
                    <a:pt x="17815" y="13751"/>
                    <a:pt x="18346" y="13879"/>
                    <a:pt x="18887" y="13879"/>
                  </a:cubicBezTo>
                  <a:cubicBezTo>
                    <a:pt x="20044" y="13879"/>
                    <a:pt x="21249" y="13296"/>
                    <a:pt x="21915" y="12313"/>
                  </a:cubicBezTo>
                  <a:cubicBezTo>
                    <a:pt x="22775" y="10755"/>
                    <a:pt x="22287" y="8614"/>
                    <a:pt x="20845" y="7660"/>
                  </a:cubicBezTo>
                  <a:cubicBezTo>
                    <a:pt x="22194" y="6986"/>
                    <a:pt x="22589" y="4939"/>
                    <a:pt x="21705" y="3682"/>
                  </a:cubicBezTo>
                  <a:cubicBezTo>
                    <a:pt x="21191" y="3055"/>
                    <a:pt x="20357" y="2711"/>
                    <a:pt x="19531" y="2711"/>
                  </a:cubicBezTo>
                  <a:cubicBezTo>
                    <a:pt x="18826" y="2711"/>
                    <a:pt x="18127" y="2961"/>
                    <a:pt x="17634" y="3496"/>
                  </a:cubicBezTo>
                  <a:cubicBezTo>
                    <a:pt x="17727" y="1751"/>
                    <a:pt x="16285" y="100"/>
                    <a:pt x="14540" y="7"/>
                  </a:cubicBezTo>
                  <a:cubicBezTo>
                    <a:pt x="14478" y="2"/>
                    <a:pt x="14417" y="0"/>
                    <a:pt x="1435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5" name="Google Shape;725;p11"/>
            <p:cNvSpPr/>
            <p:nvPr/>
          </p:nvSpPr>
          <p:spPr>
            <a:xfrm>
              <a:off x="5356150" y="3226800"/>
              <a:ext cx="65750" cy="159975"/>
            </a:xfrm>
            <a:custGeom>
              <a:avLst/>
              <a:gdLst/>
              <a:ahLst/>
              <a:cxnLst/>
              <a:rect l="l" t="t" r="r" b="b"/>
              <a:pathLst>
                <a:path w="2630" h="6399" extrusionOk="0">
                  <a:moveTo>
                    <a:pt x="1" y="1"/>
                  </a:moveTo>
                  <a:lnTo>
                    <a:pt x="1" y="1"/>
                  </a:lnTo>
                  <a:cubicBezTo>
                    <a:pt x="303" y="582"/>
                    <a:pt x="583" y="1071"/>
                    <a:pt x="885" y="1559"/>
                  </a:cubicBezTo>
                  <a:cubicBezTo>
                    <a:pt x="1071" y="2024"/>
                    <a:pt x="1257" y="2513"/>
                    <a:pt x="1350" y="3002"/>
                  </a:cubicBezTo>
                  <a:cubicBezTo>
                    <a:pt x="1467" y="3583"/>
                    <a:pt x="1467" y="4072"/>
                    <a:pt x="1467" y="4653"/>
                  </a:cubicBezTo>
                  <a:cubicBezTo>
                    <a:pt x="1467" y="5235"/>
                    <a:pt x="1467" y="5723"/>
                    <a:pt x="1257" y="6398"/>
                  </a:cubicBezTo>
                  <a:cubicBezTo>
                    <a:pt x="1839" y="6003"/>
                    <a:pt x="2234" y="5421"/>
                    <a:pt x="2420" y="4746"/>
                  </a:cubicBezTo>
                  <a:cubicBezTo>
                    <a:pt x="2630" y="4165"/>
                    <a:pt x="2630" y="3490"/>
                    <a:pt x="2420" y="2815"/>
                  </a:cubicBezTo>
                  <a:cubicBezTo>
                    <a:pt x="2327" y="2141"/>
                    <a:pt x="2048" y="1559"/>
                    <a:pt x="1653" y="1071"/>
                  </a:cubicBezTo>
                  <a:cubicBezTo>
                    <a:pt x="1164" y="489"/>
                    <a:pt x="583" y="94"/>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6" name="Google Shape;726;p11"/>
            <p:cNvSpPr/>
            <p:nvPr/>
          </p:nvSpPr>
          <p:spPr>
            <a:xfrm>
              <a:off x="5545175" y="3267650"/>
              <a:ext cx="75050" cy="133650"/>
            </a:xfrm>
            <a:custGeom>
              <a:avLst/>
              <a:gdLst/>
              <a:ahLst/>
              <a:cxnLst/>
              <a:rect l="l" t="t" r="r" b="b"/>
              <a:pathLst>
                <a:path w="3002" h="5346" extrusionOk="0">
                  <a:moveTo>
                    <a:pt x="2765" y="0"/>
                  </a:moveTo>
                  <a:cubicBezTo>
                    <a:pt x="2244" y="0"/>
                    <a:pt x="1680" y="245"/>
                    <a:pt x="1257" y="507"/>
                  </a:cubicBezTo>
                  <a:cubicBezTo>
                    <a:pt x="768" y="879"/>
                    <a:pt x="396" y="1461"/>
                    <a:pt x="187" y="2042"/>
                  </a:cubicBezTo>
                  <a:cubicBezTo>
                    <a:pt x="1" y="2717"/>
                    <a:pt x="1" y="3415"/>
                    <a:pt x="187" y="3996"/>
                  </a:cubicBezTo>
                  <a:cubicBezTo>
                    <a:pt x="396" y="4578"/>
                    <a:pt x="768" y="5043"/>
                    <a:pt x="1257" y="5346"/>
                  </a:cubicBezTo>
                  <a:cubicBezTo>
                    <a:pt x="1164" y="4764"/>
                    <a:pt x="1071" y="4276"/>
                    <a:pt x="1071" y="3787"/>
                  </a:cubicBezTo>
                  <a:cubicBezTo>
                    <a:pt x="1071" y="3298"/>
                    <a:pt x="1164" y="2833"/>
                    <a:pt x="1257" y="2438"/>
                  </a:cubicBezTo>
                  <a:cubicBezTo>
                    <a:pt x="1466" y="2042"/>
                    <a:pt x="1652" y="1554"/>
                    <a:pt x="1932" y="1181"/>
                  </a:cubicBezTo>
                  <a:cubicBezTo>
                    <a:pt x="2234" y="786"/>
                    <a:pt x="2513" y="390"/>
                    <a:pt x="3002" y="18"/>
                  </a:cubicBezTo>
                  <a:cubicBezTo>
                    <a:pt x="2924" y="6"/>
                    <a:pt x="2845" y="0"/>
                    <a:pt x="27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27" name="Google Shape;727;p11"/>
          <p:cNvGrpSpPr/>
          <p:nvPr/>
        </p:nvGrpSpPr>
        <p:grpSpPr>
          <a:xfrm>
            <a:off x="9318203" y="4470834"/>
            <a:ext cx="749864" cy="1179033"/>
            <a:chOff x="6381525" y="2911575"/>
            <a:chExt cx="404225" cy="635575"/>
          </a:xfrm>
        </p:grpSpPr>
        <p:sp>
          <p:nvSpPr>
            <p:cNvPr id="728" name="Google Shape;728;p11"/>
            <p:cNvSpPr/>
            <p:nvPr/>
          </p:nvSpPr>
          <p:spPr>
            <a:xfrm>
              <a:off x="6412925" y="2911575"/>
              <a:ext cx="285575" cy="305975"/>
            </a:xfrm>
            <a:custGeom>
              <a:avLst/>
              <a:gdLst/>
              <a:ahLst/>
              <a:cxnLst/>
              <a:rect l="l" t="t" r="r" b="b"/>
              <a:pathLst>
                <a:path w="11423" h="12239" extrusionOk="0">
                  <a:moveTo>
                    <a:pt x="6887" y="1"/>
                  </a:moveTo>
                  <a:cubicBezTo>
                    <a:pt x="5235" y="2909"/>
                    <a:pt x="4653" y="6491"/>
                    <a:pt x="5328" y="9795"/>
                  </a:cubicBezTo>
                  <a:cubicBezTo>
                    <a:pt x="3872" y="9387"/>
                    <a:pt x="2351" y="9190"/>
                    <a:pt x="874" y="9190"/>
                  </a:cubicBezTo>
                  <a:cubicBezTo>
                    <a:pt x="581" y="9190"/>
                    <a:pt x="289" y="9198"/>
                    <a:pt x="0" y="9213"/>
                  </a:cubicBezTo>
                  <a:cubicBezTo>
                    <a:pt x="1365" y="9851"/>
                    <a:pt x="5082" y="12238"/>
                    <a:pt x="6799" y="12238"/>
                  </a:cubicBezTo>
                  <a:cubicBezTo>
                    <a:pt x="6897" y="12238"/>
                    <a:pt x="6988" y="12230"/>
                    <a:pt x="7073" y="12214"/>
                  </a:cubicBezTo>
                  <a:cubicBezTo>
                    <a:pt x="8483" y="11850"/>
                    <a:pt x="9915" y="7951"/>
                    <a:pt x="11326" y="7951"/>
                  </a:cubicBezTo>
                  <a:cubicBezTo>
                    <a:pt x="11359" y="7951"/>
                    <a:pt x="11391" y="7953"/>
                    <a:pt x="11423" y="7957"/>
                  </a:cubicBezTo>
                  <a:cubicBezTo>
                    <a:pt x="11103" y="7897"/>
                    <a:pt x="10779" y="7869"/>
                    <a:pt x="10454" y="7869"/>
                  </a:cubicBezTo>
                  <a:cubicBezTo>
                    <a:pt x="9124" y="7869"/>
                    <a:pt x="7780" y="8353"/>
                    <a:pt x="6677" y="9213"/>
                  </a:cubicBezTo>
                  <a:cubicBezTo>
                    <a:pt x="6770" y="6119"/>
                    <a:pt x="6887" y="3118"/>
                    <a:pt x="68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29" name="Google Shape;729;p11"/>
            <p:cNvSpPr/>
            <p:nvPr/>
          </p:nvSpPr>
          <p:spPr>
            <a:xfrm>
              <a:off x="6381525" y="3187650"/>
              <a:ext cx="404225" cy="359500"/>
            </a:xfrm>
            <a:custGeom>
              <a:avLst/>
              <a:gdLst/>
              <a:ahLst/>
              <a:cxnLst/>
              <a:rect l="l" t="t" r="r" b="b"/>
              <a:pathLst>
                <a:path w="16169" h="14380" extrusionOk="0">
                  <a:moveTo>
                    <a:pt x="7942" y="0"/>
                  </a:moveTo>
                  <a:cubicBezTo>
                    <a:pt x="7260" y="0"/>
                    <a:pt x="6575" y="100"/>
                    <a:pt x="5909" y="310"/>
                  </a:cubicBezTo>
                  <a:lnTo>
                    <a:pt x="5607" y="1264"/>
                  </a:lnTo>
                  <a:cubicBezTo>
                    <a:pt x="5607" y="985"/>
                    <a:pt x="5700" y="683"/>
                    <a:pt x="5700" y="403"/>
                  </a:cubicBezTo>
                  <a:lnTo>
                    <a:pt x="5700" y="403"/>
                  </a:lnTo>
                  <a:cubicBezTo>
                    <a:pt x="2117" y="1660"/>
                    <a:pt x="0" y="5917"/>
                    <a:pt x="1256" y="9523"/>
                  </a:cubicBezTo>
                  <a:cubicBezTo>
                    <a:pt x="2278" y="12436"/>
                    <a:pt x="5283" y="14380"/>
                    <a:pt x="8296" y="14380"/>
                  </a:cubicBezTo>
                  <a:cubicBezTo>
                    <a:pt x="8989" y="14380"/>
                    <a:pt x="9683" y="14277"/>
                    <a:pt x="10353" y="14059"/>
                  </a:cubicBezTo>
                  <a:cubicBezTo>
                    <a:pt x="13958" y="12896"/>
                    <a:pt x="16169" y="8546"/>
                    <a:pt x="15005" y="4963"/>
                  </a:cubicBezTo>
                  <a:cubicBezTo>
                    <a:pt x="14053" y="2029"/>
                    <a:pt x="11026" y="0"/>
                    <a:pt x="79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30" name="Google Shape;730;p11"/>
          <p:cNvGrpSpPr/>
          <p:nvPr/>
        </p:nvGrpSpPr>
        <p:grpSpPr>
          <a:xfrm rot="892097">
            <a:off x="-37851" y="-59612"/>
            <a:ext cx="1977616" cy="1557912"/>
            <a:chOff x="2533100" y="1212175"/>
            <a:chExt cx="1066075" cy="839825"/>
          </a:xfrm>
        </p:grpSpPr>
        <p:sp>
          <p:nvSpPr>
            <p:cNvPr id="731" name="Google Shape;731;p11"/>
            <p:cNvSpPr/>
            <p:nvPr/>
          </p:nvSpPr>
          <p:spPr>
            <a:xfrm>
              <a:off x="2981500" y="1242700"/>
              <a:ext cx="93025" cy="139875"/>
            </a:xfrm>
            <a:custGeom>
              <a:avLst/>
              <a:gdLst/>
              <a:ahLst/>
              <a:cxnLst/>
              <a:rect l="l" t="t" r="r" b="b"/>
              <a:pathLst>
                <a:path w="3721" h="5595" extrusionOk="0">
                  <a:moveTo>
                    <a:pt x="2415" y="1"/>
                  </a:moveTo>
                  <a:cubicBezTo>
                    <a:pt x="2208" y="1"/>
                    <a:pt x="2003" y="80"/>
                    <a:pt x="1838" y="268"/>
                  </a:cubicBezTo>
                  <a:cubicBezTo>
                    <a:pt x="768" y="1617"/>
                    <a:pt x="1" y="4036"/>
                    <a:pt x="1443" y="5316"/>
                  </a:cubicBezTo>
                  <a:cubicBezTo>
                    <a:pt x="1636" y="5509"/>
                    <a:pt x="1872" y="5594"/>
                    <a:pt x="2102" y="5594"/>
                  </a:cubicBezTo>
                  <a:cubicBezTo>
                    <a:pt x="2565" y="5594"/>
                    <a:pt x="3002" y="5247"/>
                    <a:pt x="3002" y="4734"/>
                  </a:cubicBezTo>
                  <a:cubicBezTo>
                    <a:pt x="3002" y="3455"/>
                    <a:pt x="2606" y="2501"/>
                    <a:pt x="3281" y="1431"/>
                  </a:cubicBezTo>
                  <a:cubicBezTo>
                    <a:pt x="3721" y="762"/>
                    <a:pt x="3057" y="1"/>
                    <a:pt x="24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2" name="Google Shape;732;p11"/>
            <p:cNvSpPr/>
            <p:nvPr/>
          </p:nvSpPr>
          <p:spPr>
            <a:xfrm>
              <a:off x="3008250" y="1488625"/>
              <a:ext cx="56925" cy="134075"/>
            </a:xfrm>
            <a:custGeom>
              <a:avLst/>
              <a:gdLst/>
              <a:ahLst/>
              <a:cxnLst/>
              <a:rect l="l" t="t" r="r" b="b"/>
              <a:pathLst>
                <a:path w="2277" h="5363" extrusionOk="0">
                  <a:moveTo>
                    <a:pt x="1354" y="0"/>
                  </a:moveTo>
                  <a:cubicBezTo>
                    <a:pt x="1004" y="0"/>
                    <a:pt x="663" y="182"/>
                    <a:pt x="582" y="597"/>
                  </a:cubicBezTo>
                  <a:cubicBezTo>
                    <a:pt x="373" y="1969"/>
                    <a:pt x="1" y="3412"/>
                    <a:pt x="280" y="4784"/>
                  </a:cubicBezTo>
                  <a:cubicBezTo>
                    <a:pt x="367" y="5189"/>
                    <a:pt x="650" y="5362"/>
                    <a:pt x="947" y="5362"/>
                  </a:cubicBezTo>
                  <a:cubicBezTo>
                    <a:pt x="1282" y="5362"/>
                    <a:pt x="1635" y="5142"/>
                    <a:pt x="1746" y="4784"/>
                  </a:cubicBezTo>
                  <a:cubicBezTo>
                    <a:pt x="2211" y="3621"/>
                    <a:pt x="2118" y="2155"/>
                    <a:pt x="2211" y="806"/>
                  </a:cubicBezTo>
                  <a:cubicBezTo>
                    <a:pt x="2277" y="307"/>
                    <a:pt x="1808"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3" name="Google Shape;733;p11"/>
            <p:cNvSpPr/>
            <p:nvPr/>
          </p:nvSpPr>
          <p:spPr>
            <a:xfrm>
              <a:off x="2913925" y="1708150"/>
              <a:ext cx="120050" cy="96675"/>
            </a:xfrm>
            <a:custGeom>
              <a:avLst/>
              <a:gdLst/>
              <a:ahLst/>
              <a:cxnLst/>
              <a:rect l="l" t="t" r="r" b="b"/>
              <a:pathLst>
                <a:path w="4802" h="3867" extrusionOk="0">
                  <a:moveTo>
                    <a:pt x="3339" y="1"/>
                  </a:moveTo>
                  <a:cubicBezTo>
                    <a:pt x="3164" y="1"/>
                    <a:pt x="2980" y="52"/>
                    <a:pt x="2797" y="168"/>
                  </a:cubicBezTo>
                  <a:cubicBezTo>
                    <a:pt x="2308" y="540"/>
                    <a:pt x="1913" y="842"/>
                    <a:pt x="1540" y="1238"/>
                  </a:cubicBezTo>
                  <a:cubicBezTo>
                    <a:pt x="1238" y="1610"/>
                    <a:pt x="866" y="2005"/>
                    <a:pt x="563" y="2401"/>
                  </a:cubicBezTo>
                  <a:cubicBezTo>
                    <a:pt x="0" y="2964"/>
                    <a:pt x="442" y="3867"/>
                    <a:pt x="1117" y="3867"/>
                  </a:cubicBezTo>
                  <a:cubicBezTo>
                    <a:pt x="1251" y="3867"/>
                    <a:pt x="1394" y="3831"/>
                    <a:pt x="1540" y="3750"/>
                  </a:cubicBezTo>
                  <a:cubicBezTo>
                    <a:pt x="2401" y="3169"/>
                    <a:pt x="3378" y="2680"/>
                    <a:pt x="4146" y="1912"/>
                  </a:cubicBezTo>
                  <a:cubicBezTo>
                    <a:pt x="4801" y="1180"/>
                    <a:pt x="4179" y="1"/>
                    <a:pt x="3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4" name="Google Shape;734;p11"/>
            <p:cNvSpPr/>
            <p:nvPr/>
          </p:nvSpPr>
          <p:spPr>
            <a:xfrm>
              <a:off x="2994100" y="1789400"/>
              <a:ext cx="95600" cy="80850"/>
            </a:xfrm>
            <a:custGeom>
              <a:avLst/>
              <a:gdLst/>
              <a:ahLst/>
              <a:cxnLst/>
              <a:rect l="l" t="t" r="r" b="b"/>
              <a:pathLst>
                <a:path w="3824" h="3234" extrusionOk="0">
                  <a:moveTo>
                    <a:pt x="2644" y="0"/>
                  </a:moveTo>
                  <a:cubicBezTo>
                    <a:pt x="2595" y="0"/>
                    <a:pt x="2546" y="4"/>
                    <a:pt x="2498" y="12"/>
                  </a:cubicBezTo>
                  <a:cubicBezTo>
                    <a:pt x="1916" y="105"/>
                    <a:pt x="1428" y="593"/>
                    <a:pt x="1032" y="1175"/>
                  </a:cubicBezTo>
                  <a:cubicBezTo>
                    <a:pt x="660" y="1570"/>
                    <a:pt x="357" y="1943"/>
                    <a:pt x="171" y="2524"/>
                  </a:cubicBezTo>
                  <a:cubicBezTo>
                    <a:pt x="1" y="2801"/>
                    <a:pt x="220" y="3234"/>
                    <a:pt x="562" y="3234"/>
                  </a:cubicBezTo>
                  <a:cubicBezTo>
                    <a:pt x="594" y="3234"/>
                    <a:pt x="626" y="3230"/>
                    <a:pt x="660" y="3222"/>
                  </a:cubicBezTo>
                  <a:cubicBezTo>
                    <a:pt x="1730" y="2827"/>
                    <a:pt x="3172" y="2245"/>
                    <a:pt x="3568" y="1082"/>
                  </a:cubicBezTo>
                  <a:cubicBezTo>
                    <a:pt x="3824" y="463"/>
                    <a:pt x="3199" y="0"/>
                    <a:pt x="26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5" name="Google Shape;735;p11"/>
            <p:cNvSpPr/>
            <p:nvPr/>
          </p:nvSpPr>
          <p:spPr>
            <a:xfrm>
              <a:off x="3067075" y="1594650"/>
              <a:ext cx="99100" cy="131950"/>
            </a:xfrm>
            <a:custGeom>
              <a:avLst/>
              <a:gdLst/>
              <a:ahLst/>
              <a:cxnLst/>
              <a:rect l="l" t="t" r="r" b="b"/>
              <a:pathLst>
                <a:path w="3964" h="5278" extrusionOk="0">
                  <a:moveTo>
                    <a:pt x="2543" y="0"/>
                  </a:moveTo>
                  <a:cubicBezTo>
                    <a:pt x="2281" y="0"/>
                    <a:pt x="2021" y="100"/>
                    <a:pt x="1812" y="334"/>
                  </a:cubicBezTo>
                  <a:cubicBezTo>
                    <a:pt x="835" y="1497"/>
                    <a:pt x="346" y="2963"/>
                    <a:pt x="67" y="4405"/>
                  </a:cubicBezTo>
                  <a:cubicBezTo>
                    <a:pt x="0" y="4889"/>
                    <a:pt x="377" y="5278"/>
                    <a:pt x="776" y="5278"/>
                  </a:cubicBezTo>
                  <a:cubicBezTo>
                    <a:pt x="932" y="5278"/>
                    <a:pt x="1093" y="5218"/>
                    <a:pt x="1230" y="5080"/>
                  </a:cubicBezTo>
                  <a:cubicBezTo>
                    <a:pt x="2301" y="4033"/>
                    <a:pt x="3254" y="2963"/>
                    <a:pt x="3743" y="1497"/>
                  </a:cubicBezTo>
                  <a:cubicBezTo>
                    <a:pt x="3963" y="718"/>
                    <a:pt x="3246" y="0"/>
                    <a:pt x="25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6" name="Google Shape;736;p11"/>
            <p:cNvSpPr/>
            <p:nvPr/>
          </p:nvSpPr>
          <p:spPr>
            <a:xfrm>
              <a:off x="3097825" y="1386450"/>
              <a:ext cx="62825" cy="142025"/>
            </a:xfrm>
            <a:custGeom>
              <a:avLst/>
              <a:gdLst/>
              <a:ahLst/>
              <a:cxnLst/>
              <a:rect l="l" t="t" r="r" b="b"/>
              <a:pathLst>
                <a:path w="2513" h="5681" extrusionOk="0">
                  <a:moveTo>
                    <a:pt x="1059" y="0"/>
                  </a:moveTo>
                  <a:cubicBezTo>
                    <a:pt x="875" y="0"/>
                    <a:pt x="684" y="75"/>
                    <a:pt x="582" y="240"/>
                  </a:cubicBezTo>
                  <a:cubicBezTo>
                    <a:pt x="0" y="915"/>
                    <a:pt x="93" y="1683"/>
                    <a:pt x="280" y="2474"/>
                  </a:cubicBezTo>
                  <a:cubicBezTo>
                    <a:pt x="373" y="3428"/>
                    <a:pt x="675" y="4219"/>
                    <a:pt x="954" y="5079"/>
                  </a:cubicBezTo>
                  <a:cubicBezTo>
                    <a:pt x="1093" y="5485"/>
                    <a:pt x="1413" y="5680"/>
                    <a:pt x="1728" y="5680"/>
                  </a:cubicBezTo>
                  <a:cubicBezTo>
                    <a:pt x="2099" y="5680"/>
                    <a:pt x="2463" y="5409"/>
                    <a:pt x="2513" y="4893"/>
                  </a:cubicBezTo>
                  <a:cubicBezTo>
                    <a:pt x="2513" y="4009"/>
                    <a:pt x="2513" y="3148"/>
                    <a:pt x="2420" y="2171"/>
                  </a:cubicBezTo>
                  <a:cubicBezTo>
                    <a:pt x="2327" y="1404"/>
                    <a:pt x="2234" y="613"/>
                    <a:pt x="1443" y="147"/>
                  </a:cubicBezTo>
                  <a:cubicBezTo>
                    <a:pt x="1358" y="52"/>
                    <a:pt x="1211"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7" name="Google Shape;737;p11"/>
            <p:cNvSpPr/>
            <p:nvPr/>
          </p:nvSpPr>
          <p:spPr>
            <a:xfrm>
              <a:off x="3141450" y="1243125"/>
              <a:ext cx="75050" cy="76925"/>
            </a:xfrm>
            <a:custGeom>
              <a:avLst/>
              <a:gdLst/>
              <a:ahLst/>
              <a:cxnLst/>
              <a:rect l="l" t="t" r="r" b="b"/>
              <a:pathLst>
                <a:path w="3002" h="3077" extrusionOk="0">
                  <a:moveTo>
                    <a:pt x="2114" y="0"/>
                  </a:moveTo>
                  <a:cubicBezTo>
                    <a:pt x="1931" y="0"/>
                    <a:pt x="1733" y="53"/>
                    <a:pt x="1536" y="157"/>
                  </a:cubicBezTo>
                  <a:cubicBezTo>
                    <a:pt x="1163" y="344"/>
                    <a:pt x="768" y="530"/>
                    <a:pt x="489" y="925"/>
                  </a:cubicBezTo>
                  <a:cubicBezTo>
                    <a:pt x="186" y="1321"/>
                    <a:pt x="0" y="1809"/>
                    <a:pt x="0" y="2274"/>
                  </a:cubicBezTo>
                  <a:cubicBezTo>
                    <a:pt x="85" y="2637"/>
                    <a:pt x="327" y="3077"/>
                    <a:pt x="671" y="3077"/>
                  </a:cubicBezTo>
                  <a:cubicBezTo>
                    <a:pt x="702" y="3077"/>
                    <a:pt x="735" y="3073"/>
                    <a:pt x="768" y="3065"/>
                  </a:cubicBezTo>
                  <a:cubicBezTo>
                    <a:pt x="1350" y="3065"/>
                    <a:pt x="1838" y="2856"/>
                    <a:pt x="2234" y="2484"/>
                  </a:cubicBezTo>
                  <a:cubicBezTo>
                    <a:pt x="2606" y="2088"/>
                    <a:pt x="2815" y="1600"/>
                    <a:pt x="2908" y="1111"/>
                  </a:cubicBezTo>
                  <a:cubicBezTo>
                    <a:pt x="3001" y="832"/>
                    <a:pt x="2908" y="437"/>
                    <a:pt x="2606" y="157"/>
                  </a:cubicBezTo>
                  <a:cubicBezTo>
                    <a:pt x="2466" y="53"/>
                    <a:pt x="2298" y="0"/>
                    <a:pt x="21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8" name="Google Shape;738;p11"/>
            <p:cNvSpPr/>
            <p:nvPr/>
          </p:nvSpPr>
          <p:spPr>
            <a:xfrm>
              <a:off x="3127325" y="1715875"/>
              <a:ext cx="108350" cy="116725"/>
            </a:xfrm>
            <a:custGeom>
              <a:avLst/>
              <a:gdLst/>
              <a:ahLst/>
              <a:cxnLst/>
              <a:rect l="l" t="t" r="r" b="b"/>
              <a:pathLst>
                <a:path w="4334" h="4669" extrusionOk="0">
                  <a:moveTo>
                    <a:pt x="2998" y="1"/>
                  </a:moveTo>
                  <a:cubicBezTo>
                    <a:pt x="2703" y="1"/>
                    <a:pt x="2406" y="99"/>
                    <a:pt x="2217" y="347"/>
                  </a:cubicBezTo>
                  <a:cubicBezTo>
                    <a:pt x="1426" y="1301"/>
                    <a:pt x="751" y="2371"/>
                    <a:pt x="263" y="3534"/>
                  </a:cubicBezTo>
                  <a:cubicBezTo>
                    <a:pt x="1" y="4223"/>
                    <a:pt x="593" y="4668"/>
                    <a:pt x="1169" y="4668"/>
                  </a:cubicBezTo>
                  <a:cubicBezTo>
                    <a:pt x="1411" y="4668"/>
                    <a:pt x="1650" y="4590"/>
                    <a:pt x="1821" y="4418"/>
                  </a:cubicBezTo>
                  <a:cubicBezTo>
                    <a:pt x="2682" y="3627"/>
                    <a:pt x="3473" y="2767"/>
                    <a:pt x="4055" y="1696"/>
                  </a:cubicBezTo>
                  <a:cubicBezTo>
                    <a:pt x="4334" y="1208"/>
                    <a:pt x="4241" y="533"/>
                    <a:pt x="3752" y="231"/>
                  </a:cubicBezTo>
                  <a:cubicBezTo>
                    <a:pt x="3569" y="93"/>
                    <a:pt x="3284" y="1"/>
                    <a:pt x="2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39" name="Google Shape;739;p11"/>
            <p:cNvSpPr/>
            <p:nvPr/>
          </p:nvSpPr>
          <p:spPr>
            <a:xfrm>
              <a:off x="3208900" y="1508450"/>
              <a:ext cx="61100" cy="141575"/>
            </a:xfrm>
            <a:custGeom>
              <a:avLst/>
              <a:gdLst/>
              <a:ahLst/>
              <a:cxnLst/>
              <a:rect l="l" t="t" r="r" b="b"/>
              <a:pathLst>
                <a:path w="2444" h="5663" extrusionOk="0">
                  <a:moveTo>
                    <a:pt x="1209" y="0"/>
                  </a:moveTo>
                  <a:cubicBezTo>
                    <a:pt x="951" y="0"/>
                    <a:pt x="704" y="113"/>
                    <a:pt x="582" y="385"/>
                  </a:cubicBezTo>
                  <a:cubicBezTo>
                    <a:pt x="1" y="1851"/>
                    <a:pt x="1" y="3596"/>
                    <a:pt x="210" y="5154"/>
                  </a:cubicBezTo>
                  <a:cubicBezTo>
                    <a:pt x="254" y="5512"/>
                    <a:pt x="529" y="5663"/>
                    <a:pt x="830" y="5663"/>
                  </a:cubicBezTo>
                  <a:cubicBezTo>
                    <a:pt x="1175" y="5663"/>
                    <a:pt x="1553" y="5465"/>
                    <a:pt x="1653" y="5154"/>
                  </a:cubicBezTo>
                  <a:cubicBezTo>
                    <a:pt x="2141" y="3782"/>
                    <a:pt x="2444" y="2037"/>
                    <a:pt x="2048" y="595"/>
                  </a:cubicBezTo>
                  <a:cubicBezTo>
                    <a:pt x="1993" y="248"/>
                    <a:pt x="1589" y="0"/>
                    <a:pt x="12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0" name="Google Shape;740;p11"/>
            <p:cNvSpPr/>
            <p:nvPr/>
          </p:nvSpPr>
          <p:spPr>
            <a:xfrm>
              <a:off x="3201925" y="1328500"/>
              <a:ext cx="79700" cy="99925"/>
            </a:xfrm>
            <a:custGeom>
              <a:avLst/>
              <a:gdLst/>
              <a:ahLst/>
              <a:cxnLst/>
              <a:rect l="l" t="t" r="r" b="b"/>
              <a:pathLst>
                <a:path w="3188" h="3997" extrusionOk="0">
                  <a:moveTo>
                    <a:pt x="1744" y="0"/>
                  </a:moveTo>
                  <a:cubicBezTo>
                    <a:pt x="1682" y="0"/>
                    <a:pt x="1620" y="7"/>
                    <a:pt x="1559" y="23"/>
                  </a:cubicBezTo>
                  <a:cubicBezTo>
                    <a:pt x="396" y="418"/>
                    <a:pt x="280" y="1767"/>
                    <a:pt x="94" y="2838"/>
                  </a:cubicBezTo>
                  <a:cubicBezTo>
                    <a:pt x="1" y="3326"/>
                    <a:pt x="187" y="3722"/>
                    <a:pt x="675" y="3908"/>
                  </a:cubicBezTo>
                  <a:cubicBezTo>
                    <a:pt x="799" y="3966"/>
                    <a:pt x="932" y="3997"/>
                    <a:pt x="1065" y="3997"/>
                  </a:cubicBezTo>
                  <a:cubicBezTo>
                    <a:pt x="1356" y="3997"/>
                    <a:pt x="1647" y="3848"/>
                    <a:pt x="1838" y="3512"/>
                  </a:cubicBezTo>
                  <a:cubicBezTo>
                    <a:pt x="2327" y="2651"/>
                    <a:pt x="3188" y="1395"/>
                    <a:pt x="2513" y="418"/>
                  </a:cubicBezTo>
                  <a:cubicBezTo>
                    <a:pt x="2358" y="185"/>
                    <a:pt x="2056" y="0"/>
                    <a:pt x="17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1" name="Google Shape;741;p11"/>
            <p:cNvSpPr/>
            <p:nvPr/>
          </p:nvSpPr>
          <p:spPr>
            <a:xfrm>
              <a:off x="3299050" y="1212175"/>
              <a:ext cx="69825" cy="58750"/>
            </a:xfrm>
            <a:custGeom>
              <a:avLst/>
              <a:gdLst/>
              <a:ahLst/>
              <a:cxnLst/>
              <a:rect l="l" t="t" r="r" b="b"/>
              <a:pathLst>
                <a:path w="2793" h="2350" extrusionOk="0">
                  <a:moveTo>
                    <a:pt x="1062" y="1"/>
                  </a:moveTo>
                  <a:cubicBezTo>
                    <a:pt x="711" y="1"/>
                    <a:pt x="328" y="199"/>
                    <a:pt x="94" y="511"/>
                  </a:cubicBezTo>
                  <a:cubicBezTo>
                    <a:pt x="94" y="604"/>
                    <a:pt x="1" y="814"/>
                    <a:pt x="1" y="1000"/>
                  </a:cubicBezTo>
                  <a:cubicBezTo>
                    <a:pt x="1" y="1186"/>
                    <a:pt x="94" y="1582"/>
                    <a:pt x="280" y="1768"/>
                  </a:cubicBezTo>
                  <a:cubicBezTo>
                    <a:pt x="373" y="1884"/>
                    <a:pt x="582" y="1977"/>
                    <a:pt x="675" y="1977"/>
                  </a:cubicBezTo>
                  <a:cubicBezTo>
                    <a:pt x="768" y="2070"/>
                    <a:pt x="955" y="2163"/>
                    <a:pt x="1048" y="2163"/>
                  </a:cubicBezTo>
                  <a:cubicBezTo>
                    <a:pt x="1350" y="2256"/>
                    <a:pt x="1536" y="2349"/>
                    <a:pt x="1745" y="2349"/>
                  </a:cubicBezTo>
                  <a:cubicBezTo>
                    <a:pt x="2118" y="2349"/>
                    <a:pt x="2420" y="2163"/>
                    <a:pt x="2606" y="1884"/>
                  </a:cubicBezTo>
                  <a:cubicBezTo>
                    <a:pt x="2699" y="1582"/>
                    <a:pt x="2792" y="1186"/>
                    <a:pt x="2606" y="907"/>
                  </a:cubicBezTo>
                  <a:cubicBezTo>
                    <a:pt x="2513" y="907"/>
                    <a:pt x="2513" y="907"/>
                    <a:pt x="2513" y="814"/>
                  </a:cubicBezTo>
                  <a:cubicBezTo>
                    <a:pt x="2420" y="721"/>
                    <a:pt x="2327" y="604"/>
                    <a:pt x="2118" y="418"/>
                  </a:cubicBezTo>
                  <a:cubicBezTo>
                    <a:pt x="2025" y="418"/>
                    <a:pt x="2025" y="325"/>
                    <a:pt x="1932" y="325"/>
                  </a:cubicBezTo>
                  <a:cubicBezTo>
                    <a:pt x="1745" y="232"/>
                    <a:pt x="1536" y="139"/>
                    <a:pt x="1257" y="23"/>
                  </a:cubicBezTo>
                  <a:cubicBezTo>
                    <a:pt x="1194" y="8"/>
                    <a:pt x="1128" y="1"/>
                    <a:pt x="1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2" name="Google Shape;742;p11"/>
            <p:cNvSpPr/>
            <p:nvPr/>
          </p:nvSpPr>
          <p:spPr>
            <a:xfrm>
              <a:off x="2706825" y="1804225"/>
              <a:ext cx="158375" cy="68400"/>
            </a:xfrm>
            <a:custGeom>
              <a:avLst/>
              <a:gdLst/>
              <a:ahLst/>
              <a:cxnLst/>
              <a:rect l="l" t="t" r="r" b="b"/>
              <a:pathLst>
                <a:path w="6335" h="2736" extrusionOk="0">
                  <a:moveTo>
                    <a:pt x="4869" y="0"/>
                  </a:moveTo>
                  <a:cubicBezTo>
                    <a:pt x="3613" y="0"/>
                    <a:pt x="2450" y="396"/>
                    <a:pt x="1194" y="768"/>
                  </a:cubicBezTo>
                  <a:cubicBezTo>
                    <a:pt x="1" y="1143"/>
                    <a:pt x="465" y="2736"/>
                    <a:pt x="1591" y="2736"/>
                  </a:cubicBezTo>
                  <a:cubicBezTo>
                    <a:pt x="1650" y="2736"/>
                    <a:pt x="1712" y="2731"/>
                    <a:pt x="1775" y="2722"/>
                  </a:cubicBezTo>
                  <a:cubicBezTo>
                    <a:pt x="3031" y="2513"/>
                    <a:pt x="4195" y="2420"/>
                    <a:pt x="5358" y="1838"/>
                  </a:cubicBezTo>
                  <a:cubicBezTo>
                    <a:pt x="6335" y="1466"/>
                    <a:pt x="5846" y="0"/>
                    <a:pt x="48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3" name="Google Shape;743;p11"/>
            <p:cNvSpPr/>
            <p:nvPr/>
          </p:nvSpPr>
          <p:spPr>
            <a:xfrm>
              <a:off x="2741300" y="1735625"/>
              <a:ext cx="63425" cy="48925"/>
            </a:xfrm>
            <a:custGeom>
              <a:avLst/>
              <a:gdLst/>
              <a:ahLst/>
              <a:cxnLst/>
              <a:rect l="l" t="t" r="r" b="b"/>
              <a:pathLst>
                <a:path w="2537" h="1957" extrusionOk="0">
                  <a:moveTo>
                    <a:pt x="1614" y="0"/>
                  </a:moveTo>
                  <a:cubicBezTo>
                    <a:pt x="1561" y="0"/>
                    <a:pt x="1511" y="7"/>
                    <a:pt x="1466" y="22"/>
                  </a:cubicBezTo>
                  <a:cubicBezTo>
                    <a:pt x="1164" y="139"/>
                    <a:pt x="885" y="232"/>
                    <a:pt x="675" y="325"/>
                  </a:cubicBezTo>
                  <a:cubicBezTo>
                    <a:pt x="489" y="418"/>
                    <a:pt x="303" y="511"/>
                    <a:pt x="210" y="720"/>
                  </a:cubicBezTo>
                  <a:cubicBezTo>
                    <a:pt x="1" y="906"/>
                    <a:pt x="1" y="1186"/>
                    <a:pt x="94" y="1488"/>
                  </a:cubicBezTo>
                  <a:cubicBezTo>
                    <a:pt x="248" y="1778"/>
                    <a:pt x="602" y="1956"/>
                    <a:pt x="927" y="1956"/>
                  </a:cubicBezTo>
                  <a:cubicBezTo>
                    <a:pt x="1045" y="1956"/>
                    <a:pt x="1158" y="1933"/>
                    <a:pt x="1257" y="1883"/>
                  </a:cubicBezTo>
                  <a:cubicBezTo>
                    <a:pt x="1559" y="1674"/>
                    <a:pt x="1745" y="1581"/>
                    <a:pt x="2048" y="1488"/>
                  </a:cubicBezTo>
                  <a:cubicBezTo>
                    <a:pt x="2420" y="1302"/>
                    <a:pt x="2536" y="813"/>
                    <a:pt x="2327" y="511"/>
                  </a:cubicBezTo>
                  <a:cubicBezTo>
                    <a:pt x="2249" y="198"/>
                    <a:pt x="1891" y="0"/>
                    <a:pt x="16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4" name="Google Shape;744;p11"/>
            <p:cNvSpPr/>
            <p:nvPr/>
          </p:nvSpPr>
          <p:spPr>
            <a:xfrm>
              <a:off x="2533100" y="1876325"/>
              <a:ext cx="75050" cy="59800"/>
            </a:xfrm>
            <a:custGeom>
              <a:avLst/>
              <a:gdLst/>
              <a:ahLst/>
              <a:cxnLst/>
              <a:rect l="l" t="t" r="r" b="b"/>
              <a:pathLst>
                <a:path w="3002" h="2392" extrusionOk="0">
                  <a:moveTo>
                    <a:pt x="2096" y="0"/>
                  </a:moveTo>
                  <a:cubicBezTo>
                    <a:pt x="2040" y="0"/>
                    <a:pt x="1984" y="8"/>
                    <a:pt x="1931" y="24"/>
                  </a:cubicBezTo>
                  <a:cubicBezTo>
                    <a:pt x="1443" y="210"/>
                    <a:pt x="1070" y="513"/>
                    <a:pt x="582" y="792"/>
                  </a:cubicBezTo>
                  <a:cubicBezTo>
                    <a:pt x="186" y="1094"/>
                    <a:pt x="0" y="1583"/>
                    <a:pt x="279" y="1955"/>
                  </a:cubicBezTo>
                  <a:cubicBezTo>
                    <a:pt x="420" y="2220"/>
                    <a:pt x="727" y="2391"/>
                    <a:pt x="1027" y="2391"/>
                  </a:cubicBezTo>
                  <a:cubicBezTo>
                    <a:pt x="1174" y="2391"/>
                    <a:pt x="1320" y="2350"/>
                    <a:pt x="1443" y="2258"/>
                  </a:cubicBezTo>
                  <a:cubicBezTo>
                    <a:pt x="1838" y="1955"/>
                    <a:pt x="2327" y="1676"/>
                    <a:pt x="2722" y="1373"/>
                  </a:cubicBezTo>
                  <a:cubicBezTo>
                    <a:pt x="2908" y="1094"/>
                    <a:pt x="3001" y="699"/>
                    <a:pt x="2815" y="420"/>
                  </a:cubicBezTo>
                  <a:cubicBezTo>
                    <a:pt x="2643" y="170"/>
                    <a:pt x="2359" y="0"/>
                    <a:pt x="2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5" name="Google Shape;745;p11"/>
            <p:cNvSpPr/>
            <p:nvPr/>
          </p:nvSpPr>
          <p:spPr>
            <a:xfrm>
              <a:off x="2540075" y="1968275"/>
              <a:ext cx="46550" cy="83725"/>
            </a:xfrm>
            <a:custGeom>
              <a:avLst/>
              <a:gdLst/>
              <a:ahLst/>
              <a:cxnLst/>
              <a:rect l="l" t="t" r="r" b="b"/>
              <a:pathLst>
                <a:path w="1862" h="3349" extrusionOk="0">
                  <a:moveTo>
                    <a:pt x="1096" y="0"/>
                  </a:moveTo>
                  <a:cubicBezTo>
                    <a:pt x="769" y="0"/>
                    <a:pt x="474" y="211"/>
                    <a:pt x="396" y="603"/>
                  </a:cubicBezTo>
                  <a:cubicBezTo>
                    <a:pt x="210" y="1185"/>
                    <a:pt x="117" y="1767"/>
                    <a:pt x="0" y="2465"/>
                  </a:cubicBezTo>
                  <a:cubicBezTo>
                    <a:pt x="0" y="2837"/>
                    <a:pt x="117" y="3232"/>
                    <a:pt x="489" y="3325"/>
                  </a:cubicBezTo>
                  <a:cubicBezTo>
                    <a:pt x="556" y="3341"/>
                    <a:pt x="624" y="3349"/>
                    <a:pt x="689" y="3349"/>
                  </a:cubicBezTo>
                  <a:cubicBezTo>
                    <a:pt x="1010" y="3349"/>
                    <a:pt x="1296" y="3165"/>
                    <a:pt x="1373" y="2837"/>
                  </a:cubicBezTo>
                  <a:cubicBezTo>
                    <a:pt x="1559" y="2162"/>
                    <a:pt x="1745" y="1581"/>
                    <a:pt x="1861" y="999"/>
                  </a:cubicBezTo>
                  <a:cubicBezTo>
                    <a:pt x="1861" y="603"/>
                    <a:pt x="1745" y="138"/>
                    <a:pt x="1280" y="22"/>
                  </a:cubicBezTo>
                  <a:cubicBezTo>
                    <a:pt x="1218" y="7"/>
                    <a:pt x="1157" y="0"/>
                    <a:pt x="1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6" name="Google Shape;746;p11"/>
            <p:cNvSpPr/>
            <p:nvPr/>
          </p:nvSpPr>
          <p:spPr>
            <a:xfrm>
              <a:off x="2652450" y="1932650"/>
              <a:ext cx="91200" cy="63375"/>
            </a:xfrm>
            <a:custGeom>
              <a:avLst/>
              <a:gdLst/>
              <a:ahLst/>
              <a:cxnLst/>
              <a:rect l="l" t="t" r="r" b="b"/>
              <a:pathLst>
                <a:path w="3648" h="2535" extrusionOk="0">
                  <a:moveTo>
                    <a:pt x="2904" y="1"/>
                  </a:moveTo>
                  <a:cubicBezTo>
                    <a:pt x="2802" y="1"/>
                    <a:pt x="2700" y="32"/>
                    <a:pt x="2601" y="98"/>
                  </a:cubicBezTo>
                  <a:cubicBezTo>
                    <a:pt x="1903" y="400"/>
                    <a:pt x="1228" y="772"/>
                    <a:pt x="647" y="1168"/>
                  </a:cubicBezTo>
                  <a:cubicBezTo>
                    <a:pt x="0" y="1579"/>
                    <a:pt x="376" y="2535"/>
                    <a:pt x="1039" y="2535"/>
                  </a:cubicBezTo>
                  <a:cubicBezTo>
                    <a:pt x="1164" y="2535"/>
                    <a:pt x="1298" y="2501"/>
                    <a:pt x="1438" y="2424"/>
                  </a:cubicBezTo>
                  <a:cubicBezTo>
                    <a:pt x="2112" y="2028"/>
                    <a:pt x="2787" y="1656"/>
                    <a:pt x="3369" y="1168"/>
                  </a:cubicBezTo>
                  <a:cubicBezTo>
                    <a:pt x="3648" y="982"/>
                    <a:pt x="3648" y="493"/>
                    <a:pt x="3462" y="284"/>
                  </a:cubicBezTo>
                  <a:cubicBezTo>
                    <a:pt x="3281" y="103"/>
                    <a:pt x="3091" y="1"/>
                    <a:pt x="29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7" name="Google Shape;747;p11"/>
            <p:cNvSpPr/>
            <p:nvPr/>
          </p:nvSpPr>
          <p:spPr>
            <a:xfrm>
              <a:off x="2833775" y="1862025"/>
              <a:ext cx="131750" cy="60875"/>
            </a:xfrm>
            <a:custGeom>
              <a:avLst/>
              <a:gdLst/>
              <a:ahLst/>
              <a:cxnLst/>
              <a:rect l="l" t="t" r="r" b="b"/>
              <a:pathLst>
                <a:path w="5270" h="2435" extrusionOk="0">
                  <a:moveTo>
                    <a:pt x="3847" y="1"/>
                  </a:moveTo>
                  <a:cubicBezTo>
                    <a:pt x="3792" y="1"/>
                    <a:pt x="3735" y="5"/>
                    <a:pt x="3676" y="15"/>
                  </a:cubicBezTo>
                  <a:cubicBezTo>
                    <a:pt x="2606" y="317"/>
                    <a:pt x="1536" y="689"/>
                    <a:pt x="582" y="1178"/>
                  </a:cubicBezTo>
                  <a:cubicBezTo>
                    <a:pt x="1" y="1480"/>
                    <a:pt x="280" y="2434"/>
                    <a:pt x="954" y="2434"/>
                  </a:cubicBezTo>
                  <a:cubicBezTo>
                    <a:pt x="2025" y="2341"/>
                    <a:pt x="3095" y="2155"/>
                    <a:pt x="4165" y="1852"/>
                  </a:cubicBezTo>
                  <a:cubicBezTo>
                    <a:pt x="5269" y="1587"/>
                    <a:pt x="4885" y="1"/>
                    <a:pt x="38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8" name="Google Shape;748;p11"/>
            <p:cNvSpPr/>
            <p:nvPr/>
          </p:nvSpPr>
          <p:spPr>
            <a:xfrm>
              <a:off x="3303700" y="1632075"/>
              <a:ext cx="39000" cy="63400"/>
            </a:xfrm>
            <a:custGeom>
              <a:avLst/>
              <a:gdLst/>
              <a:ahLst/>
              <a:cxnLst/>
              <a:rect l="l" t="t" r="r" b="b"/>
              <a:pathLst>
                <a:path w="1560" h="2536" extrusionOk="0">
                  <a:moveTo>
                    <a:pt x="769" y="0"/>
                  </a:moveTo>
                  <a:cubicBezTo>
                    <a:pt x="396" y="0"/>
                    <a:pt x="187" y="303"/>
                    <a:pt x="94" y="675"/>
                  </a:cubicBezTo>
                  <a:cubicBezTo>
                    <a:pt x="94" y="884"/>
                    <a:pt x="1" y="1163"/>
                    <a:pt x="1" y="1373"/>
                  </a:cubicBezTo>
                  <a:cubicBezTo>
                    <a:pt x="1" y="1559"/>
                    <a:pt x="94" y="1838"/>
                    <a:pt x="94" y="2047"/>
                  </a:cubicBezTo>
                  <a:cubicBezTo>
                    <a:pt x="187" y="2327"/>
                    <a:pt x="582" y="2536"/>
                    <a:pt x="769" y="2536"/>
                  </a:cubicBezTo>
                  <a:cubicBezTo>
                    <a:pt x="1071" y="2536"/>
                    <a:pt x="1443" y="2327"/>
                    <a:pt x="1443" y="2047"/>
                  </a:cubicBezTo>
                  <a:cubicBezTo>
                    <a:pt x="1559" y="1838"/>
                    <a:pt x="1559" y="1559"/>
                    <a:pt x="1559" y="1373"/>
                  </a:cubicBezTo>
                  <a:lnTo>
                    <a:pt x="1559" y="675"/>
                  </a:lnTo>
                  <a:cubicBezTo>
                    <a:pt x="1443" y="396"/>
                    <a:pt x="1257" y="0"/>
                    <a:pt x="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49" name="Google Shape;749;p11"/>
            <p:cNvSpPr/>
            <p:nvPr/>
          </p:nvSpPr>
          <p:spPr>
            <a:xfrm>
              <a:off x="3322900" y="1424900"/>
              <a:ext cx="58175" cy="131875"/>
            </a:xfrm>
            <a:custGeom>
              <a:avLst/>
              <a:gdLst/>
              <a:ahLst/>
              <a:cxnLst/>
              <a:rect l="l" t="t" r="r" b="b"/>
              <a:pathLst>
                <a:path w="2327" h="5275" extrusionOk="0">
                  <a:moveTo>
                    <a:pt x="1201" y="0"/>
                  </a:moveTo>
                  <a:cubicBezTo>
                    <a:pt x="953" y="0"/>
                    <a:pt x="710" y="109"/>
                    <a:pt x="582" y="354"/>
                  </a:cubicBezTo>
                  <a:cubicBezTo>
                    <a:pt x="1" y="1703"/>
                    <a:pt x="94" y="3146"/>
                    <a:pt x="94" y="4518"/>
                  </a:cubicBezTo>
                  <a:cubicBezTo>
                    <a:pt x="94" y="4997"/>
                    <a:pt x="489" y="5274"/>
                    <a:pt x="872" y="5274"/>
                  </a:cubicBezTo>
                  <a:cubicBezTo>
                    <a:pt x="1178" y="5274"/>
                    <a:pt x="1477" y="5097"/>
                    <a:pt x="1559" y="4704"/>
                  </a:cubicBezTo>
                  <a:cubicBezTo>
                    <a:pt x="1955" y="3355"/>
                    <a:pt x="2327" y="1890"/>
                    <a:pt x="1955" y="540"/>
                  </a:cubicBezTo>
                  <a:cubicBezTo>
                    <a:pt x="1887" y="204"/>
                    <a:pt x="1540" y="0"/>
                    <a:pt x="12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0" name="Google Shape;750;p11"/>
            <p:cNvSpPr/>
            <p:nvPr/>
          </p:nvSpPr>
          <p:spPr>
            <a:xfrm>
              <a:off x="3370950" y="1270275"/>
              <a:ext cx="99850" cy="114875"/>
            </a:xfrm>
            <a:custGeom>
              <a:avLst/>
              <a:gdLst/>
              <a:ahLst/>
              <a:cxnLst/>
              <a:rect l="l" t="t" r="r" b="b"/>
              <a:pathLst>
                <a:path w="3994" h="4595" extrusionOk="0">
                  <a:moveTo>
                    <a:pt x="2843" y="0"/>
                  </a:moveTo>
                  <a:cubicBezTo>
                    <a:pt x="2623" y="0"/>
                    <a:pt x="2405" y="72"/>
                    <a:pt x="2243" y="235"/>
                  </a:cubicBezTo>
                  <a:cubicBezTo>
                    <a:pt x="1289" y="1188"/>
                    <a:pt x="707" y="2352"/>
                    <a:pt x="219" y="3631"/>
                  </a:cubicBezTo>
                  <a:cubicBezTo>
                    <a:pt x="0" y="4186"/>
                    <a:pt x="498" y="4595"/>
                    <a:pt x="976" y="4595"/>
                  </a:cubicBezTo>
                  <a:cubicBezTo>
                    <a:pt x="1159" y="4595"/>
                    <a:pt x="1339" y="4534"/>
                    <a:pt x="1475" y="4399"/>
                  </a:cubicBezTo>
                  <a:cubicBezTo>
                    <a:pt x="2452" y="3422"/>
                    <a:pt x="3220" y="2352"/>
                    <a:pt x="3708" y="1095"/>
                  </a:cubicBezTo>
                  <a:cubicBezTo>
                    <a:pt x="3993" y="475"/>
                    <a:pt x="340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1" name="Google Shape;751;p11"/>
            <p:cNvSpPr/>
            <p:nvPr/>
          </p:nvSpPr>
          <p:spPr>
            <a:xfrm>
              <a:off x="3475850" y="1219725"/>
              <a:ext cx="123325" cy="56425"/>
            </a:xfrm>
            <a:custGeom>
              <a:avLst/>
              <a:gdLst/>
              <a:ahLst/>
              <a:cxnLst/>
              <a:rect l="l" t="t" r="r" b="b"/>
              <a:pathLst>
                <a:path w="4933" h="2257" extrusionOk="0">
                  <a:moveTo>
                    <a:pt x="2711" y="0"/>
                  </a:moveTo>
                  <a:cubicBezTo>
                    <a:pt x="2298" y="0"/>
                    <a:pt x="1885" y="23"/>
                    <a:pt x="1443" y="23"/>
                  </a:cubicBezTo>
                  <a:cubicBezTo>
                    <a:pt x="1" y="23"/>
                    <a:pt x="1" y="2164"/>
                    <a:pt x="1443" y="2257"/>
                  </a:cubicBezTo>
                  <a:cubicBezTo>
                    <a:pt x="2327" y="2257"/>
                    <a:pt x="3095" y="2257"/>
                    <a:pt x="3979" y="2047"/>
                  </a:cubicBezTo>
                  <a:cubicBezTo>
                    <a:pt x="4933" y="1954"/>
                    <a:pt x="4933" y="302"/>
                    <a:pt x="3979" y="116"/>
                  </a:cubicBezTo>
                  <a:cubicBezTo>
                    <a:pt x="3537" y="23"/>
                    <a:pt x="3124" y="0"/>
                    <a:pt x="27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52" name="Google Shape;752;p11"/>
          <p:cNvGrpSpPr/>
          <p:nvPr/>
        </p:nvGrpSpPr>
        <p:grpSpPr>
          <a:xfrm>
            <a:off x="9533689" y="1609725"/>
            <a:ext cx="754428" cy="1211164"/>
            <a:chOff x="1054675" y="3219250"/>
            <a:chExt cx="332875" cy="534400"/>
          </a:xfrm>
        </p:grpSpPr>
        <p:sp>
          <p:nvSpPr>
            <p:cNvPr id="753" name="Google Shape;753;p11"/>
            <p:cNvSpPr/>
            <p:nvPr/>
          </p:nvSpPr>
          <p:spPr>
            <a:xfrm>
              <a:off x="1054675" y="3415400"/>
              <a:ext cx="332875" cy="338250"/>
            </a:xfrm>
            <a:custGeom>
              <a:avLst/>
              <a:gdLst/>
              <a:ahLst/>
              <a:cxnLst/>
              <a:rect l="l" t="t" r="r" b="b"/>
              <a:pathLst>
                <a:path w="13315" h="13530" extrusionOk="0">
                  <a:moveTo>
                    <a:pt x="6870" y="1"/>
                  </a:moveTo>
                  <a:cubicBezTo>
                    <a:pt x="4550" y="1"/>
                    <a:pt x="2224" y="1302"/>
                    <a:pt x="1164" y="4182"/>
                  </a:cubicBezTo>
                  <a:cubicBezTo>
                    <a:pt x="0" y="7392"/>
                    <a:pt x="1652" y="11161"/>
                    <a:pt x="4560" y="12719"/>
                  </a:cubicBezTo>
                  <a:cubicBezTo>
                    <a:pt x="5497" y="13232"/>
                    <a:pt x="6575" y="13529"/>
                    <a:pt x="7642" y="13529"/>
                  </a:cubicBezTo>
                  <a:cubicBezTo>
                    <a:pt x="8563" y="13529"/>
                    <a:pt x="9475" y="13308"/>
                    <a:pt x="10283" y="12812"/>
                  </a:cubicBezTo>
                  <a:cubicBezTo>
                    <a:pt x="12214" y="11556"/>
                    <a:pt x="13005" y="9137"/>
                    <a:pt x="13098" y="6810"/>
                  </a:cubicBezTo>
                  <a:cubicBezTo>
                    <a:pt x="13315" y="2520"/>
                    <a:pt x="10098" y="1"/>
                    <a:pt x="68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4" name="Google Shape;754;p11"/>
            <p:cNvSpPr/>
            <p:nvPr/>
          </p:nvSpPr>
          <p:spPr>
            <a:xfrm>
              <a:off x="1212275" y="3418150"/>
              <a:ext cx="128575" cy="232650"/>
            </a:xfrm>
            <a:custGeom>
              <a:avLst/>
              <a:gdLst/>
              <a:ahLst/>
              <a:cxnLst/>
              <a:rect l="l" t="t" r="r" b="b"/>
              <a:pathLst>
                <a:path w="5143" h="9306" extrusionOk="0">
                  <a:moveTo>
                    <a:pt x="1" y="0"/>
                  </a:moveTo>
                  <a:cubicBezTo>
                    <a:pt x="885" y="489"/>
                    <a:pt x="1653" y="1070"/>
                    <a:pt x="2234" y="1745"/>
                  </a:cubicBezTo>
                  <a:cubicBezTo>
                    <a:pt x="2816" y="2420"/>
                    <a:pt x="3304" y="3211"/>
                    <a:pt x="3584" y="3978"/>
                  </a:cubicBezTo>
                  <a:cubicBezTo>
                    <a:pt x="3886" y="4746"/>
                    <a:pt x="4072" y="5630"/>
                    <a:pt x="4072" y="6584"/>
                  </a:cubicBezTo>
                  <a:cubicBezTo>
                    <a:pt x="4072" y="7468"/>
                    <a:pt x="3886" y="8329"/>
                    <a:pt x="3584" y="9306"/>
                  </a:cubicBezTo>
                  <a:cubicBezTo>
                    <a:pt x="4258" y="8631"/>
                    <a:pt x="4747" y="7654"/>
                    <a:pt x="4956" y="6700"/>
                  </a:cubicBezTo>
                  <a:cubicBezTo>
                    <a:pt x="5142" y="5630"/>
                    <a:pt x="5049" y="4560"/>
                    <a:pt x="4654" y="3583"/>
                  </a:cubicBezTo>
                  <a:cubicBezTo>
                    <a:pt x="4258" y="2629"/>
                    <a:pt x="3677" y="1745"/>
                    <a:pt x="2816" y="1070"/>
                  </a:cubicBezTo>
                  <a:cubicBezTo>
                    <a:pt x="2048" y="489"/>
                    <a:pt x="1071"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5" name="Google Shape;755;p11"/>
            <p:cNvSpPr/>
            <p:nvPr/>
          </p:nvSpPr>
          <p:spPr>
            <a:xfrm>
              <a:off x="1166350" y="3219250"/>
              <a:ext cx="137850" cy="184375"/>
            </a:xfrm>
            <a:custGeom>
              <a:avLst/>
              <a:gdLst/>
              <a:ahLst/>
              <a:cxnLst/>
              <a:rect l="l" t="t" r="r" b="b"/>
              <a:pathLst>
                <a:path w="5514" h="7375" extrusionOk="0">
                  <a:moveTo>
                    <a:pt x="4560" y="0"/>
                  </a:moveTo>
                  <a:lnTo>
                    <a:pt x="4560" y="0"/>
                  </a:lnTo>
                  <a:cubicBezTo>
                    <a:pt x="1838" y="1070"/>
                    <a:pt x="0" y="4071"/>
                    <a:pt x="186" y="6979"/>
                  </a:cubicBezTo>
                  <a:lnTo>
                    <a:pt x="861" y="7375"/>
                  </a:lnTo>
                  <a:cubicBezTo>
                    <a:pt x="3676" y="6398"/>
                    <a:pt x="5514" y="2908"/>
                    <a:pt x="45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56" name="Google Shape;756;p11"/>
          <p:cNvGrpSpPr/>
          <p:nvPr/>
        </p:nvGrpSpPr>
        <p:grpSpPr>
          <a:xfrm>
            <a:off x="5542340" y="217613"/>
            <a:ext cx="666061" cy="1141515"/>
            <a:chOff x="1332275" y="1990950"/>
            <a:chExt cx="359050" cy="615350"/>
          </a:xfrm>
        </p:grpSpPr>
        <p:sp>
          <p:nvSpPr>
            <p:cNvPr id="757" name="Google Shape;757;p11"/>
            <p:cNvSpPr/>
            <p:nvPr/>
          </p:nvSpPr>
          <p:spPr>
            <a:xfrm>
              <a:off x="1374550" y="2220275"/>
              <a:ext cx="117875" cy="98300"/>
            </a:xfrm>
            <a:custGeom>
              <a:avLst/>
              <a:gdLst/>
              <a:ahLst/>
              <a:cxnLst/>
              <a:rect l="l" t="t" r="r" b="b"/>
              <a:pathLst>
                <a:path w="4715" h="3932" extrusionOk="0">
                  <a:moveTo>
                    <a:pt x="2393" y="0"/>
                  </a:moveTo>
                  <a:cubicBezTo>
                    <a:pt x="2279" y="0"/>
                    <a:pt x="2163" y="13"/>
                    <a:pt x="2048" y="38"/>
                  </a:cubicBezTo>
                  <a:lnTo>
                    <a:pt x="1955" y="38"/>
                  </a:lnTo>
                  <a:cubicBezTo>
                    <a:pt x="582" y="411"/>
                    <a:pt x="1" y="2458"/>
                    <a:pt x="1071" y="3435"/>
                  </a:cubicBezTo>
                  <a:cubicBezTo>
                    <a:pt x="1419" y="3775"/>
                    <a:pt x="1888" y="3931"/>
                    <a:pt x="2366" y="3931"/>
                  </a:cubicBezTo>
                  <a:cubicBezTo>
                    <a:pt x="3229" y="3931"/>
                    <a:pt x="4120" y="3420"/>
                    <a:pt x="4374" y="2551"/>
                  </a:cubicBezTo>
                  <a:cubicBezTo>
                    <a:pt x="4715" y="1402"/>
                    <a:pt x="3615" y="0"/>
                    <a:pt x="23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8" name="Google Shape;758;p11"/>
            <p:cNvSpPr/>
            <p:nvPr/>
          </p:nvSpPr>
          <p:spPr>
            <a:xfrm>
              <a:off x="1474000" y="2220275"/>
              <a:ext cx="117875" cy="98300"/>
            </a:xfrm>
            <a:custGeom>
              <a:avLst/>
              <a:gdLst/>
              <a:ahLst/>
              <a:cxnLst/>
              <a:rect l="l" t="t" r="r" b="b"/>
              <a:pathLst>
                <a:path w="4715" h="3932" extrusionOk="0">
                  <a:moveTo>
                    <a:pt x="2304" y="0"/>
                  </a:moveTo>
                  <a:cubicBezTo>
                    <a:pt x="2181" y="0"/>
                    <a:pt x="2057" y="13"/>
                    <a:pt x="1932" y="38"/>
                  </a:cubicBezTo>
                  <a:lnTo>
                    <a:pt x="1839" y="38"/>
                  </a:lnTo>
                  <a:cubicBezTo>
                    <a:pt x="582" y="411"/>
                    <a:pt x="1" y="2458"/>
                    <a:pt x="978" y="3435"/>
                  </a:cubicBezTo>
                  <a:cubicBezTo>
                    <a:pt x="1318" y="3775"/>
                    <a:pt x="1796" y="3931"/>
                    <a:pt x="2289" y="3931"/>
                  </a:cubicBezTo>
                  <a:cubicBezTo>
                    <a:pt x="3181" y="3931"/>
                    <a:pt x="4120" y="3420"/>
                    <a:pt x="4374" y="2551"/>
                  </a:cubicBezTo>
                  <a:cubicBezTo>
                    <a:pt x="4715" y="1402"/>
                    <a:pt x="3615" y="0"/>
                    <a:pt x="23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59" name="Google Shape;759;p11"/>
            <p:cNvSpPr/>
            <p:nvPr/>
          </p:nvSpPr>
          <p:spPr>
            <a:xfrm>
              <a:off x="1573450" y="2220275"/>
              <a:ext cx="117825" cy="98300"/>
            </a:xfrm>
            <a:custGeom>
              <a:avLst/>
              <a:gdLst/>
              <a:ahLst/>
              <a:cxnLst/>
              <a:rect l="l" t="t" r="r" b="b"/>
              <a:pathLst>
                <a:path w="4713" h="3932" extrusionOk="0">
                  <a:moveTo>
                    <a:pt x="2284" y="0"/>
                  </a:moveTo>
                  <a:cubicBezTo>
                    <a:pt x="2167" y="0"/>
                    <a:pt x="2049" y="13"/>
                    <a:pt x="1932" y="38"/>
                  </a:cubicBezTo>
                  <a:lnTo>
                    <a:pt x="1839" y="38"/>
                  </a:lnTo>
                  <a:cubicBezTo>
                    <a:pt x="489" y="411"/>
                    <a:pt x="1" y="2458"/>
                    <a:pt x="978" y="3435"/>
                  </a:cubicBezTo>
                  <a:cubicBezTo>
                    <a:pt x="1318" y="3775"/>
                    <a:pt x="1796" y="3931"/>
                    <a:pt x="2288" y="3931"/>
                  </a:cubicBezTo>
                  <a:cubicBezTo>
                    <a:pt x="3178" y="3931"/>
                    <a:pt x="4112" y="3420"/>
                    <a:pt x="4351" y="2551"/>
                  </a:cubicBezTo>
                  <a:cubicBezTo>
                    <a:pt x="4713" y="1402"/>
                    <a:pt x="3538" y="0"/>
                    <a:pt x="228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0" name="Google Shape;760;p11"/>
            <p:cNvSpPr/>
            <p:nvPr/>
          </p:nvSpPr>
          <p:spPr>
            <a:xfrm>
              <a:off x="1374550" y="2314600"/>
              <a:ext cx="117925" cy="99750"/>
            </a:xfrm>
            <a:custGeom>
              <a:avLst/>
              <a:gdLst/>
              <a:ahLst/>
              <a:cxnLst/>
              <a:rect l="l" t="t" r="r" b="b"/>
              <a:pathLst>
                <a:path w="4717" h="3990" extrusionOk="0">
                  <a:moveTo>
                    <a:pt x="2373" y="1"/>
                  </a:moveTo>
                  <a:cubicBezTo>
                    <a:pt x="2265" y="1"/>
                    <a:pt x="2156" y="12"/>
                    <a:pt x="2048" y="34"/>
                  </a:cubicBezTo>
                  <a:lnTo>
                    <a:pt x="1955" y="127"/>
                  </a:lnTo>
                  <a:cubicBezTo>
                    <a:pt x="582" y="430"/>
                    <a:pt x="1" y="2454"/>
                    <a:pt x="1071" y="3431"/>
                  </a:cubicBezTo>
                  <a:cubicBezTo>
                    <a:pt x="1425" y="3819"/>
                    <a:pt x="1905" y="3990"/>
                    <a:pt x="2392" y="3990"/>
                  </a:cubicBezTo>
                  <a:cubicBezTo>
                    <a:pt x="3247" y="3990"/>
                    <a:pt x="4122" y="3463"/>
                    <a:pt x="4374" y="2663"/>
                  </a:cubicBezTo>
                  <a:cubicBezTo>
                    <a:pt x="4716" y="1401"/>
                    <a:pt x="3603" y="1"/>
                    <a:pt x="23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1" name="Google Shape;761;p11"/>
            <p:cNvSpPr/>
            <p:nvPr/>
          </p:nvSpPr>
          <p:spPr>
            <a:xfrm>
              <a:off x="1474000" y="2314600"/>
              <a:ext cx="117925" cy="99750"/>
            </a:xfrm>
            <a:custGeom>
              <a:avLst/>
              <a:gdLst/>
              <a:ahLst/>
              <a:cxnLst/>
              <a:rect l="l" t="t" r="r" b="b"/>
              <a:pathLst>
                <a:path w="4717" h="3990" extrusionOk="0">
                  <a:moveTo>
                    <a:pt x="2282" y="1"/>
                  </a:moveTo>
                  <a:cubicBezTo>
                    <a:pt x="2167" y="1"/>
                    <a:pt x="2050" y="12"/>
                    <a:pt x="1932" y="34"/>
                  </a:cubicBezTo>
                  <a:lnTo>
                    <a:pt x="1839" y="127"/>
                  </a:lnTo>
                  <a:cubicBezTo>
                    <a:pt x="582" y="430"/>
                    <a:pt x="1" y="2454"/>
                    <a:pt x="978" y="3431"/>
                  </a:cubicBezTo>
                  <a:cubicBezTo>
                    <a:pt x="1324" y="3819"/>
                    <a:pt x="1814" y="3990"/>
                    <a:pt x="2317" y="3990"/>
                  </a:cubicBezTo>
                  <a:cubicBezTo>
                    <a:pt x="3200" y="3990"/>
                    <a:pt x="4122" y="3463"/>
                    <a:pt x="4374" y="2663"/>
                  </a:cubicBezTo>
                  <a:cubicBezTo>
                    <a:pt x="4717" y="1401"/>
                    <a:pt x="3603" y="1"/>
                    <a:pt x="22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2" name="Google Shape;762;p11"/>
            <p:cNvSpPr/>
            <p:nvPr/>
          </p:nvSpPr>
          <p:spPr>
            <a:xfrm>
              <a:off x="1573450" y="2314600"/>
              <a:ext cx="117875" cy="99750"/>
            </a:xfrm>
            <a:custGeom>
              <a:avLst/>
              <a:gdLst/>
              <a:ahLst/>
              <a:cxnLst/>
              <a:rect l="l" t="t" r="r" b="b"/>
              <a:pathLst>
                <a:path w="4715" h="3990" extrusionOk="0">
                  <a:moveTo>
                    <a:pt x="2263" y="1"/>
                  </a:moveTo>
                  <a:cubicBezTo>
                    <a:pt x="2153" y="1"/>
                    <a:pt x="2042" y="12"/>
                    <a:pt x="1932" y="34"/>
                  </a:cubicBezTo>
                  <a:lnTo>
                    <a:pt x="1839" y="127"/>
                  </a:lnTo>
                  <a:cubicBezTo>
                    <a:pt x="489" y="430"/>
                    <a:pt x="1" y="2454"/>
                    <a:pt x="978" y="3431"/>
                  </a:cubicBezTo>
                  <a:cubicBezTo>
                    <a:pt x="1324" y="3819"/>
                    <a:pt x="1814" y="3990"/>
                    <a:pt x="2316" y="3990"/>
                  </a:cubicBezTo>
                  <a:cubicBezTo>
                    <a:pt x="3197" y="3990"/>
                    <a:pt x="4114" y="3463"/>
                    <a:pt x="4351" y="2663"/>
                  </a:cubicBezTo>
                  <a:cubicBezTo>
                    <a:pt x="4715" y="1401"/>
                    <a:pt x="3524" y="1"/>
                    <a:pt x="22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3" name="Google Shape;763;p11"/>
            <p:cNvSpPr/>
            <p:nvPr/>
          </p:nvSpPr>
          <p:spPr>
            <a:xfrm>
              <a:off x="1374550" y="2413325"/>
              <a:ext cx="117675" cy="99325"/>
            </a:xfrm>
            <a:custGeom>
              <a:avLst/>
              <a:gdLst/>
              <a:ahLst/>
              <a:cxnLst/>
              <a:rect l="l" t="t" r="r" b="b"/>
              <a:pathLst>
                <a:path w="4707" h="3973" extrusionOk="0">
                  <a:moveTo>
                    <a:pt x="2481" y="1"/>
                  </a:moveTo>
                  <a:cubicBezTo>
                    <a:pt x="2338" y="1"/>
                    <a:pt x="2193" y="21"/>
                    <a:pt x="2048" y="63"/>
                  </a:cubicBezTo>
                  <a:lnTo>
                    <a:pt x="1955" y="63"/>
                  </a:lnTo>
                  <a:cubicBezTo>
                    <a:pt x="582" y="459"/>
                    <a:pt x="1" y="2390"/>
                    <a:pt x="1071" y="3460"/>
                  </a:cubicBezTo>
                  <a:cubicBezTo>
                    <a:pt x="1421" y="3810"/>
                    <a:pt x="1895" y="3972"/>
                    <a:pt x="2376" y="3972"/>
                  </a:cubicBezTo>
                  <a:cubicBezTo>
                    <a:pt x="3236" y="3972"/>
                    <a:pt x="4121" y="3456"/>
                    <a:pt x="4374" y="2576"/>
                  </a:cubicBezTo>
                  <a:cubicBezTo>
                    <a:pt x="4706" y="1372"/>
                    <a:pt x="3668" y="1"/>
                    <a:pt x="2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4" name="Google Shape;764;p11"/>
            <p:cNvSpPr/>
            <p:nvPr/>
          </p:nvSpPr>
          <p:spPr>
            <a:xfrm>
              <a:off x="1474000" y="2413325"/>
              <a:ext cx="117675" cy="99325"/>
            </a:xfrm>
            <a:custGeom>
              <a:avLst/>
              <a:gdLst/>
              <a:ahLst/>
              <a:cxnLst/>
              <a:rect l="l" t="t" r="r" b="b"/>
              <a:pathLst>
                <a:path w="4707" h="3973" extrusionOk="0">
                  <a:moveTo>
                    <a:pt x="2399" y="1"/>
                  </a:moveTo>
                  <a:cubicBezTo>
                    <a:pt x="2246" y="1"/>
                    <a:pt x="2089" y="21"/>
                    <a:pt x="1932" y="63"/>
                  </a:cubicBezTo>
                  <a:lnTo>
                    <a:pt x="1839" y="63"/>
                  </a:lnTo>
                  <a:cubicBezTo>
                    <a:pt x="582" y="459"/>
                    <a:pt x="1" y="2390"/>
                    <a:pt x="978" y="3460"/>
                  </a:cubicBezTo>
                  <a:cubicBezTo>
                    <a:pt x="1320" y="3810"/>
                    <a:pt x="1803" y="3972"/>
                    <a:pt x="2300" y="3972"/>
                  </a:cubicBezTo>
                  <a:cubicBezTo>
                    <a:pt x="3188" y="3972"/>
                    <a:pt x="4121" y="3456"/>
                    <a:pt x="4374" y="2576"/>
                  </a:cubicBezTo>
                  <a:cubicBezTo>
                    <a:pt x="4706" y="1372"/>
                    <a:pt x="3668" y="1"/>
                    <a:pt x="2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5" name="Google Shape;765;p11"/>
            <p:cNvSpPr/>
            <p:nvPr/>
          </p:nvSpPr>
          <p:spPr>
            <a:xfrm>
              <a:off x="1573450" y="2413325"/>
              <a:ext cx="117625" cy="99325"/>
            </a:xfrm>
            <a:custGeom>
              <a:avLst/>
              <a:gdLst/>
              <a:ahLst/>
              <a:cxnLst/>
              <a:rect l="l" t="t" r="r" b="b"/>
              <a:pathLst>
                <a:path w="4705" h="3973" extrusionOk="0">
                  <a:moveTo>
                    <a:pt x="2375" y="1"/>
                  </a:moveTo>
                  <a:cubicBezTo>
                    <a:pt x="2228" y="1"/>
                    <a:pt x="2079" y="21"/>
                    <a:pt x="1932" y="63"/>
                  </a:cubicBezTo>
                  <a:lnTo>
                    <a:pt x="1839" y="63"/>
                  </a:lnTo>
                  <a:cubicBezTo>
                    <a:pt x="489" y="459"/>
                    <a:pt x="1" y="2390"/>
                    <a:pt x="978" y="3460"/>
                  </a:cubicBezTo>
                  <a:cubicBezTo>
                    <a:pt x="1320" y="3810"/>
                    <a:pt x="1803" y="3972"/>
                    <a:pt x="2299" y="3972"/>
                  </a:cubicBezTo>
                  <a:cubicBezTo>
                    <a:pt x="3185" y="3972"/>
                    <a:pt x="4113" y="3456"/>
                    <a:pt x="4351" y="2576"/>
                  </a:cubicBezTo>
                  <a:cubicBezTo>
                    <a:pt x="4704" y="1372"/>
                    <a:pt x="3593" y="1"/>
                    <a:pt x="23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6" name="Google Shape;766;p11"/>
            <p:cNvSpPr/>
            <p:nvPr/>
          </p:nvSpPr>
          <p:spPr>
            <a:xfrm>
              <a:off x="1474000" y="2508125"/>
              <a:ext cx="117675" cy="98175"/>
            </a:xfrm>
            <a:custGeom>
              <a:avLst/>
              <a:gdLst/>
              <a:ahLst/>
              <a:cxnLst/>
              <a:rect l="l" t="t" r="r" b="b"/>
              <a:pathLst>
                <a:path w="4707" h="3927" extrusionOk="0">
                  <a:moveTo>
                    <a:pt x="2399" y="1"/>
                  </a:moveTo>
                  <a:cubicBezTo>
                    <a:pt x="2246" y="1"/>
                    <a:pt x="2089" y="21"/>
                    <a:pt x="1932" y="63"/>
                  </a:cubicBezTo>
                  <a:lnTo>
                    <a:pt x="1839" y="63"/>
                  </a:lnTo>
                  <a:cubicBezTo>
                    <a:pt x="582" y="435"/>
                    <a:pt x="1" y="2390"/>
                    <a:pt x="978" y="3343"/>
                  </a:cubicBezTo>
                  <a:cubicBezTo>
                    <a:pt x="1335" y="3744"/>
                    <a:pt x="1846" y="3927"/>
                    <a:pt x="2366" y="3927"/>
                  </a:cubicBezTo>
                  <a:cubicBezTo>
                    <a:pt x="3234" y="3927"/>
                    <a:pt x="4127" y="3419"/>
                    <a:pt x="4374" y="2576"/>
                  </a:cubicBezTo>
                  <a:cubicBezTo>
                    <a:pt x="4706" y="1372"/>
                    <a:pt x="3668" y="1"/>
                    <a:pt x="23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7" name="Google Shape;767;p11"/>
            <p:cNvSpPr/>
            <p:nvPr/>
          </p:nvSpPr>
          <p:spPr>
            <a:xfrm>
              <a:off x="1507750" y="2012425"/>
              <a:ext cx="128550" cy="223350"/>
            </a:xfrm>
            <a:custGeom>
              <a:avLst/>
              <a:gdLst/>
              <a:ahLst/>
              <a:cxnLst/>
              <a:rect l="l" t="t" r="r" b="b"/>
              <a:pathLst>
                <a:path w="5142" h="8934" extrusionOk="0">
                  <a:moveTo>
                    <a:pt x="4653" y="1"/>
                  </a:moveTo>
                  <a:cubicBezTo>
                    <a:pt x="1745" y="1862"/>
                    <a:pt x="0" y="5444"/>
                    <a:pt x="698" y="8934"/>
                  </a:cubicBezTo>
                  <a:lnTo>
                    <a:pt x="1559" y="8725"/>
                  </a:lnTo>
                  <a:cubicBezTo>
                    <a:pt x="977" y="5724"/>
                    <a:pt x="2536" y="2327"/>
                    <a:pt x="5141" y="792"/>
                  </a:cubicBezTo>
                  <a:lnTo>
                    <a:pt x="46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8" name="Google Shape;768;p11"/>
            <p:cNvSpPr/>
            <p:nvPr/>
          </p:nvSpPr>
          <p:spPr>
            <a:xfrm>
              <a:off x="1332275" y="1990950"/>
              <a:ext cx="204575" cy="186675"/>
            </a:xfrm>
            <a:custGeom>
              <a:avLst/>
              <a:gdLst/>
              <a:ahLst/>
              <a:cxnLst/>
              <a:rect l="l" t="t" r="r" b="b"/>
              <a:pathLst>
                <a:path w="8183" h="7467" extrusionOk="0">
                  <a:moveTo>
                    <a:pt x="1607" y="1"/>
                  </a:moveTo>
                  <a:cubicBezTo>
                    <a:pt x="539" y="1"/>
                    <a:pt x="1" y="645"/>
                    <a:pt x="1110" y="2511"/>
                  </a:cubicBezTo>
                  <a:cubicBezTo>
                    <a:pt x="2576" y="5047"/>
                    <a:pt x="5181" y="6885"/>
                    <a:pt x="8089" y="7467"/>
                  </a:cubicBezTo>
                  <a:cubicBezTo>
                    <a:pt x="8182" y="5326"/>
                    <a:pt x="7321" y="3186"/>
                    <a:pt x="5763" y="1744"/>
                  </a:cubicBezTo>
                  <a:cubicBezTo>
                    <a:pt x="4868" y="900"/>
                    <a:pt x="2868" y="1"/>
                    <a:pt x="16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69" name="Google Shape;769;p11"/>
            <p:cNvSpPr/>
            <p:nvPr/>
          </p:nvSpPr>
          <p:spPr>
            <a:xfrm>
              <a:off x="1532175" y="2079050"/>
              <a:ext cx="147750" cy="95200"/>
            </a:xfrm>
            <a:custGeom>
              <a:avLst/>
              <a:gdLst/>
              <a:ahLst/>
              <a:cxnLst/>
              <a:rect l="l" t="t" r="r" b="b"/>
              <a:pathLst>
                <a:path w="5910" h="3808" extrusionOk="0">
                  <a:moveTo>
                    <a:pt x="4347" y="0"/>
                  </a:moveTo>
                  <a:cubicBezTo>
                    <a:pt x="4058" y="0"/>
                    <a:pt x="3755" y="66"/>
                    <a:pt x="3490" y="151"/>
                  </a:cubicBezTo>
                  <a:cubicBezTo>
                    <a:pt x="1931" y="639"/>
                    <a:pt x="768" y="1895"/>
                    <a:pt x="396" y="3454"/>
                  </a:cubicBezTo>
                  <a:lnTo>
                    <a:pt x="489" y="3454"/>
                  </a:lnTo>
                  <a:cubicBezTo>
                    <a:pt x="396" y="3547"/>
                    <a:pt x="186" y="3547"/>
                    <a:pt x="0" y="3640"/>
                  </a:cubicBezTo>
                  <a:cubicBezTo>
                    <a:pt x="438" y="3751"/>
                    <a:pt x="890" y="3807"/>
                    <a:pt x="1342" y="3807"/>
                  </a:cubicBezTo>
                  <a:cubicBezTo>
                    <a:pt x="2500" y="3807"/>
                    <a:pt x="3656" y="3439"/>
                    <a:pt x="4560" y="2686"/>
                  </a:cubicBezTo>
                  <a:cubicBezTo>
                    <a:pt x="5328" y="2105"/>
                    <a:pt x="5909" y="1035"/>
                    <a:pt x="5234" y="360"/>
                  </a:cubicBezTo>
                  <a:cubicBezTo>
                    <a:pt x="5019" y="94"/>
                    <a:pt x="4693" y="0"/>
                    <a:pt x="434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70" name="Google Shape;770;p11"/>
          <p:cNvGrpSpPr/>
          <p:nvPr/>
        </p:nvGrpSpPr>
        <p:grpSpPr>
          <a:xfrm rot="3749597">
            <a:off x="1863377" y="5549579"/>
            <a:ext cx="1169364" cy="1178188"/>
            <a:chOff x="1474000" y="3672875"/>
            <a:chExt cx="492050" cy="495800"/>
          </a:xfrm>
        </p:grpSpPr>
        <p:sp>
          <p:nvSpPr>
            <p:cNvPr id="771" name="Google Shape;771;p11"/>
            <p:cNvSpPr/>
            <p:nvPr/>
          </p:nvSpPr>
          <p:spPr>
            <a:xfrm>
              <a:off x="1503075" y="3672875"/>
              <a:ext cx="433900" cy="460075"/>
            </a:xfrm>
            <a:custGeom>
              <a:avLst/>
              <a:gdLst/>
              <a:ahLst/>
              <a:cxnLst/>
              <a:rect l="l" t="t" r="r" b="b"/>
              <a:pathLst>
                <a:path w="17356" h="18403" extrusionOk="0">
                  <a:moveTo>
                    <a:pt x="7957" y="1"/>
                  </a:moveTo>
                  <a:lnTo>
                    <a:pt x="1" y="12214"/>
                  </a:lnTo>
                  <a:cubicBezTo>
                    <a:pt x="94" y="12401"/>
                    <a:pt x="187" y="12680"/>
                    <a:pt x="303" y="12889"/>
                  </a:cubicBezTo>
                  <a:cubicBezTo>
                    <a:pt x="1839" y="16076"/>
                    <a:pt x="5235" y="18403"/>
                    <a:pt x="8725" y="18403"/>
                  </a:cubicBezTo>
                  <a:cubicBezTo>
                    <a:pt x="12307" y="18310"/>
                    <a:pt x="15611" y="15983"/>
                    <a:pt x="17053" y="12796"/>
                  </a:cubicBezTo>
                  <a:cubicBezTo>
                    <a:pt x="17170" y="12494"/>
                    <a:pt x="17263" y="12307"/>
                    <a:pt x="17356" y="12098"/>
                  </a:cubicBezTo>
                  <a:lnTo>
                    <a:pt x="94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2" name="Google Shape;772;p11"/>
            <p:cNvSpPr/>
            <p:nvPr/>
          </p:nvSpPr>
          <p:spPr>
            <a:xfrm>
              <a:off x="1474000" y="3960775"/>
              <a:ext cx="492050" cy="207900"/>
            </a:xfrm>
            <a:custGeom>
              <a:avLst/>
              <a:gdLst/>
              <a:ahLst/>
              <a:cxnLst/>
              <a:rect l="l" t="t" r="r" b="b"/>
              <a:pathLst>
                <a:path w="19682" h="8316" extrusionOk="0">
                  <a:moveTo>
                    <a:pt x="17751" y="0"/>
                  </a:moveTo>
                  <a:cubicBezTo>
                    <a:pt x="15611" y="2141"/>
                    <a:pt x="12889" y="3886"/>
                    <a:pt x="9795" y="4072"/>
                  </a:cubicBezTo>
                  <a:cubicBezTo>
                    <a:pt x="9524" y="4099"/>
                    <a:pt x="9250" y="4113"/>
                    <a:pt x="8975" y="4113"/>
                  </a:cubicBezTo>
                  <a:cubicBezTo>
                    <a:pt x="7172" y="4113"/>
                    <a:pt x="5319" y="3518"/>
                    <a:pt x="3886" y="2327"/>
                  </a:cubicBezTo>
                  <a:cubicBezTo>
                    <a:pt x="3397" y="1955"/>
                    <a:pt x="2420" y="303"/>
                    <a:pt x="1745" y="303"/>
                  </a:cubicBezTo>
                  <a:cubicBezTo>
                    <a:pt x="768" y="396"/>
                    <a:pt x="1" y="2327"/>
                    <a:pt x="94" y="3118"/>
                  </a:cubicBezTo>
                  <a:cubicBezTo>
                    <a:pt x="187" y="3699"/>
                    <a:pt x="582" y="4072"/>
                    <a:pt x="885" y="4560"/>
                  </a:cubicBezTo>
                  <a:cubicBezTo>
                    <a:pt x="2979" y="6906"/>
                    <a:pt x="6091" y="8315"/>
                    <a:pt x="9252" y="8315"/>
                  </a:cubicBezTo>
                  <a:cubicBezTo>
                    <a:pt x="9883" y="8315"/>
                    <a:pt x="10517" y="8259"/>
                    <a:pt x="11144" y="8143"/>
                  </a:cubicBezTo>
                  <a:cubicBezTo>
                    <a:pt x="14843" y="7561"/>
                    <a:pt x="18216" y="4956"/>
                    <a:pt x="19682" y="1559"/>
                  </a:cubicBezTo>
                  <a:cubicBezTo>
                    <a:pt x="19007" y="978"/>
                    <a:pt x="18426" y="489"/>
                    <a:pt x="1775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3" name="Google Shape;773;p11"/>
            <p:cNvSpPr/>
            <p:nvPr/>
          </p:nvSpPr>
          <p:spPr>
            <a:xfrm>
              <a:off x="1566475" y="3920950"/>
              <a:ext cx="52500" cy="53425"/>
            </a:xfrm>
            <a:custGeom>
              <a:avLst/>
              <a:gdLst/>
              <a:ahLst/>
              <a:cxnLst/>
              <a:rect l="l" t="t" r="r" b="b"/>
              <a:pathLst>
                <a:path w="2100" h="2137" extrusionOk="0">
                  <a:moveTo>
                    <a:pt x="1346" y="1"/>
                  </a:moveTo>
                  <a:cubicBezTo>
                    <a:pt x="1193" y="1"/>
                    <a:pt x="1045" y="71"/>
                    <a:pt x="954" y="244"/>
                  </a:cubicBezTo>
                  <a:cubicBezTo>
                    <a:pt x="675" y="640"/>
                    <a:pt x="466" y="1012"/>
                    <a:pt x="280" y="1314"/>
                  </a:cubicBezTo>
                  <a:cubicBezTo>
                    <a:pt x="0" y="1726"/>
                    <a:pt x="360" y="2137"/>
                    <a:pt x="727" y="2137"/>
                  </a:cubicBezTo>
                  <a:cubicBezTo>
                    <a:pt x="879" y="2137"/>
                    <a:pt x="1032" y="2066"/>
                    <a:pt x="1141" y="1896"/>
                  </a:cubicBezTo>
                  <a:cubicBezTo>
                    <a:pt x="1350" y="1500"/>
                    <a:pt x="1629" y="1128"/>
                    <a:pt x="1839" y="733"/>
                  </a:cubicBezTo>
                  <a:cubicBezTo>
                    <a:pt x="2100" y="390"/>
                    <a:pt x="1708" y="1"/>
                    <a:pt x="13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4" name="Google Shape;774;p11"/>
            <p:cNvSpPr/>
            <p:nvPr/>
          </p:nvSpPr>
          <p:spPr>
            <a:xfrm>
              <a:off x="1648475" y="3965400"/>
              <a:ext cx="31450" cy="46575"/>
            </a:xfrm>
            <a:custGeom>
              <a:avLst/>
              <a:gdLst/>
              <a:ahLst/>
              <a:cxnLst/>
              <a:rect l="l" t="t" r="r" b="b"/>
              <a:pathLst>
                <a:path w="1258" h="1863" extrusionOk="0">
                  <a:moveTo>
                    <a:pt x="727" y="1"/>
                  </a:moveTo>
                  <a:cubicBezTo>
                    <a:pt x="489" y="1"/>
                    <a:pt x="283" y="167"/>
                    <a:pt x="187" y="397"/>
                  </a:cubicBezTo>
                  <a:cubicBezTo>
                    <a:pt x="187" y="700"/>
                    <a:pt x="94" y="886"/>
                    <a:pt x="94" y="1188"/>
                  </a:cubicBezTo>
                  <a:cubicBezTo>
                    <a:pt x="1" y="1467"/>
                    <a:pt x="94" y="1770"/>
                    <a:pt x="396" y="1863"/>
                  </a:cubicBezTo>
                  <a:cubicBezTo>
                    <a:pt x="676" y="1863"/>
                    <a:pt x="1071" y="1770"/>
                    <a:pt x="1071" y="1467"/>
                  </a:cubicBezTo>
                  <a:cubicBezTo>
                    <a:pt x="1164" y="1188"/>
                    <a:pt x="1164" y="886"/>
                    <a:pt x="1164" y="700"/>
                  </a:cubicBezTo>
                  <a:cubicBezTo>
                    <a:pt x="1257" y="397"/>
                    <a:pt x="1164" y="118"/>
                    <a:pt x="885" y="25"/>
                  </a:cubicBezTo>
                  <a:cubicBezTo>
                    <a:pt x="831" y="8"/>
                    <a:pt x="778" y="1"/>
                    <a:pt x="7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5" name="Google Shape;775;p11"/>
            <p:cNvSpPr/>
            <p:nvPr/>
          </p:nvSpPr>
          <p:spPr>
            <a:xfrm>
              <a:off x="1733400" y="3972375"/>
              <a:ext cx="29100" cy="46575"/>
            </a:xfrm>
            <a:custGeom>
              <a:avLst/>
              <a:gdLst/>
              <a:ahLst/>
              <a:cxnLst/>
              <a:rect l="l" t="t" r="r" b="b"/>
              <a:pathLst>
                <a:path w="1164" h="1863" extrusionOk="0">
                  <a:moveTo>
                    <a:pt x="544" y="1"/>
                  </a:moveTo>
                  <a:cubicBezTo>
                    <a:pt x="495" y="1"/>
                    <a:pt x="445" y="9"/>
                    <a:pt x="396" y="25"/>
                  </a:cubicBezTo>
                  <a:cubicBezTo>
                    <a:pt x="93" y="118"/>
                    <a:pt x="0" y="421"/>
                    <a:pt x="0" y="607"/>
                  </a:cubicBezTo>
                  <a:cubicBezTo>
                    <a:pt x="93" y="909"/>
                    <a:pt x="93" y="1188"/>
                    <a:pt x="187" y="1491"/>
                  </a:cubicBezTo>
                  <a:cubicBezTo>
                    <a:pt x="187" y="1770"/>
                    <a:pt x="582" y="1863"/>
                    <a:pt x="768" y="1863"/>
                  </a:cubicBezTo>
                  <a:cubicBezTo>
                    <a:pt x="1071" y="1770"/>
                    <a:pt x="1164" y="1491"/>
                    <a:pt x="1164" y="1188"/>
                  </a:cubicBezTo>
                  <a:cubicBezTo>
                    <a:pt x="1164" y="909"/>
                    <a:pt x="1071" y="607"/>
                    <a:pt x="1071" y="421"/>
                  </a:cubicBezTo>
                  <a:cubicBezTo>
                    <a:pt x="994" y="171"/>
                    <a:pt x="775" y="1"/>
                    <a:pt x="54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6" name="Google Shape;776;p11"/>
            <p:cNvSpPr/>
            <p:nvPr/>
          </p:nvSpPr>
          <p:spPr>
            <a:xfrm>
              <a:off x="1810750" y="3944875"/>
              <a:ext cx="39000" cy="50300"/>
            </a:xfrm>
            <a:custGeom>
              <a:avLst/>
              <a:gdLst/>
              <a:ahLst/>
              <a:cxnLst/>
              <a:rect l="l" t="t" r="r" b="b"/>
              <a:pathLst>
                <a:path w="1560" h="2012" extrusionOk="0">
                  <a:moveTo>
                    <a:pt x="627" y="0"/>
                  </a:moveTo>
                  <a:cubicBezTo>
                    <a:pt x="517" y="0"/>
                    <a:pt x="403" y="22"/>
                    <a:pt x="303" y="55"/>
                  </a:cubicBezTo>
                  <a:cubicBezTo>
                    <a:pt x="94" y="264"/>
                    <a:pt x="0" y="543"/>
                    <a:pt x="94" y="753"/>
                  </a:cubicBezTo>
                  <a:cubicBezTo>
                    <a:pt x="303" y="1125"/>
                    <a:pt x="396" y="1427"/>
                    <a:pt x="582" y="1707"/>
                  </a:cubicBezTo>
                  <a:cubicBezTo>
                    <a:pt x="643" y="1904"/>
                    <a:pt x="832" y="2012"/>
                    <a:pt x="1008" y="2012"/>
                  </a:cubicBezTo>
                  <a:cubicBezTo>
                    <a:pt x="1102" y="2012"/>
                    <a:pt x="1192" y="1981"/>
                    <a:pt x="1257" y="1916"/>
                  </a:cubicBezTo>
                  <a:cubicBezTo>
                    <a:pt x="1559" y="1800"/>
                    <a:pt x="1559" y="1521"/>
                    <a:pt x="1466" y="1218"/>
                  </a:cubicBezTo>
                  <a:cubicBezTo>
                    <a:pt x="1373" y="939"/>
                    <a:pt x="1164" y="543"/>
                    <a:pt x="1071" y="264"/>
                  </a:cubicBezTo>
                  <a:cubicBezTo>
                    <a:pt x="1011" y="70"/>
                    <a:pt x="826" y="0"/>
                    <a:pt x="62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7" name="Google Shape;777;p11"/>
            <p:cNvSpPr/>
            <p:nvPr/>
          </p:nvSpPr>
          <p:spPr>
            <a:xfrm>
              <a:off x="1777025" y="3839800"/>
              <a:ext cx="31425" cy="55850"/>
            </a:xfrm>
            <a:custGeom>
              <a:avLst/>
              <a:gdLst/>
              <a:ahLst/>
              <a:cxnLst/>
              <a:rect l="l" t="t" r="r" b="b"/>
              <a:pathLst>
                <a:path w="1257" h="2234" extrusionOk="0">
                  <a:moveTo>
                    <a:pt x="582" y="1"/>
                  </a:moveTo>
                  <a:cubicBezTo>
                    <a:pt x="279" y="1"/>
                    <a:pt x="0" y="187"/>
                    <a:pt x="93" y="489"/>
                  </a:cubicBezTo>
                  <a:cubicBezTo>
                    <a:pt x="93" y="978"/>
                    <a:pt x="93" y="1350"/>
                    <a:pt x="186" y="1745"/>
                  </a:cubicBezTo>
                  <a:cubicBezTo>
                    <a:pt x="186" y="2048"/>
                    <a:pt x="396" y="2234"/>
                    <a:pt x="675" y="2234"/>
                  </a:cubicBezTo>
                  <a:cubicBezTo>
                    <a:pt x="977" y="2234"/>
                    <a:pt x="1256" y="2048"/>
                    <a:pt x="1256" y="1745"/>
                  </a:cubicBezTo>
                  <a:cubicBezTo>
                    <a:pt x="1163" y="1350"/>
                    <a:pt x="1163" y="978"/>
                    <a:pt x="1070" y="489"/>
                  </a:cubicBezTo>
                  <a:cubicBezTo>
                    <a:pt x="1070" y="187"/>
                    <a:pt x="861" y="1"/>
                    <a:pt x="5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8" name="Google Shape;778;p11"/>
            <p:cNvSpPr/>
            <p:nvPr/>
          </p:nvSpPr>
          <p:spPr>
            <a:xfrm>
              <a:off x="1667675" y="3877900"/>
              <a:ext cx="32025" cy="42750"/>
            </a:xfrm>
            <a:custGeom>
              <a:avLst/>
              <a:gdLst/>
              <a:ahLst/>
              <a:cxnLst/>
              <a:rect l="l" t="t" r="r" b="b"/>
              <a:pathLst>
                <a:path w="1281" h="1710" extrusionOk="0">
                  <a:moveTo>
                    <a:pt x="665" y="0"/>
                  </a:moveTo>
                  <a:cubicBezTo>
                    <a:pt x="454" y="0"/>
                    <a:pt x="280" y="105"/>
                    <a:pt x="210" y="314"/>
                  </a:cubicBezTo>
                  <a:cubicBezTo>
                    <a:pt x="210" y="617"/>
                    <a:pt x="210" y="803"/>
                    <a:pt x="117" y="989"/>
                  </a:cubicBezTo>
                  <a:cubicBezTo>
                    <a:pt x="1" y="1292"/>
                    <a:pt x="210" y="1571"/>
                    <a:pt x="489" y="1687"/>
                  </a:cubicBezTo>
                  <a:cubicBezTo>
                    <a:pt x="523" y="1702"/>
                    <a:pt x="562" y="1709"/>
                    <a:pt x="603" y="1709"/>
                  </a:cubicBezTo>
                  <a:cubicBezTo>
                    <a:pt x="811" y="1709"/>
                    <a:pt x="1071" y="1525"/>
                    <a:pt x="1071" y="1292"/>
                  </a:cubicBezTo>
                  <a:cubicBezTo>
                    <a:pt x="1164" y="1105"/>
                    <a:pt x="1164" y="803"/>
                    <a:pt x="1280" y="617"/>
                  </a:cubicBezTo>
                  <a:cubicBezTo>
                    <a:pt x="1280" y="314"/>
                    <a:pt x="1164" y="35"/>
                    <a:pt x="885" y="35"/>
                  </a:cubicBezTo>
                  <a:cubicBezTo>
                    <a:pt x="809" y="12"/>
                    <a:pt x="735" y="0"/>
                    <a:pt x="66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79" name="Google Shape;779;p11"/>
            <p:cNvSpPr/>
            <p:nvPr/>
          </p:nvSpPr>
          <p:spPr>
            <a:xfrm>
              <a:off x="1706650" y="3776125"/>
              <a:ext cx="26775" cy="47275"/>
            </a:xfrm>
            <a:custGeom>
              <a:avLst/>
              <a:gdLst/>
              <a:ahLst/>
              <a:cxnLst/>
              <a:rect l="l" t="t" r="r" b="b"/>
              <a:pathLst>
                <a:path w="1071" h="1891" extrusionOk="0">
                  <a:moveTo>
                    <a:pt x="535" y="0"/>
                  </a:moveTo>
                  <a:cubicBezTo>
                    <a:pt x="268" y="0"/>
                    <a:pt x="0" y="175"/>
                    <a:pt x="0" y="524"/>
                  </a:cubicBezTo>
                  <a:lnTo>
                    <a:pt x="0" y="1384"/>
                  </a:lnTo>
                  <a:cubicBezTo>
                    <a:pt x="0" y="1722"/>
                    <a:pt x="268" y="1890"/>
                    <a:pt x="535" y="1890"/>
                  </a:cubicBezTo>
                  <a:cubicBezTo>
                    <a:pt x="803" y="1890"/>
                    <a:pt x="1070" y="1722"/>
                    <a:pt x="1070" y="1384"/>
                  </a:cubicBezTo>
                  <a:lnTo>
                    <a:pt x="1070" y="524"/>
                  </a:lnTo>
                  <a:cubicBezTo>
                    <a:pt x="1070" y="175"/>
                    <a:pt x="803" y="0"/>
                    <a:pt x="5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80" name="Google Shape;780;p11"/>
          <p:cNvGrpSpPr/>
          <p:nvPr/>
        </p:nvGrpSpPr>
        <p:grpSpPr>
          <a:xfrm>
            <a:off x="2803972" y="336035"/>
            <a:ext cx="890061" cy="904669"/>
            <a:chOff x="1980625" y="1091425"/>
            <a:chExt cx="479800" cy="487675"/>
          </a:xfrm>
        </p:grpSpPr>
        <p:sp>
          <p:nvSpPr>
            <p:cNvPr id="781" name="Google Shape;781;p11"/>
            <p:cNvSpPr/>
            <p:nvPr/>
          </p:nvSpPr>
          <p:spPr>
            <a:xfrm>
              <a:off x="2234725" y="1128400"/>
              <a:ext cx="90175" cy="40750"/>
            </a:xfrm>
            <a:custGeom>
              <a:avLst/>
              <a:gdLst/>
              <a:ahLst/>
              <a:cxnLst/>
              <a:rect l="l" t="t" r="r" b="b"/>
              <a:pathLst>
                <a:path w="3607" h="1630" extrusionOk="0">
                  <a:moveTo>
                    <a:pt x="2537" y="1"/>
                  </a:moveTo>
                  <a:cubicBezTo>
                    <a:pt x="2234" y="1"/>
                    <a:pt x="1862" y="1"/>
                    <a:pt x="1466" y="187"/>
                  </a:cubicBezTo>
                  <a:cubicBezTo>
                    <a:pt x="1164" y="280"/>
                    <a:pt x="792" y="466"/>
                    <a:pt x="489" y="675"/>
                  </a:cubicBezTo>
                  <a:cubicBezTo>
                    <a:pt x="303" y="954"/>
                    <a:pt x="117" y="1257"/>
                    <a:pt x="1" y="1629"/>
                  </a:cubicBezTo>
                  <a:cubicBezTo>
                    <a:pt x="303" y="1443"/>
                    <a:pt x="582" y="1350"/>
                    <a:pt x="885" y="1257"/>
                  </a:cubicBezTo>
                  <a:cubicBezTo>
                    <a:pt x="1164" y="1048"/>
                    <a:pt x="1466" y="954"/>
                    <a:pt x="1746" y="861"/>
                  </a:cubicBezTo>
                  <a:cubicBezTo>
                    <a:pt x="2048" y="768"/>
                    <a:pt x="2234" y="675"/>
                    <a:pt x="2630" y="675"/>
                  </a:cubicBezTo>
                  <a:cubicBezTo>
                    <a:pt x="2909" y="582"/>
                    <a:pt x="3211" y="466"/>
                    <a:pt x="3607" y="373"/>
                  </a:cubicBezTo>
                  <a:cubicBezTo>
                    <a:pt x="3304" y="187"/>
                    <a:pt x="2909" y="94"/>
                    <a:pt x="2537"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2" name="Google Shape;782;p11"/>
            <p:cNvSpPr/>
            <p:nvPr/>
          </p:nvSpPr>
          <p:spPr>
            <a:xfrm>
              <a:off x="2155050" y="1091425"/>
              <a:ext cx="305375" cy="374525"/>
            </a:xfrm>
            <a:custGeom>
              <a:avLst/>
              <a:gdLst/>
              <a:ahLst/>
              <a:cxnLst/>
              <a:rect l="l" t="t" r="r" b="b"/>
              <a:pathLst>
                <a:path w="12215" h="14981" extrusionOk="0">
                  <a:moveTo>
                    <a:pt x="5865" y="0"/>
                  </a:moveTo>
                  <a:cubicBezTo>
                    <a:pt x="5389" y="0"/>
                    <a:pt x="4884" y="99"/>
                    <a:pt x="4351" y="316"/>
                  </a:cubicBezTo>
                  <a:cubicBezTo>
                    <a:pt x="1" y="1945"/>
                    <a:pt x="2234" y="7970"/>
                    <a:pt x="3676" y="10669"/>
                  </a:cubicBezTo>
                  <a:cubicBezTo>
                    <a:pt x="4165" y="11739"/>
                    <a:pt x="4747" y="12809"/>
                    <a:pt x="5631" y="13693"/>
                  </a:cubicBezTo>
                  <a:cubicBezTo>
                    <a:pt x="6393" y="14373"/>
                    <a:pt x="7393" y="14981"/>
                    <a:pt x="8421" y="14981"/>
                  </a:cubicBezTo>
                  <a:cubicBezTo>
                    <a:pt x="8553" y="14981"/>
                    <a:pt x="8685" y="14971"/>
                    <a:pt x="8818" y="14949"/>
                  </a:cubicBezTo>
                  <a:cubicBezTo>
                    <a:pt x="10283" y="14740"/>
                    <a:pt x="11447" y="13391"/>
                    <a:pt x="11819" y="11948"/>
                  </a:cubicBezTo>
                  <a:cubicBezTo>
                    <a:pt x="12214" y="10576"/>
                    <a:pt x="12028" y="9040"/>
                    <a:pt x="11726" y="7575"/>
                  </a:cubicBezTo>
                  <a:cubicBezTo>
                    <a:pt x="11135" y="4866"/>
                    <a:pt x="9207" y="0"/>
                    <a:pt x="586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3" name="Google Shape;783;p11"/>
            <p:cNvSpPr/>
            <p:nvPr/>
          </p:nvSpPr>
          <p:spPr>
            <a:xfrm>
              <a:off x="2234725" y="1198200"/>
              <a:ext cx="92500" cy="44850"/>
            </a:xfrm>
            <a:custGeom>
              <a:avLst/>
              <a:gdLst/>
              <a:ahLst/>
              <a:cxnLst/>
              <a:rect l="l" t="t" r="r" b="b"/>
              <a:pathLst>
                <a:path w="3700" h="1794" extrusionOk="0">
                  <a:moveTo>
                    <a:pt x="3700" y="0"/>
                  </a:moveTo>
                  <a:lnTo>
                    <a:pt x="3700" y="0"/>
                  </a:lnTo>
                  <a:cubicBezTo>
                    <a:pt x="3397" y="210"/>
                    <a:pt x="3118" y="396"/>
                    <a:pt x="2816" y="489"/>
                  </a:cubicBezTo>
                  <a:cubicBezTo>
                    <a:pt x="2537" y="698"/>
                    <a:pt x="2234" y="791"/>
                    <a:pt x="1955" y="884"/>
                  </a:cubicBezTo>
                  <a:cubicBezTo>
                    <a:pt x="1653" y="977"/>
                    <a:pt x="1373" y="1070"/>
                    <a:pt x="1071" y="1163"/>
                  </a:cubicBezTo>
                  <a:cubicBezTo>
                    <a:pt x="792" y="1280"/>
                    <a:pt x="396" y="1280"/>
                    <a:pt x="1" y="1373"/>
                  </a:cubicBezTo>
                  <a:cubicBezTo>
                    <a:pt x="303" y="1559"/>
                    <a:pt x="699" y="1745"/>
                    <a:pt x="1071" y="1745"/>
                  </a:cubicBezTo>
                  <a:cubicBezTo>
                    <a:pt x="1189" y="1780"/>
                    <a:pt x="1308" y="1794"/>
                    <a:pt x="1425" y="1794"/>
                  </a:cubicBezTo>
                  <a:cubicBezTo>
                    <a:pt x="1701" y="1794"/>
                    <a:pt x="1973" y="1717"/>
                    <a:pt x="2234" y="1652"/>
                  </a:cubicBezTo>
                  <a:cubicBezTo>
                    <a:pt x="2537" y="1466"/>
                    <a:pt x="2909" y="1280"/>
                    <a:pt x="3211" y="977"/>
                  </a:cubicBezTo>
                  <a:cubicBezTo>
                    <a:pt x="3397" y="791"/>
                    <a:pt x="3700" y="396"/>
                    <a:pt x="3700" y="0"/>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4" name="Google Shape;784;p11"/>
            <p:cNvSpPr/>
            <p:nvPr/>
          </p:nvSpPr>
          <p:spPr>
            <a:xfrm>
              <a:off x="2368500" y="1276125"/>
              <a:ext cx="55275" cy="43075"/>
            </a:xfrm>
            <a:custGeom>
              <a:avLst/>
              <a:gdLst/>
              <a:ahLst/>
              <a:cxnLst/>
              <a:rect l="l" t="t" r="r" b="b"/>
              <a:pathLst>
                <a:path w="2211" h="1723" extrusionOk="0">
                  <a:moveTo>
                    <a:pt x="2211" y="1"/>
                  </a:moveTo>
                  <a:lnTo>
                    <a:pt x="2211" y="1"/>
                  </a:lnTo>
                  <a:cubicBezTo>
                    <a:pt x="1931" y="94"/>
                    <a:pt x="1745" y="187"/>
                    <a:pt x="1536" y="373"/>
                  </a:cubicBezTo>
                  <a:cubicBezTo>
                    <a:pt x="1350" y="489"/>
                    <a:pt x="1164" y="582"/>
                    <a:pt x="954" y="768"/>
                  </a:cubicBezTo>
                  <a:cubicBezTo>
                    <a:pt x="768" y="861"/>
                    <a:pt x="675" y="954"/>
                    <a:pt x="466" y="1164"/>
                  </a:cubicBezTo>
                  <a:cubicBezTo>
                    <a:pt x="280" y="1257"/>
                    <a:pt x="94" y="1443"/>
                    <a:pt x="1" y="1652"/>
                  </a:cubicBezTo>
                  <a:cubicBezTo>
                    <a:pt x="94" y="1699"/>
                    <a:pt x="210" y="1722"/>
                    <a:pt x="341" y="1722"/>
                  </a:cubicBezTo>
                  <a:cubicBezTo>
                    <a:pt x="472" y="1722"/>
                    <a:pt x="617" y="1699"/>
                    <a:pt x="768" y="1652"/>
                  </a:cubicBezTo>
                  <a:cubicBezTo>
                    <a:pt x="954" y="1652"/>
                    <a:pt x="1257" y="1536"/>
                    <a:pt x="1443" y="1350"/>
                  </a:cubicBezTo>
                  <a:cubicBezTo>
                    <a:pt x="1629" y="1164"/>
                    <a:pt x="1838" y="954"/>
                    <a:pt x="1931" y="768"/>
                  </a:cubicBezTo>
                  <a:cubicBezTo>
                    <a:pt x="2118" y="582"/>
                    <a:pt x="2211" y="280"/>
                    <a:pt x="2211"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5" name="Google Shape;785;p11"/>
            <p:cNvSpPr/>
            <p:nvPr/>
          </p:nvSpPr>
          <p:spPr>
            <a:xfrm>
              <a:off x="2305100" y="1387225"/>
              <a:ext cx="55875" cy="32000"/>
            </a:xfrm>
            <a:custGeom>
              <a:avLst/>
              <a:gdLst/>
              <a:ahLst/>
              <a:cxnLst/>
              <a:rect l="l" t="t" r="r" b="b"/>
              <a:pathLst>
                <a:path w="2235" h="1280" extrusionOk="0">
                  <a:moveTo>
                    <a:pt x="2234" y="0"/>
                  </a:moveTo>
                  <a:cubicBezTo>
                    <a:pt x="1955" y="0"/>
                    <a:pt x="1746" y="116"/>
                    <a:pt x="1652" y="209"/>
                  </a:cubicBezTo>
                  <a:cubicBezTo>
                    <a:pt x="1466" y="302"/>
                    <a:pt x="1257" y="302"/>
                    <a:pt x="1071" y="396"/>
                  </a:cubicBezTo>
                  <a:cubicBezTo>
                    <a:pt x="885" y="489"/>
                    <a:pt x="792" y="582"/>
                    <a:pt x="582" y="698"/>
                  </a:cubicBezTo>
                  <a:cubicBezTo>
                    <a:pt x="396" y="791"/>
                    <a:pt x="210" y="884"/>
                    <a:pt x="1" y="977"/>
                  </a:cubicBezTo>
                  <a:cubicBezTo>
                    <a:pt x="210" y="1163"/>
                    <a:pt x="489" y="1280"/>
                    <a:pt x="675" y="1280"/>
                  </a:cubicBezTo>
                  <a:cubicBezTo>
                    <a:pt x="978" y="1280"/>
                    <a:pt x="1164" y="1163"/>
                    <a:pt x="1466" y="1070"/>
                  </a:cubicBezTo>
                  <a:cubicBezTo>
                    <a:pt x="1652" y="977"/>
                    <a:pt x="1839" y="884"/>
                    <a:pt x="1955" y="698"/>
                  </a:cubicBezTo>
                  <a:cubicBezTo>
                    <a:pt x="2141" y="489"/>
                    <a:pt x="2234" y="209"/>
                    <a:pt x="2234" y="0"/>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6" name="Google Shape;786;p11"/>
            <p:cNvSpPr/>
            <p:nvPr/>
          </p:nvSpPr>
          <p:spPr>
            <a:xfrm>
              <a:off x="2365600" y="1232500"/>
              <a:ext cx="24450" cy="21550"/>
            </a:xfrm>
            <a:custGeom>
              <a:avLst/>
              <a:gdLst/>
              <a:ahLst/>
              <a:cxnLst/>
              <a:rect l="l" t="t" r="r" b="b"/>
              <a:pathLst>
                <a:path w="978" h="862" extrusionOk="0">
                  <a:moveTo>
                    <a:pt x="884" y="1"/>
                  </a:moveTo>
                  <a:cubicBezTo>
                    <a:pt x="698" y="1"/>
                    <a:pt x="582" y="94"/>
                    <a:pt x="489" y="94"/>
                  </a:cubicBezTo>
                  <a:cubicBezTo>
                    <a:pt x="396" y="94"/>
                    <a:pt x="303" y="94"/>
                    <a:pt x="303" y="187"/>
                  </a:cubicBezTo>
                  <a:cubicBezTo>
                    <a:pt x="210" y="187"/>
                    <a:pt x="210" y="280"/>
                    <a:pt x="117" y="373"/>
                  </a:cubicBezTo>
                  <a:cubicBezTo>
                    <a:pt x="117" y="489"/>
                    <a:pt x="0" y="582"/>
                    <a:pt x="0" y="769"/>
                  </a:cubicBezTo>
                  <a:cubicBezTo>
                    <a:pt x="117" y="862"/>
                    <a:pt x="303" y="862"/>
                    <a:pt x="396" y="862"/>
                  </a:cubicBezTo>
                  <a:cubicBezTo>
                    <a:pt x="489" y="862"/>
                    <a:pt x="698" y="862"/>
                    <a:pt x="791" y="769"/>
                  </a:cubicBezTo>
                  <a:cubicBezTo>
                    <a:pt x="884" y="676"/>
                    <a:pt x="884" y="582"/>
                    <a:pt x="977" y="489"/>
                  </a:cubicBezTo>
                  <a:cubicBezTo>
                    <a:pt x="977" y="280"/>
                    <a:pt x="977" y="187"/>
                    <a:pt x="884"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7" name="Google Shape;787;p11"/>
            <p:cNvSpPr/>
            <p:nvPr/>
          </p:nvSpPr>
          <p:spPr>
            <a:xfrm>
              <a:off x="2363275" y="1390125"/>
              <a:ext cx="58175" cy="44675"/>
            </a:xfrm>
            <a:custGeom>
              <a:avLst/>
              <a:gdLst/>
              <a:ahLst/>
              <a:cxnLst/>
              <a:rect l="l" t="t" r="r" b="b"/>
              <a:pathLst>
                <a:path w="2327" h="1787" extrusionOk="0">
                  <a:moveTo>
                    <a:pt x="2327" y="0"/>
                  </a:moveTo>
                  <a:lnTo>
                    <a:pt x="2327" y="0"/>
                  </a:lnTo>
                  <a:cubicBezTo>
                    <a:pt x="2047" y="93"/>
                    <a:pt x="1838" y="186"/>
                    <a:pt x="1652" y="373"/>
                  </a:cubicBezTo>
                  <a:cubicBezTo>
                    <a:pt x="1466" y="466"/>
                    <a:pt x="1256" y="582"/>
                    <a:pt x="1070" y="768"/>
                  </a:cubicBezTo>
                  <a:cubicBezTo>
                    <a:pt x="884" y="861"/>
                    <a:pt x="675" y="1047"/>
                    <a:pt x="489" y="1164"/>
                  </a:cubicBezTo>
                  <a:cubicBezTo>
                    <a:pt x="396" y="1350"/>
                    <a:pt x="210" y="1536"/>
                    <a:pt x="0" y="1745"/>
                  </a:cubicBezTo>
                  <a:cubicBezTo>
                    <a:pt x="101" y="1776"/>
                    <a:pt x="199" y="1787"/>
                    <a:pt x="293" y="1787"/>
                  </a:cubicBezTo>
                  <a:cubicBezTo>
                    <a:pt x="481" y="1787"/>
                    <a:pt x="652" y="1745"/>
                    <a:pt x="791" y="1745"/>
                  </a:cubicBezTo>
                  <a:cubicBezTo>
                    <a:pt x="1070" y="1629"/>
                    <a:pt x="1256" y="1536"/>
                    <a:pt x="1559" y="1350"/>
                  </a:cubicBezTo>
                  <a:cubicBezTo>
                    <a:pt x="1745" y="1164"/>
                    <a:pt x="1954" y="954"/>
                    <a:pt x="2047" y="768"/>
                  </a:cubicBezTo>
                  <a:cubicBezTo>
                    <a:pt x="2140" y="582"/>
                    <a:pt x="2327" y="280"/>
                    <a:pt x="2327" y="0"/>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8" name="Google Shape;788;p11"/>
            <p:cNvSpPr/>
            <p:nvPr/>
          </p:nvSpPr>
          <p:spPr>
            <a:xfrm>
              <a:off x="1980625" y="1195650"/>
              <a:ext cx="242500" cy="383450"/>
            </a:xfrm>
            <a:custGeom>
              <a:avLst/>
              <a:gdLst/>
              <a:ahLst/>
              <a:cxnLst/>
              <a:rect l="l" t="t" r="r" b="b"/>
              <a:pathLst>
                <a:path w="9700" h="15338" extrusionOk="0">
                  <a:moveTo>
                    <a:pt x="4762" y="0"/>
                  </a:moveTo>
                  <a:cubicBezTo>
                    <a:pt x="467" y="0"/>
                    <a:pt x="1" y="6193"/>
                    <a:pt x="92" y="9222"/>
                  </a:cubicBezTo>
                  <a:cubicBezTo>
                    <a:pt x="185" y="10385"/>
                    <a:pt x="185" y="11641"/>
                    <a:pt x="673" y="12711"/>
                  </a:cubicBezTo>
                  <a:cubicBezTo>
                    <a:pt x="1069" y="13874"/>
                    <a:pt x="1929" y="14852"/>
                    <a:pt x="3093" y="15224"/>
                  </a:cubicBezTo>
                  <a:cubicBezTo>
                    <a:pt x="3360" y="15301"/>
                    <a:pt x="3634" y="15337"/>
                    <a:pt x="3909" y="15337"/>
                  </a:cubicBezTo>
                  <a:cubicBezTo>
                    <a:pt x="5043" y="15337"/>
                    <a:pt x="6191" y="14718"/>
                    <a:pt x="6978" y="13781"/>
                  </a:cubicBezTo>
                  <a:cubicBezTo>
                    <a:pt x="7955" y="12618"/>
                    <a:pt x="8327" y="11153"/>
                    <a:pt x="8722" y="9710"/>
                  </a:cubicBezTo>
                  <a:cubicBezTo>
                    <a:pt x="9490" y="6616"/>
                    <a:pt x="9700" y="312"/>
                    <a:pt x="5047" y="9"/>
                  </a:cubicBezTo>
                  <a:cubicBezTo>
                    <a:pt x="4950" y="3"/>
                    <a:pt x="4855" y="0"/>
                    <a:pt x="476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89" name="Google Shape;789;p11"/>
            <p:cNvSpPr/>
            <p:nvPr/>
          </p:nvSpPr>
          <p:spPr>
            <a:xfrm>
              <a:off x="2026525" y="1307525"/>
              <a:ext cx="97150" cy="29125"/>
            </a:xfrm>
            <a:custGeom>
              <a:avLst/>
              <a:gdLst/>
              <a:ahLst/>
              <a:cxnLst/>
              <a:rect l="l" t="t" r="r" b="b"/>
              <a:pathLst>
                <a:path w="3886" h="1165" extrusionOk="0">
                  <a:moveTo>
                    <a:pt x="0" y="1"/>
                  </a:moveTo>
                  <a:lnTo>
                    <a:pt x="0" y="1"/>
                  </a:lnTo>
                  <a:cubicBezTo>
                    <a:pt x="93" y="280"/>
                    <a:pt x="396" y="582"/>
                    <a:pt x="768" y="769"/>
                  </a:cubicBezTo>
                  <a:cubicBezTo>
                    <a:pt x="1071" y="978"/>
                    <a:pt x="1466" y="1071"/>
                    <a:pt x="1838" y="1164"/>
                  </a:cubicBezTo>
                  <a:cubicBezTo>
                    <a:pt x="2234" y="1164"/>
                    <a:pt x="2629" y="1071"/>
                    <a:pt x="3001" y="978"/>
                  </a:cubicBezTo>
                  <a:cubicBezTo>
                    <a:pt x="3304" y="862"/>
                    <a:pt x="3676" y="582"/>
                    <a:pt x="3885" y="280"/>
                  </a:cubicBezTo>
                  <a:cubicBezTo>
                    <a:pt x="3490" y="280"/>
                    <a:pt x="3211" y="396"/>
                    <a:pt x="2815" y="396"/>
                  </a:cubicBezTo>
                  <a:lnTo>
                    <a:pt x="1931" y="396"/>
                  </a:lnTo>
                  <a:cubicBezTo>
                    <a:pt x="1652" y="280"/>
                    <a:pt x="1257" y="280"/>
                    <a:pt x="977" y="187"/>
                  </a:cubicBezTo>
                  <a:cubicBezTo>
                    <a:pt x="675" y="187"/>
                    <a:pt x="396" y="94"/>
                    <a:pt x="0"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0" name="Google Shape;790;p11"/>
            <p:cNvSpPr/>
            <p:nvPr/>
          </p:nvSpPr>
          <p:spPr>
            <a:xfrm>
              <a:off x="2109100" y="1423850"/>
              <a:ext cx="70400" cy="24450"/>
            </a:xfrm>
            <a:custGeom>
              <a:avLst/>
              <a:gdLst/>
              <a:ahLst/>
              <a:cxnLst/>
              <a:rect l="l" t="t" r="r" b="b"/>
              <a:pathLst>
                <a:path w="2816" h="978" extrusionOk="0">
                  <a:moveTo>
                    <a:pt x="2816" y="1"/>
                  </a:moveTo>
                  <a:cubicBezTo>
                    <a:pt x="2513" y="1"/>
                    <a:pt x="2234" y="1"/>
                    <a:pt x="2025" y="94"/>
                  </a:cubicBezTo>
                  <a:cubicBezTo>
                    <a:pt x="1839" y="94"/>
                    <a:pt x="1536" y="94"/>
                    <a:pt x="1350" y="187"/>
                  </a:cubicBezTo>
                  <a:cubicBezTo>
                    <a:pt x="1164" y="187"/>
                    <a:pt x="955" y="280"/>
                    <a:pt x="769" y="396"/>
                  </a:cubicBezTo>
                  <a:cubicBezTo>
                    <a:pt x="489" y="396"/>
                    <a:pt x="280" y="489"/>
                    <a:pt x="1" y="582"/>
                  </a:cubicBezTo>
                  <a:cubicBezTo>
                    <a:pt x="280" y="768"/>
                    <a:pt x="489" y="861"/>
                    <a:pt x="769" y="978"/>
                  </a:cubicBezTo>
                  <a:lnTo>
                    <a:pt x="1536" y="978"/>
                  </a:lnTo>
                  <a:cubicBezTo>
                    <a:pt x="1839" y="861"/>
                    <a:pt x="2025" y="768"/>
                    <a:pt x="2234" y="675"/>
                  </a:cubicBezTo>
                  <a:cubicBezTo>
                    <a:pt x="2420" y="489"/>
                    <a:pt x="2606" y="280"/>
                    <a:pt x="2816"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1" name="Google Shape;791;p11"/>
            <p:cNvSpPr/>
            <p:nvPr/>
          </p:nvSpPr>
          <p:spPr>
            <a:xfrm>
              <a:off x="2014300" y="1496550"/>
              <a:ext cx="63425" cy="19225"/>
            </a:xfrm>
            <a:custGeom>
              <a:avLst/>
              <a:gdLst/>
              <a:ahLst/>
              <a:cxnLst/>
              <a:rect l="l" t="t" r="r" b="b"/>
              <a:pathLst>
                <a:path w="2537" h="769" extrusionOk="0">
                  <a:moveTo>
                    <a:pt x="1257" y="1"/>
                  </a:moveTo>
                  <a:cubicBezTo>
                    <a:pt x="1071" y="1"/>
                    <a:pt x="885" y="1"/>
                    <a:pt x="675" y="94"/>
                  </a:cubicBezTo>
                  <a:lnTo>
                    <a:pt x="1" y="94"/>
                  </a:lnTo>
                  <a:cubicBezTo>
                    <a:pt x="94" y="396"/>
                    <a:pt x="303" y="582"/>
                    <a:pt x="582" y="675"/>
                  </a:cubicBezTo>
                  <a:cubicBezTo>
                    <a:pt x="792" y="768"/>
                    <a:pt x="978" y="768"/>
                    <a:pt x="1257" y="768"/>
                  </a:cubicBezTo>
                  <a:cubicBezTo>
                    <a:pt x="1466" y="768"/>
                    <a:pt x="1746" y="768"/>
                    <a:pt x="1955" y="582"/>
                  </a:cubicBezTo>
                  <a:cubicBezTo>
                    <a:pt x="2141" y="489"/>
                    <a:pt x="2327" y="396"/>
                    <a:pt x="2537" y="94"/>
                  </a:cubicBezTo>
                  <a:cubicBezTo>
                    <a:pt x="2234" y="94"/>
                    <a:pt x="2048" y="94"/>
                    <a:pt x="1839"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2" name="Google Shape;792;p11"/>
            <p:cNvSpPr/>
            <p:nvPr/>
          </p:nvSpPr>
          <p:spPr>
            <a:xfrm>
              <a:off x="2135850" y="1368025"/>
              <a:ext cx="29125" cy="18625"/>
            </a:xfrm>
            <a:custGeom>
              <a:avLst/>
              <a:gdLst/>
              <a:ahLst/>
              <a:cxnLst/>
              <a:rect l="l" t="t" r="r" b="b"/>
              <a:pathLst>
                <a:path w="1165" h="745" extrusionOk="0">
                  <a:moveTo>
                    <a:pt x="466" y="0"/>
                  </a:moveTo>
                  <a:cubicBezTo>
                    <a:pt x="373" y="0"/>
                    <a:pt x="373" y="0"/>
                    <a:pt x="280" y="93"/>
                  </a:cubicBezTo>
                  <a:cubicBezTo>
                    <a:pt x="187" y="186"/>
                    <a:pt x="94" y="186"/>
                    <a:pt x="1" y="396"/>
                  </a:cubicBezTo>
                  <a:cubicBezTo>
                    <a:pt x="94" y="582"/>
                    <a:pt x="187" y="675"/>
                    <a:pt x="280" y="675"/>
                  </a:cubicBezTo>
                  <a:cubicBezTo>
                    <a:pt x="373" y="722"/>
                    <a:pt x="449" y="745"/>
                    <a:pt x="513" y="745"/>
                  </a:cubicBezTo>
                  <a:cubicBezTo>
                    <a:pt x="577" y="745"/>
                    <a:pt x="629" y="722"/>
                    <a:pt x="676" y="675"/>
                  </a:cubicBezTo>
                  <a:cubicBezTo>
                    <a:pt x="769" y="675"/>
                    <a:pt x="955" y="582"/>
                    <a:pt x="955" y="489"/>
                  </a:cubicBezTo>
                  <a:cubicBezTo>
                    <a:pt x="1048" y="396"/>
                    <a:pt x="1164" y="303"/>
                    <a:pt x="1048" y="93"/>
                  </a:cubicBezTo>
                  <a:cubicBezTo>
                    <a:pt x="955" y="0"/>
                    <a:pt x="862" y="0"/>
                    <a:pt x="769" y="0"/>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3" name="Google Shape;793;p11"/>
            <p:cNvSpPr/>
            <p:nvPr/>
          </p:nvSpPr>
          <p:spPr>
            <a:xfrm>
              <a:off x="2057925" y="1526925"/>
              <a:ext cx="70400" cy="24900"/>
            </a:xfrm>
            <a:custGeom>
              <a:avLst/>
              <a:gdLst/>
              <a:ahLst/>
              <a:cxnLst/>
              <a:rect l="l" t="t" r="r" b="b"/>
              <a:pathLst>
                <a:path w="2816" h="996" extrusionOk="0">
                  <a:moveTo>
                    <a:pt x="2554" y="1"/>
                  </a:moveTo>
                  <a:cubicBezTo>
                    <a:pt x="2389" y="1"/>
                    <a:pt x="2234" y="42"/>
                    <a:pt x="2048" y="42"/>
                  </a:cubicBezTo>
                  <a:cubicBezTo>
                    <a:pt x="1838" y="42"/>
                    <a:pt x="1652" y="135"/>
                    <a:pt x="1373" y="135"/>
                  </a:cubicBezTo>
                  <a:cubicBezTo>
                    <a:pt x="1164" y="228"/>
                    <a:pt x="978" y="228"/>
                    <a:pt x="792" y="344"/>
                  </a:cubicBezTo>
                  <a:cubicBezTo>
                    <a:pt x="489" y="437"/>
                    <a:pt x="303" y="530"/>
                    <a:pt x="1" y="717"/>
                  </a:cubicBezTo>
                  <a:cubicBezTo>
                    <a:pt x="303" y="810"/>
                    <a:pt x="489" y="926"/>
                    <a:pt x="792" y="926"/>
                  </a:cubicBezTo>
                  <a:cubicBezTo>
                    <a:pt x="931" y="972"/>
                    <a:pt x="1077" y="996"/>
                    <a:pt x="1210" y="996"/>
                  </a:cubicBezTo>
                  <a:cubicBezTo>
                    <a:pt x="1344" y="996"/>
                    <a:pt x="1466" y="972"/>
                    <a:pt x="1559" y="926"/>
                  </a:cubicBezTo>
                  <a:cubicBezTo>
                    <a:pt x="1838" y="810"/>
                    <a:pt x="2048" y="717"/>
                    <a:pt x="2327" y="623"/>
                  </a:cubicBezTo>
                  <a:cubicBezTo>
                    <a:pt x="2536" y="437"/>
                    <a:pt x="2722" y="228"/>
                    <a:pt x="2816" y="42"/>
                  </a:cubicBezTo>
                  <a:cubicBezTo>
                    <a:pt x="2722" y="11"/>
                    <a:pt x="2637" y="1"/>
                    <a:pt x="2554"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4" name="Google Shape;794;p11"/>
            <p:cNvSpPr/>
            <p:nvPr/>
          </p:nvSpPr>
          <p:spPr>
            <a:xfrm>
              <a:off x="2050950" y="1230175"/>
              <a:ext cx="94250" cy="29100"/>
            </a:xfrm>
            <a:custGeom>
              <a:avLst/>
              <a:gdLst/>
              <a:ahLst/>
              <a:cxnLst/>
              <a:rect l="l" t="t" r="r" b="b"/>
              <a:pathLst>
                <a:path w="3770" h="1164" extrusionOk="0">
                  <a:moveTo>
                    <a:pt x="1931" y="1"/>
                  </a:moveTo>
                  <a:cubicBezTo>
                    <a:pt x="1652" y="1"/>
                    <a:pt x="1257" y="1"/>
                    <a:pt x="861" y="94"/>
                  </a:cubicBezTo>
                  <a:cubicBezTo>
                    <a:pt x="582" y="280"/>
                    <a:pt x="187" y="466"/>
                    <a:pt x="0" y="769"/>
                  </a:cubicBezTo>
                  <a:lnTo>
                    <a:pt x="1931" y="769"/>
                  </a:lnTo>
                  <a:cubicBezTo>
                    <a:pt x="2234" y="769"/>
                    <a:pt x="2513" y="862"/>
                    <a:pt x="2815" y="955"/>
                  </a:cubicBezTo>
                  <a:cubicBezTo>
                    <a:pt x="3095" y="955"/>
                    <a:pt x="3397" y="1048"/>
                    <a:pt x="3769" y="1164"/>
                  </a:cubicBezTo>
                  <a:cubicBezTo>
                    <a:pt x="3583" y="769"/>
                    <a:pt x="3281" y="582"/>
                    <a:pt x="3001" y="373"/>
                  </a:cubicBezTo>
                  <a:cubicBezTo>
                    <a:pt x="2699" y="187"/>
                    <a:pt x="2327" y="94"/>
                    <a:pt x="1931" y="1"/>
                  </a:cubicBezTo>
                  <a:close/>
                </a:path>
              </a:pathLst>
            </a:custGeom>
            <a:solidFill>
              <a:srgbClr val="D6B5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95" name="Google Shape;795;p11"/>
          <p:cNvGrpSpPr/>
          <p:nvPr/>
        </p:nvGrpSpPr>
        <p:grpSpPr>
          <a:xfrm>
            <a:off x="3694049" y="4761226"/>
            <a:ext cx="908472" cy="904484"/>
            <a:chOff x="2302775" y="3407725"/>
            <a:chExt cx="489725" cy="487575"/>
          </a:xfrm>
        </p:grpSpPr>
        <p:sp>
          <p:nvSpPr>
            <p:cNvPr id="796" name="Google Shape;796;p11"/>
            <p:cNvSpPr/>
            <p:nvPr/>
          </p:nvSpPr>
          <p:spPr>
            <a:xfrm>
              <a:off x="2499350" y="3580400"/>
              <a:ext cx="293150" cy="314900"/>
            </a:xfrm>
            <a:custGeom>
              <a:avLst/>
              <a:gdLst/>
              <a:ahLst/>
              <a:cxnLst/>
              <a:rect l="l" t="t" r="r" b="b"/>
              <a:pathLst>
                <a:path w="11726" h="12596" extrusionOk="0">
                  <a:moveTo>
                    <a:pt x="676" y="1"/>
                  </a:moveTo>
                  <a:lnTo>
                    <a:pt x="676" y="1"/>
                  </a:lnTo>
                  <a:cubicBezTo>
                    <a:pt x="1" y="1653"/>
                    <a:pt x="1350" y="4747"/>
                    <a:pt x="1839" y="6492"/>
                  </a:cubicBezTo>
                  <a:cubicBezTo>
                    <a:pt x="2420" y="8725"/>
                    <a:pt x="3584" y="11051"/>
                    <a:pt x="5607" y="12121"/>
                  </a:cubicBezTo>
                  <a:cubicBezTo>
                    <a:pt x="6245" y="12440"/>
                    <a:pt x="6967" y="12596"/>
                    <a:pt x="7682" y="12596"/>
                  </a:cubicBezTo>
                  <a:cubicBezTo>
                    <a:pt x="9368" y="12596"/>
                    <a:pt x="11015" y="11731"/>
                    <a:pt x="11423" y="10097"/>
                  </a:cubicBezTo>
                  <a:cubicBezTo>
                    <a:pt x="11726" y="8818"/>
                    <a:pt x="11237" y="7562"/>
                    <a:pt x="10353" y="6608"/>
                  </a:cubicBezTo>
                  <a:cubicBezTo>
                    <a:pt x="9586" y="5631"/>
                    <a:pt x="8515" y="4863"/>
                    <a:pt x="7445" y="4165"/>
                  </a:cubicBezTo>
                  <a:cubicBezTo>
                    <a:pt x="5235" y="2816"/>
                    <a:pt x="3002" y="1071"/>
                    <a:pt x="6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797" name="Google Shape;797;p11"/>
            <p:cNvSpPr/>
            <p:nvPr/>
          </p:nvSpPr>
          <p:spPr>
            <a:xfrm>
              <a:off x="2302775" y="3407725"/>
              <a:ext cx="431575" cy="370225"/>
            </a:xfrm>
            <a:custGeom>
              <a:avLst/>
              <a:gdLst/>
              <a:ahLst/>
              <a:cxnLst/>
              <a:rect l="l" t="t" r="r" b="b"/>
              <a:pathLst>
                <a:path w="17263" h="14809" extrusionOk="0">
                  <a:moveTo>
                    <a:pt x="8967" y="0"/>
                  </a:moveTo>
                  <a:cubicBezTo>
                    <a:pt x="5313" y="0"/>
                    <a:pt x="2010" y="2310"/>
                    <a:pt x="768" y="6233"/>
                  </a:cubicBezTo>
                  <a:cubicBezTo>
                    <a:pt x="1" y="8560"/>
                    <a:pt x="303" y="11375"/>
                    <a:pt x="1932" y="13212"/>
                  </a:cubicBezTo>
                  <a:cubicBezTo>
                    <a:pt x="2939" y="14220"/>
                    <a:pt x="4372" y="14808"/>
                    <a:pt x="5776" y="14808"/>
                  </a:cubicBezTo>
                  <a:cubicBezTo>
                    <a:pt x="6803" y="14808"/>
                    <a:pt x="7815" y="14492"/>
                    <a:pt x="8632" y="13794"/>
                  </a:cubicBezTo>
                  <a:cubicBezTo>
                    <a:pt x="9609" y="12933"/>
                    <a:pt x="10190" y="11468"/>
                    <a:pt x="11353" y="10700"/>
                  </a:cubicBezTo>
                  <a:cubicBezTo>
                    <a:pt x="12610" y="9723"/>
                    <a:pt x="14355" y="9816"/>
                    <a:pt x="15611" y="8862"/>
                  </a:cubicBezTo>
                  <a:cubicBezTo>
                    <a:pt x="16867" y="7885"/>
                    <a:pt x="17262" y="6047"/>
                    <a:pt x="16681" y="4582"/>
                  </a:cubicBezTo>
                  <a:cubicBezTo>
                    <a:pt x="16192" y="3046"/>
                    <a:pt x="14936" y="1883"/>
                    <a:pt x="13470" y="1185"/>
                  </a:cubicBezTo>
                  <a:cubicBezTo>
                    <a:pt x="11988" y="380"/>
                    <a:pt x="10449" y="0"/>
                    <a:pt x="89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798" name="Google Shape;798;p11"/>
          <p:cNvGrpSpPr/>
          <p:nvPr/>
        </p:nvGrpSpPr>
        <p:grpSpPr>
          <a:xfrm>
            <a:off x="8311769" y="301964"/>
            <a:ext cx="749799" cy="972808"/>
            <a:chOff x="3650216" y="-19230"/>
            <a:chExt cx="600416" cy="778912"/>
          </a:xfrm>
        </p:grpSpPr>
        <p:sp>
          <p:nvSpPr>
            <p:cNvPr id="799" name="Google Shape;799;p11"/>
            <p:cNvSpPr/>
            <p:nvPr/>
          </p:nvSpPr>
          <p:spPr>
            <a:xfrm>
              <a:off x="3939870" y="-19230"/>
              <a:ext cx="184417" cy="296938"/>
            </a:xfrm>
            <a:custGeom>
              <a:avLst/>
              <a:gdLst/>
              <a:ahLst/>
              <a:cxnLst/>
              <a:rect l="l" t="t" r="r" b="b"/>
              <a:pathLst>
                <a:path w="5302" h="8537" extrusionOk="0">
                  <a:moveTo>
                    <a:pt x="4294" y="0"/>
                  </a:moveTo>
                  <a:cubicBezTo>
                    <a:pt x="4164" y="0"/>
                    <a:pt x="4024" y="45"/>
                    <a:pt x="3886" y="150"/>
                  </a:cubicBezTo>
                  <a:cubicBezTo>
                    <a:pt x="1466" y="1895"/>
                    <a:pt x="1" y="4710"/>
                    <a:pt x="210" y="7804"/>
                  </a:cubicBezTo>
                  <a:cubicBezTo>
                    <a:pt x="256" y="8293"/>
                    <a:pt x="640" y="8537"/>
                    <a:pt x="1013" y="8537"/>
                  </a:cubicBezTo>
                  <a:cubicBezTo>
                    <a:pt x="1385" y="8537"/>
                    <a:pt x="1745" y="8293"/>
                    <a:pt x="1745" y="7804"/>
                  </a:cubicBezTo>
                  <a:cubicBezTo>
                    <a:pt x="1559" y="5292"/>
                    <a:pt x="2629" y="2872"/>
                    <a:pt x="4653" y="1407"/>
                  </a:cubicBezTo>
                  <a:cubicBezTo>
                    <a:pt x="5302" y="930"/>
                    <a:pt x="4887" y="0"/>
                    <a:pt x="42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0" name="Google Shape;800;p11"/>
            <p:cNvSpPr/>
            <p:nvPr/>
          </p:nvSpPr>
          <p:spPr>
            <a:xfrm>
              <a:off x="3650216" y="139961"/>
              <a:ext cx="600416" cy="619720"/>
            </a:xfrm>
            <a:custGeom>
              <a:avLst/>
              <a:gdLst/>
              <a:ahLst/>
              <a:cxnLst/>
              <a:rect l="l" t="t" r="r" b="b"/>
              <a:pathLst>
                <a:path w="17262" h="17817" extrusionOk="0">
                  <a:moveTo>
                    <a:pt x="5031" y="0"/>
                  </a:moveTo>
                  <a:cubicBezTo>
                    <a:pt x="3839" y="0"/>
                    <a:pt x="2590" y="894"/>
                    <a:pt x="1652" y="3134"/>
                  </a:cubicBezTo>
                  <a:cubicBezTo>
                    <a:pt x="0" y="6810"/>
                    <a:pt x="186" y="11276"/>
                    <a:pt x="2233" y="14859"/>
                  </a:cubicBezTo>
                  <a:cubicBezTo>
                    <a:pt x="2722" y="15650"/>
                    <a:pt x="3397" y="16511"/>
                    <a:pt x="4374" y="16697"/>
                  </a:cubicBezTo>
                  <a:cubicBezTo>
                    <a:pt x="4839" y="16697"/>
                    <a:pt x="5328" y="16604"/>
                    <a:pt x="5816" y="16232"/>
                  </a:cubicBezTo>
                  <a:cubicBezTo>
                    <a:pt x="6119" y="16999"/>
                    <a:pt x="6700" y="17488"/>
                    <a:pt x="7468" y="17488"/>
                  </a:cubicBezTo>
                  <a:cubicBezTo>
                    <a:pt x="7557" y="17505"/>
                    <a:pt x="7642" y="17512"/>
                    <a:pt x="7724" y="17512"/>
                  </a:cubicBezTo>
                  <a:cubicBezTo>
                    <a:pt x="8092" y="17512"/>
                    <a:pt x="8400" y="17357"/>
                    <a:pt x="8724" y="17185"/>
                  </a:cubicBezTo>
                  <a:cubicBezTo>
                    <a:pt x="9026" y="17488"/>
                    <a:pt x="9306" y="17674"/>
                    <a:pt x="9794" y="17767"/>
                  </a:cubicBezTo>
                  <a:cubicBezTo>
                    <a:pt x="9931" y="17800"/>
                    <a:pt x="10071" y="17816"/>
                    <a:pt x="10213" y="17816"/>
                  </a:cubicBezTo>
                  <a:cubicBezTo>
                    <a:pt x="10959" y="17816"/>
                    <a:pt x="11740" y="17380"/>
                    <a:pt x="12307" y="16813"/>
                  </a:cubicBezTo>
                  <a:cubicBezTo>
                    <a:pt x="15424" y="14184"/>
                    <a:pt x="17262" y="10113"/>
                    <a:pt x="16959" y="6042"/>
                  </a:cubicBezTo>
                  <a:cubicBezTo>
                    <a:pt x="16758" y="2974"/>
                    <a:pt x="15446" y="1767"/>
                    <a:pt x="13927" y="1767"/>
                  </a:cubicBezTo>
                  <a:cubicBezTo>
                    <a:pt x="13338" y="1767"/>
                    <a:pt x="12719" y="1948"/>
                    <a:pt x="12121" y="2273"/>
                  </a:cubicBezTo>
                  <a:cubicBezTo>
                    <a:pt x="11488" y="1324"/>
                    <a:pt x="10683" y="919"/>
                    <a:pt x="9845" y="919"/>
                  </a:cubicBezTo>
                  <a:cubicBezTo>
                    <a:pt x="9142" y="919"/>
                    <a:pt x="8415" y="1204"/>
                    <a:pt x="7747" y="1692"/>
                  </a:cubicBezTo>
                  <a:cubicBezTo>
                    <a:pt x="7038" y="660"/>
                    <a:pt x="6055" y="0"/>
                    <a:pt x="50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1" name="Google Shape;801;p11"/>
            <p:cNvSpPr/>
            <p:nvPr/>
          </p:nvSpPr>
          <p:spPr>
            <a:xfrm>
              <a:off x="4024840" y="211714"/>
              <a:ext cx="114121" cy="455616"/>
            </a:xfrm>
            <a:custGeom>
              <a:avLst/>
              <a:gdLst/>
              <a:ahLst/>
              <a:cxnLst/>
              <a:rect l="l" t="t" r="r" b="b"/>
              <a:pathLst>
                <a:path w="3281" h="13099" extrusionOk="0">
                  <a:moveTo>
                    <a:pt x="1931" y="1"/>
                  </a:moveTo>
                  <a:lnTo>
                    <a:pt x="1931" y="1"/>
                  </a:lnTo>
                  <a:cubicBezTo>
                    <a:pt x="2117" y="1164"/>
                    <a:pt x="2210" y="2327"/>
                    <a:pt x="2210" y="3397"/>
                  </a:cubicBezTo>
                  <a:cubicBezTo>
                    <a:pt x="2210" y="4561"/>
                    <a:pt x="2117" y="5631"/>
                    <a:pt x="1931" y="6701"/>
                  </a:cubicBezTo>
                  <a:cubicBezTo>
                    <a:pt x="1838" y="7771"/>
                    <a:pt x="1536" y="8818"/>
                    <a:pt x="1257" y="9888"/>
                  </a:cubicBezTo>
                  <a:cubicBezTo>
                    <a:pt x="861" y="10958"/>
                    <a:pt x="466" y="12028"/>
                    <a:pt x="0" y="13098"/>
                  </a:cubicBezTo>
                  <a:cubicBezTo>
                    <a:pt x="861" y="12308"/>
                    <a:pt x="1536" y="11261"/>
                    <a:pt x="2024" y="10284"/>
                  </a:cubicBezTo>
                  <a:cubicBezTo>
                    <a:pt x="2606" y="9213"/>
                    <a:pt x="2908" y="8050"/>
                    <a:pt x="3094" y="6887"/>
                  </a:cubicBezTo>
                  <a:cubicBezTo>
                    <a:pt x="3280" y="5724"/>
                    <a:pt x="3280" y="4468"/>
                    <a:pt x="3094" y="3304"/>
                  </a:cubicBezTo>
                  <a:cubicBezTo>
                    <a:pt x="2908" y="2141"/>
                    <a:pt x="2513" y="1071"/>
                    <a:pt x="19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2" name="Google Shape;802;p11"/>
            <p:cNvSpPr/>
            <p:nvPr/>
          </p:nvSpPr>
          <p:spPr>
            <a:xfrm>
              <a:off x="3802312" y="363845"/>
              <a:ext cx="50226" cy="340695"/>
            </a:xfrm>
            <a:custGeom>
              <a:avLst/>
              <a:gdLst/>
              <a:ahLst/>
              <a:cxnLst/>
              <a:rect l="l" t="t" r="r" b="b"/>
              <a:pathLst>
                <a:path w="1444" h="9795" extrusionOk="0">
                  <a:moveTo>
                    <a:pt x="861" y="1"/>
                  </a:moveTo>
                  <a:cubicBezTo>
                    <a:pt x="466" y="768"/>
                    <a:pt x="280" y="1536"/>
                    <a:pt x="187" y="2420"/>
                  </a:cubicBezTo>
                  <a:cubicBezTo>
                    <a:pt x="94" y="3281"/>
                    <a:pt x="1" y="4072"/>
                    <a:pt x="94" y="4932"/>
                  </a:cubicBezTo>
                  <a:cubicBezTo>
                    <a:pt x="94" y="5817"/>
                    <a:pt x="280" y="6584"/>
                    <a:pt x="466" y="7468"/>
                  </a:cubicBezTo>
                  <a:cubicBezTo>
                    <a:pt x="675" y="8236"/>
                    <a:pt x="955" y="9004"/>
                    <a:pt x="1443" y="9795"/>
                  </a:cubicBezTo>
                  <a:cubicBezTo>
                    <a:pt x="1443" y="8911"/>
                    <a:pt x="1443" y="8143"/>
                    <a:pt x="1350" y="7259"/>
                  </a:cubicBezTo>
                  <a:lnTo>
                    <a:pt x="1257" y="4839"/>
                  </a:lnTo>
                  <a:lnTo>
                    <a:pt x="1048" y="2513"/>
                  </a:lnTo>
                  <a:cubicBezTo>
                    <a:pt x="1048" y="1652"/>
                    <a:pt x="955" y="861"/>
                    <a:pt x="8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03" name="Google Shape;803;p11"/>
          <p:cNvGrpSpPr/>
          <p:nvPr/>
        </p:nvGrpSpPr>
        <p:grpSpPr>
          <a:xfrm>
            <a:off x="5985562" y="5649881"/>
            <a:ext cx="1568737" cy="1322801"/>
            <a:chOff x="2385375" y="4063625"/>
            <a:chExt cx="845650" cy="713075"/>
          </a:xfrm>
        </p:grpSpPr>
        <p:sp>
          <p:nvSpPr>
            <p:cNvPr id="804" name="Google Shape;804;p11"/>
            <p:cNvSpPr/>
            <p:nvPr/>
          </p:nvSpPr>
          <p:spPr>
            <a:xfrm>
              <a:off x="2385375" y="4063625"/>
              <a:ext cx="411775" cy="713075"/>
            </a:xfrm>
            <a:custGeom>
              <a:avLst/>
              <a:gdLst/>
              <a:ahLst/>
              <a:cxnLst/>
              <a:rect l="l" t="t" r="r" b="b"/>
              <a:pathLst>
                <a:path w="16471" h="28523" extrusionOk="0">
                  <a:moveTo>
                    <a:pt x="11473" y="1"/>
                  </a:moveTo>
                  <a:cubicBezTo>
                    <a:pt x="10441" y="1"/>
                    <a:pt x="9269" y="518"/>
                    <a:pt x="8236" y="1028"/>
                  </a:cubicBezTo>
                  <a:cubicBezTo>
                    <a:pt x="2699" y="4145"/>
                    <a:pt x="0" y="12287"/>
                    <a:pt x="954" y="18196"/>
                  </a:cubicBezTo>
                  <a:cubicBezTo>
                    <a:pt x="1443" y="21198"/>
                    <a:pt x="2815" y="24012"/>
                    <a:pt x="5025" y="26036"/>
                  </a:cubicBezTo>
                  <a:cubicBezTo>
                    <a:pt x="6758" y="27553"/>
                    <a:pt x="9079" y="28523"/>
                    <a:pt x="11391" y="28523"/>
                  </a:cubicBezTo>
                  <a:cubicBezTo>
                    <a:pt x="12058" y="28523"/>
                    <a:pt x="12725" y="28442"/>
                    <a:pt x="13377" y="28270"/>
                  </a:cubicBezTo>
                  <a:cubicBezTo>
                    <a:pt x="14238" y="27991"/>
                    <a:pt x="15215" y="27502"/>
                    <a:pt x="15796" y="26711"/>
                  </a:cubicBezTo>
                  <a:cubicBezTo>
                    <a:pt x="16285" y="25943"/>
                    <a:pt x="16471" y="24780"/>
                    <a:pt x="15796" y="24012"/>
                  </a:cubicBezTo>
                  <a:cubicBezTo>
                    <a:pt x="15308" y="23338"/>
                    <a:pt x="14540" y="23128"/>
                    <a:pt x="13749" y="22849"/>
                  </a:cubicBezTo>
                  <a:cubicBezTo>
                    <a:pt x="11237" y="21872"/>
                    <a:pt x="9213" y="19732"/>
                    <a:pt x="8329" y="17126"/>
                  </a:cubicBezTo>
                  <a:cubicBezTo>
                    <a:pt x="7468" y="14614"/>
                    <a:pt x="7840" y="11590"/>
                    <a:pt x="9306" y="9380"/>
                  </a:cubicBezTo>
                  <a:cubicBezTo>
                    <a:pt x="10469" y="7425"/>
                    <a:pt x="14726" y="4238"/>
                    <a:pt x="13656" y="1516"/>
                  </a:cubicBezTo>
                  <a:cubicBezTo>
                    <a:pt x="13158" y="391"/>
                    <a:pt x="12369" y="1"/>
                    <a:pt x="114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5" name="Google Shape;805;p11"/>
            <p:cNvSpPr/>
            <p:nvPr/>
          </p:nvSpPr>
          <p:spPr>
            <a:xfrm>
              <a:off x="2472600" y="4225400"/>
              <a:ext cx="280950" cy="503675"/>
            </a:xfrm>
            <a:custGeom>
              <a:avLst/>
              <a:gdLst/>
              <a:ahLst/>
              <a:cxnLst/>
              <a:rect l="l" t="t" r="r" b="b"/>
              <a:pathLst>
                <a:path w="11238" h="20147" extrusionOk="0">
                  <a:moveTo>
                    <a:pt x="2513" y="1"/>
                  </a:moveTo>
                  <a:lnTo>
                    <a:pt x="2513" y="1"/>
                  </a:lnTo>
                  <a:cubicBezTo>
                    <a:pt x="1164" y="1745"/>
                    <a:pt x="373" y="3862"/>
                    <a:pt x="94" y="6096"/>
                  </a:cubicBezTo>
                  <a:cubicBezTo>
                    <a:pt x="1" y="7166"/>
                    <a:pt x="1" y="8329"/>
                    <a:pt x="187" y="9399"/>
                  </a:cubicBezTo>
                  <a:cubicBezTo>
                    <a:pt x="280" y="10469"/>
                    <a:pt x="675" y="11632"/>
                    <a:pt x="1071" y="12586"/>
                  </a:cubicBezTo>
                  <a:cubicBezTo>
                    <a:pt x="1536" y="13656"/>
                    <a:pt x="2118" y="14633"/>
                    <a:pt x="2816" y="15494"/>
                  </a:cubicBezTo>
                  <a:cubicBezTo>
                    <a:pt x="3490" y="16378"/>
                    <a:pt x="4258" y="17146"/>
                    <a:pt x="5235" y="17821"/>
                  </a:cubicBezTo>
                  <a:cubicBezTo>
                    <a:pt x="6980" y="19193"/>
                    <a:pt x="9097" y="20054"/>
                    <a:pt x="11237" y="20147"/>
                  </a:cubicBezTo>
                  <a:cubicBezTo>
                    <a:pt x="9213" y="19565"/>
                    <a:pt x="7352" y="18495"/>
                    <a:pt x="5817" y="17053"/>
                  </a:cubicBezTo>
                  <a:cubicBezTo>
                    <a:pt x="5026" y="16378"/>
                    <a:pt x="4258" y="15704"/>
                    <a:pt x="3676" y="14820"/>
                  </a:cubicBezTo>
                  <a:cubicBezTo>
                    <a:pt x="3095" y="13959"/>
                    <a:pt x="2513" y="13075"/>
                    <a:pt x="2118" y="12098"/>
                  </a:cubicBezTo>
                  <a:cubicBezTo>
                    <a:pt x="1746" y="11237"/>
                    <a:pt x="1443" y="10260"/>
                    <a:pt x="1257" y="9190"/>
                  </a:cubicBezTo>
                  <a:cubicBezTo>
                    <a:pt x="1071" y="8236"/>
                    <a:pt x="955" y="7166"/>
                    <a:pt x="1071" y="6096"/>
                  </a:cubicBezTo>
                  <a:cubicBezTo>
                    <a:pt x="1071" y="4072"/>
                    <a:pt x="1536" y="1931"/>
                    <a:pt x="2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6" name="Google Shape;806;p11"/>
            <p:cNvSpPr/>
            <p:nvPr/>
          </p:nvSpPr>
          <p:spPr>
            <a:xfrm>
              <a:off x="2598225" y="4066700"/>
              <a:ext cx="632800" cy="590350"/>
            </a:xfrm>
            <a:custGeom>
              <a:avLst/>
              <a:gdLst/>
              <a:ahLst/>
              <a:cxnLst/>
              <a:rect l="l" t="t" r="r" b="b"/>
              <a:pathLst>
                <a:path w="25312" h="23614" extrusionOk="0">
                  <a:moveTo>
                    <a:pt x="4745" y="1"/>
                  </a:moveTo>
                  <a:cubicBezTo>
                    <a:pt x="3064" y="1"/>
                    <a:pt x="2233" y="1926"/>
                    <a:pt x="1746" y="3720"/>
                  </a:cubicBezTo>
                  <a:cubicBezTo>
                    <a:pt x="1" y="9722"/>
                    <a:pt x="3793" y="17492"/>
                    <a:pt x="8725" y="20981"/>
                  </a:cubicBezTo>
                  <a:cubicBezTo>
                    <a:pt x="10964" y="22581"/>
                    <a:pt x="13593" y="23613"/>
                    <a:pt x="16327" y="23613"/>
                  </a:cubicBezTo>
                  <a:cubicBezTo>
                    <a:pt x="16576" y="23613"/>
                    <a:pt x="16826" y="23605"/>
                    <a:pt x="17076" y="23587"/>
                  </a:cubicBezTo>
                  <a:cubicBezTo>
                    <a:pt x="20077" y="23494"/>
                    <a:pt x="22985" y="21935"/>
                    <a:pt x="24544" y="19330"/>
                  </a:cubicBezTo>
                  <a:cubicBezTo>
                    <a:pt x="25009" y="18446"/>
                    <a:pt x="25312" y="17492"/>
                    <a:pt x="25126" y="16515"/>
                  </a:cubicBezTo>
                  <a:cubicBezTo>
                    <a:pt x="25009" y="15538"/>
                    <a:pt x="24242" y="14677"/>
                    <a:pt x="23265" y="14584"/>
                  </a:cubicBezTo>
                  <a:cubicBezTo>
                    <a:pt x="23184" y="14574"/>
                    <a:pt x="23103" y="14569"/>
                    <a:pt x="23022" y="14569"/>
                  </a:cubicBezTo>
                  <a:cubicBezTo>
                    <a:pt x="22336" y="14569"/>
                    <a:pt x="21658" y="14905"/>
                    <a:pt x="21055" y="15259"/>
                  </a:cubicBezTo>
                  <a:cubicBezTo>
                    <a:pt x="19893" y="15749"/>
                    <a:pt x="18635" y="15995"/>
                    <a:pt x="17379" y="15995"/>
                  </a:cubicBezTo>
                  <a:cubicBezTo>
                    <a:pt x="15892" y="15995"/>
                    <a:pt x="14410" y="15650"/>
                    <a:pt x="13098" y="14956"/>
                  </a:cubicBezTo>
                  <a:cubicBezTo>
                    <a:pt x="10679" y="13793"/>
                    <a:pt x="8934" y="11467"/>
                    <a:pt x="8259" y="8768"/>
                  </a:cubicBezTo>
                  <a:cubicBezTo>
                    <a:pt x="7771" y="6628"/>
                    <a:pt x="8539" y="1300"/>
                    <a:pt x="5817" y="230"/>
                  </a:cubicBezTo>
                  <a:cubicBezTo>
                    <a:pt x="5425" y="72"/>
                    <a:pt x="5070" y="1"/>
                    <a:pt x="47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07" name="Google Shape;807;p11"/>
            <p:cNvSpPr/>
            <p:nvPr/>
          </p:nvSpPr>
          <p:spPr>
            <a:xfrm>
              <a:off x="2695350" y="4295200"/>
              <a:ext cx="513575" cy="270450"/>
            </a:xfrm>
            <a:custGeom>
              <a:avLst/>
              <a:gdLst/>
              <a:ahLst/>
              <a:cxnLst/>
              <a:rect l="l" t="t" r="r" b="b"/>
              <a:pathLst>
                <a:path w="20543" h="10818" extrusionOk="0">
                  <a:moveTo>
                    <a:pt x="1" y="0"/>
                  </a:moveTo>
                  <a:lnTo>
                    <a:pt x="1" y="0"/>
                  </a:lnTo>
                  <a:cubicBezTo>
                    <a:pt x="303" y="2140"/>
                    <a:pt x="1257" y="4188"/>
                    <a:pt x="2630" y="5932"/>
                  </a:cubicBezTo>
                  <a:cubicBezTo>
                    <a:pt x="3304" y="6793"/>
                    <a:pt x="4165" y="7561"/>
                    <a:pt x="5049" y="8259"/>
                  </a:cubicBezTo>
                  <a:cubicBezTo>
                    <a:pt x="5910" y="8933"/>
                    <a:pt x="6887" y="9515"/>
                    <a:pt x="7957" y="9887"/>
                  </a:cubicBezTo>
                  <a:cubicBezTo>
                    <a:pt x="9027" y="10283"/>
                    <a:pt x="10074" y="10585"/>
                    <a:pt x="11237" y="10678"/>
                  </a:cubicBezTo>
                  <a:cubicBezTo>
                    <a:pt x="11772" y="10771"/>
                    <a:pt x="12331" y="10818"/>
                    <a:pt x="12889" y="10818"/>
                  </a:cubicBezTo>
                  <a:cubicBezTo>
                    <a:pt x="13447" y="10818"/>
                    <a:pt x="14006" y="10771"/>
                    <a:pt x="14541" y="10678"/>
                  </a:cubicBezTo>
                  <a:cubicBezTo>
                    <a:pt x="16774" y="10376"/>
                    <a:pt x="18798" y="9422"/>
                    <a:pt x="20543" y="8049"/>
                  </a:cubicBezTo>
                  <a:lnTo>
                    <a:pt x="20543" y="8049"/>
                  </a:lnTo>
                  <a:cubicBezTo>
                    <a:pt x="18612" y="9027"/>
                    <a:pt x="16472" y="9608"/>
                    <a:pt x="14448" y="9701"/>
                  </a:cubicBezTo>
                  <a:cubicBezTo>
                    <a:pt x="14004" y="9740"/>
                    <a:pt x="13577" y="9762"/>
                    <a:pt x="13154" y="9762"/>
                  </a:cubicBezTo>
                  <a:cubicBezTo>
                    <a:pt x="12556" y="9762"/>
                    <a:pt x="11967" y="9717"/>
                    <a:pt x="11354" y="9608"/>
                  </a:cubicBezTo>
                  <a:cubicBezTo>
                    <a:pt x="10376" y="9422"/>
                    <a:pt x="9306" y="9213"/>
                    <a:pt x="8329" y="8840"/>
                  </a:cubicBezTo>
                  <a:cubicBezTo>
                    <a:pt x="7469" y="8445"/>
                    <a:pt x="6491" y="7956"/>
                    <a:pt x="5724" y="7375"/>
                  </a:cubicBezTo>
                  <a:cubicBezTo>
                    <a:pt x="4840" y="6793"/>
                    <a:pt x="4072" y="6119"/>
                    <a:pt x="3304" y="5351"/>
                  </a:cubicBezTo>
                  <a:cubicBezTo>
                    <a:pt x="1932" y="3792"/>
                    <a:pt x="769" y="2047"/>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08" name="Google Shape;808;p11"/>
          <p:cNvGrpSpPr/>
          <p:nvPr/>
        </p:nvGrpSpPr>
        <p:grpSpPr>
          <a:xfrm>
            <a:off x="565871" y="3777970"/>
            <a:ext cx="1213816" cy="1104924"/>
            <a:chOff x="853450" y="2614875"/>
            <a:chExt cx="654325" cy="595625"/>
          </a:xfrm>
        </p:grpSpPr>
        <p:sp>
          <p:nvSpPr>
            <p:cNvPr id="809" name="Google Shape;809;p11"/>
            <p:cNvSpPr/>
            <p:nvPr/>
          </p:nvSpPr>
          <p:spPr>
            <a:xfrm>
              <a:off x="853450" y="2614875"/>
              <a:ext cx="654325" cy="595625"/>
            </a:xfrm>
            <a:custGeom>
              <a:avLst/>
              <a:gdLst/>
              <a:ahLst/>
              <a:cxnLst/>
              <a:rect l="l" t="t" r="r" b="b"/>
              <a:pathLst>
                <a:path w="26173" h="23825" extrusionOk="0">
                  <a:moveTo>
                    <a:pt x="5393" y="0"/>
                  </a:moveTo>
                  <a:cubicBezTo>
                    <a:pt x="4603" y="0"/>
                    <a:pt x="3804" y="213"/>
                    <a:pt x="3024" y="725"/>
                  </a:cubicBezTo>
                  <a:cubicBezTo>
                    <a:pt x="0" y="2656"/>
                    <a:pt x="1280" y="5564"/>
                    <a:pt x="2722" y="8100"/>
                  </a:cubicBezTo>
                  <a:cubicBezTo>
                    <a:pt x="4769" y="11380"/>
                    <a:pt x="5932" y="14590"/>
                    <a:pt x="7677" y="18080"/>
                  </a:cubicBezTo>
                  <a:cubicBezTo>
                    <a:pt x="9333" y="21392"/>
                    <a:pt x="12897" y="23824"/>
                    <a:pt x="16577" y="23824"/>
                  </a:cubicBezTo>
                  <a:cubicBezTo>
                    <a:pt x="16774" y="23824"/>
                    <a:pt x="16971" y="23817"/>
                    <a:pt x="17169" y="23803"/>
                  </a:cubicBezTo>
                  <a:cubicBezTo>
                    <a:pt x="21054" y="23594"/>
                    <a:pt x="24730" y="20592"/>
                    <a:pt x="25497" y="16731"/>
                  </a:cubicBezTo>
                  <a:cubicBezTo>
                    <a:pt x="26172" y="12939"/>
                    <a:pt x="23753" y="8681"/>
                    <a:pt x="20077" y="7518"/>
                  </a:cubicBezTo>
                  <a:cubicBezTo>
                    <a:pt x="15122" y="6053"/>
                    <a:pt x="13958" y="5471"/>
                    <a:pt x="10190" y="2191"/>
                  </a:cubicBezTo>
                  <a:cubicBezTo>
                    <a:pt x="8858" y="1051"/>
                    <a:pt x="7149" y="0"/>
                    <a:pt x="53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0" name="Google Shape;810;p11"/>
            <p:cNvSpPr/>
            <p:nvPr/>
          </p:nvSpPr>
          <p:spPr>
            <a:xfrm>
              <a:off x="923825" y="2677650"/>
              <a:ext cx="518800" cy="471900"/>
            </a:xfrm>
            <a:custGeom>
              <a:avLst/>
              <a:gdLst/>
              <a:ahLst/>
              <a:cxnLst/>
              <a:rect l="l" t="t" r="r" b="b"/>
              <a:pathLst>
                <a:path w="20752" h="18876" extrusionOk="0">
                  <a:moveTo>
                    <a:pt x="4196" y="0"/>
                  </a:moveTo>
                  <a:cubicBezTo>
                    <a:pt x="3578" y="0"/>
                    <a:pt x="2949" y="159"/>
                    <a:pt x="2326" y="541"/>
                  </a:cubicBezTo>
                  <a:cubicBezTo>
                    <a:pt x="0" y="2099"/>
                    <a:pt x="977" y="4426"/>
                    <a:pt x="2140" y="6357"/>
                  </a:cubicBezTo>
                  <a:cubicBezTo>
                    <a:pt x="3792" y="8985"/>
                    <a:pt x="4653" y="11498"/>
                    <a:pt x="6025" y="14313"/>
                  </a:cubicBezTo>
                  <a:cubicBezTo>
                    <a:pt x="7344" y="16950"/>
                    <a:pt x="10328" y="18876"/>
                    <a:pt x="13372" y="18876"/>
                  </a:cubicBezTo>
                  <a:cubicBezTo>
                    <a:pt x="13443" y="18876"/>
                    <a:pt x="13515" y="18875"/>
                    <a:pt x="13586" y="18872"/>
                  </a:cubicBezTo>
                  <a:cubicBezTo>
                    <a:pt x="16680" y="18663"/>
                    <a:pt x="19588" y="16244"/>
                    <a:pt x="20170" y="13243"/>
                  </a:cubicBezTo>
                  <a:cubicBezTo>
                    <a:pt x="20751" y="10242"/>
                    <a:pt x="18821" y="6845"/>
                    <a:pt x="15796" y="5961"/>
                  </a:cubicBezTo>
                  <a:cubicBezTo>
                    <a:pt x="12028" y="4798"/>
                    <a:pt x="11050" y="4333"/>
                    <a:pt x="8049" y="1704"/>
                  </a:cubicBezTo>
                  <a:cubicBezTo>
                    <a:pt x="6965" y="829"/>
                    <a:pt x="5609" y="0"/>
                    <a:pt x="41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1" name="Google Shape;811;p11"/>
            <p:cNvSpPr/>
            <p:nvPr/>
          </p:nvSpPr>
          <p:spPr>
            <a:xfrm>
              <a:off x="1112825" y="2883475"/>
              <a:ext cx="217925" cy="169225"/>
            </a:xfrm>
            <a:custGeom>
              <a:avLst/>
              <a:gdLst/>
              <a:ahLst/>
              <a:cxnLst/>
              <a:rect l="l" t="t" r="r" b="b"/>
              <a:pathLst>
                <a:path w="8717" h="6769" extrusionOk="0">
                  <a:moveTo>
                    <a:pt x="4718" y="0"/>
                  </a:moveTo>
                  <a:cubicBezTo>
                    <a:pt x="4385" y="0"/>
                    <a:pt x="4043" y="54"/>
                    <a:pt x="3700" y="171"/>
                  </a:cubicBezTo>
                  <a:cubicBezTo>
                    <a:pt x="1257" y="938"/>
                    <a:pt x="1" y="4335"/>
                    <a:pt x="2327" y="5987"/>
                  </a:cubicBezTo>
                  <a:cubicBezTo>
                    <a:pt x="3040" y="6406"/>
                    <a:pt x="3808" y="6768"/>
                    <a:pt x="4600" y="6768"/>
                  </a:cubicBezTo>
                  <a:cubicBezTo>
                    <a:pt x="4687" y="6768"/>
                    <a:pt x="4775" y="6764"/>
                    <a:pt x="4863" y="6754"/>
                  </a:cubicBezTo>
                  <a:cubicBezTo>
                    <a:pt x="6305" y="6754"/>
                    <a:pt x="7562" y="5777"/>
                    <a:pt x="8050" y="4521"/>
                  </a:cubicBezTo>
                  <a:cubicBezTo>
                    <a:pt x="8717" y="2340"/>
                    <a:pt x="6911" y="0"/>
                    <a:pt x="47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12" name="Google Shape;812;p11"/>
          <p:cNvGrpSpPr/>
          <p:nvPr/>
        </p:nvGrpSpPr>
        <p:grpSpPr>
          <a:xfrm>
            <a:off x="83009" y="1708474"/>
            <a:ext cx="566491" cy="1013655"/>
            <a:chOff x="478300" y="2547225"/>
            <a:chExt cx="305375" cy="546425"/>
          </a:xfrm>
        </p:grpSpPr>
        <p:sp>
          <p:nvSpPr>
            <p:cNvPr id="813" name="Google Shape;813;p11"/>
            <p:cNvSpPr/>
            <p:nvPr/>
          </p:nvSpPr>
          <p:spPr>
            <a:xfrm>
              <a:off x="478300" y="2547225"/>
              <a:ext cx="305375" cy="546425"/>
            </a:xfrm>
            <a:custGeom>
              <a:avLst/>
              <a:gdLst/>
              <a:ahLst/>
              <a:cxnLst/>
              <a:rect l="l" t="t" r="r" b="b"/>
              <a:pathLst>
                <a:path w="12215" h="21857" extrusionOk="0">
                  <a:moveTo>
                    <a:pt x="11049" y="1"/>
                  </a:moveTo>
                  <a:cubicBezTo>
                    <a:pt x="9880" y="1"/>
                    <a:pt x="8063" y="1752"/>
                    <a:pt x="7352" y="2663"/>
                  </a:cubicBezTo>
                  <a:cubicBezTo>
                    <a:pt x="2909" y="7991"/>
                    <a:pt x="280" y="14877"/>
                    <a:pt x="1" y="21856"/>
                  </a:cubicBezTo>
                  <a:cubicBezTo>
                    <a:pt x="4444" y="18855"/>
                    <a:pt x="8027" y="14481"/>
                    <a:pt x="10167" y="9433"/>
                  </a:cubicBezTo>
                  <a:cubicBezTo>
                    <a:pt x="11051" y="7223"/>
                    <a:pt x="12215" y="4106"/>
                    <a:pt x="12098" y="1686"/>
                  </a:cubicBezTo>
                  <a:cubicBezTo>
                    <a:pt x="12067" y="450"/>
                    <a:pt x="11641" y="1"/>
                    <a:pt x="1104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4" name="Google Shape;814;p11"/>
            <p:cNvSpPr/>
            <p:nvPr/>
          </p:nvSpPr>
          <p:spPr>
            <a:xfrm>
              <a:off x="667325" y="2599075"/>
              <a:ext cx="94250" cy="87650"/>
            </a:xfrm>
            <a:custGeom>
              <a:avLst/>
              <a:gdLst/>
              <a:ahLst/>
              <a:cxnLst/>
              <a:rect l="l" t="t" r="r" b="b"/>
              <a:pathLst>
                <a:path w="3770" h="3506" extrusionOk="0">
                  <a:moveTo>
                    <a:pt x="1881" y="0"/>
                  </a:moveTo>
                  <a:cubicBezTo>
                    <a:pt x="1058" y="0"/>
                    <a:pt x="182" y="730"/>
                    <a:pt x="94" y="1543"/>
                  </a:cubicBezTo>
                  <a:cubicBezTo>
                    <a:pt x="1" y="2520"/>
                    <a:pt x="768" y="3497"/>
                    <a:pt x="1746" y="3497"/>
                  </a:cubicBezTo>
                  <a:cubicBezTo>
                    <a:pt x="1793" y="3503"/>
                    <a:pt x="1841" y="3505"/>
                    <a:pt x="1889" y="3505"/>
                  </a:cubicBezTo>
                  <a:cubicBezTo>
                    <a:pt x="2712" y="3505"/>
                    <a:pt x="3589" y="2774"/>
                    <a:pt x="3676" y="1939"/>
                  </a:cubicBezTo>
                  <a:cubicBezTo>
                    <a:pt x="3769" y="962"/>
                    <a:pt x="3002" y="101"/>
                    <a:pt x="2025" y="8"/>
                  </a:cubicBezTo>
                  <a:cubicBezTo>
                    <a:pt x="1977" y="3"/>
                    <a:pt x="1929" y="0"/>
                    <a:pt x="18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5" name="Google Shape;815;p11"/>
            <p:cNvSpPr/>
            <p:nvPr/>
          </p:nvSpPr>
          <p:spPr>
            <a:xfrm>
              <a:off x="613825" y="2695625"/>
              <a:ext cx="94250" cy="87725"/>
            </a:xfrm>
            <a:custGeom>
              <a:avLst/>
              <a:gdLst/>
              <a:ahLst/>
              <a:cxnLst/>
              <a:rect l="l" t="t" r="r" b="b"/>
              <a:pathLst>
                <a:path w="3770" h="3509" extrusionOk="0">
                  <a:moveTo>
                    <a:pt x="1884" y="0"/>
                  </a:moveTo>
                  <a:cubicBezTo>
                    <a:pt x="1061" y="0"/>
                    <a:pt x="182" y="752"/>
                    <a:pt x="94" y="1566"/>
                  </a:cubicBezTo>
                  <a:cubicBezTo>
                    <a:pt x="0" y="2543"/>
                    <a:pt x="768" y="3404"/>
                    <a:pt x="1745" y="3497"/>
                  </a:cubicBezTo>
                  <a:cubicBezTo>
                    <a:pt x="1802" y="3505"/>
                    <a:pt x="1860" y="3509"/>
                    <a:pt x="1917" y="3509"/>
                  </a:cubicBezTo>
                  <a:cubicBezTo>
                    <a:pt x="2731" y="3509"/>
                    <a:pt x="3589" y="2766"/>
                    <a:pt x="3676" y="1962"/>
                  </a:cubicBezTo>
                  <a:cubicBezTo>
                    <a:pt x="3769" y="985"/>
                    <a:pt x="3001" y="124"/>
                    <a:pt x="2024" y="8"/>
                  </a:cubicBezTo>
                  <a:cubicBezTo>
                    <a:pt x="1978" y="3"/>
                    <a:pt x="1931" y="0"/>
                    <a:pt x="18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6" name="Google Shape;816;p11"/>
            <p:cNvSpPr/>
            <p:nvPr/>
          </p:nvSpPr>
          <p:spPr>
            <a:xfrm>
              <a:off x="572525" y="2795250"/>
              <a:ext cx="91925" cy="89875"/>
            </a:xfrm>
            <a:custGeom>
              <a:avLst/>
              <a:gdLst/>
              <a:ahLst/>
              <a:cxnLst/>
              <a:rect l="l" t="t" r="r" b="b"/>
              <a:pathLst>
                <a:path w="3677" h="3595" extrusionOk="0">
                  <a:moveTo>
                    <a:pt x="2048" y="1"/>
                  </a:moveTo>
                  <a:cubicBezTo>
                    <a:pt x="1071" y="1"/>
                    <a:pt x="94" y="675"/>
                    <a:pt x="94" y="1653"/>
                  </a:cubicBezTo>
                  <a:cubicBezTo>
                    <a:pt x="1" y="2630"/>
                    <a:pt x="768" y="3490"/>
                    <a:pt x="1652" y="3583"/>
                  </a:cubicBezTo>
                  <a:cubicBezTo>
                    <a:pt x="1717" y="3591"/>
                    <a:pt x="1781" y="3595"/>
                    <a:pt x="1844" y="3595"/>
                  </a:cubicBezTo>
                  <a:cubicBezTo>
                    <a:pt x="2740" y="3595"/>
                    <a:pt x="3496" y="2846"/>
                    <a:pt x="3583" y="1955"/>
                  </a:cubicBezTo>
                  <a:cubicBezTo>
                    <a:pt x="3676" y="1071"/>
                    <a:pt x="2909" y="94"/>
                    <a:pt x="204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17" name="Google Shape;817;p11"/>
            <p:cNvSpPr/>
            <p:nvPr/>
          </p:nvSpPr>
          <p:spPr>
            <a:xfrm>
              <a:off x="519025" y="2884625"/>
              <a:ext cx="94825" cy="87750"/>
            </a:xfrm>
            <a:custGeom>
              <a:avLst/>
              <a:gdLst/>
              <a:ahLst/>
              <a:cxnLst/>
              <a:rect l="l" t="t" r="r" b="b"/>
              <a:pathLst>
                <a:path w="3793" h="3510" extrusionOk="0">
                  <a:moveTo>
                    <a:pt x="1904" y="1"/>
                  </a:moveTo>
                  <a:cubicBezTo>
                    <a:pt x="1063" y="1"/>
                    <a:pt x="205" y="753"/>
                    <a:pt x="117" y="1567"/>
                  </a:cubicBezTo>
                  <a:cubicBezTo>
                    <a:pt x="0" y="2544"/>
                    <a:pt x="791" y="3498"/>
                    <a:pt x="1745" y="3498"/>
                  </a:cubicBezTo>
                  <a:cubicBezTo>
                    <a:pt x="1804" y="3506"/>
                    <a:pt x="1863" y="3509"/>
                    <a:pt x="1922" y="3509"/>
                  </a:cubicBezTo>
                  <a:cubicBezTo>
                    <a:pt x="2755" y="3509"/>
                    <a:pt x="3612" y="2766"/>
                    <a:pt x="3699" y="1963"/>
                  </a:cubicBezTo>
                  <a:cubicBezTo>
                    <a:pt x="3792" y="985"/>
                    <a:pt x="3025" y="125"/>
                    <a:pt x="2048" y="8"/>
                  </a:cubicBezTo>
                  <a:cubicBezTo>
                    <a:pt x="2000" y="3"/>
                    <a:pt x="1952" y="1"/>
                    <a:pt x="19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18" name="Google Shape;818;p11"/>
          <p:cNvGrpSpPr/>
          <p:nvPr/>
        </p:nvGrpSpPr>
        <p:grpSpPr>
          <a:xfrm>
            <a:off x="1655509" y="1967900"/>
            <a:ext cx="1254379" cy="1344937"/>
            <a:chOff x="1721175" y="2665325"/>
            <a:chExt cx="809625" cy="868075"/>
          </a:xfrm>
        </p:grpSpPr>
        <p:sp>
          <p:nvSpPr>
            <p:cNvPr id="819" name="Google Shape;819;p11"/>
            <p:cNvSpPr/>
            <p:nvPr/>
          </p:nvSpPr>
          <p:spPr>
            <a:xfrm>
              <a:off x="2191125" y="2884650"/>
              <a:ext cx="339675" cy="506775"/>
            </a:xfrm>
            <a:custGeom>
              <a:avLst/>
              <a:gdLst/>
              <a:ahLst/>
              <a:cxnLst/>
              <a:rect l="l" t="t" r="r" b="b"/>
              <a:pathLst>
                <a:path w="13587" h="20271" extrusionOk="0">
                  <a:moveTo>
                    <a:pt x="8761" y="0"/>
                  </a:moveTo>
                  <a:cubicBezTo>
                    <a:pt x="8499" y="0"/>
                    <a:pt x="8234" y="76"/>
                    <a:pt x="8049" y="217"/>
                  </a:cubicBezTo>
                  <a:cubicBezTo>
                    <a:pt x="7677" y="589"/>
                    <a:pt x="7468" y="1078"/>
                    <a:pt x="7282" y="1566"/>
                  </a:cubicBezTo>
                  <a:cubicBezTo>
                    <a:pt x="6793" y="2822"/>
                    <a:pt x="6398" y="3986"/>
                    <a:pt x="5932" y="5242"/>
                  </a:cubicBezTo>
                  <a:cubicBezTo>
                    <a:pt x="5444" y="4288"/>
                    <a:pt x="5048" y="3404"/>
                    <a:pt x="4560" y="2450"/>
                  </a:cubicBezTo>
                  <a:cubicBezTo>
                    <a:pt x="3699" y="5056"/>
                    <a:pt x="3490" y="7964"/>
                    <a:pt x="3978" y="10686"/>
                  </a:cubicBezTo>
                  <a:cubicBezTo>
                    <a:pt x="3923" y="10713"/>
                    <a:pt x="3867" y="10726"/>
                    <a:pt x="3811" y="10726"/>
                  </a:cubicBezTo>
                  <a:cubicBezTo>
                    <a:pt x="3495" y="10726"/>
                    <a:pt x="3197" y="10310"/>
                    <a:pt x="3117" y="9895"/>
                  </a:cubicBezTo>
                  <a:cubicBezTo>
                    <a:pt x="3024" y="9429"/>
                    <a:pt x="3024" y="8848"/>
                    <a:pt x="2629" y="8638"/>
                  </a:cubicBezTo>
                  <a:cubicBezTo>
                    <a:pt x="2524" y="8589"/>
                    <a:pt x="2412" y="8566"/>
                    <a:pt x="2302" y="8566"/>
                  </a:cubicBezTo>
                  <a:cubicBezTo>
                    <a:pt x="1995" y="8566"/>
                    <a:pt x="1695" y="8743"/>
                    <a:pt x="1559" y="9034"/>
                  </a:cubicBezTo>
                  <a:cubicBezTo>
                    <a:pt x="1373" y="9429"/>
                    <a:pt x="1373" y="9895"/>
                    <a:pt x="1373" y="10290"/>
                  </a:cubicBezTo>
                  <a:cubicBezTo>
                    <a:pt x="1466" y="12128"/>
                    <a:pt x="1745" y="14268"/>
                    <a:pt x="1373" y="16106"/>
                  </a:cubicBezTo>
                  <a:cubicBezTo>
                    <a:pt x="1070" y="17572"/>
                    <a:pt x="116" y="18828"/>
                    <a:pt x="0" y="20270"/>
                  </a:cubicBezTo>
                  <a:cubicBezTo>
                    <a:pt x="1163" y="19107"/>
                    <a:pt x="2815" y="19107"/>
                    <a:pt x="4374" y="18921"/>
                  </a:cubicBezTo>
                  <a:cubicBezTo>
                    <a:pt x="5932" y="18735"/>
                    <a:pt x="7863" y="17851"/>
                    <a:pt x="7863" y="16199"/>
                  </a:cubicBezTo>
                  <a:lnTo>
                    <a:pt x="7863" y="16199"/>
                  </a:lnTo>
                  <a:cubicBezTo>
                    <a:pt x="7623" y="16373"/>
                    <a:pt x="7343" y="16450"/>
                    <a:pt x="7062" y="16450"/>
                  </a:cubicBezTo>
                  <a:cubicBezTo>
                    <a:pt x="6554" y="16450"/>
                    <a:pt x="6037" y="16201"/>
                    <a:pt x="5723" y="15827"/>
                  </a:cubicBezTo>
                  <a:cubicBezTo>
                    <a:pt x="7677" y="15245"/>
                    <a:pt x="9213" y="13780"/>
                    <a:pt x="10097" y="12035"/>
                  </a:cubicBezTo>
                  <a:cubicBezTo>
                    <a:pt x="9213" y="12035"/>
                    <a:pt x="8352" y="11942"/>
                    <a:pt x="7468" y="11942"/>
                  </a:cubicBezTo>
                  <a:cubicBezTo>
                    <a:pt x="7863" y="10476"/>
                    <a:pt x="9026" y="9313"/>
                    <a:pt x="10376" y="8848"/>
                  </a:cubicBezTo>
                  <a:cubicBezTo>
                    <a:pt x="11539" y="8452"/>
                    <a:pt x="13005" y="8266"/>
                    <a:pt x="13284" y="7103"/>
                  </a:cubicBezTo>
                  <a:cubicBezTo>
                    <a:pt x="13586" y="6126"/>
                    <a:pt x="12702" y="5149"/>
                    <a:pt x="11748" y="4963"/>
                  </a:cubicBezTo>
                  <a:cubicBezTo>
                    <a:pt x="11620" y="4950"/>
                    <a:pt x="11493" y="4945"/>
                    <a:pt x="11365" y="4945"/>
                  </a:cubicBezTo>
                  <a:cubicBezTo>
                    <a:pt x="10516" y="4945"/>
                    <a:pt x="9669" y="5200"/>
                    <a:pt x="8840" y="5544"/>
                  </a:cubicBezTo>
                  <a:cubicBezTo>
                    <a:pt x="9119" y="4195"/>
                    <a:pt x="9306" y="2822"/>
                    <a:pt x="9608" y="1380"/>
                  </a:cubicBezTo>
                  <a:cubicBezTo>
                    <a:pt x="9608" y="1078"/>
                    <a:pt x="9701" y="589"/>
                    <a:pt x="9515" y="310"/>
                  </a:cubicBezTo>
                  <a:cubicBezTo>
                    <a:pt x="9354" y="99"/>
                    <a:pt x="9060" y="0"/>
                    <a:pt x="8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0" name="Google Shape;820;p11"/>
            <p:cNvSpPr/>
            <p:nvPr/>
          </p:nvSpPr>
          <p:spPr>
            <a:xfrm>
              <a:off x="2009650" y="2665325"/>
              <a:ext cx="239650" cy="472150"/>
            </a:xfrm>
            <a:custGeom>
              <a:avLst/>
              <a:gdLst/>
              <a:ahLst/>
              <a:cxnLst/>
              <a:rect l="l" t="t" r="r" b="b"/>
              <a:pathLst>
                <a:path w="9586" h="18886" extrusionOk="0">
                  <a:moveTo>
                    <a:pt x="8252" y="0"/>
                  </a:moveTo>
                  <a:cubicBezTo>
                    <a:pt x="6583" y="0"/>
                    <a:pt x="4923" y="1409"/>
                    <a:pt x="4840" y="3081"/>
                  </a:cubicBezTo>
                  <a:cubicBezTo>
                    <a:pt x="4747" y="3546"/>
                    <a:pt x="4840" y="4128"/>
                    <a:pt x="4747" y="4616"/>
                  </a:cubicBezTo>
                  <a:cubicBezTo>
                    <a:pt x="4591" y="4946"/>
                    <a:pt x="4225" y="5341"/>
                    <a:pt x="3825" y="5341"/>
                  </a:cubicBezTo>
                  <a:cubicBezTo>
                    <a:pt x="3745" y="5341"/>
                    <a:pt x="3664" y="5325"/>
                    <a:pt x="3583" y="5291"/>
                  </a:cubicBezTo>
                  <a:cubicBezTo>
                    <a:pt x="2816" y="5012"/>
                    <a:pt x="3002" y="3267"/>
                    <a:pt x="2141" y="3267"/>
                  </a:cubicBezTo>
                  <a:cubicBezTo>
                    <a:pt x="1443" y="3267"/>
                    <a:pt x="1350" y="4128"/>
                    <a:pt x="1443" y="4826"/>
                  </a:cubicBezTo>
                  <a:cubicBezTo>
                    <a:pt x="1839" y="6756"/>
                    <a:pt x="2141" y="8594"/>
                    <a:pt x="2420" y="10525"/>
                  </a:cubicBezTo>
                  <a:cubicBezTo>
                    <a:pt x="2367" y="10565"/>
                    <a:pt x="2309" y="10583"/>
                    <a:pt x="2249" y="10583"/>
                  </a:cubicBezTo>
                  <a:cubicBezTo>
                    <a:pt x="1997" y="10583"/>
                    <a:pt x="1710" y="10263"/>
                    <a:pt x="1559" y="9944"/>
                  </a:cubicBezTo>
                  <a:cubicBezTo>
                    <a:pt x="1350" y="9571"/>
                    <a:pt x="1257" y="9083"/>
                    <a:pt x="768" y="8990"/>
                  </a:cubicBezTo>
                  <a:cubicBezTo>
                    <a:pt x="736" y="8982"/>
                    <a:pt x="703" y="8978"/>
                    <a:pt x="670" y="8978"/>
                  </a:cubicBezTo>
                  <a:cubicBezTo>
                    <a:pt x="330" y="8978"/>
                    <a:pt x="1" y="9397"/>
                    <a:pt x="1" y="9757"/>
                  </a:cubicBezTo>
                  <a:cubicBezTo>
                    <a:pt x="1" y="10153"/>
                    <a:pt x="187" y="10525"/>
                    <a:pt x="396" y="10921"/>
                  </a:cubicBezTo>
                  <a:cubicBezTo>
                    <a:pt x="1257" y="12665"/>
                    <a:pt x="2816" y="17900"/>
                    <a:pt x="4653" y="18784"/>
                  </a:cubicBezTo>
                  <a:cubicBezTo>
                    <a:pt x="4803" y="18853"/>
                    <a:pt x="4957" y="18885"/>
                    <a:pt x="5114" y="18885"/>
                  </a:cubicBezTo>
                  <a:cubicBezTo>
                    <a:pt x="6697" y="18885"/>
                    <a:pt x="8600" y="15637"/>
                    <a:pt x="9213" y="14410"/>
                  </a:cubicBezTo>
                  <a:cubicBezTo>
                    <a:pt x="9399" y="13922"/>
                    <a:pt x="9585" y="13433"/>
                    <a:pt x="9399" y="13061"/>
                  </a:cubicBezTo>
                  <a:cubicBezTo>
                    <a:pt x="9182" y="12681"/>
                    <a:pt x="8782" y="12540"/>
                    <a:pt x="8385" y="12540"/>
                  </a:cubicBezTo>
                  <a:cubicBezTo>
                    <a:pt x="8272" y="12540"/>
                    <a:pt x="8159" y="12552"/>
                    <a:pt x="8050" y="12572"/>
                  </a:cubicBezTo>
                  <a:cubicBezTo>
                    <a:pt x="7561" y="12665"/>
                    <a:pt x="7073" y="12968"/>
                    <a:pt x="6677" y="13340"/>
                  </a:cubicBezTo>
                  <a:cubicBezTo>
                    <a:pt x="7468" y="11805"/>
                    <a:pt x="8236" y="10339"/>
                    <a:pt x="8911" y="8897"/>
                  </a:cubicBezTo>
                  <a:cubicBezTo>
                    <a:pt x="9120" y="8501"/>
                    <a:pt x="9306" y="8013"/>
                    <a:pt x="9306" y="7617"/>
                  </a:cubicBezTo>
                  <a:cubicBezTo>
                    <a:pt x="9227" y="7221"/>
                    <a:pt x="8929" y="6809"/>
                    <a:pt x="8599" y="6809"/>
                  </a:cubicBezTo>
                  <a:cubicBezTo>
                    <a:pt x="8540" y="6809"/>
                    <a:pt x="8481" y="6822"/>
                    <a:pt x="8422" y="6850"/>
                  </a:cubicBezTo>
                  <a:cubicBezTo>
                    <a:pt x="7867" y="6938"/>
                    <a:pt x="7587" y="7833"/>
                    <a:pt x="7057" y="7833"/>
                  </a:cubicBezTo>
                  <a:cubicBezTo>
                    <a:pt x="7032" y="7833"/>
                    <a:pt x="7006" y="7831"/>
                    <a:pt x="6980" y="7827"/>
                  </a:cubicBezTo>
                  <a:cubicBezTo>
                    <a:pt x="6398" y="7827"/>
                    <a:pt x="6398" y="6943"/>
                    <a:pt x="6584" y="6361"/>
                  </a:cubicBezTo>
                  <a:cubicBezTo>
                    <a:pt x="7375" y="4244"/>
                    <a:pt x="8050" y="2197"/>
                    <a:pt x="8818" y="56"/>
                  </a:cubicBezTo>
                  <a:cubicBezTo>
                    <a:pt x="8631" y="19"/>
                    <a:pt x="8441" y="0"/>
                    <a:pt x="8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1" name="Google Shape;821;p11"/>
            <p:cNvSpPr/>
            <p:nvPr/>
          </p:nvSpPr>
          <p:spPr>
            <a:xfrm>
              <a:off x="1721175" y="2710025"/>
              <a:ext cx="353650" cy="604050"/>
            </a:xfrm>
            <a:custGeom>
              <a:avLst/>
              <a:gdLst/>
              <a:ahLst/>
              <a:cxnLst/>
              <a:rect l="l" t="t" r="r" b="b"/>
              <a:pathLst>
                <a:path w="14146" h="24162" extrusionOk="0">
                  <a:moveTo>
                    <a:pt x="2783" y="0"/>
                  </a:moveTo>
                  <a:cubicBezTo>
                    <a:pt x="1785" y="0"/>
                    <a:pt x="791" y="1178"/>
                    <a:pt x="885" y="2340"/>
                  </a:cubicBezTo>
                  <a:cubicBezTo>
                    <a:pt x="978" y="3712"/>
                    <a:pt x="2048" y="4782"/>
                    <a:pt x="3002" y="5736"/>
                  </a:cubicBezTo>
                  <a:cubicBezTo>
                    <a:pt x="2048" y="5736"/>
                    <a:pt x="978" y="5829"/>
                    <a:pt x="1" y="5946"/>
                  </a:cubicBezTo>
                  <a:cubicBezTo>
                    <a:pt x="1653" y="7574"/>
                    <a:pt x="3793" y="8854"/>
                    <a:pt x="6119" y="9621"/>
                  </a:cubicBezTo>
                  <a:cubicBezTo>
                    <a:pt x="5142" y="9621"/>
                    <a:pt x="4165" y="9714"/>
                    <a:pt x="3095" y="9807"/>
                  </a:cubicBezTo>
                  <a:cubicBezTo>
                    <a:pt x="2909" y="11366"/>
                    <a:pt x="4258" y="13018"/>
                    <a:pt x="5910" y="13018"/>
                  </a:cubicBezTo>
                  <a:cubicBezTo>
                    <a:pt x="6405" y="12960"/>
                    <a:pt x="6927" y="12819"/>
                    <a:pt x="7413" y="12819"/>
                  </a:cubicBezTo>
                  <a:cubicBezTo>
                    <a:pt x="7705" y="12819"/>
                    <a:pt x="7984" y="12870"/>
                    <a:pt x="8236" y="13018"/>
                  </a:cubicBezTo>
                  <a:cubicBezTo>
                    <a:pt x="9213" y="13599"/>
                    <a:pt x="8632" y="15251"/>
                    <a:pt x="7562" y="15623"/>
                  </a:cubicBezTo>
                  <a:cubicBezTo>
                    <a:pt x="7240" y="15770"/>
                    <a:pt x="6910" y="15829"/>
                    <a:pt x="6577" y="15829"/>
                  </a:cubicBezTo>
                  <a:cubicBezTo>
                    <a:pt x="5801" y="15829"/>
                    <a:pt x="5007" y="15511"/>
                    <a:pt x="4258" y="15251"/>
                  </a:cubicBezTo>
                  <a:lnTo>
                    <a:pt x="4258" y="15251"/>
                  </a:lnTo>
                  <a:cubicBezTo>
                    <a:pt x="3979" y="16298"/>
                    <a:pt x="4840" y="17368"/>
                    <a:pt x="5910" y="17764"/>
                  </a:cubicBezTo>
                  <a:cubicBezTo>
                    <a:pt x="6887" y="18159"/>
                    <a:pt x="8050" y="18159"/>
                    <a:pt x="9120" y="18345"/>
                  </a:cubicBezTo>
                  <a:cubicBezTo>
                    <a:pt x="11802" y="18923"/>
                    <a:pt x="13932" y="21407"/>
                    <a:pt x="14141" y="24109"/>
                  </a:cubicBezTo>
                  <a:lnTo>
                    <a:pt x="14141" y="24109"/>
                  </a:lnTo>
                  <a:cubicBezTo>
                    <a:pt x="14042" y="22645"/>
                    <a:pt x="13678" y="9528"/>
                    <a:pt x="13564" y="9528"/>
                  </a:cubicBezTo>
                  <a:cubicBezTo>
                    <a:pt x="12796" y="9714"/>
                    <a:pt x="12214" y="10389"/>
                    <a:pt x="12214" y="11180"/>
                  </a:cubicBezTo>
                  <a:cubicBezTo>
                    <a:pt x="11540" y="10877"/>
                    <a:pt x="11237" y="10017"/>
                    <a:pt x="11354" y="9319"/>
                  </a:cubicBezTo>
                  <a:cubicBezTo>
                    <a:pt x="11447" y="8644"/>
                    <a:pt x="11819" y="7969"/>
                    <a:pt x="11819" y="7295"/>
                  </a:cubicBezTo>
                  <a:cubicBezTo>
                    <a:pt x="11935" y="6527"/>
                    <a:pt x="11633" y="5643"/>
                    <a:pt x="10958" y="5457"/>
                  </a:cubicBezTo>
                  <a:cubicBezTo>
                    <a:pt x="10899" y="5439"/>
                    <a:pt x="10840" y="5430"/>
                    <a:pt x="10781" y="5430"/>
                  </a:cubicBezTo>
                  <a:cubicBezTo>
                    <a:pt x="10175" y="5430"/>
                    <a:pt x="9660" y="6352"/>
                    <a:pt x="10190" y="6713"/>
                  </a:cubicBezTo>
                  <a:cubicBezTo>
                    <a:pt x="10034" y="6843"/>
                    <a:pt x="9860" y="6900"/>
                    <a:pt x="9686" y="6900"/>
                  </a:cubicBezTo>
                  <a:cubicBezTo>
                    <a:pt x="9081" y="6900"/>
                    <a:pt x="8466" y="6218"/>
                    <a:pt x="8539" y="5550"/>
                  </a:cubicBezTo>
                  <a:cubicBezTo>
                    <a:pt x="8539" y="4666"/>
                    <a:pt x="9213" y="3898"/>
                    <a:pt x="9399" y="3131"/>
                  </a:cubicBezTo>
                  <a:cubicBezTo>
                    <a:pt x="9601" y="2280"/>
                    <a:pt x="9156" y="1171"/>
                    <a:pt x="8335" y="1171"/>
                  </a:cubicBezTo>
                  <a:cubicBezTo>
                    <a:pt x="8303" y="1171"/>
                    <a:pt x="8270" y="1173"/>
                    <a:pt x="8236" y="1176"/>
                  </a:cubicBezTo>
                  <a:cubicBezTo>
                    <a:pt x="7282" y="1386"/>
                    <a:pt x="7166" y="2828"/>
                    <a:pt x="6212" y="3131"/>
                  </a:cubicBezTo>
                  <a:cubicBezTo>
                    <a:pt x="6135" y="3152"/>
                    <a:pt x="6057" y="3162"/>
                    <a:pt x="5980" y="3162"/>
                  </a:cubicBezTo>
                  <a:cubicBezTo>
                    <a:pt x="5383" y="3162"/>
                    <a:pt x="4808" y="2565"/>
                    <a:pt x="4561" y="1967"/>
                  </a:cubicBezTo>
                  <a:cubicBezTo>
                    <a:pt x="4258" y="1386"/>
                    <a:pt x="4072" y="595"/>
                    <a:pt x="3490" y="223"/>
                  </a:cubicBezTo>
                  <a:cubicBezTo>
                    <a:pt x="3264" y="69"/>
                    <a:pt x="3023" y="0"/>
                    <a:pt x="2783" y="0"/>
                  </a:cubicBezTo>
                  <a:close/>
                  <a:moveTo>
                    <a:pt x="14141" y="24109"/>
                  </a:moveTo>
                  <a:cubicBezTo>
                    <a:pt x="14143" y="24128"/>
                    <a:pt x="14144" y="24146"/>
                    <a:pt x="14145" y="24161"/>
                  </a:cubicBezTo>
                  <a:cubicBezTo>
                    <a:pt x="14144" y="24144"/>
                    <a:pt x="14143" y="24126"/>
                    <a:pt x="14141" y="2410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2" name="Google Shape;822;p11"/>
            <p:cNvSpPr/>
            <p:nvPr/>
          </p:nvSpPr>
          <p:spPr>
            <a:xfrm>
              <a:off x="1816475" y="2797975"/>
              <a:ext cx="294975" cy="678200"/>
            </a:xfrm>
            <a:custGeom>
              <a:avLst/>
              <a:gdLst/>
              <a:ahLst/>
              <a:cxnLst/>
              <a:rect l="l" t="t" r="r" b="b"/>
              <a:pathLst>
                <a:path w="11799" h="27128" extrusionOk="0">
                  <a:moveTo>
                    <a:pt x="894" y="1"/>
                  </a:moveTo>
                  <a:cubicBezTo>
                    <a:pt x="415" y="1"/>
                    <a:pt x="1" y="610"/>
                    <a:pt x="446" y="1055"/>
                  </a:cubicBezTo>
                  <a:cubicBezTo>
                    <a:pt x="7053" y="7848"/>
                    <a:pt x="10543" y="17060"/>
                    <a:pt x="10054" y="26552"/>
                  </a:cubicBezTo>
                  <a:cubicBezTo>
                    <a:pt x="10054" y="26936"/>
                    <a:pt x="10368" y="27128"/>
                    <a:pt x="10682" y="27128"/>
                  </a:cubicBezTo>
                  <a:cubicBezTo>
                    <a:pt x="10996" y="27128"/>
                    <a:pt x="11310" y="26936"/>
                    <a:pt x="11310" y="26552"/>
                  </a:cubicBezTo>
                  <a:cubicBezTo>
                    <a:pt x="11799" y="16758"/>
                    <a:pt x="8216" y="7173"/>
                    <a:pt x="1330" y="194"/>
                  </a:cubicBezTo>
                  <a:cubicBezTo>
                    <a:pt x="1194" y="58"/>
                    <a:pt x="1041"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3" name="Google Shape;823;p11"/>
            <p:cNvSpPr/>
            <p:nvPr/>
          </p:nvSpPr>
          <p:spPr>
            <a:xfrm>
              <a:off x="2060900" y="2847025"/>
              <a:ext cx="113375" cy="657125"/>
            </a:xfrm>
            <a:custGeom>
              <a:avLst/>
              <a:gdLst/>
              <a:ahLst/>
              <a:cxnLst/>
              <a:rect l="l" t="t" r="r" b="b"/>
              <a:pathLst>
                <a:path w="4535" h="26285" extrusionOk="0">
                  <a:moveTo>
                    <a:pt x="1839" y="1"/>
                  </a:moveTo>
                  <a:cubicBezTo>
                    <a:pt x="1485" y="1"/>
                    <a:pt x="1131" y="292"/>
                    <a:pt x="1254" y="745"/>
                  </a:cubicBezTo>
                  <a:cubicBezTo>
                    <a:pt x="3278" y="8980"/>
                    <a:pt x="2883" y="17518"/>
                    <a:pt x="184" y="25567"/>
                  </a:cubicBezTo>
                  <a:cubicBezTo>
                    <a:pt x="0" y="25977"/>
                    <a:pt x="358" y="26284"/>
                    <a:pt x="735" y="26284"/>
                  </a:cubicBezTo>
                  <a:cubicBezTo>
                    <a:pt x="978" y="26284"/>
                    <a:pt x="1229" y="26157"/>
                    <a:pt x="1347" y="25846"/>
                  </a:cubicBezTo>
                  <a:cubicBezTo>
                    <a:pt x="4162" y="17611"/>
                    <a:pt x="4534" y="8887"/>
                    <a:pt x="2417" y="466"/>
                  </a:cubicBezTo>
                  <a:cubicBezTo>
                    <a:pt x="2332" y="141"/>
                    <a:pt x="2085" y="1"/>
                    <a:pt x="1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4" name="Google Shape;824;p11"/>
            <p:cNvSpPr/>
            <p:nvPr/>
          </p:nvSpPr>
          <p:spPr>
            <a:xfrm>
              <a:off x="2044050" y="3053725"/>
              <a:ext cx="317450" cy="479675"/>
            </a:xfrm>
            <a:custGeom>
              <a:avLst/>
              <a:gdLst/>
              <a:ahLst/>
              <a:cxnLst/>
              <a:rect l="l" t="t" r="r" b="b"/>
              <a:pathLst>
                <a:path w="12698" h="19187" extrusionOk="0">
                  <a:moveTo>
                    <a:pt x="11935" y="0"/>
                  </a:moveTo>
                  <a:cubicBezTo>
                    <a:pt x="11707" y="0"/>
                    <a:pt x="11491" y="129"/>
                    <a:pt x="11420" y="433"/>
                  </a:cubicBezTo>
                  <a:cubicBezTo>
                    <a:pt x="10071" y="7505"/>
                    <a:pt x="6185" y="13717"/>
                    <a:pt x="463" y="18160"/>
                  </a:cubicBezTo>
                  <a:cubicBezTo>
                    <a:pt x="0" y="18548"/>
                    <a:pt x="464" y="19187"/>
                    <a:pt x="966" y="19187"/>
                  </a:cubicBezTo>
                  <a:cubicBezTo>
                    <a:pt x="1095" y="19187"/>
                    <a:pt x="1227" y="19144"/>
                    <a:pt x="1347" y="19044"/>
                  </a:cubicBezTo>
                  <a:cubicBezTo>
                    <a:pt x="7256" y="14484"/>
                    <a:pt x="11117" y="7994"/>
                    <a:pt x="12583" y="805"/>
                  </a:cubicBezTo>
                  <a:cubicBezTo>
                    <a:pt x="12698" y="332"/>
                    <a:pt x="12300" y="0"/>
                    <a:pt x="119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25" name="Google Shape;825;p11"/>
          <p:cNvGrpSpPr/>
          <p:nvPr/>
        </p:nvGrpSpPr>
        <p:grpSpPr>
          <a:xfrm>
            <a:off x="9258557" y="4859141"/>
            <a:ext cx="3659745" cy="2257060"/>
            <a:chOff x="3095850" y="2740875"/>
            <a:chExt cx="1972838" cy="1216700"/>
          </a:xfrm>
        </p:grpSpPr>
        <p:sp>
          <p:nvSpPr>
            <p:cNvPr id="826" name="Google Shape;826;p11"/>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7" name="Google Shape;827;p11"/>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8" name="Google Shape;828;p11"/>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29" name="Google Shape;829;p11"/>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0" name="Google Shape;830;p11"/>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31" name="Google Shape;831;p11"/>
          <p:cNvGrpSpPr/>
          <p:nvPr/>
        </p:nvGrpSpPr>
        <p:grpSpPr>
          <a:xfrm rot="2914635">
            <a:off x="-743089" y="5727632"/>
            <a:ext cx="2585428" cy="1167288"/>
            <a:chOff x="2915775" y="2073500"/>
            <a:chExt cx="874750" cy="394925"/>
          </a:xfrm>
        </p:grpSpPr>
        <p:sp>
          <p:nvSpPr>
            <p:cNvPr id="832" name="Google Shape;832;p11"/>
            <p:cNvSpPr/>
            <p:nvPr/>
          </p:nvSpPr>
          <p:spPr>
            <a:xfrm>
              <a:off x="3546225" y="2317775"/>
              <a:ext cx="48300" cy="38975"/>
            </a:xfrm>
            <a:custGeom>
              <a:avLst/>
              <a:gdLst/>
              <a:ahLst/>
              <a:cxnLst/>
              <a:rect l="l" t="t" r="r" b="b"/>
              <a:pathLst>
                <a:path w="1932" h="1559" extrusionOk="0">
                  <a:moveTo>
                    <a:pt x="955" y="0"/>
                  </a:moveTo>
                  <a:cubicBezTo>
                    <a:pt x="1" y="0"/>
                    <a:pt x="1" y="1559"/>
                    <a:pt x="955" y="1559"/>
                  </a:cubicBezTo>
                  <a:cubicBezTo>
                    <a:pt x="1932" y="1559"/>
                    <a:pt x="1932" y="0"/>
                    <a:pt x="9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3" name="Google Shape;833;p11"/>
            <p:cNvSpPr/>
            <p:nvPr/>
          </p:nvSpPr>
          <p:spPr>
            <a:xfrm>
              <a:off x="3681750" y="2300900"/>
              <a:ext cx="38975" cy="45975"/>
            </a:xfrm>
            <a:custGeom>
              <a:avLst/>
              <a:gdLst/>
              <a:ahLst/>
              <a:cxnLst/>
              <a:rect l="l" t="t" r="r" b="b"/>
              <a:pathLst>
                <a:path w="1559" h="1839" extrusionOk="0">
                  <a:moveTo>
                    <a:pt x="768" y="1"/>
                  </a:moveTo>
                  <a:cubicBezTo>
                    <a:pt x="396" y="1"/>
                    <a:pt x="0" y="303"/>
                    <a:pt x="0" y="675"/>
                  </a:cubicBezTo>
                  <a:lnTo>
                    <a:pt x="0" y="1071"/>
                  </a:lnTo>
                  <a:cubicBezTo>
                    <a:pt x="0" y="1466"/>
                    <a:pt x="396" y="1838"/>
                    <a:pt x="768" y="1838"/>
                  </a:cubicBezTo>
                  <a:cubicBezTo>
                    <a:pt x="1164" y="1838"/>
                    <a:pt x="1559" y="1466"/>
                    <a:pt x="1559" y="1071"/>
                  </a:cubicBezTo>
                  <a:lnTo>
                    <a:pt x="1559" y="675"/>
                  </a:lnTo>
                  <a:cubicBezTo>
                    <a:pt x="1559" y="303"/>
                    <a:pt x="1164" y="1"/>
                    <a:pt x="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4" name="Google Shape;834;p11"/>
            <p:cNvSpPr/>
            <p:nvPr/>
          </p:nvSpPr>
          <p:spPr>
            <a:xfrm>
              <a:off x="3611375" y="2245075"/>
              <a:ext cx="48300" cy="36650"/>
            </a:xfrm>
            <a:custGeom>
              <a:avLst/>
              <a:gdLst/>
              <a:ahLst/>
              <a:cxnLst/>
              <a:rect l="l" t="t" r="r" b="b"/>
              <a:pathLst>
                <a:path w="1932" h="1466" extrusionOk="0">
                  <a:moveTo>
                    <a:pt x="977" y="0"/>
                  </a:moveTo>
                  <a:cubicBezTo>
                    <a:pt x="0" y="0"/>
                    <a:pt x="0" y="1466"/>
                    <a:pt x="977" y="1466"/>
                  </a:cubicBezTo>
                  <a:cubicBezTo>
                    <a:pt x="1931" y="1466"/>
                    <a:pt x="1931" y="0"/>
                    <a:pt x="9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5" name="Google Shape;835;p11"/>
            <p:cNvSpPr/>
            <p:nvPr/>
          </p:nvSpPr>
          <p:spPr>
            <a:xfrm>
              <a:off x="3706175" y="2235750"/>
              <a:ext cx="48300" cy="36100"/>
            </a:xfrm>
            <a:custGeom>
              <a:avLst/>
              <a:gdLst/>
              <a:ahLst/>
              <a:cxnLst/>
              <a:rect l="l" t="t" r="r" b="b"/>
              <a:pathLst>
                <a:path w="1932" h="1444" extrusionOk="0">
                  <a:moveTo>
                    <a:pt x="954" y="1"/>
                  </a:moveTo>
                  <a:cubicBezTo>
                    <a:pt x="0" y="1"/>
                    <a:pt x="0" y="1443"/>
                    <a:pt x="954" y="1443"/>
                  </a:cubicBezTo>
                  <a:cubicBezTo>
                    <a:pt x="1838" y="1443"/>
                    <a:pt x="1931"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6" name="Google Shape;836;p11"/>
            <p:cNvSpPr/>
            <p:nvPr/>
          </p:nvSpPr>
          <p:spPr>
            <a:xfrm>
              <a:off x="3742225" y="2150850"/>
              <a:ext cx="48300" cy="36075"/>
            </a:xfrm>
            <a:custGeom>
              <a:avLst/>
              <a:gdLst/>
              <a:ahLst/>
              <a:cxnLst/>
              <a:rect l="l" t="t" r="r" b="b"/>
              <a:pathLst>
                <a:path w="1932" h="1443" extrusionOk="0">
                  <a:moveTo>
                    <a:pt x="978" y="0"/>
                  </a:moveTo>
                  <a:cubicBezTo>
                    <a:pt x="1" y="0"/>
                    <a:pt x="1" y="1443"/>
                    <a:pt x="978" y="1443"/>
                  </a:cubicBezTo>
                  <a:cubicBezTo>
                    <a:pt x="1932" y="1443"/>
                    <a:pt x="1932" y="0"/>
                    <a:pt x="9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7" name="Google Shape;837;p11"/>
            <p:cNvSpPr/>
            <p:nvPr/>
          </p:nvSpPr>
          <p:spPr>
            <a:xfrm>
              <a:off x="3659650" y="2160725"/>
              <a:ext cx="46550" cy="36100"/>
            </a:xfrm>
            <a:custGeom>
              <a:avLst/>
              <a:gdLst/>
              <a:ahLst/>
              <a:cxnLst/>
              <a:rect l="l" t="t" r="r" b="b"/>
              <a:pathLst>
                <a:path w="1862" h="1444" extrusionOk="0">
                  <a:moveTo>
                    <a:pt x="884" y="1"/>
                  </a:moveTo>
                  <a:cubicBezTo>
                    <a:pt x="0" y="1"/>
                    <a:pt x="0" y="1443"/>
                    <a:pt x="884" y="1443"/>
                  </a:cubicBezTo>
                  <a:cubicBezTo>
                    <a:pt x="1861" y="1443"/>
                    <a:pt x="1861"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8" name="Google Shape;838;p11"/>
            <p:cNvSpPr/>
            <p:nvPr/>
          </p:nvSpPr>
          <p:spPr>
            <a:xfrm>
              <a:off x="3579975" y="2121775"/>
              <a:ext cx="36075" cy="46325"/>
            </a:xfrm>
            <a:custGeom>
              <a:avLst/>
              <a:gdLst/>
              <a:ahLst/>
              <a:cxnLst/>
              <a:rect l="l" t="t" r="r" b="b"/>
              <a:pathLst>
                <a:path w="1443" h="1853" extrusionOk="0">
                  <a:moveTo>
                    <a:pt x="768" y="0"/>
                  </a:moveTo>
                  <a:cubicBezTo>
                    <a:pt x="279" y="0"/>
                    <a:pt x="0" y="396"/>
                    <a:pt x="0" y="768"/>
                  </a:cubicBezTo>
                  <a:lnTo>
                    <a:pt x="0" y="1163"/>
                  </a:lnTo>
                  <a:cubicBezTo>
                    <a:pt x="0" y="1517"/>
                    <a:pt x="317" y="1853"/>
                    <a:pt x="650" y="1853"/>
                  </a:cubicBezTo>
                  <a:cubicBezTo>
                    <a:pt x="689" y="1853"/>
                    <a:pt x="729" y="1848"/>
                    <a:pt x="768" y="1838"/>
                  </a:cubicBezTo>
                  <a:cubicBezTo>
                    <a:pt x="1163" y="1838"/>
                    <a:pt x="1443" y="1559"/>
                    <a:pt x="1443" y="1163"/>
                  </a:cubicBezTo>
                  <a:lnTo>
                    <a:pt x="1443" y="768"/>
                  </a:lnTo>
                  <a:cubicBezTo>
                    <a:pt x="1443" y="396"/>
                    <a:pt x="1163"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39" name="Google Shape;839;p11"/>
            <p:cNvSpPr/>
            <p:nvPr/>
          </p:nvSpPr>
          <p:spPr>
            <a:xfrm>
              <a:off x="3444450" y="2140950"/>
              <a:ext cx="45975" cy="36675"/>
            </a:xfrm>
            <a:custGeom>
              <a:avLst/>
              <a:gdLst/>
              <a:ahLst/>
              <a:cxnLst/>
              <a:rect l="l" t="t" r="r" b="b"/>
              <a:pathLst>
                <a:path w="1839" h="1467" extrusionOk="0">
                  <a:moveTo>
                    <a:pt x="954" y="1"/>
                  </a:moveTo>
                  <a:cubicBezTo>
                    <a:pt x="1" y="1"/>
                    <a:pt x="1" y="1467"/>
                    <a:pt x="954" y="1467"/>
                  </a:cubicBezTo>
                  <a:cubicBezTo>
                    <a:pt x="1839" y="1467"/>
                    <a:pt x="1839"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0" name="Google Shape;840;p11"/>
            <p:cNvSpPr/>
            <p:nvPr/>
          </p:nvSpPr>
          <p:spPr>
            <a:xfrm>
              <a:off x="3495050" y="2206675"/>
              <a:ext cx="48300" cy="55675"/>
            </a:xfrm>
            <a:custGeom>
              <a:avLst/>
              <a:gdLst/>
              <a:ahLst/>
              <a:cxnLst/>
              <a:rect l="l" t="t" r="r" b="b"/>
              <a:pathLst>
                <a:path w="1932" h="2227" extrusionOk="0">
                  <a:moveTo>
                    <a:pt x="1147" y="1"/>
                  </a:moveTo>
                  <a:cubicBezTo>
                    <a:pt x="872" y="1"/>
                    <a:pt x="613" y="125"/>
                    <a:pt x="489" y="373"/>
                  </a:cubicBezTo>
                  <a:cubicBezTo>
                    <a:pt x="396" y="675"/>
                    <a:pt x="303" y="862"/>
                    <a:pt x="187" y="1164"/>
                  </a:cubicBezTo>
                  <a:cubicBezTo>
                    <a:pt x="1" y="1443"/>
                    <a:pt x="94" y="1932"/>
                    <a:pt x="396" y="2118"/>
                  </a:cubicBezTo>
                  <a:cubicBezTo>
                    <a:pt x="525" y="2190"/>
                    <a:pt x="668" y="2227"/>
                    <a:pt x="808" y="2227"/>
                  </a:cubicBezTo>
                  <a:cubicBezTo>
                    <a:pt x="1073" y="2227"/>
                    <a:pt x="1329" y="2097"/>
                    <a:pt x="1466" y="1839"/>
                  </a:cubicBezTo>
                  <a:cubicBezTo>
                    <a:pt x="1559" y="1653"/>
                    <a:pt x="1652" y="1350"/>
                    <a:pt x="1838" y="1164"/>
                  </a:cubicBezTo>
                  <a:cubicBezTo>
                    <a:pt x="1932" y="768"/>
                    <a:pt x="1932" y="280"/>
                    <a:pt x="1559" y="94"/>
                  </a:cubicBezTo>
                  <a:cubicBezTo>
                    <a:pt x="1427" y="32"/>
                    <a:pt x="1285" y="1"/>
                    <a:pt x="11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1" name="Google Shape;841;p11"/>
            <p:cNvSpPr/>
            <p:nvPr/>
          </p:nvSpPr>
          <p:spPr>
            <a:xfrm>
              <a:off x="3383375" y="2244725"/>
              <a:ext cx="36675" cy="46900"/>
            </a:xfrm>
            <a:custGeom>
              <a:avLst/>
              <a:gdLst/>
              <a:ahLst/>
              <a:cxnLst/>
              <a:rect l="l" t="t" r="r" b="b"/>
              <a:pathLst>
                <a:path w="1467" h="1876" extrusionOk="0">
                  <a:moveTo>
                    <a:pt x="902" y="0"/>
                  </a:moveTo>
                  <a:cubicBezTo>
                    <a:pt x="866" y="0"/>
                    <a:pt x="829" y="5"/>
                    <a:pt x="792" y="14"/>
                  </a:cubicBezTo>
                  <a:cubicBezTo>
                    <a:pt x="303" y="14"/>
                    <a:pt x="1" y="317"/>
                    <a:pt x="1" y="712"/>
                  </a:cubicBezTo>
                  <a:lnTo>
                    <a:pt x="1" y="1084"/>
                  </a:lnTo>
                  <a:cubicBezTo>
                    <a:pt x="1" y="1480"/>
                    <a:pt x="303" y="1875"/>
                    <a:pt x="792" y="1875"/>
                  </a:cubicBezTo>
                  <a:cubicBezTo>
                    <a:pt x="1164" y="1759"/>
                    <a:pt x="1467" y="1480"/>
                    <a:pt x="1467" y="1084"/>
                  </a:cubicBezTo>
                  <a:lnTo>
                    <a:pt x="1467" y="712"/>
                  </a:lnTo>
                  <a:cubicBezTo>
                    <a:pt x="1467" y="356"/>
                    <a:pt x="1222" y="0"/>
                    <a:pt x="9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2" name="Google Shape;842;p11"/>
            <p:cNvSpPr/>
            <p:nvPr/>
          </p:nvSpPr>
          <p:spPr>
            <a:xfrm>
              <a:off x="3306025" y="2123525"/>
              <a:ext cx="51225" cy="44800"/>
            </a:xfrm>
            <a:custGeom>
              <a:avLst/>
              <a:gdLst/>
              <a:ahLst/>
              <a:cxnLst/>
              <a:rect l="l" t="t" r="r" b="b"/>
              <a:pathLst>
                <a:path w="2049" h="1792" extrusionOk="0">
                  <a:moveTo>
                    <a:pt x="1219" y="0"/>
                  </a:moveTo>
                  <a:cubicBezTo>
                    <a:pt x="1024" y="0"/>
                    <a:pt x="827" y="70"/>
                    <a:pt x="676" y="209"/>
                  </a:cubicBezTo>
                  <a:cubicBezTo>
                    <a:pt x="582" y="326"/>
                    <a:pt x="489" y="419"/>
                    <a:pt x="303" y="512"/>
                  </a:cubicBezTo>
                  <a:cubicBezTo>
                    <a:pt x="1" y="791"/>
                    <a:pt x="1" y="1280"/>
                    <a:pt x="303" y="1582"/>
                  </a:cubicBezTo>
                  <a:cubicBezTo>
                    <a:pt x="443" y="1722"/>
                    <a:pt x="635" y="1791"/>
                    <a:pt x="827" y="1791"/>
                  </a:cubicBezTo>
                  <a:cubicBezTo>
                    <a:pt x="1019" y="1791"/>
                    <a:pt x="1211" y="1722"/>
                    <a:pt x="1350" y="1582"/>
                  </a:cubicBezTo>
                  <a:cubicBezTo>
                    <a:pt x="1466" y="1489"/>
                    <a:pt x="1653" y="1373"/>
                    <a:pt x="1746" y="1187"/>
                  </a:cubicBezTo>
                  <a:cubicBezTo>
                    <a:pt x="2048" y="907"/>
                    <a:pt x="2048" y="419"/>
                    <a:pt x="1746" y="209"/>
                  </a:cubicBezTo>
                  <a:cubicBezTo>
                    <a:pt x="1606" y="70"/>
                    <a:pt x="1414" y="0"/>
                    <a:pt x="1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3" name="Google Shape;843;p11"/>
            <p:cNvSpPr/>
            <p:nvPr/>
          </p:nvSpPr>
          <p:spPr>
            <a:xfrm>
              <a:off x="3097825" y="2131650"/>
              <a:ext cx="45975" cy="36100"/>
            </a:xfrm>
            <a:custGeom>
              <a:avLst/>
              <a:gdLst/>
              <a:ahLst/>
              <a:cxnLst/>
              <a:rect l="l" t="t" r="r" b="b"/>
              <a:pathLst>
                <a:path w="1839" h="1444" extrusionOk="0">
                  <a:moveTo>
                    <a:pt x="954" y="1"/>
                  </a:moveTo>
                  <a:cubicBezTo>
                    <a:pt x="0" y="1"/>
                    <a:pt x="0" y="1443"/>
                    <a:pt x="954" y="1443"/>
                  </a:cubicBezTo>
                  <a:cubicBezTo>
                    <a:pt x="1838" y="1443"/>
                    <a:pt x="1838"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4" name="Google Shape;844;p11"/>
            <p:cNvSpPr/>
            <p:nvPr/>
          </p:nvSpPr>
          <p:spPr>
            <a:xfrm>
              <a:off x="3194375" y="2140950"/>
              <a:ext cx="48875" cy="36675"/>
            </a:xfrm>
            <a:custGeom>
              <a:avLst/>
              <a:gdLst/>
              <a:ahLst/>
              <a:cxnLst/>
              <a:rect l="l" t="t" r="r" b="b"/>
              <a:pathLst>
                <a:path w="1955" h="1467" extrusionOk="0">
                  <a:moveTo>
                    <a:pt x="791" y="1"/>
                  </a:moveTo>
                  <a:cubicBezTo>
                    <a:pt x="396" y="1"/>
                    <a:pt x="0" y="396"/>
                    <a:pt x="117" y="792"/>
                  </a:cubicBezTo>
                  <a:cubicBezTo>
                    <a:pt x="117" y="1164"/>
                    <a:pt x="396" y="1467"/>
                    <a:pt x="791" y="1467"/>
                  </a:cubicBezTo>
                  <a:lnTo>
                    <a:pt x="1163" y="1467"/>
                  </a:lnTo>
                  <a:cubicBezTo>
                    <a:pt x="1559" y="1467"/>
                    <a:pt x="1954" y="1164"/>
                    <a:pt x="1954" y="792"/>
                  </a:cubicBezTo>
                  <a:cubicBezTo>
                    <a:pt x="1954" y="396"/>
                    <a:pt x="1559" y="1"/>
                    <a:pt x="11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5" name="Google Shape;845;p11"/>
            <p:cNvSpPr/>
            <p:nvPr/>
          </p:nvSpPr>
          <p:spPr>
            <a:xfrm>
              <a:off x="2925675" y="2131650"/>
              <a:ext cx="36075" cy="45975"/>
            </a:xfrm>
            <a:custGeom>
              <a:avLst/>
              <a:gdLst/>
              <a:ahLst/>
              <a:cxnLst/>
              <a:rect l="l" t="t" r="r" b="b"/>
              <a:pathLst>
                <a:path w="1443" h="1839" extrusionOk="0">
                  <a:moveTo>
                    <a:pt x="675" y="1"/>
                  </a:moveTo>
                  <a:cubicBezTo>
                    <a:pt x="279" y="1"/>
                    <a:pt x="0" y="373"/>
                    <a:pt x="0" y="768"/>
                  </a:cubicBezTo>
                  <a:lnTo>
                    <a:pt x="0" y="1164"/>
                  </a:lnTo>
                  <a:cubicBezTo>
                    <a:pt x="0" y="1536"/>
                    <a:pt x="279" y="1839"/>
                    <a:pt x="675" y="1839"/>
                  </a:cubicBezTo>
                  <a:cubicBezTo>
                    <a:pt x="1070" y="1839"/>
                    <a:pt x="1443" y="1536"/>
                    <a:pt x="1443" y="1164"/>
                  </a:cubicBezTo>
                  <a:lnTo>
                    <a:pt x="1443" y="768"/>
                  </a:lnTo>
                  <a:cubicBezTo>
                    <a:pt x="1443" y="373"/>
                    <a:pt x="1070" y="1"/>
                    <a:pt x="6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6" name="Google Shape;846;p11"/>
            <p:cNvSpPr/>
            <p:nvPr/>
          </p:nvSpPr>
          <p:spPr>
            <a:xfrm>
              <a:off x="3405475" y="2346850"/>
              <a:ext cx="48300" cy="36650"/>
            </a:xfrm>
            <a:custGeom>
              <a:avLst/>
              <a:gdLst/>
              <a:ahLst/>
              <a:cxnLst/>
              <a:rect l="l" t="t" r="r" b="b"/>
              <a:pathLst>
                <a:path w="1932" h="1466" extrusionOk="0">
                  <a:moveTo>
                    <a:pt x="978" y="0"/>
                  </a:moveTo>
                  <a:cubicBezTo>
                    <a:pt x="1" y="0"/>
                    <a:pt x="1" y="1466"/>
                    <a:pt x="978" y="1466"/>
                  </a:cubicBezTo>
                  <a:cubicBezTo>
                    <a:pt x="1932" y="1466"/>
                    <a:pt x="1932" y="0"/>
                    <a:pt x="9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7" name="Google Shape;847;p11"/>
            <p:cNvSpPr/>
            <p:nvPr/>
          </p:nvSpPr>
          <p:spPr>
            <a:xfrm>
              <a:off x="3480525" y="2402675"/>
              <a:ext cx="48275" cy="36675"/>
            </a:xfrm>
            <a:custGeom>
              <a:avLst/>
              <a:gdLst/>
              <a:ahLst/>
              <a:cxnLst/>
              <a:rect l="l" t="t" r="r" b="b"/>
              <a:pathLst>
                <a:path w="1931" h="1467" extrusionOk="0">
                  <a:moveTo>
                    <a:pt x="977" y="1"/>
                  </a:moveTo>
                  <a:cubicBezTo>
                    <a:pt x="0" y="1"/>
                    <a:pt x="0" y="1466"/>
                    <a:pt x="977" y="1466"/>
                  </a:cubicBezTo>
                  <a:cubicBezTo>
                    <a:pt x="1931" y="1466"/>
                    <a:pt x="1931" y="1"/>
                    <a:pt x="9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8" name="Google Shape;848;p11"/>
            <p:cNvSpPr/>
            <p:nvPr/>
          </p:nvSpPr>
          <p:spPr>
            <a:xfrm>
              <a:off x="3575325" y="2431750"/>
              <a:ext cx="45950" cy="36675"/>
            </a:xfrm>
            <a:custGeom>
              <a:avLst/>
              <a:gdLst/>
              <a:ahLst/>
              <a:cxnLst/>
              <a:rect l="l" t="t" r="r" b="b"/>
              <a:pathLst>
                <a:path w="1838" h="1467" extrusionOk="0">
                  <a:moveTo>
                    <a:pt x="954" y="1"/>
                  </a:moveTo>
                  <a:cubicBezTo>
                    <a:pt x="0" y="1"/>
                    <a:pt x="0" y="1467"/>
                    <a:pt x="954" y="1467"/>
                  </a:cubicBezTo>
                  <a:cubicBezTo>
                    <a:pt x="1838" y="1467"/>
                    <a:pt x="1838"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49" name="Google Shape;849;p11"/>
            <p:cNvSpPr/>
            <p:nvPr/>
          </p:nvSpPr>
          <p:spPr>
            <a:xfrm>
              <a:off x="3725375" y="2073500"/>
              <a:ext cx="48300" cy="36075"/>
            </a:xfrm>
            <a:custGeom>
              <a:avLst/>
              <a:gdLst/>
              <a:ahLst/>
              <a:cxnLst/>
              <a:rect l="l" t="t" r="r" b="b"/>
              <a:pathLst>
                <a:path w="1932" h="1443" extrusionOk="0">
                  <a:moveTo>
                    <a:pt x="977" y="0"/>
                  </a:moveTo>
                  <a:cubicBezTo>
                    <a:pt x="0" y="0"/>
                    <a:pt x="0" y="1443"/>
                    <a:pt x="977" y="1443"/>
                  </a:cubicBezTo>
                  <a:cubicBezTo>
                    <a:pt x="1931" y="1443"/>
                    <a:pt x="1931" y="0"/>
                    <a:pt x="9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0" name="Google Shape;850;p11"/>
            <p:cNvSpPr/>
            <p:nvPr/>
          </p:nvSpPr>
          <p:spPr>
            <a:xfrm>
              <a:off x="3027450" y="2244725"/>
              <a:ext cx="36075" cy="46900"/>
            </a:xfrm>
            <a:custGeom>
              <a:avLst/>
              <a:gdLst/>
              <a:ahLst/>
              <a:cxnLst/>
              <a:rect l="l" t="t" r="r" b="b"/>
              <a:pathLst>
                <a:path w="1443" h="1876" extrusionOk="0">
                  <a:moveTo>
                    <a:pt x="883" y="0"/>
                  </a:moveTo>
                  <a:cubicBezTo>
                    <a:pt x="846" y="0"/>
                    <a:pt x="808" y="5"/>
                    <a:pt x="768" y="14"/>
                  </a:cubicBezTo>
                  <a:cubicBezTo>
                    <a:pt x="396" y="14"/>
                    <a:pt x="0" y="317"/>
                    <a:pt x="0" y="712"/>
                  </a:cubicBezTo>
                  <a:lnTo>
                    <a:pt x="0" y="1084"/>
                  </a:lnTo>
                  <a:cubicBezTo>
                    <a:pt x="0" y="1480"/>
                    <a:pt x="396" y="1875"/>
                    <a:pt x="768" y="1875"/>
                  </a:cubicBezTo>
                  <a:cubicBezTo>
                    <a:pt x="1164" y="1759"/>
                    <a:pt x="1443" y="1480"/>
                    <a:pt x="1443" y="1084"/>
                  </a:cubicBezTo>
                  <a:lnTo>
                    <a:pt x="1443" y="712"/>
                  </a:lnTo>
                  <a:cubicBezTo>
                    <a:pt x="1443" y="356"/>
                    <a:pt x="1217" y="0"/>
                    <a:pt x="8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1" name="Google Shape;851;p11"/>
            <p:cNvSpPr/>
            <p:nvPr/>
          </p:nvSpPr>
          <p:spPr>
            <a:xfrm>
              <a:off x="2915775" y="2216000"/>
              <a:ext cx="45975" cy="36650"/>
            </a:xfrm>
            <a:custGeom>
              <a:avLst/>
              <a:gdLst/>
              <a:ahLst/>
              <a:cxnLst/>
              <a:rect l="l" t="t" r="r" b="b"/>
              <a:pathLst>
                <a:path w="1839" h="1466" extrusionOk="0">
                  <a:moveTo>
                    <a:pt x="675" y="0"/>
                  </a:moveTo>
                  <a:cubicBezTo>
                    <a:pt x="303" y="0"/>
                    <a:pt x="1" y="302"/>
                    <a:pt x="1" y="791"/>
                  </a:cubicBezTo>
                  <a:cubicBezTo>
                    <a:pt x="1" y="1163"/>
                    <a:pt x="303" y="1466"/>
                    <a:pt x="675" y="1466"/>
                  </a:cubicBezTo>
                  <a:lnTo>
                    <a:pt x="1071" y="1466"/>
                  </a:lnTo>
                  <a:cubicBezTo>
                    <a:pt x="1466" y="1466"/>
                    <a:pt x="1839" y="1163"/>
                    <a:pt x="1839" y="791"/>
                  </a:cubicBezTo>
                  <a:cubicBezTo>
                    <a:pt x="1839" y="302"/>
                    <a:pt x="1466" y="0"/>
                    <a:pt x="1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852" name="Google Shape;852;p11"/>
          <p:cNvGrpSpPr/>
          <p:nvPr/>
        </p:nvGrpSpPr>
        <p:grpSpPr>
          <a:xfrm rot="2914635">
            <a:off x="10211811" y="135699"/>
            <a:ext cx="2585428" cy="1167288"/>
            <a:chOff x="2915775" y="2073500"/>
            <a:chExt cx="874750" cy="394925"/>
          </a:xfrm>
        </p:grpSpPr>
        <p:sp>
          <p:nvSpPr>
            <p:cNvPr id="853" name="Google Shape;853;p11"/>
            <p:cNvSpPr/>
            <p:nvPr/>
          </p:nvSpPr>
          <p:spPr>
            <a:xfrm>
              <a:off x="3546225" y="2317775"/>
              <a:ext cx="48300" cy="38975"/>
            </a:xfrm>
            <a:custGeom>
              <a:avLst/>
              <a:gdLst/>
              <a:ahLst/>
              <a:cxnLst/>
              <a:rect l="l" t="t" r="r" b="b"/>
              <a:pathLst>
                <a:path w="1932" h="1559" extrusionOk="0">
                  <a:moveTo>
                    <a:pt x="955" y="0"/>
                  </a:moveTo>
                  <a:cubicBezTo>
                    <a:pt x="1" y="0"/>
                    <a:pt x="1" y="1559"/>
                    <a:pt x="955" y="1559"/>
                  </a:cubicBezTo>
                  <a:cubicBezTo>
                    <a:pt x="1932" y="1559"/>
                    <a:pt x="1932" y="0"/>
                    <a:pt x="9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4" name="Google Shape;854;p11"/>
            <p:cNvSpPr/>
            <p:nvPr/>
          </p:nvSpPr>
          <p:spPr>
            <a:xfrm>
              <a:off x="3681750" y="2300900"/>
              <a:ext cx="38975" cy="45975"/>
            </a:xfrm>
            <a:custGeom>
              <a:avLst/>
              <a:gdLst/>
              <a:ahLst/>
              <a:cxnLst/>
              <a:rect l="l" t="t" r="r" b="b"/>
              <a:pathLst>
                <a:path w="1559" h="1839" extrusionOk="0">
                  <a:moveTo>
                    <a:pt x="768" y="1"/>
                  </a:moveTo>
                  <a:cubicBezTo>
                    <a:pt x="396" y="1"/>
                    <a:pt x="0" y="303"/>
                    <a:pt x="0" y="675"/>
                  </a:cubicBezTo>
                  <a:lnTo>
                    <a:pt x="0" y="1071"/>
                  </a:lnTo>
                  <a:cubicBezTo>
                    <a:pt x="0" y="1466"/>
                    <a:pt x="396" y="1838"/>
                    <a:pt x="768" y="1838"/>
                  </a:cubicBezTo>
                  <a:cubicBezTo>
                    <a:pt x="1164" y="1838"/>
                    <a:pt x="1559" y="1466"/>
                    <a:pt x="1559" y="1071"/>
                  </a:cubicBezTo>
                  <a:lnTo>
                    <a:pt x="1559" y="675"/>
                  </a:lnTo>
                  <a:cubicBezTo>
                    <a:pt x="1559" y="303"/>
                    <a:pt x="1164" y="1"/>
                    <a:pt x="7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5" name="Google Shape;855;p11"/>
            <p:cNvSpPr/>
            <p:nvPr/>
          </p:nvSpPr>
          <p:spPr>
            <a:xfrm>
              <a:off x="3611375" y="2245075"/>
              <a:ext cx="48300" cy="36650"/>
            </a:xfrm>
            <a:custGeom>
              <a:avLst/>
              <a:gdLst/>
              <a:ahLst/>
              <a:cxnLst/>
              <a:rect l="l" t="t" r="r" b="b"/>
              <a:pathLst>
                <a:path w="1932" h="1466" extrusionOk="0">
                  <a:moveTo>
                    <a:pt x="977" y="0"/>
                  </a:moveTo>
                  <a:cubicBezTo>
                    <a:pt x="0" y="0"/>
                    <a:pt x="0" y="1466"/>
                    <a:pt x="977" y="1466"/>
                  </a:cubicBezTo>
                  <a:cubicBezTo>
                    <a:pt x="1931" y="1466"/>
                    <a:pt x="1931" y="0"/>
                    <a:pt x="9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6" name="Google Shape;856;p11"/>
            <p:cNvSpPr/>
            <p:nvPr/>
          </p:nvSpPr>
          <p:spPr>
            <a:xfrm>
              <a:off x="3706175" y="2235750"/>
              <a:ext cx="48300" cy="36100"/>
            </a:xfrm>
            <a:custGeom>
              <a:avLst/>
              <a:gdLst/>
              <a:ahLst/>
              <a:cxnLst/>
              <a:rect l="l" t="t" r="r" b="b"/>
              <a:pathLst>
                <a:path w="1932" h="1444" extrusionOk="0">
                  <a:moveTo>
                    <a:pt x="954" y="1"/>
                  </a:moveTo>
                  <a:cubicBezTo>
                    <a:pt x="0" y="1"/>
                    <a:pt x="0" y="1443"/>
                    <a:pt x="954" y="1443"/>
                  </a:cubicBezTo>
                  <a:cubicBezTo>
                    <a:pt x="1838" y="1443"/>
                    <a:pt x="1931"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7" name="Google Shape;857;p11"/>
            <p:cNvSpPr/>
            <p:nvPr/>
          </p:nvSpPr>
          <p:spPr>
            <a:xfrm>
              <a:off x="3742225" y="2150850"/>
              <a:ext cx="48300" cy="36075"/>
            </a:xfrm>
            <a:custGeom>
              <a:avLst/>
              <a:gdLst/>
              <a:ahLst/>
              <a:cxnLst/>
              <a:rect l="l" t="t" r="r" b="b"/>
              <a:pathLst>
                <a:path w="1932" h="1443" extrusionOk="0">
                  <a:moveTo>
                    <a:pt x="978" y="0"/>
                  </a:moveTo>
                  <a:cubicBezTo>
                    <a:pt x="1" y="0"/>
                    <a:pt x="1" y="1443"/>
                    <a:pt x="978" y="1443"/>
                  </a:cubicBezTo>
                  <a:cubicBezTo>
                    <a:pt x="1932" y="1443"/>
                    <a:pt x="1932" y="0"/>
                    <a:pt x="9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8" name="Google Shape;858;p11"/>
            <p:cNvSpPr/>
            <p:nvPr/>
          </p:nvSpPr>
          <p:spPr>
            <a:xfrm>
              <a:off x="3659650" y="2160725"/>
              <a:ext cx="46550" cy="36100"/>
            </a:xfrm>
            <a:custGeom>
              <a:avLst/>
              <a:gdLst/>
              <a:ahLst/>
              <a:cxnLst/>
              <a:rect l="l" t="t" r="r" b="b"/>
              <a:pathLst>
                <a:path w="1862" h="1444" extrusionOk="0">
                  <a:moveTo>
                    <a:pt x="884" y="1"/>
                  </a:moveTo>
                  <a:cubicBezTo>
                    <a:pt x="0" y="1"/>
                    <a:pt x="0" y="1443"/>
                    <a:pt x="884" y="1443"/>
                  </a:cubicBezTo>
                  <a:cubicBezTo>
                    <a:pt x="1861" y="1443"/>
                    <a:pt x="1861" y="1"/>
                    <a:pt x="8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59" name="Google Shape;859;p11"/>
            <p:cNvSpPr/>
            <p:nvPr/>
          </p:nvSpPr>
          <p:spPr>
            <a:xfrm>
              <a:off x="3579975" y="2121775"/>
              <a:ext cx="36075" cy="46325"/>
            </a:xfrm>
            <a:custGeom>
              <a:avLst/>
              <a:gdLst/>
              <a:ahLst/>
              <a:cxnLst/>
              <a:rect l="l" t="t" r="r" b="b"/>
              <a:pathLst>
                <a:path w="1443" h="1853" extrusionOk="0">
                  <a:moveTo>
                    <a:pt x="768" y="0"/>
                  </a:moveTo>
                  <a:cubicBezTo>
                    <a:pt x="279" y="0"/>
                    <a:pt x="0" y="396"/>
                    <a:pt x="0" y="768"/>
                  </a:cubicBezTo>
                  <a:lnTo>
                    <a:pt x="0" y="1163"/>
                  </a:lnTo>
                  <a:cubicBezTo>
                    <a:pt x="0" y="1517"/>
                    <a:pt x="317" y="1853"/>
                    <a:pt x="650" y="1853"/>
                  </a:cubicBezTo>
                  <a:cubicBezTo>
                    <a:pt x="689" y="1853"/>
                    <a:pt x="729" y="1848"/>
                    <a:pt x="768" y="1838"/>
                  </a:cubicBezTo>
                  <a:cubicBezTo>
                    <a:pt x="1163" y="1838"/>
                    <a:pt x="1443" y="1559"/>
                    <a:pt x="1443" y="1163"/>
                  </a:cubicBezTo>
                  <a:lnTo>
                    <a:pt x="1443" y="768"/>
                  </a:lnTo>
                  <a:cubicBezTo>
                    <a:pt x="1443" y="396"/>
                    <a:pt x="1163" y="0"/>
                    <a:pt x="76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0" name="Google Shape;860;p11"/>
            <p:cNvSpPr/>
            <p:nvPr/>
          </p:nvSpPr>
          <p:spPr>
            <a:xfrm>
              <a:off x="3444450" y="2140950"/>
              <a:ext cx="45975" cy="36675"/>
            </a:xfrm>
            <a:custGeom>
              <a:avLst/>
              <a:gdLst/>
              <a:ahLst/>
              <a:cxnLst/>
              <a:rect l="l" t="t" r="r" b="b"/>
              <a:pathLst>
                <a:path w="1839" h="1467" extrusionOk="0">
                  <a:moveTo>
                    <a:pt x="954" y="1"/>
                  </a:moveTo>
                  <a:cubicBezTo>
                    <a:pt x="1" y="1"/>
                    <a:pt x="1" y="1467"/>
                    <a:pt x="954" y="1467"/>
                  </a:cubicBezTo>
                  <a:cubicBezTo>
                    <a:pt x="1839" y="1467"/>
                    <a:pt x="1839"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1" name="Google Shape;861;p11"/>
            <p:cNvSpPr/>
            <p:nvPr/>
          </p:nvSpPr>
          <p:spPr>
            <a:xfrm>
              <a:off x="3495050" y="2206675"/>
              <a:ext cx="48300" cy="55675"/>
            </a:xfrm>
            <a:custGeom>
              <a:avLst/>
              <a:gdLst/>
              <a:ahLst/>
              <a:cxnLst/>
              <a:rect l="l" t="t" r="r" b="b"/>
              <a:pathLst>
                <a:path w="1932" h="2227" extrusionOk="0">
                  <a:moveTo>
                    <a:pt x="1147" y="1"/>
                  </a:moveTo>
                  <a:cubicBezTo>
                    <a:pt x="872" y="1"/>
                    <a:pt x="613" y="125"/>
                    <a:pt x="489" y="373"/>
                  </a:cubicBezTo>
                  <a:cubicBezTo>
                    <a:pt x="396" y="675"/>
                    <a:pt x="303" y="862"/>
                    <a:pt x="187" y="1164"/>
                  </a:cubicBezTo>
                  <a:cubicBezTo>
                    <a:pt x="1" y="1443"/>
                    <a:pt x="94" y="1932"/>
                    <a:pt x="396" y="2118"/>
                  </a:cubicBezTo>
                  <a:cubicBezTo>
                    <a:pt x="525" y="2190"/>
                    <a:pt x="668" y="2227"/>
                    <a:pt x="808" y="2227"/>
                  </a:cubicBezTo>
                  <a:cubicBezTo>
                    <a:pt x="1073" y="2227"/>
                    <a:pt x="1329" y="2097"/>
                    <a:pt x="1466" y="1839"/>
                  </a:cubicBezTo>
                  <a:cubicBezTo>
                    <a:pt x="1559" y="1653"/>
                    <a:pt x="1652" y="1350"/>
                    <a:pt x="1838" y="1164"/>
                  </a:cubicBezTo>
                  <a:cubicBezTo>
                    <a:pt x="1932" y="768"/>
                    <a:pt x="1932" y="280"/>
                    <a:pt x="1559" y="94"/>
                  </a:cubicBezTo>
                  <a:cubicBezTo>
                    <a:pt x="1427" y="32"/>
                    <a:pt x="1285" y="1"/>
                    <a:pt x="114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2" name="Google Shape;862;p11"/>
            <p:cNvSpPr/>
            <p:nvPr/>
          </p:nvSpPr>
          <p:spPr>
            <a:xfrm>
              <a:off x="3383375" y="2244725"/>
              <a:ext cx="36675" cy="46900"/>
            </a:xfrm>
            <a:custGeom>
              <a:avLst/>
              <a:gdLst/>
              <a:ahLst/>
              <a:cxnLst/>
              <a:rect l="l" t="t" r="r" b="b"/>
              <a:pathLst>
                <a:path w="1467" h="1876" extrusionOk="0">
                  <a:moveTo>
                    <a:pt x="902" y="0"/>
                  </a:moveTo>
                  <a:cubicBezTo>
                    <a:pt x="866" y="0"/>
                    <a:pt x="829" y="5"/>
                    <a:pt x="792" y="14"/>
                  </a:cubicBezTo>
                  <a:cubicBezTo>
                    <a:pt x="303" y="14"/>
                    <a:pt x="1" y="317"/>
                    <a:pt x="1" y="712"/>
                  </a:cubicBezTo>
                  <a:lnTo>
                    <a:pt x="1" y="1084"/>
                  </a:lnTo>
                  <a:cubicBezTo>
                    <a:pt x="1" y="1480"/>
                    <a:pt x="303" y="1875"/>
                    <a:pt x="792" y="1875"/>
                  </a:cubicBezTo>
                  <a:cubicBezTo>
                    <a:pt x="1164" y="1759"/>
                    <a:pt x="1467" y="1480"/>
                    <a:pt x="1467" y="1084"/>
                  </a:cubicBezTo>
                  <a:lnTo>
                    <a:pt x="1467" y="712"/>
                  </a:lnTo>
                  <a:cubicBezTo>
                    <a:pt x="1467" y="356"/>
                    <a:pt x="1222" y="0"/>
                    <a:pt x="9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3" name="Google Shape;863;p11"/>
            <p:cNvSpPr/>
            <p:nvPr/>
          </p:nvSpPr>
          <p:spPr>
            <a:xfrm>
              <a:off x="3306025" y="2123525"/>
              <a:ext cx="51225" cy="44800"/>
            </a:xfrm>
            <a:custGeom>
              <a:avLst/>
              <a:gdLst/>
              <a:ahLst/>
              <a:cxnLst/>
              <a:rect l="l" t="t" r="r" b="b"/>
              <a:pathLst>
                <a:path w="2049" h="1792" extrusionOk="0">
                  <a:moveTo>
                    <a:pt x="1219" y="0"/>
                  </a:moveTo>
                  <a:cubicBezTo>
                    <a:pt x="1024" y="0"/>
                    <a:pt x="827" y="70"/>
                    <a:pt x="676" y="209"/>
                  </a:cubicBezTo>
                  <a:cubicBezTo>
                    <a:pt x="582" y="326"/>
                    <a:pt x="489" y="419"/>
                    <a:pt x="303" y="512"/>
                  </a:cubicBezTo>
                  <a:cubicBezTo>
                    <a:pt x="1" y="791"/>
                    <a:pt x="1" y="1280"/>
                    <a:pt x="303" y="1582"/>
                  </a:cubicBezTo>
                  <a:cubicBezTo>
                    <a:pt x="443" y="1722"/>
                    <a:pt x="635" y="1791"/>
                    <a:pt x="827" y="1791"/>
                  </a:cubicBezTo>
                  <a:cubicBezTo>
                    <a:pt x="1019" y="1791"/>
                    <a:pt x="1211" y="1722"/>
                    <a:pt x="1350" y="1582"/>
                  </a:cubicBezTo>
                  <a:cubicBezTo>
                    <a:pt x="1466" y="1489"/>
                    <a:pt x="1653" y="1373"/>
                    <a:pt x="1746" y="1187"/>
                  </a:cubicBezTo>
                  <a:cubicBezTo>
                    <a:pt x="2048" y="907"/>
                    <a:pt x="2048" y="419"/>
                    <a:pt x="1746" y="209"/>
                  </a:cubicBezTo>
                  <a:cubicBezTo>
                    <a:pt x="1606" y="70"/>
                    <a:pt x="1414" y="0"/>
                    <a:pt x="12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4" name="Google Shape;864;p11"/>
            <p:cNvSpPr/>
            <p:nvPr/>
          </p:nvSpPr>
          <p:spPr>
            <a:xfrm>
              <a:off x="3097825" y="2131650"/>
              <a:ext cx="45975" cy="36100"/>
            </a:xfrm>
            <a:custGeom>
              <a:avLst/>
              <a:gdLst/>
              <a:ahLst/>
              <a:cxnLst/>
              <a:rect l="l" t="t" r="r" b="b"/>
              <a:pathLst>
                <a:path w="1839" h="1444" extrusionOk="0">
                  <a:moveTo>
                    <a:pt x="954" y="1"/>
                  </a:moveTo>
                  <a:cubicBezTo>
                    <a:pt x="0" y="1"/>
                    <a:pt x="0" y="1443"/>
                    <a:pt x="954" y="1443"/>
                  </a:cubicBezTo>
                  <a:cubicBezTo>
                    <a:pt x="1838" y="1443"/>
                    <a:pt x="1838"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5" name="Google Shape;865;p11"/>
            <p:cNvSpPr/>
            <p:nvPr/>
          </p:nvSpPr>
          <p:spPr>
            <a:xfrm>
              <a:off x="3194375" y="2140950"/>
              <a:ext cx="48875" cy="36675"/>
            </a:xfrm>
            <a:custGeom>
              <a:avLst/>
              <a:gdLst/>
              <a:ahLst/>
              <a:cxnLst/>
              <a:rect l="l" t="t" r="r" b="b"/>
              <a:pathLst>
                <a:path w="1955" h="1467" extrusionOk="0">
                  <a:moveTo>
                    <a:pt x="791" y="1"/>
                  </a:moveTo>
                  <a:cubicBezTo>
                    <a:pt x="396" y="1"/>
                    <a:pt x="0" y="396"/>
                    <a:pt x="117" y="792"/>
                  </a:cubicBezTo>
                  <a:cubicBezTo>
                    <a:pt x="117" y="1164"/>
                    <a:pt x="396" y="1467"/>
                    <a:pt x="791" y="1467"/>
                  </a:cubicBezTo>
                  <a:lnTo>
                    <a:pt x="1163" y="1467"/>
                  </a:lnTo>
                  <a:cubicBezTo>
                    <a:pt x="1559" y="1467"/>
                    <a:pt x="1954" y="1164"/>
                    <a:pt x="1954" y="792"/>
                  </a:cubicBezTo>
                  <a:cubicBezTo>
                    <a:pt x="1954" y="396"/>
                    <a:pt x="1559" y="1"/>
                    <a:pt x="11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6" name="Google Shape;866;p11"/>
            <p:cNvSpPr/>
            <p:nvPr/>
          </p:nvSpPr>
          <p:spPr>
            <a:xfrm>
              <a:off x="2925675" y="2131650"/>
              <a:ext cx="36075" cy="45975"/>
            </a:xfrm>
            <a:custGeom>
              <a:avLst/>
              <a:gdLst/>
              <a:ahLst/>
              <a:cxnLst/>
              <a:rect l="l" t="t" r="r" b="b"/>
              <a:pathLst>
                <a:path w="1443" h="1839" extrusionOk="0">
                  <a:moveTo>
                    <a:pt x="675" y="1"/>
                  </a:moveTo>
                  <a:cubicBezTo>
                    <a:pt x="279" y="1"/>
                    <a:pt x="0" y="373"/>
                    <a:pt x="0" y="768"/>
                  </a:cubicBezTo>
                  <a:lnTo>
                    <a:pt x="0" y="1164"/>
                  </a:lnTo>
                  <a:cubicBezTo>
                    <a:pt x="0" y="1536"/>
                    <a:pt x="279" y="1839"/>
                    <a:pt x="675" y="1839"/>
                  </a:cubicBezTo>
                  <a:cubicBezTo>
                    <a:pt x="1070" y="1839"/>
                    <a:pt x="1443" y="1536"/>
                    <a:pt x="1443" y="1164"/>
                  </a:cubicBezTo>
                  <a:lnTo>
                    <a:pt x="1443" y="768"/>
                  </a:lnTo>
                  <a:cubicBezTo>
                    <a:pt x="1443" y="373"/>
                    <a:pt x="1070" y="1"/>
                    <a:pt x="67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7" name="Google Shape;867;p11"/>
            <p:cNvSpPr/>
            <p:nvPr/>
          </p:nvSpPr>
          <p:spPr>
            <a:xfrm>
              <a:off x="3405475" y="2346850"/>
              <a:ext cx="48300" cy="36650"/>
            </a:xfrm>
            <a:custGeom>
              <a:avLst/>
              <a:gdLst/>
              <a:ahLst/>
              <a:cxnLst/>
              <a:rect l="l" t="t" r="r" b="b"/>
              <a:pathLst>
                <a:path w="1932" h="1466" extrusionOk="0">
                  <a:moveTo>
                    <a:pt x="978" y="0"/>
                  </a:moveTo>
                  <a:cubicBezTo>
                    <a:pt x="1" y="0"/>
                    <a:pt x="1" y="1466"/>
                    <a:pt x="978" y="1466"/>
                  </a:cubicBezTo>
                  <a:cubicBezTo>
                    <a:pt x="1932" y="1466"/>
                    <a:pt x="1932" y="0"/>
                    <a:pt x="97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8" name="Google Shape;868;p11"/>
            <p:cNvSpPr/>
            <p:nvPr/>
          </p:nvSpPr>
          <p:spPr>
            <a:xfrm>
              <a:off x="3480525" y="2402675"/>
              <a:ext cx="48275" cy="36675"/>
            </a:xfrm>
            <a:custGeom>
              <a:avLst/>
              <a:gdLst/>
              <a:ahLst/>
              <a:cxnLst/>
              <a:rect l="l" t="t" r="r" b="b"/>
              <a:pathLst>
                <a:path w="1931" h="1467" extrusionOk="0">
                  <a:moveTo>
                    <a:pt x="977" y="1"/>
                  </a:moveTo>
                  <a:cubicBezTo>
                    <a:pt x="0" y="1"/>
                    <a:pt x="0" y="1466"/>
                    <a:pt x="977" y="1466"/>
                  </a:cubicBezTo>
                  <a:cubicBezTo>
                    <a:pt x="1931" y="1466"/>
                    <a:pt x="1931" y="1"/>
                    <a:pt x="97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69" name="Google Shape;869;p11"/>
            <p:cNvSpPr/>
            <p:nvPr/>
          </p:nvSpPr>
          <p:spPr>
            <a:xfrm>
              <a:off x="3575325" y="2431750"/>
              <a:ext cx="45950" cy="36675"/>
            </a:xfrm>
            <a:custGeom>
              <a:avLst/>
              <a:gdLst/>
              <a:ahLst/>
              <a:cxnLst/>
              <a:rect l="l" t="t" r="r" b="b"/>
              <a:pathLst>
                <a:path w="1838" h="1467" extrusionOk="0">
                  <a:moveTo>
                    <a:pt x="954" y="1"/>
                  </a:moveTo>
                  <a:cubicBezTo>
                    <a:pt x="0" y="1"/>
                    <a:pt x="0" y="1467"/>
                    <a:pt x="954" y="1467"/>
                  </a:cubicBezTo>
                  <a:cubicBezTo>
                    <a:pt x="1838" y="1467"/>
                    <a:pt x="1838" y="1"/>
                    <a:pt x="95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70" name="Google Shape;870;p11"/>
            <p:cNvSpPr/>
            <p:nvPr/>
          </p:nvSpPr>
          <p:spPr>
            <a:xfrm>
              <a:off x="3725375" y="2073500"/>
              <a:ext cx="48300" cy="36075"/>
            </a:xfrm>
            <a:custGeom>
              <a:avLst/>
              <a:gdLst/>
              <a:ahLst/>
              <a:cxnLst/>
              <a:rect l="l" t="t" r="r" b="b"/>
              <a:pathLst>
                <a:path w="1932" h="1443" extrusionOk="0">
                  <a:moveTo>
                    <a:pt x="977" y="0"/>
                  </a:moveTo>
                  <a:cubicBezTo>
                    <a:pt x="0" y="0"/>
                    <a:pt x="0" y="1443"/>
                    <a:pt x="977" y="1443"/>
                  </a:cubicBezTo>
                  <a:cubicBezTo>
                    <a:pt x="1931" y="1443"/>
                    <a:pt x="1931" y="0"/>
                    <a:pt x="97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71" name="Google Shape;871;p11"/>
            <p:cNvSpPr/>
            <p:nvPr/>
          </p:nvSpPr>
          <p:spPr>
            <a:xfrm>
              <a:off x="3027450" y="2244725"/>
              <a:ext cx="36075" cy="46900"/>
            </a:xfrm>
            <a:custGeom>
              <a:avLst/>
              <a:gdLst/>
              <a:ahLst/>
              <a:cxnLst/>
              <a:rect l="l" t="t" r="r" b="b"/>
              <a:pathLst>
                <a:path w="1443" h="1876" extrusionOk="0">
                  <a:moveTo>
                    <a:pt x="883" y="0"/>
                  </a:moveTo>
                  <a:cubicBezTo>
                    <a:pt x="846" y="0"/>
                    <a:pt x="808" y="5"/>
                    <a:pt x="768" y="14"/>
                  </a:cubicBezTo>
                  <a:cubicBezTo>
                    <a:pt x="396" y="14"/>
                    <a:pt x="0" y="317"/>
                    <a:pt x="0" y="712"/>
                  </a:cubicBezTo>
                  <a:lnTo>
                    <a:pt x="0" y="1084"/>
                  </a:lnTo>
                  <a:cubicBezTo>
                    <a:pt x="0" y="1480"/>
                    <a:pt x="396" y="1875"/>
                    <a:pt x="768" y="1875"/>
                  </a:cubicBezTo>
                  <a:cubicBezTo>
                    <a:pt x="1164" y="1759"/>
                    <a:pt x="1443" y="1480"/>
                    <a:pt x="1443" y="1084"/>
                  </a:cubicBezTo>
                  <a:lnTo>
                    <a:pt x="1443" y="712"/>
                  </a:lnTo>
                  <a:cubicBezTo>
                    <a:pt x="1443" y="356"/>
                    <a:pt x="1217" y="0"/>
                    <a:pt x="8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872" name="Google Shape;872;p11"/>
            <p:cNvSpPr/>
            <p:nvPr/>
          </p:nvSpPr>
          <p:spPr>
            <a:xfrm>
              <a:off x="2915775" y="2216000"/>
              <a:ext cx="45975" cy="36650"/>
            </a:xfrm>
            <a:custGeom>
              <a:avLst/>
              <a:gdLst/>
              <a:ahLst/>
              <a:cxnLst/>
              <a:rect l="l" t="t" r="r" b="b"/>
              <a:pathLst>
                <a:path w="1839" h="1466" extrusionOk="0">
                  <a:moveTo>
                    <a:pt x="675" y="0"/>
                  </a:moveTo>
                  <a:cubicBezTo>
                    <a:pt x="303" y="0"/>
                    <a:pt x="1" y="302"/>
                    <a:pt x="1" y="791"/>
                  </a:cubicBezTo>
                  <a:cubicBezTo>
                    <a:pt x="1" y="1163"/>
                    <a:pt x="303" y="1466"/>
                    <a:pt x="675" y="1466"/>
                  </a:cubicBezTo>
                  <a:lnTo>
                    <a:pt x="1071" y="1466"/>
                  </a:lnTo>
                  <a:cubicBezTo>
                    <a:pt x="1466" y="1466"/>
                    <a:pt x="1839" y="1163"/>
                    <a:pt x="1839" y="791"/>
                  </a:cubicBezTo>
                  <a:cubicBezTo>
                    <a:pt x="1839" y="302"/>
                    <a:pt x="1466" y="0"/>
                    <a:pt x="10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Tree>
    <p:extLst>
      <p:ext uri="{BB962C8B-B14F-4D97-AF65-F5344CB8AC3E}">
        <p14:creationId xmlns:p14="http://schemas.microsoft.com/office/powerpoint/2010/main" val="29334193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73"/>
        <p:cNvGrpSpPr/>
        <p:nvPr/>
      </p:nvGrpSpPr>
      <p:grpSpPr>
        <a:xfrm>
          <a:off x="0" y="0"/>
          <a:ext cx="0" cy="0"/>
          <a:chOff x="0" y="0"/>
          <a:chExt cx="0" cy="0"/>
        </a:xfrm>
      </p:grpSpPr>
      <p:sp>
        <p:nvSpPr>
          <p:cNvPr id="874" name="Google Shape;874;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solidFill>
                <a:schemeClr val="dk1"/>
              </a:solidFill>
            </a:endParaRPr>
          </a:p>
        </p:txBody>
      </p:sp>
    </p:spTree>
    <p:extLst>
      <p:ext uri="{BB962C8B-B14F-4D97-AF65-F5344CB8AC3E}">
        <p14:creationId xmlns:p14="http://schemas.microsoft.com/office/powerpoint/2010/main" val="13612295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924"/>
        <p:cNvGrpSpPr/>
        <p:nvPr/>
      </p:nvGrpSpPr>
      <p:grpSpPr>
        <a:xfrm>
          <a:off x="0" y="0"/>
          <a:ext cx="0" cy="0"/>
          <a:chOff x="0" y="0"/>
          <a:chExt cx="0" cy="0"/>
        </a:xfrm>
      </p:grpSpPr>
      <p:sp>
        <p:nvSpPr>
          <p:cNvPr id="925" name="Google Shape;925;p14"/>
          <p:cNvSpPr txBox="1">
            <a:spLocks noGrp="1"/>
          </p:cNvSpPr>
          <p:nvPr>
            <p:ph type="title"/>
          </p:nvPr>
        </p:nvSpPr>
        <p:spPr>
          <a:xfrm>
            <a:off x="4461000" y="3824887"/>
            <a:ext cx="3270000" cy="74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2000"/>
              <a:buNone/>
              <a:defRPr sz="2400">
                <a:solidFill>
                  <a:schemeClr val="accent2"/>
                </a:solidFill>
              </a:defRPr>
            </a:lvl1pPr>
            <a:lvl2pPr lvl="1" algn="ctr" rtl="0">
              <a:spcBef>
                <a:spcPts val="0"/>
              </a:spcBef>
              <a:spcAft>
                <a:spcPts val="0"/>
              </a:spcAft>
              <a:buClr>
                <a:schemeClr val="accent1"/>
              </a:buClr>
              <a:buSzPts val="2000"/>
              <a:buNone/>
              <a:defRPr sz="2667">
                <a:solidFill>
                  <a:schemeClr val="accent1"/>
                </a:solidFill>
              </a:defRPr>
            </a:lvl2pPr>
            <a:lvl3pPr lvl="2" algn="ctr" rtl="0">
              <a:spcBef>
                <a:spcPts val="0"/>
              </a:spcBef>
              <a:spcAft>
                <a:spcPts val="0"/>
              </a:spcAft>
              <a:buClr>
                <a:schemeClr val="accent1"/>
              </a:buClr>
              <a:buSzPts val="2000"/>
              <a:buNone/>
              <a:defRPr sz="2667">
                <a:solidFill>
                  <a:schemeClr val="accent1"/>
                </a:solidFill>
              </a:defRPr>
            </a:lvl3pPr>
            <a:lvl4pPr lvl="3" algn="ctr" rtl="0">
              <a:spcBef>
                <a:spcPts val="0"/>
              </a:spcBef>
              <a:spcAft>
                <a:spcPts val="0"/>
              </a:spcAft>
              <a:buClr>
                <a:schemeClr val="accent1"/>
              </a:buClr>
              <a:buSzPts val="2000"/>
              <a:buNone/>
              <a:defRPr sz="2667">
                <a:solidFill>
                  <a:schemeClr val="accent1"/>
                </a:solidFill>
              </a:defRPr>
            </a:lvl4pPr>
            <a:lvl5pPr lvl="4" algn="ctr" rtl="0">
              <a:spcBef>
                <a:spcPts val="0"/>
              </a:spcBef>
              <a:spcAft>
                <a:spcPts val="0"/>
              </a:spcAft>
              <a:buClr>
                <a:schemeClr val="accent1"/>
              </a:buClr>
              <a:buSzPts val="2000"/>
              <a:buNone/>
              <a:defRPr sz="2667">
                <a:solidFill>
                  <a:schemeClr val="accent1"/>
                </a:solidFill>
              </a:defRPr>
            </a:lvl5pPr>
            <a:lvl6pPr lvl="5" algn="ctr" rtl="0">
              <a:spcBef>
                <a:spcPts val="0"/>
              </a:spcBef>
              <a:spcAft>
                <a:spcPts val="0"/>
              </a:spcAft>
              <a:buClr>
                <a:schemeClr val="accent1"/>
              </a:buClr>
              <a:buSzPts val="2000"/>
              <a:buNone/>
              <a:defRPr sz="2667">
                <a:solidFill>
                  <a:schemeClr val="accent1"/>
                </a:solidFill>
              </a:defRPr>
            </a:lvl6pPr>
            <a:lvl7pPr lvl="6" algn="ctr" rtl="0">
              <a:spcBef>
                <a:spcPts val="0"/>
              </a:spcBef>
              <a:spcAft>
                <a:spcPts val="0"/>
              </a:spcAft>
              <a:buClr>
                <a:schemeClr val="accent1"/>
              </a:buClr>
              <a:buSzPts val="2000"/>
              <a:buNone/>
              <a:defRPr sz="2667">
                <a:solidFill>
                  <a:schemeClr val="accent1"/>
                </a:solidFill>
              </a:defRPr>
            </a:lvl7pPr>
            <a:lvl8pPr lvl="7" algn="ctr" rtl="0">
              <a:spcBef>
                <a:spcPts val="0"/>
              </a:spcBef>
              <a:spcAft>
                <a:spcPts val="0"/>
              </a:spcAft>
              <a:buClr>
                <a:schemeClr val="accent1"/>
              </a:buClr>
              <a:buSzPts val="2000"/>
              <a:buNone/>
              <a:defRPr sz="2667">
                <a:solidFill>
                  <a:schemeClr val="accent1"/>
                </a:solidFill>
              </a:defRPr>
            </a:lvl8pPr>
            <a:lvl9pPr lvl="8" algn="ctr" rtl="0">
              <a:spcBef>
                <a:spcPts val="0"/>
              </a:spcBef>
              <a:spcAft>
                <a:spcPts val="0"/>
              </a:spcAft>
              <a:buClr>
                <a:schemeClr val="accent1"/>
              </a:buClr>
              <a:buSzPts val="2000"/>
              <a:buNone/>
              <a:defRPr sz="2667">
                <a:solidFill>
                  <a:schemeClr val="accent1"/>
                </a:solidFill>
              </a:defRPr>
            </a:lvl9pPr>
          </a:lstStyle>
          <a:p>
            <a:endParaRPr/>
          </a:p>
        </p:txBody>
      </p:sp>
      <p:sp>
        <p:nvSpPr>
          <p:cNvPr id="926" name="Google Shape;926;p14"/>
          <p:cNvSpPr txBox="1">
            <a:spLocks noGrp="1"/>
          </p:cNvSpPr>
          <p:nvPr>
            <p:ph type="subTitle" idx="1"/>
          </p:nvPr>
        </p:nvSpPr>
        <p:spPr>
          <a:xfrm>
            <a:off x="4550800" y="4397940"/>
            <a:ext cx="30904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867">
                <a:solidFill>
                  <a:schemeClr val="accent1"/>
                </a:solidFill>
              </a:defRPr>
            </a:lvl1pPr>
            <a:lvl2pPr lvl="1" algn="ctr" rtl="0">
              <a:spcBef>
                <a:spcPts val="0"/>
              </a:spcBef>
              <a:spcAft>
                <a:spcPts val="0"/>
              </a:spcAft>
              <a:buClr>
                <a:schemeClr val="accent1"/>
              </a:buClr>
              <a:buSzPts val="1400"/>
              <a:buNone/>
              <a:defRPr>
                <a:solidFill>
                  <a:schemeClr val="accent1"/>
                </a:solidFill>
              </a:defRPr>
            </a:lvl2pPr>
            <a:lvl3pPr lvl="2" algn="ctr" rtl="0">
              <a:spcBef>
                <a:spcPts val="2133"/>
              </a:spcBef>
              <a:spcAft>
                <a:spcPts val="0"/>
              </a:spcAft>
              <a:buClr>
                <a:schemeClr val="accent1"/>
              </a:buClr>
              <a:buSzPts val="1400"/>
              <a:buNone/>
              <a:defRPr>
                <a:solidFill>
                  <a:schemeClr val="accent1"/>
                </a:solidFill>
              </a:defRPr>
            </a:lvl3pPr>
            <a:lvl4pPr lvl="3" algn="ctr" rtl="0">
              <a:spcBef>
                <a:spcPts val="2133"/>
              </a:spcBef>
              <a:spcAft>
                <a:spcPts val="0"/>
              </a:spcAft>
              <a:buClr>
                <a:schemeClr val="accent1"/>
              </a:buClr>
              <a:buSzPts val="1400"/>
              <a:buNone/>
              <a:defRPr>
                <a:solidFill>
                  <a:schemeClr val="accent1"/>
                </a:solidFill>
              </a:defRPr>
            </a:lvl4pPr>
            <a:lvl5pPr lvl="4" algn="ctr" rtl="0">
              <a:spcBef>
                <a:spcPts val="2133"/>
              </a:spcBef>
              <a:spcAft>
                <a:spcPts val="0"/>
              </a:spcAft>
              <a:buClr>
                <a:schemeClr val="accent1"/>
              </a:buClr>
              <a:buSzPts val="1400"/>
              <a:buNone/>
              <a:defRPr>
                <a:solidFill>
                  <a:schemeClr val="accent1"/>
                </a:solidFill>
              </a:defRPr>
            </a:lvl5pPr>
            <a:lvl6pPr lvl="5" algn="ctr" rtl="0">
              <a:spcBef>
                <a:spcPts val="2133"/>
              </a:spcBef>
              <a:spcAft>
                <a:spcPts val="0"/>
              </a:spcAft>
              <a:buClr>
                <a:schemeClr val="accent1"/>
              </a:buClr>
              <a:buSzPts val="1400"/>
              <a:buNone/>
              <a:defRPr>
                <a:solidFill>
                  <a:schemeClr val="accent1"/>
                </a:solidFill>
              </a:defRPr>
            </a:lvl6pPr>
            <a:lvl7pPr lvl="6" algn="ctr" rtl="0">
              <a:spcBef>
                <a:spcPts val="2133"/>
              </a:spcBef>
              <a:spcAft>
                <a:spcPts val="0"/>
              </a:spcAft>
              <a:buClr>
                <a:schemeClr val="accent1"/>
              </a:buClr>
              <a:buSzPts val="1400"/>
              <a:buNone/>
              <a:defRPr>
                <a:solidFill>
                  <a:schemeClr val="accent1"/>
                </a:solidFill>
              </a:defRPr>
            </a:lvl7pPr>
            <a:lvl8pPr lvl="7" algn="ctr" rtl="0">
              <a:spcBef>
                <a:spcPts val="2133"/>
              </a:spcBef>
              <a:spcAft>
                <a:spcPts val="0"/>
              </a:spcAft>
              <a:buClr>
                <a:schemeClr val="accent1"/>
              </a:buClr>
              <a:buSzPts val="1400"/>
              <a:buNone/>
              <a:defRPr>
                <a:solidFill>
                  <a:schemeClr val="accent1"/>
                </a:solidFill>
              </a:defRPr>
            </a:lvl8pPr>
            <a:lvl9pPr lvl="8" algn="ctr" rtl="0">
              <a:spcBef>
                <a:spcPts val="2133"/>
              </a:spcBef>
              <a:spcAft>
                <a:spcPts val="2133"/>
              </a:spcAft>
              <a:buClr>
                <a:schemeClr val="accent1"/>
              </a:buClr>
              <a:buSzPts val="1400"/>
              <a:buNone/>
              <a:defRPr>
                <a:solidFill>
                  <a:schemeClr val="accent1"/>
                </a:solidFill>
              </a:defRPr>
            </a:lvl9pPr>
          </a:lstStyle>
          <a:p>
            <a:endParaRPr/>
          </a:p>
        </p:txBody>
      </p:sp>
      <p:sp>
        <p:nvSpPr>
          <p:cNvPr id="927" name="Google Shape;927;p14"/>
          <p:cNvSpPr txBox="1">
            <a:spLocks noGrp="1"/>
          </p:cNvSpPr>
          <p:nvPr>
            <p:ph type="title" idx="2"/>
          </p:nvPr>
        </p:nvSpPr>
        <p:spPr>
          <a:xfrm>
            <a:off x="7971033" y="3824887"/>
            <a:ext cx="3270000" cy="74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2000"/>
              <a:buNone/>
              <a:defRPr sz="2400">
                <a:solidFill>
                  <a:schemeClr val="accent2"/>
                </a:solidFill>
              </a:defRPr>
            </a:lvl1pPr>
            <a:lvl2pPr lvl="1" algn="ctr" rtl="0">
              <a:spcBef>
                <a:spcPts val="0"/>
              </a:spcBef>
              <a:spcAft>
                <a:spcPts val="0"/>
              </a:spcAft>
              <a:buClr>
                <a:schemeClr val="accent1"/>
              </a:buClr>
              <a:buSzPts val="2000"/>
              <a:buNone/>
              <a:defRPr sz="2667">
                <a:solidFill>
                  <a:schemeClr val="accent1"/>
                </a:solidFill>
              </a:defRPr>
            </a:lvl2pPr>
            <a:lvl3pPr lvl="2" algn="ctr" rtl="0">
              <a:spcBef>
                <a:spcPts val="0"/>
              </a:spcBef>
              <a:spcAft>
                <a:spcPts val="0"/>
              </a:spcAft>
              <a:buClr>
                <a:schemeClr val="accent1"/>
              </a:buClr>
              <a:buSzPts val="2000"/>
              <a:buNone/>
              <a:defRPr sz="2667">
                <a:solidFill>
                  <a:schemeClr val="accent1"/>
                </a:solidFill>
              </a:defRPr>
            </a:lvl3pPr>
            <a:lvl4pPr lvl="3" algn="ctr" rtl="0">
              <a:spcBef>
                <a:spcPts val="0"/>
              </a:spcBef>
              <a:spcAft>
                <a:spcPts val="0"/>
              </a:spcAft>
              <a:buClr>
                <a:schemeClr val="accent1"/>
              </a:buClr>
              <a:buSzPts val="2000"/>
              <a:buNone/>
              <a:defRPr sz="2667">
                <a:solidFill>
                  <a:schemeClr val="accent1"/>
                </a:solidFill>
              </a:defRPr>
            </a:lvl4pPr>
            <a:lvl5pPr lvl="4" algn="ctr" rtl="0">
              <a:spcBef>
                <a:spcPts val="0"/>
              </a:spcBef>
              <a:spcAft>
                <a:spcPts val="0"/>
              </a:spcAft>
              <a:buClr>
                <a:schemeClr val="accent1"/>
              </a:buClr>
              <a:buSzPts val="2000"/>
              <a:buNone/>
              <a:defRPr sz="2667">
                <a:solidFill>
                  <a:schemeClr val="accent1"/>
                </a:solidFill>
              </a:defRPr>
            </a:lvl5pPr>
            <a:lvl6pPr lvl="5" algn="ctr" rtl="0">
              <a:spcBef>
                <a:spcPts val="0"/>
              </a:spcBef>
              <a:spcAft>
                <a:spcPts val="0"/>
              </a:spcAft>
              <a:buClr>
                <a:schemeClr val="accent1"/>
              </a:buClr>
              <a:buSzPts val="2000"/>
              <a:buNone/>
              <a:defRPr sz="2667">
                <a:solidFill>
                  <a:schemeClr val="accent1"/>
                </a:solidFill>
              </a:defRPr>
            </a:lvl6pPr>
            <a:lvl7pPr lvl="6" algn="ctr" rtl="0">
              <a:spcBef>
                <a:spcPts val="0"/>
              </a:spcBef>
              <a:spcAft>
                <a:spcPts val="0"/>
              </a:spcAft>
              <a:buClr>
                <a:schemeClr val="accent1"/>
              </a:buClr>
              <a:buSzPts val="2000"/>
              <a:buNone/>
              <a:defRPr sz="2667">
                <a:solidFill>
                  <a:schemeClr val="accent1"/>
                </a:solidFill>
              </a:defRPr>
            </a:lvl7pPr>
            <a:lvl8pPr lvl="7" algn="ctr" rtl="0">
              <a:spcBef>
                <a:spcPts val="0"/>
              </a:spcBef>
              <a:spcAft>
                <a:spcPts val="0"/>
              </a:spcAft>
              <a:buClr>
                <a:schemeClr val="accent1"/>
              </a:buClr>
              <a:buSzPts val="2000"/>
              <a:buNone/>
              <a:defRPr sz="2667">
                <a:solidFill>
                  <a:schemeClr val="accent1"/>
                </a:solidFill>
              </a:defRPr>
            </a:lvl8pPr>
            <a:lvl9pPr lvl="8" algn="ctr" rtl="0">
              <a:spcBef>
                <a:spcPts val="0"/>
              </a:spcBef>
              <a:spcAft>
                <a:spcPts val="0"/>
              </a:spcAft>
              <a:buClr>
                <a:schemeClr val="accent1"/>
              </a:buClr>
              <a:buSzPts val="2000"/>
              <a:buNone/>
              <a:defRPr sz="2667">
                <a:solidFill>
                  <a:schemeClr val="accent1"/>
                </a:solidFill>
              </a:defRPr>
            </a:lvl9pPr>
          </a:lstStyle>
          <a:p>
            <a:endParaRPr/>
          </a:p>
        </p:txBody>
      </p:sp>
      <p:sp>
        <p:nvSpPr>
          <p:cNvPr id="928" name="Google Shape;928;p14"/>
          <p:cNvSpPr txBox="1">
            <a:spLocks noGrp="1"/>
          </p:cNvSpPr>
          <p:nvPr>
            <p:ph type="subTitle" idx="3"/>
          </p:nvPr>
        </p:nvSpPr>
        <p:spPr>
          <a:xfrm>
            <a:off x="8060833" y="4397940"/>
            <a:ext cx="30904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867">
                <a:solidFill>
                  <a:schemeClr val="accent1"/>
                </a:solidFill>
              </a:defRPr>
            </a:lvl1pPr>
            <a:lvl2pPr lvl="1" algn="ctr" rtl="0">
              <a:spcBef>
                <a:spcPts val="0"/>
              </a:spcBef>
              <a:spcAft>
                <a:spcPts val="0"/>
              </a:spcAft>
              <a:buClr>
                <a:schemeClr val="accent1"/>
              </a:buClr>
              <a:buSzPts val="1400"/>
              <a:buNone/>
              <a:defRPr>
                <a:solidFill>
                  <a:schemeClr val="accent1"/>
                </a:solidFill>
              </a:defRPr>
            </a:lvl2pPr>
            <a:lvl3pPr lvl="2" algn="ctr" rtl="0">
              <a:spcBef>
                <a:spcPts val="2133"/>
              </a:spcBef>
              <a:spcAft>
                <a:spcPts val="0"/>
              </a:spcAft>
              <a:buClr>
                <a:schemeClr val="accent1"/>
              </a:buClr>
              <a:buSzPts val="1400"/>
              <a:buNone/>
              <a:defRPr>
                <a:solidFill>
                  <a:schemeClr val="accent1"/>
                </a:solidFill>
              </a:defRPr>
            </a:lvl3pPr>
            <a:lvl4pPr lvl="3" algn="ctr" rtl="0">
              <a:spcBef>
                <a:spcPts val="2133"/>
              </a:spcBef>
              <a:spcAft>
                <a:spcPts val="0"/>
              </a:spcAft>
              <a:buClr>
                <a:schemeClr val="accent1"/>
              </a:buClr>
              <a:buSzPts val="1400"/>
              <a:buNone/>
              <a:defRPr>
                <a:solidFill>
                  <a:schemeClr val="accent1"/>
                </a:solidFill>
              </a:defRPr>
            </a:lvl4pPr>
            <a:lvl5pPr lvl="4" algn="ctr" rtl="0">
              <a:spcBef>
                <a:spcPts val="2133"/>
              </a:spcBef>
              <a:spcAft>
                <a:spcPts val="0"/>
              </a:spcAft>
              <a:buClr>
                <a:schemeClr val="accent1"/>
              </a:buClr>
              <a:buSzPts val="1400"/>
              <a:buNone/>
              <a:defRPr>
                <a:solidFill>
                  <a:schemeClr val="accent1"/>
                </a:solidFill>
              </a:defRPr>
            </a:lvl5pPr>
            <a:lvl6pPr lvl="5" algn="ctr" rtl="0">
              <a:spcBef>
                <a:spcPts val="2133"/>
              </a:spcBef>
              <a:spcAft>
                <a:spcPts val="0"/>
              </a:spcAft>
              <a:buClr>
                <a:schemeClr val="accent1"/>
              </a:buClr>
              <a:buSzPts val="1400"/>
              <a:buNone/>
              <a:defRPr>
                <a:solidFill>
                  <a:schemeClr val="accent1"/>
                </a:solidFill>
              </a:defRPr>
            </a:lvl6pPr>
            <a:lvl7pPr lvl="6" algn="ctr" rtl="0">
              <a:spcBef>
                <a:spcPts val="2133"/>
              </a:spcBef>
              <a:spcAft>
                <a:spcPts val="0"/>
              </a:spcAft>
              <a:buClr>
                <a:schemeClr val="accent1"/>
              </a:buClr>
              <a:buSzPts val="1400"/>
              <a:buNone/>
              <a:defRPr>
                <a:solidFill>
                  <a:schemeClr val="accent1"/>
                </a:solidFill>
              </a:defRPr>
            </a:lvl7pPr>
            <a:lvl8pPr lvl="7" algn="ctr" rtl="0">
              <a:spcBef>
                <a:spcPts val="2133"/>
              </a:spcBef>
              <a:spcAft>
                <a:spcPts val="0"/>
              </a:spcAft>
              <a:buClr>
                <a:schemeClr val="accent1"/>
              </a:buClr>
              <a:buSzPts val="1400"/>
              <a:buNone/>
              <a:defRPr>
                <a:solidFill>
                  <a:schemeClr val="accent1"/>
                </a:solidFill>
              </a:defRPr>
            </a:lvl8pPr>
            <a:lvl9pPr lvl="8" algn="ctr" rtl="0">
              <a:spcBef>
                <a:spcPts val="2133"/>
              </a:spcBef>
              <a:spcAft>
                <a:spcPts val="2133"/>
              </a:spcAft>
              <a:buClr>
                <a:schemeClr val="accent1"/>
              </a:buClr>
              <a:buSzPts val="1400"/>
              <a:buNone/>
              <a:defRPr>
                <a:solidFill>
                  <a:schemeClr val="accent1"/>
                </a:solidFill>
              </a:defRPr>
            </a:lvl9pPr>
          </a:lstStyle>
          <a:p>
            <a:endParaRPr/>
          </a:p>
        </p:txBody>
      </p:sp>
      <p:sp>
        <p:nvSpPr>
          <p:cNvPr id="929" name="Google Shape;929;p14"/>
          <p:cNvSpPr txBox="1">
            <a:spLocks noGrp="1"/>
          </p:cNvSpPr>
          <p:nvPr>
            <p:ph type="title" idx="4"/>
          </p:nvPr>
        </p:nvSpPr>
        <p:spPr>
          <a:xfrm>
            <a:off x="950967" y="3824887"/>
            <a:ext cx="3270000" cy="74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2000"/>
              <a:buNone/>
              <a:defRPr sz="2400">
                <a:solidFill>
                  <a:schemeClr val="accent2"/>
                </a:solidFill>
              </a:defRPr>
            </a:lvl1pPr>
            <a:lvl2pPr lvl="1" algn="ctr" rtl="0">
              <a:spcBef>
                <a:spcPts val="0"/>
              </a:spcBef>
              <a:spcAft>
                <a:spcPts val="0"/>
              </a:spcAft>
              <a:buClr>
                <a:schemeClr val="accent1"/>
              </a:buClr>
              <a:buSzPts val="2000"/>
              <a:buNone/>
              <a:defRPr sz="2667">
                <a:solidFill>
                  <a:schemeClr val="accent1"/>
                </a:solidFill>
              </a:defRPr>
            </a:lvl2pPr>
            <a:lvl3pPr lvl="2" algn="ctr" rtl="0">
              <a:spcBef>
                <a:spcPts val="0"/>
              </a:spcBef>
              <a:spcAft>
                <a:spcPts val="0"/>
              </a:spcAft>
              <a:buClr>
                <a:schemeClr val="accent1"/>
              </a:buClr>
              <a:buSzPts val="2000"/>
              <a:buNone/>
              <a:defRPr sz="2667">
                <a:solidFill>
                  <a:schemeClr val="accent1"/>
                </a:solidFill>
              </a:defRPr>
            </a:lvl3pPr>
            <a:lvl4pPr lvl="3" algn="ctr" rtl="0">
              <a:spcBef>
                <a:spcPts val="0"/>
              </a:spcBef>
              <a:spcAft>
                <a:spcPts val="0"/>
              </a:spcAft>
              <a:buClr>
                <a:schemeClr val="accent1"/>
              </a:buClr>
              <a:buSzPts val="2000"/>
              <a:buNone/>
              <a:defRPr sz="2667">
                <a:solidFill>
                  <a:schemeClr val="accent1"/>
                </a:solidFill>
              </a:defRPr>
            </a:lvl4pPr>
            <a:lvl5pPr lvl="4" algn="ctr" rtl="0">
              <a:spcBef>
                <a:spcPts val="0"/>
              </a:spcBef>
              <a:spcAft>
                <a:spcPts val="0"/>
              </a:spcAft>
              <a:buClr>
                <a:schemeClr val="accent1"/>
              </a:buClr>
              <a:buSzPts val="2000"/>
              <a:buNone/>
              <a:defRPr sz="2667">
                <a:solidFill>
                  <a:schemeClr val="accent1"/>
                </a:solidFill>
              </a:defRPr>
            </a:lvl5pPr>
            <a:lvl6pPr lvl="5" algn="ctr" rtl="0">
              <a:spcBef>
                <a:spcPts val="0"/>
              </a:spcBef>
              <a:spcAft>
                <a:spcPts val="0"/>
              </a:spcAft>
              <a:buClr>
                <a:schemeClr val="accent1"/>
              </a:buClr>
              <a:buSzPts val="2000"/>
              <a:buNone/>
              <a:defRPr sz="2667">
                <a:solidFill>
                  <a:schemeClr val="accent1"/>
                </a:solidFill>
              </a:defRPr>
            </a:lvl6pPr>
            <a:lvl7pPr lvl="6" algn="ctr" rtl="0">
              <a:spcBef>
                <a:spcPts val="0"/>
              </a:spcBef>
              <a:spcAft>
                <a:spcPts val="0"/>
              </a:spcAft>
              <a:buClr>
                <a:schemeClr val="accent1"/>
              </a:buClr>
              <a:buSzPts val="2000"/>
              <a:buNone/>
              <a:defRPr sz="2667">
                <a:solidFill>
                  <a:schemeClr val="accent1"/>
                </a:solidFill>
              </a:defRPr>
            </a:lvl7pPr>
            <a:lvl8pPr lvl="7" algn="ctr" rtl="0">
              <a:spcBef>
                <a:spcPts val="0"/>
              </a:spcBef>
              <a:spcAft>
                <a:spcPts val="0"/>
              </a:spcAft>
              <a:buClr>
                <a:schemeClr val="accent1"/>
              </a:buClr>
              <a:buSzPts val="2000"/>
              <a:buNone/>
              <a:defRPr sz="2667">
                <a:solidFill>
                  <a:schemeClr val="accent1"/>
                </a:solidFill>
              </a:defRPr>
            </a:lvl8pPr>
            <a:lvl9pPr lvl="8" algn="ctr" rtl="0">
              <a:spcBef>
                <a:spcPts val="0"/>
              </a:spcBef>
              <a:spcAft>
                <a:spcPts val="0"/>
              </a:spcAft>
              <a:buClr>
                <a:schemeClr val="accent1"/>
              </a:buClr>
              <a:buSzPts val="2000"/>
              <a:buNone/>
              <a:defRPr sz="2667">
                <a:solidFill>
                  <a:schemeClr val="accent1"/>
                </a:solidFill>
              </a:defRPr>
            </a:lvl9pPr>
          </a:lstStyle>
          <a:p>
            <a:endParaRPr/>
          </a:p>
        </p:txBody>
      </p:sp>
      <p:sp>
        <p:nvSpPr>
          <p:cNvPr id="930" name="Google Shape;930;p14"/>
          <p:cNvSpPr txBox="1">
            <a:spLocks noGrp="1"/>
          </p:cNvSpPr>
          <p:nvPr>
            <p:ph type="subTitle" idx="5"/>
          </p:nvPr>
        </p:nvSpPr>
        <p:spPr>
          <a:xfrm>
            <a:off x="1040767" y="4397940"/>
            <a:ext cx="30904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867">
                <a:solidFill>
                  <a:schemeClr val="accent1"/>
                </a:solidFill>
              </a:defRPr>
            </a:lvl1pPr>
            <a:lvl2pPr lvl="1" algn="ctr" rtl="0">
              <a:spcBef>
                <a:spcPts val="0"/>
              </a:spcBef>
              <a:spcAft>
                <a:spcPts val="0"/>
              </a:spcAft>
              <a:buClr>
                <a:schemeClr val="accent1"/>
              </a:buClr>
              <a:buSzPts val="1400"/>
              <a:buNone/>
              <a:defRPr>
                <a:solidFill>
                  <a:schemeClr val="accent1"/>
                </a:solidFill>
              </a:defRPr>
            </a:lvl2pPr>
            <a:lvl3pPr lvl="2" algn="ctr" rtl="0">
              <a:spcBef>
                <a:spcPts val="2133"/>
              </a:spcBef>
              <a:spcAft>
                <a:spcPts val="0"/>
              </a:spcAft>
              <a:buClr>
                <a:schemeClr val="accent1"/>
              </a:buClr>
              <a:buSzPts val="1400"/>
              <a:buNone/>
              <a:defRPr>
                <a:solidFill>
                  <a:schemeClr val="accent1"/>
                </a:solidFill>
              </a:defRPr>
            </a:lvl3pPr>
            <a:lvl4pPr lvl="3" algn="ctr" rtl="0">
              <a:spcBef>
                <a:spcPts val="2133"/>
              </a:spcBef>
              <a:spcAft>
                <a:spcPts val="0"/>
              </a:spcAft>
              <a:buClr>
                <a:schemeClr val="accent1"/>
              </a:buClr>
              <a:buSzPts val="1400"/>
              <a:buNone/>
              <a:defRPr>
                <a:solidFill>
                  <a:schemeClr val="accent1"/>
                </a:solidFill>
              </a:defRPr>
            </a:lvl4pPr>
            <a:lvl5pPr lvl="4" algn="ctr" rtl="0">
              <a:spcBef>
                <a:spcPts val="2133"/>
              </a:spcBef>
              <a:spcAft>
                <a:spcPts val="0"/>
              </a:spcAft>
              <a:buClr>
                <a:schemeClr val="accent1"/>
              </a:buClr>
              <a:buSzPts val="1400"/>
              <a:buNone/>
              <a:defRPr>
                <a:solidFill>
                  <a:schemeClr val="accent1"/>
                </a:solidFill>
              </a:defRPr>
            </a:lvl5pPr>
            <a:lvl6pPr lvl="5" algn="ctr" rtl="0">
              <a:spcBef>
                <a:spcPts val="2133"/>
              </a:spcBef>
              <a:spcAft>
                <a:spcPts val="0"/>
              </a:spcAft>
              <a:buClr>
                <a:schemeClr val="accent1"/>
              </a:buClr>
              <a:buSzPts val="1400"/>
              <a:buNone/>
              <a:defRPr>
                <a:solidFill>
                  <a:schemeClr val="accent1"/>
                </a:solidFill>
              </a:defRPr>
            </a:lvl6pPr>
            <a:lvl7pPr lvl="6" algn="ctr" rtl="0">
              <a:spcBef>
                <a:spcPts val="2133"/>
              </a:spcBef>
              <a:spcAft>
                <a:spcPts val="0"/>
              </a:spcAft>
              <a:buClr>
                <a:schemeClr val="accent1"/>
              </a:buClr>
              <a:buSzPts val="1400"/>
              <a:buNone/>
              <a:defRPr>
                <a:solidFill>
                  <a:schemeClr val="accent1"/>
                </a:solidFill>
              </a:defRPr>
            </a:lvl7pPr>
            <a:lvl8pPr lvl="7" algn="ctr" rtl="0">
              <a:spcBef>
                <a:spcPts val="2133"/>
              </a:spcBef>
              <a:spcAft>
                <a:spcPts val="0"/>
              </a:spcAft>
              <a:buClr>
                <a:schemeClr val="accent1"/>
              </a:buClr>
              <a:buSzPts val="1400"/>
              <a:buNone/>
              <a:defRPr>
                <a:solidFill>
                  <a:schemeClr val="accent1"/>
                </a:solidFill>
              </a:defRPr>
            </a:lvl8pPr>
            <a:lvl9pPr lvl="8" algn="ctr" rtl="0">
              <a:spcBef>
                <a:spcPts val="2133"/>
              </a:spcBef>
              <a:spcAft>
                <a:spcPts val="2133"/>
              </a:spcAft>
              <a:buClr>
                <a:schemeClr val="accent1"/>
              </a:buClr>
              <a:buSzPts val="1400"/>
              <a:buNone/>
              <a:defRPr>
                <a:solidFill>
                  <a:schemeClr val="accent1"/>
                </a:solidFill>
              </a:defRPr>
            </a:lvl9pPr>
          </a:lstStyle>
          <a:p>
            <a:endParaRPr/>
          </a:p>
        </p:txBody>
      </p:sp>
      <p:sp>
        <p:nvSpPr>
          <p:cNvPr id="931" name="Google Shape;931;p14"/>
          <p:cNvSpPr/>
          <p:nvPr/>
        </p:nvSpPr>
        <p:spPr>
          <a:xfrm rot="-204181">
            <a:off x="-674614" y="-354767"/>
            <a:ext cx="3523099" cy="2362776"/>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932" name="Google Shape;932;p14"/>
          <p:cNvSpPr/>
          <p:nvPr/>
        </p:nvSpPr>
        <p:spPr>
          <a:xfrm>
            <a:off x="9756867" y="4830533"/>
            <a:ext cx="3203229" cy="2375412"/>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933" name="Google Shape;933;p14"/>
          <p:cNvSpPr txBox="1">
            <a:spLocks noGrp="1"/>
          </p:cNvSpPr>
          <p:nvPr>
            <p:ph type="title" idx="6"/>
          </p:nvPr>
        </p:nvSpPr>
        <p:spPr>
          <a:xfrm>
            <a:off x="6096000" y="719333"/>
            <a:ext cx="5144800" cy="8336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accent1"/>
              </a:buClr>
              <a:buSzPts val="3000"/>
              <a:buNone/>
              <a:defRPr sz="4000">
                <a:solidFill>
                  <a:schemeClr val="accent1"/>
                </a:solidFill>
              </a:defRPr>
            </a:lvl1pPr>
            <a:lvl2pPr lvl="1" algn="r" rtl="0">
              <a:spcBef>
                <a:spcPts val="0"/>
              </a:spcBef>
              <a:spcAft>
                <a:spcPts val="0"/>
              </a:spcAft>
              <a:buClr>
                <a:schemeClr val="accent1"/>
              </a:buClr>
              <a:buSzPts val="3000"/>
              <a:buNone/>
              <a:defRPr sz="4000">
                <a:solidFill>
                  <a:schemeClr val="accent1"/>
                </a:solidFill>
              </a:defRPr>
            </a:lvl2pPr>
            <a:lvl3pPr lvl="2" algn="r" rtl="0">
              <a:spcBef>
                <a:spcPts val="0"/>
              </a:spcBef>
              <a:spcAft>
                <a:spcPts val="0"/>
              </a:spcAft>
              <a:buClr>
                <a:schemeClr val="accent1"/>
              </a:buClr>
              <a:buSzPts val="3000"/>
              <a:buNone/>
              <a:defRPr sz="4000">
                <a:solidFill>
                  <a:schemeClr val="accent1"/>
                </a:solidFill>
              </a:defRPr>
            </a:lvl3pPr>
            <a:lvl4pPr lvl="3" algn="r" rtl="0">
              <a:spcBef>
                <a:spcPts val="0"/>
              </a:spcBef>
              <a:spcAft>
                <a:spcPts val="0"/>
              </a:spcAft>
              <a:buClr>
                <a:schemeClr val="accent1"/>
              </a:buClr>
              <a:buSzPts val="3000"/>
              <a:buNone/>
              <a:defRPr sz="4000">
                <a:solidFill>
                  <a:schemeClr val="accent1"/>
                </a:solidFill>
              </a:defRPr>
            </a:lvl4pPr>
            <a:lvl5pPr lvl="4" algn="r" rtl="0">
              <a:spcBef>
                <a:spcPts val="0"/>
              </a:spcBef>
              <a:spcAft>
                <a:spcPts val="0"/>
              </a:spcAft>
              <a:buClr>
                <a:schemeClr val="accent1"/>
              </a:buClr>
              <a:buSzPts val="3000"/>
              <a:buNone/>
              <a:defRPr sz="4000">
                <a:solidFill>
                  <a:schemeClr val="accent1"/>
                </a:solidFill>
              </a:defRPr>
            </a:lvl5pPr>
            <a:lvl6pPr lvl="5" algn="r" rtl="0">
              <a:spcBef>
                <a:spcPts val="0"/>
              </a:spcBef>
              <a:spcAft>
                <a:spcPts val="0"/>
              </a:spcAft>
              <a:buClr>
                <a:schemeClr val="accent1"/>
              </a:buClr>
              <a:buSzPts val="3000"/>
              <a:buNone/>
              <a:defRPr sz="4000">
                <a:solidFill>
                  <a:schemeClr val="accent1"/>
                </a:solidFill>
              </a:defRPr>
            </a:lvl6pPr>
            <a:lvl7pPr lvl="6" algn="r" rtl="0">
              <a:spcBef>
                <a:spcPts val="0"/>
              </a:spcBef>
              <a:spcAft>
                <a:spcPts val="0"/>
              </a:spcAft>
              <a:buClr>
                <a:schemeClr val="accent1"/>
              </a:buClr>
              <a:buSzPts val="3000"/>
              <a:buNone/>
              <a:defRPr sz="4000">
                <a:solidFill>
                  <a:schemeClr val="accent1"/>
                </a:solidFill>
              </a:defRPr>
            </a:lvl7pPr>
            <a:lvl8pPr lvl="7" algn="r" rtl="0">
              <a:spcBef>
                <a:spcPts val="0"/>
              </a:spcBef>
              <a:spcAft>
                <a:spcPts val="0"/>
              </a:spcAft>
              <a:buClr>
                <a:schemeClr val="accent1"/>
              </a:buClr>
              <a:buSzPts val="3000"/>
              <a:buNone/>
              <a:defRPr sz="4000">
                <a:solidFill>
                  <a:schemeClr val="accent1"/>
                </a:solidFill>
              </a:defRPr>
            </a:lvl8pPr>
            <a:lvl9pPr lvl="8" algn="r" rtl="0">
              <a:spcBef>
                <a:spcPts val="0"/>
              </a:spcBef>
              <a:spcAft>
                <a:spcPts val="0"/>
              </a:spcAft>
              <a:buClr>
                <a:schemeClr val="accent1"/>
              </a:buClr>
              <a:buSzPts val="3000"/>
              <a:buNone/>
              <a:defRPr sz="4000">
                <a:solidFill>
                  <a:schemeClr val="accent1"/>
                </a:solidFill>
              </a:defRPr>
            </a:lvl9pPr>
          </a:lstStyle>
          <a:p>
            <a:endParaRPr/>
          </a:p>
        </p:txBody>
      </p:sp>
      <p:grpSp>
        <p:nvGrpSpPr>
          <p:cNvPr id="934" name="Google Shape;934;p14"/>
          <p:cNvGrpSpPr/>
          <p:nvPr/>
        </p:nvGrpSpPr>
        <p:grpSpPr>
          <a:xfrm rot="10800000" flipH="1">
            <a:off x="10303091" y="5684915"/>
            <a:ext cx="2705893" cy="1173085"/>
            <a:chOff x="2915775" y="2073500"/>
            <a:chExt cx="874750" cy="394925"/>
          </a:xfrm>
        </p:grpSpPr>
        <p:sp>
          <p:nvSpPr>
            <p:cNvPr id="935" name="Google Shape;935;p14"/>
            <p:cNvSpPr/>
            <p:nvPr/>
          </p:nvSpPr>
          <p:spPr>
            <a:xfrm>
              <a:off x="3546225" y="2317775"/>
              <a:ext cx="48300" cy="38975"/>
            </a:xfrm>
            <a:custGeom>
              <a:avLst/>
              <a:gdLst/>
              <a:ahLst/>
              <a:cxnLst/>
              <a:rect l="l" t="t" r="r" b="b"/>
              <a:pathLst>
                <a:path w="1932" h="1559" extrusionOk="0">
                  <a:moveTo>
                    <a:pt x="955" y="0"/>
                  </a:moveTo>
                  <a:cubicBezTo>
                    <a:pt x="1" y="0"/>
                    <a:pt x="1" y="1559"/>
                    <a:pt x="955" y="1559"/>
                  </a:cubicBezTo>
                  <a:cubicBezTo>
                    <a:pt x="1932" y="1559"/>
                    <a:pt x="1932" y="0"/>
                    <a:pt x="9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36" name="Google Shape;936;p14"/>
            <p:cNvSpPr/>
            <p:nvPr/>
          </p:nvSpPr>
          <p:spPr>
            <a:xfrm>
              <a:off x="3681750" y="2300900"/>
              <a:ext cx="38975" cy="45975"/>
            </a:xfrm>
            <a:custGeom>
              <a:avLst/>
              <a:gdLst/>
              <a:ahLst/>
              <a:cxnLst/>
              <a:rect l="l" t="t" r="r" b="b"/>
              <a:pathLst>
                <a:path w="1559" h="1839" extrusionOk="0">
                  <a:moveTo>
                    <a:pt x="768" y="1"/>
                  </a:moveTo>
                  <a:cubicBezTo>
                    <a:pt x="396" y="1"/>
                    <a:pt x="0" y="303"/>
                    <a:pt x="0" y="675"/>
                  </a:cubicBezTo>
                  <a:lnTo>
                    <a:pt x="0" y="1071"/>
                  </a:lnTo>
                  <a:cubicBezTo>
                    <a:pt x="0" y="1466"/>
                    <a:pt x="396" y="1838"/>
                    <a:pt x="768" y="1838"/>
                  </a:cubicBezTo>
                  <a:cubicBezTo>
                    <a:pt x="1164" y="1838"/>
                    <a:pt x="1559" y="1466"/>
                    <a:pt x="1559" y="1071"/>
                  </a:cubicBezTo>
                  <a:lnTo>
                    <a:pt x="1559" y="675"/>
                  </a:lnTo>
                  <a:cubicBezTo>
                    <a:pt x="1559" y="303"/>
                    <a:pt x="1164" y="1"/>
                    <a:pt x="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37" name="Google Shape;937;p14"/>
            <p:cNvSpPr/>
            <p:nvPr/>
          </p:nvSpPr>
          <p:spPr>
            <a:xfrm>
              <a:off x="3611375" y="2245075"/>
              <a:ext cx="48300" cy="36650"/>
            </a:xfrm>
            <a:custGeom>
              <a:avLst/>
              <a:gdLst/>
              <a:ahLst/>
              <a:cxnLst/>
              <a:rect l="l" t="t" r="r" b="b"/>
              <a:pathLst>
                <a:path w="1932" h="1466" extrusionOk="0">
                  <a:moveTo>
                    <a:pt x="977" y="0"/>
                  </a:moveTo>
                  <a:cubicBezTo>
                    <a:pt x="0" y="0"/>
                    <a:pt x="0" y="1466"/>
                    <a:pt x="977" y="1466"/>
                  </a:cubicBezTo>
                  <a:cubicBezTo>
                    <a:pt x="1931" y="1466"/>
                    <a:pt x="1931"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38" name="Google Shape;938;p14"/>
            <p:cNvSpPr/>
            <p:nvPr/>
          </p:nvSpPr>
          <p:spPr>
            <a:xfrm>
              <a:off x="3706175" y="2235750"/>
              <a:ext cx="48300" cy="36100"/>
            </a:xfrm>
            <a:custGeom>
              <a:avLst/>
              <a:gdLst/>
              <a:ahLst/>
              <a:cxnLst/>
              <a:rect l="l" t="t" r="r" b="b"/>
              <a:pathLst>
                <a:path w="1932" h="1444" extrusionOk="0">
                  <a:moveTo>
                    <a:pt x="954" y="1"/>
                  </a:moveTo>
                  <a:cubicBezTo>
                    <a:pt x="0" y="1"/>
                    <a:pt x="0" y="1443"/>
                    <a:pt x="954" y="1443"/>
                  </a:cubicBezTo>
                  <a:cubicBezTo>
                    <a:pt x="1838" y="1443"/>
                    <a:pt x="1931"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39" name="Google Shape;939;p14"/>
            <p:cNvSpPr/>
            <p:nvPr/>
          </p:nvSpPr>
          <p:spPr>
            <a:xfrm>
              <a:off x="3742225" y="2150850"/>
              <a:ext cx="48300" cy="36075"/>
            </a:xfrm>
            <a:custGeom>
              <a:avLst/>
              <a:gdLst/>
              <a:ahLst/>
              <a:cxnLst/>
              <a:rect l="l" t="t" r="r" b="b"/>
              <a:pathLst>
                <a:path w="1932" h="1443" extrusionOk="0">
                  <a:moveTo>
                    <a:pt x="978" y="0"/>
                  </a:moveTo>
                  <a:cubicBezTo>
                    <a:pt x="1" y="0"/>
                    <a:pt x="1" y="1443"/>
                    <a:pt x="978" y="1443"/>
                  </a:cubicBezTo>
                  <a:cubicBezTo>
                    <a:pt x="1932" y="1443"/>
                    <a:pt x="1932" y="0"/>
                    <a:pt x="9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0" name="Google Shape;940;p14"/>
            <p:cNvSpPr/>
            <p:nvPr/>
          </p:nvSpPr>
          <p:spPr>
            <a:xfrm>
              <a:off x="3659650" y="2160725"/>
              <a:ext cx="46550" cy="36100"/>
            </a:xfrm>
            <a:custGeom>
              <a:avLst/>
              <a:gdLst/>
              <a:ahLst/>
              <a:cxnLst/>
              <a:rect l="l" t="t" r="r" b="b"/>
              <a:pathLst>
                <a:path w="1862" h="1444" extrusionOk="0">
                  <a:moveTo>
                    <a:pt x="884" y="1"/>
                  </a:moveTo>
                  <a:cubicBezTo>
                    <a:pt x="0" y="1"/>
                    <a:pt x="0" y="1443"/>
                    <a:pt x="884" y="1443"/>
                  </a:cubicBezTo>
                  <a:cubicBezTo>
                    <a:pt x="1861" y="1443"/>
                    <a:pt x="1861" y="1"/>
                    <a:pt x="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1" name="Google Shape;941;p14"/>
            <p:cNvSpPr/>
            <p:nvPr/>
          </p:nvSpPr>
          <p:spPr>
            <a:xfrm>
              <a:off x="3579975" y="2121775"/>
              <a:ext cx="36075" cy="46325"/>
            </a:xfrm>
            <a:custGeom>
              <a:avLst/>
              <a:gdLst/>
              <a:ahLst/>
              <a:cxnLst/>
              <a:rect l="l" t="t" r="r" b="b"/>
              <a:pathLst>
                <a:path w="1443" h="1853" extrusionOk="0">
                  <a:moveTo>
                    <a:pt x="768" y="0"/>
                  </a:moveTo>
                  <a:cubicBezTo>
                    <a:pt x="279" y="0"/>
                    <a:pt x="0" y="396"/>
                    <a:pt x="0" y="768"/>
                  </a:cubicBezTo>
                  <a:lnTo>
                    <a:pt x="0" y="1163"/>
                  </a:lnTo>
                  <a:cubicBezTo>
                    <a:pt x="0" y="1517"/>
                    <a:pt x="317" y="1853"/>
                    <a:pt x="650" y="1853"/>
                  </a:cubicBezTo>
                  <a:cubicBezTo>
                    <a:pt x="689" y="1853"/>
                    <a:pt x="729" y="1848"/>
                    <a:pt x="768" y="1838"/>
                  </a:cubicBezTo>
                  <a:cubicBezTo>
                    <a:pt x="1163" y="1838"/>
                    <a:pt x="1443" y="1559"/>
                    <a:pt x="1443" y="1163"/>
                  </a:cubicBezTo>
                  <a:lnTo>
                    <a:pt x="1443" y="768"/>
                  </a:lnTo>
                  <a:cubicBezTo>
                    <a:pt x="1443" y="396"/>
                    <a:pt x="1163" y="0"/>
                    <a:pt x="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2" name="Google Shape;942;p14"/>
            <p:cNvSpPr/>
            <p:nvPr/>
          </p:nvSpPr>
          <p:spPr>
            <a:xfrm>
              <a:off x="3444450" y="2140950"/>
              <a:ext cx="45975" cy="36675"/>
            </a:xfrm>
            <a:custGeom>
              <a:avLst/>
              <a:gdLst/>
              <a:ahLst/>
              <a:cxnLst/>
              <a:rect l="l" t="t" r="r" b="b"/>
              <a:pathLst>
                <a:path w="1839" h="1467" extrusionOk="0">
                  <a:moveTo>
                    <a:pt x="954" y="1"/>
                  </a:moveTo>
                  <a:cubicBezTo>
                    <a:pt x="1" y="1"/>
                    <a:pt x="1" y="1467"/>
                    <a:pt x="954" y="1467"/>
                  </a:cubicBezTo>
                  <a:cubicBezTo>
                    <a:pt x="1839" y="1467"/>
                    <a:pt x="1839"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3" name="Google Shape;943;p14"/>
            <p:cNvSpPr/>
            <p:nvPr/>
          </p:nvSpPr>
          <p:spPr>
            <a:xfrm>
              <a:off x="3495050" y="2206675"/>
              <a:ext cx="48300" cy="55675"/>
            </a:xfrm>
            <a:custGeom>
              <a:avLst/>
              <a:gdLst/>
              <a:ahLst/>
              <a:cxnLst/>
              <a:rect l="l" t="t" r="r" b="b"/>
              <a:pathLst>
                <a:path w="1932" h="2227" extrusionOk="0">
                  <a:moveTo>
                    <a:pt x="1147" y="1"/>
                  </a:moveTo>
                  <a:cubicBezTo>
                    <a:pt x="872" y="1"/>
                    <a:pt x="613" y="125"/>
                    <a:pt x="489" y="373"/>
                  </a:cubicBezTo>
                  <a:cubicBezTo>
                    <a:pt x="396" y="675"/>
                    <a:pt x="303" y="862"/>
                    <a:pt x="187" y="1164"/>
                  </a:cubicBezTo>
                  <a:cubicBezTo>
                    <a:pt x="1" y="1443"/>
                    <a:pt x="94" y="1932"/>
                    <a:pt x="396" y="2118"/>
                  </a:cubicBezTo>
                  <a:cubicBezTo>
                    <a:pt x="525" y="2190"/>
                    <a:pt x="668" y="2227"/>
                    <a:pt x="808" y="2227"/>
                  </a:cubicBezTo>
                  <a:cubicBezTo>
                    <a:pt x="1073" y="2227"/>
                    <a:pt x="1329" y="2097"/>
                    <a:pt x="1466" y="1839"/>
                  </a:cubicBezTo>
                  <a:cubicBezTo>
                    <a:pt x="1559" y="1653"/>
                    <a:pt x="1652" y="1350"/>
                    <a:pt x="1838" y="1164"/>
                  </a:cubicBezTo>
                  <a:cubicBezTo>
                    <a:pt x="1932" y="768"/>
                    <a:pt x="1932" y="280"/>
                    <a:pt x="1559" y="94"/>
                  </a:cubicBezTo>
                  <a:cubicBezTo>
                    <a:pt x="1427" y="32"/>
                    <a:pt x="1285" y="1"/>
                    <a:pt x="1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4" name="Google Shape;944;p14"/>
            <p:cNvSpPr/>
            <p:nvPr/>
          </p:nvSpPr>
          <p:spPr>
            <a:xfrm>
              <a:off x="3383375" y="2244725"/>
              <a:ext cx="36675" cy="46900"/>
            </a:xfrm>
            <a:custGeom>
              <a:avLst/>
              <a:gdLst/>
              <a:ahLst/>
              <a:cxnLst/>
              <a:rect l="l" t="t" r="r" b="b"/>
              <a:pathLst>
                <a:path w="1467" h="1876" extrusionOk="0">
                  <a:moveTo>
                    <a:pt x="902" y="0"/>
                  </a:moveTo>
                  <a:cubicBezTo>
                    <a:pt x="866" y="0"/>
                    <a:pt x="829" y="5"/>
                    <a:pt x="792" y="14"/>
                  </a:cubicBezTo>
                  <a:cubicBezTo>
                    <a:pt x="303" y="14"/>
                    <a:pt x="1" y="317"/>
                    <a:pt x="1" y="712"/>
                  </a:cubicBezTo>
                  <a:lnTo>
                    <a:pt x="1" y="1084"/>
                  </a:lnTo>
                  <a:cubicBezTo>
                    <a:pt x="1" y="1480"/>
                    <a:pt x="303" y="1875"/>
                    <a:pt x="792" y="1875"/>
                  </a:cubicBezTo>
                  <a:cubicBezTo>
                    <a:pt x="1164" y="1759"/>
                    <a:pt x="1467" y="1480"/>
                    <a:pt x="1467" y="1084"/>
                  </a:cubicBezTo>
                  <a:lnTo>
                    <a:pt x="1467" y="712"/>
                  </a:lnTo>
                  <a:cubicBezTo>
                    <a:pt x="1467" y="356"/>
                    <a:pt x="1222"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5" name="Google Shape;945;p14"/>
            <p:cNvSpPr/>
            <p:nvPr/>
          </p:nvSpPr>
          <p:spPr>
            <a:xfrm>
              <a:off x="3306025" y="2123525"/>
              <a:ext cx="51225" cy="44800"/>
            </a:xfrm>
            <a:custGeom>
              <a:avLst/>
              <a:gdLst/>
              <a:ahLst/>
              <a:cxnLst/>
              <a:rect l="l" t="t" r="r" b="b"/>
              <a:pathLst>
                <a:path w="2049" h="1792" extrusionOk="0">
                  <a:moveTo>
                    <a:pt x="1219" y="0"/>
                  </a:moveTo>
                  <a:cubicBezTo>
                    <a:pt x="1024" y="0"/>
                    <a:pt x="827" y="70"/>
                    <a:pt x="676" y="209"/>
                  </a:cubicBezTo>
                  <a:cubicBezTo>
                    <a:pt x="582" y="326"/>
                    <a:pt x="489" y="419"/>
                    <a:pt x="303" y="512"/>
                  </a:cubicBezTo>
                  <a:cubicBezTo>
                    <a:pt x="1" y="791"/>
                    <a:pt x="1" y="1280"/>
                    <a:pt x="303" y="1582"/>
                  </a:cubicBezTo>
                  <a:cubicBezTo>
                    <a:pt x="443" y="1722"/>
                    <a:pt x="635" y="1791"/>
                    <a:pt x="827" y="1791"/>
                  </a:cubicBezTo>
                  <a:cubicBezTo>
                    <a:pt x="1019" y="1791"/>
                    <a:pt x="1211" y="1722"/>
                    <a:pt x="1350" y="1582"/>
                  </a:cubicBezTo>
                  <a:cubicBezTo>
                    <a:pt x="1466" y="1489"/>
                    <a:pt x="1653" y="1373"/>
                    <a:pt x="1746" y="1187"/>
                  </a:cubicBezTo>
                  <a:cubicBezTo>
                    <a:pt x="2048" y="907"/>
                    <a:pt x="2048" y="419"/>
                    <a:pt x="1746" y="209"/>
                  </a:cubicBezTo>
                  <a:cubicBezTo>
                    <a:pt x="1606" y="70"/>
                    <a:pt x="1414" y="0"/>
                    <a:pt x="1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6" name="Google Shape;946;p14"/>
            <p:cNvSpPr/>
            <p:nvPr/>
          </p:nvSpPr>
          <p:spPr>
            <a:xfrm>
              <a:off x="3097825" y="2131650"/>
              <a:ext cx="45975" cy="36100"/>
            </a:xfrm>
            <a:custGeom>
              <a:avLst/>
              <a:gdLst/>
              <a:ahLst/>
              <a:cxnLst/>
              <a:rect l="l" t="t" r="r" b="b"/>
              <a:pathLst>
                <a:path w="1839" h="1444" extrusionOk="0">
                  <a:moveTo>
                    <a:pt x="954" y="1"/>
                  </a:moveTo>
                  <a:cubicBezTo>
                    <a:pt x="0" y="1"/>
                    <a:pt x="0" y="1443"/>
                    <a:pt x="954" y="1443"/>
                  </a:cubicBezTo>
                  <a:cubicBezTo>
                    <a:pt x="1838" y="1443"/>
                    <a:pt x="1838"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7" name="Google Shape;947;p14"/>
            <p:cNvSpPr/>
            <p:nvPr/>
          </p:nvSpPr>
          <p:spPr>
            <a:xfrm>
              <a:off x="3194375" y="2140950"/>
              <a:ext cx="48875" cy="36675"/>
            </a:xfrm>
            <a:custGeom>
              <a:avLst/>
              <a:gdLst/>
              <a:ahLst/>
              <a:cxnLst/>
              <a:rect l="l" t="t" r="r" b="b"/>
              <a:pathLst>
                <a:path w="1955" h="1467" extrusionOk="0">
                  <a:moveTo>
                    <a:pt x="791" y="1"/>
                  </a:moveTo>
                  <a:cubicBezTo>
                    <a:pt x="396" y="1"/>
                    <a:pt x="0" y="396"/>
                    <a:pt x="117" y="792"/>
                  </a:cubicBezTo>
                  <a:cubicBezTo>
                    <a:pt x="117" y="1164"/>
                    <a:pt x="396" y="1467"/>
                    <a:pt x="791" y="1467"/>
                  </a:cubicBezTo>
                  <a:lnTo>
                    <a:pt x="1163" y="1467"/>
                  </a:lnTo>
                  <a:cubicBezTo>
                    <a:pt x="1559" y="1467"/>
                    <a:pt x="1954" y="1164"/>
                    <a:pt x="1954" y="792"/>
                  </a:cubicBezTo>
                  <a:cubicBezTo>
                    <a:pt x="1954" y="396"/>
                    <a:pt x="1559" y="1"/>
                    <a:pt x="1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8" name="Google Shape;948;p14"/>
            <p:cNvSpPr/>
            <p:nvPr/>
          </p:nvSpPr>
          <p:spPr>
            <a:xfrm>
              <a:off x="2925675" y="2131650"/>
              <a:ext cx="36075" cy="45975"/>
            </a:xfrm>
            <a:custGeom>
              <a:avLst/>
              <a:gdLst/>
              <a:ahLst/>
              <a:cxnLst/>
              <a:rect l="l" t="t" r="r" b="b"/>
              <a:pathLst>
                <a:path w="1443" h="1839" extrusionOk="0">
                  <a:moveTo>
                    <a:pt x="675" y="1"/>
                  </a:moveTo>
                  <a:cubicBezTo>
                    <a:pt x="279" y="1"/>
                    <a:pt x="0" y="373"/>
                    <a:pt x="0" y="768"/>
                  </a:cubicBezTo>
                  <a:lnTo>
                    <a:pt x="0" y="1164"/>
                  </a:lnTo>
                  <a:cubicBezTo>
                    <a:pt x="0" y="1536"/>
                    <a:pt x="279" y="1839"/>
                    <a:pt x="675" y="1839"/>
                  </a:cubicBezTo>
                  <a:cubicBezTo>
                    <a:pt x="1070" y="1839"/>
                    <a:pt x="1443" y="1536"/>
                    <a:pt x="1443" y="1164"/>
                  </a:cubicBezTo>
                  <a:lnTo>
                    <a:pt x="1443" y="768"/>
                  </a:lnTo>
                  <a:cubicBezTo>
                    <a:pt x="1443" y="373"/>
                    <a:pt x="1070" y="1"/>
                    <a:pt x="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49" name="Google Shape;949;p14"/>
            <p:cNvSpPr/>
            <p:nvPr/>
          </p:nvSpPr>
          <p:spPr>
            <a:xfrm>
              <a:off x="3405475" y="2346850"/>
              <a:ext cx="48300" cy="36650"/>
            </a:xfrm>
            <a:custGeom>
              <a:avLst/>
              <a:gdLst/>
              <a:ahLst/>
              <a:cxnLst/>
              <a:rect l="l" t="t" r="r" b="b"/>
              <a:pathLst>
                <a:path w="1932" h="1466" extrusionOk="0">
                  <a:moveTo>
                    <a:pt x="978" y="0"/>
                  </a:moveTo>
                  <a:cubicBezTo>
                    <a:pt x="1" y="0"/>
                    <a:pt x="1" y="1466"/>
                    <a:pt x="978" y="1466"/>
                  </a:cubicBezTo>
                  <a:cubicBezTo>
                    <a:pt x="1932" y="1466"/>
                    <a:pt x="1932" y="0"/>
                    <a:pt x="9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0" name="Google Shape;950;p14"/>
            <p:cNvSpPr/>
            <p:nvPr/>
          </p:nvSpPr>
          <p:spPr>
            <a:xfrm>
              <a:off x="3480525" y="2402675"/>
              <a:ext cx="48275" cy="36675"/>
            </a:xfrm>
            <a:custGeom>
              <a:avLst/>
              <a:gdLst/>
              <a:ahLst/>
              <a:cxnLst/>
              <a:rect l="l" t="t" r="r" b="b"/>
              <a:pathLst>
                <a:path w="1931" h="1467" extrusionOk="0">
                  <a:moveTo>
                    <a:pt x="977" y="1"/>
                  </a:moveTo>
                  <a:cubicBezTo>
                    <a:pt x="0" y="1"/>
                    <a:pt x="0" y="1466"/>
                    <a:pt x="977" y="1466"/>
                  </a:cubicBezTo>
                  <a:cubicBezTo>
                    <a:pt x="1931" y="1466"/>
                    <a:pt x="1931" y="1"/>
                    <a:pt x="9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1" name="Google Shape;951;p14"/>
            <p:cNvSpPr/>
            <p:nvPr/>
          </p:nvSpPr>
          <p:spPr>
            <a:xfrm>
              <a:off x="3575325" y="2431750"/>
              <a:ext cx="45950" cy="36675"/>
            </a:xfrm>
            <a:custGeom>
              <a:avLst/>
              <a:gdLst/>
              <a:ahLst/>
              <a:cxnLst/>
              <a:rect l="l" t="t" r="r" b="b"/>
              <a:pathLst>
                <a:path w="1838" h="1467" extrusionOk="0">
                  <a:moveTo>
                    <a:pt x="954" y="1"/>
                  </a:moveTo>
                  <a:cubicBezTo>
                    <a:pt x="0" y="1"/>
                    <a:pt x="0" y="1467"/>
                    <a:pt x="954" y="1467"/>
                  </a:cubicBezTo>
                  <a:cubicBezTo>
                    <a:pt x="1838" y="1467"/>
                    <a:pt x="1838"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2" name="Google Shape;952;p14"/>
            <p:cNvSpPr/>
            <p:nvPr/>
          </p:nvSpPr>
          <p:spPr>
            <a:xfrm>
              <a:off x="3725375" y="2073500"/>
              <a:ext cx="48300" cy="36075"/>
            </a:xfrm>
            <a:custGeom>
              <a:avLst/>
              <a:gdLst/>
              <a:ahLst/>
              <a:cxnLst/>
              <a:rect l="l" t="t" r="r" b="b"/>
              <a:pathLst>
                <a:path w="1932" h="1443" extrusionOk="0">
                  <a:moveTo>
                    <a:pt x="977" y="0"/>
                  </a:moveTo>
                  <a:cubicBezTo>
                    <a:pt x="0" y="0"/>
                    <a:pt x="0" y="1443"/>
                    <a:pt x="977" y="1443"/>
                  </a:cubicBezTo>
                  <a:cubicBezTo>
                    <a:pt x="1931" y="1443"/>
                    <a:pt x="1931"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3" name="Google Shape;953;p14"/>
            <p:cNvSpPr/>
            <p:nvPr/>
          </p:nvSpPr>
          <p:spPr>
            <a:xfrm>
              <a:off x="3027450" y="2244725"/>
              <a:ext cx="36075" cy="46900"/>
            </a:xfrm>
            <a:custGeom>
              <a:avLst/>
              <a:gdLst/>
              <a:ahLst/>
              <a:cxnLst/>
              <a:rect l="l" t="t" r="r" b="b"/>
              <a:pathLst>
                <a:path w="1443" h="1876" extrusionOk="0">
                  <a:moveTo>
                    <a:pt x="883" y="0"/>
                  </a:moveTo>
                  <a:cubicBezTo>
                    <a:pt x="846" y="0"/>
                    <a:pt x="808" y="5"/>
                    <a:pt x="768" y="14"/>
                  </a:cubicBezTo>
                  <a:cubicBezTo>
                    <a:pt x="396" y="14"/>
                    <a:pt x="0" y="317"/>
                    <a:pt x="0" y="712"/>
                  </a:cubicBezTo>
                  <a:lnTo>
                    <a:pt x="0" y="1084"/>
                  </a:lnTo>
                  <a:cubicBezTo>
                    <a:pt x="0" y="1480"/>
                    <a:pt x="396" y="1875"/>
                    <a:pt x="768" y="1875"/>
                  </a:cubicBezTo>
                  <a:cubicBezTo>
                    <a:pt x="1164" y="1759"/>
                    <a:pt x="1443" y="1480"/>
                    <a:pt x="1443" y="1084"/>
                  </a:cubicBezTo>
                  <a:lnTo>
                    <a:pt x="1443" y="712"/>
                  </a:lnTo>
                  <a:cubicBezTo>
                    <a:pt x="1443" y="356"/>
                    <a:pt x="1217" y="0"/>
                    <a:pt x="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4" name="Google Shape;954;p14"/>
            <p:cNvSpPr/>
            <p:nvPr/>
          </p:nvSpPr>
          <p:spPr>
            <a:xfrm>
              <a:off x="2915775" y="2216000"/>
              <a:ext cx="45975" cy="36650"/>
            </a:xfrm>
            <a:custGeom>
              <a:avLst/>
              <a:gdLst/>
              <a:ahLst/>
              <a:cxnLst/>
              <a:rect l="l" t="t" r="r" b="b"/>
              <a:pathLst>
                <a:path w="1839" h="1466" extrusionOk="0">
                  <a:moveTo>
                    <a:pt x="675" y="0"/>
                  </a:moveTo>
                  <a:cubicBezTo>
                    <a:pt x="303" y="0"/>
                    <a:pt x="1" y="302"/>
                    <a:pt x="1" y="791"/>
                  </a:cubicBezTo>
                  <a:cubicBezTo>
                    <a:pt x="1" y="1163"/>
                    <a:pt x="303" y="1466"/>
                    <a:pt x="675" y="1466"/>
                  </a:cubicBezTo>
                  <a:lnTo>
                    <a:pt x="1071" y="1466"/>
                  </a:lnTo>
                  <a:cubicBezTo>
                    <a:pt x="1466" y="1466"/>
                    <a:pt x="1839" y="1163"/>
                    <a:pt x="1839" y="791"/>
                  </a:cubicBezTo>
                  <a:cubicBezTo>
                    <a:pt x="1839" y="302"/>
                    <a:pt x="1466" y="0"/>
                    <a:pt x="1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955" name="Google Shape;955;p14"/>
          <p:cNvGrpSpPr/>
          <p:nvPr/>
        </p:nvGrpSpPr>
        <p:grpSpPr>
          <a:xfrm rot="10800000" flipH="1">
            <a:off x="209671" y="117815"/>
            <a:ext cx="2705944" cy="1622267"/>
            <a:chOff x="3095850" y="2740875"/>
            <a:chExt cx="1972838" cy="1216700"/>
          </a:xfrm>
        </p:grpSpPr>
        <p:sp>
          <p:nvSpPr>
            <p:cNvPr id="956" name="Google Shape;956;p14"/>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7" name="Google Shape;957;p14"/>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8" name="Google Shape;958;p14"/>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59" name="Google Shape;959;p14"/>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60" name="Google Shape;960;p14"/>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961" name="Google Shape;961;p14"/>
          <p:cNvGrpSpPr/>
          <p:nvPr/>
        </p:nvGrpSpPr>
        <p:grpSpPr>
          <a:xfrm>
            <a:off x="10794934" y="5488567"/>
            <a:ext cx="652967" cy="650100"/>
            <a:chOff x="2302775" y="3407725"/>
            <a:chExt cx="489725" cy="487575"/>
          </a:xfrm>
        </p:grpSpPr>
        <p:sp>
          <p:nvSpPr>
            <p:cNvPr id="962" name="Google Shape;962;p14"/>
            <p:cNvSpPr/>
            <p:nvPr/>
          </p:nvSpPr>
          <p:spPr>
            <a:xfrm>
              <a:off x="2499350" y="3580400"/>
              <a:ext cx="293150" cy="314900"/>
            </a:xfrm>
            <a:custGeom>
              <a:avLst/>
              <a:gdLst/>
              <a:ahLst/>
              <a:cxnLst/>
              <a:rect l="l" t="t" r="r" b="b"/>
              <a:pathLst>
                <a:path w="11726" h="12596" extrusionOk="0">
                  <a:moveTo>
                    <a:pt x="676" y="1"/>
                  </a:moveTo>
                  <a:lnTo>
                    <a:pt x="676" y="1"/>
                  </a:lnTo>
                  <a:cubicBezTo>
                    <a:pt x="1" y="1653"/>
                    <a:pt x="1350" y="4747"/>
                    <a:pt x="1839" y="6492"/>
                  </a:cubicBezTo>
                  <a:cubicBezTo>
                    <a:pt x="2420" y="8725"/>
                    <a:pt x="3584" y="11051"/>
                    <a:pt x="5607" y="12121"/>
                  </a:cubicBezTo>
                  <a:cubicBezTo>
                    <a:pt x="6245" y="12440"/>
                    <a:pt x="6967" y="12596"/>
                    <a:pt x="7682" y="12596"/>
                  </a:cubicBezTo>
                  <a:cubicBezTo>
                    <a:pt x="9368" y="12596"/>
                    <a:pt x="11015" y="11731"/>
                    <a:pt x="11423" y="10097"/>
                  </a:cubicBezTo>
                  <a:cubicBezTo>
                    <a:pt x="11726" y="8818"/>
                    <a:pt x="11237" y="7562"/>
                    <a:pt x="10353" y="6608"/>
                  </a:cubicBezTo>
                  <a:cubicBezTo>
                    <a:pt x="9586" y="5631"/>
                    <a:pt x="8515" y="4863"/>
                    <a:pt x="7445" y="4165"/>
                  </a:cubicBezTo>
                  <a:cubicBezTo>
                    <a:pt x="5235" y="2816"/>
                    <a:pt x="3002" y="1071"/>
                    <a:pt x="6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63" name="Google Shape;963;p14"/>
            <p:cNvSpPr/>
            <p:nvPr/>
          </p:nvSpPr>
          <p:spPr>
            <a:xfrm>
              <a:off x="2302775" y="3407725"/>
              <a:ext cx="431575" cy="370225"/>
            </a:xfrm>
            <a:custGeom>
              <a:avLst/>
              <a:gdLst/>
              <a:ahLst/>
              <a:cxnLst/>
              <a:rect l="l" t="t" r="r" b="b"/>
              <a:pathLst>
                <a:path w="17263" h="14809" extrusionOk="0">
                  <a:moveTo>
                    <a:pt x="8967" y="0"/>
                  </a:moveTo>
                  <a:cubicBezTo>
                    <a:pt x="5313" y="0"/>
                    <a:pt x="2010" y="2310"/>
                    <a:pt x="768" y="6233"/>
                  </a:cubicBezTo>
                  <a:cubicBezTo>
                    <a:pt x="1" y="8560"/>
                    <a:pt x="303" y="11375"/>
                    <a:pt x="1932" y="13212"/>
                  </a:cubicBezTo>
                  <a:cubicBezTo>
                    <a:pt x="2939" y="14220"/>
                    <a:pt x="4372" y="14808"/>
                    <a:pt x="5776" y="14808"/>
                  </a:cubicBezTo>
                  <a:cubicBezTo>
                    <a:pt x="6803" y="14808"/>
                    <a:pt x="7815" y="14492"/>
                    <a:pt x="8632" y="13794"/>
                  </a:cubicBezTo>
                  <a:cubicBezTo>
                    <a:pt x="9609" y="12933"/>
                    <a:pt x="10190" y="11468"/>
                    <a:pt x="11353" y="10700"/>
                  </a:cubicBezTo>
                  <a:cubicBezTo>
                    <a:pt x="12610" y="9723"/>
                    <a:pt x="14355" y="9816"/>
                    <a:pt x="15611" y="8862"/>
                  </a:cubicBezTo>
                  <a:cubicBezTo>
                    <a:pt x="16867" y="7885"/>
                    <a:pt x="17262" y="6047"/>
                    <a:pt x="16681" y="4582"/>
                  </a:cubicBezTo>
                  <a:cubicBezTo>
                    <a:pt x="16192" y="3046"/>
                    <a:pt x="14936" y="1883"/>
                    <a:pt x="13470" y="1185"/>
                  </a:cubicBezTo>
                  <a:cubicBezTo>
                    <a:pt x="11988" y="380"/>
                    <a:pt x="10449" y="0"/>
                    <a:pt x="89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964" name="Google Shape;964;p14"/>
          <p:cNvGrpSpPr/>
          <p:nvPr/>
        </p:nvGrpSpPr>
        <p:grpSpPr>
          <a:xfrm>
            <a:off x="339415" y="1088661"/>
            <a:ext cx="611543" cy="793555"/>
            <a:chOff x="3650216" y="-19230"/>
            <a:chExt cx="600416" cy="778912"/>
          </a:xfrm>
        </p:grpSpPr>
        <p:sp>
          <p:nvSpPr>
            <p:cNvPr id="965" name="Google Shape;965;p14"/>
            <p:cNvSpPr/>
            <p:nvPr/>
          </p:nvSpPr>
          <p:spPr>
            <a:xfrm>
              <a:off x="3939870" y="-19230"/>
              <a:ext cx="184417" cy="296938"/>
            </a:xfrm>
            <a:custGeom>
              <a:avLst/>
              <a:gdLst/>
              <a:ahLst/>
              <a:cxnLst/>
              <a:rect l="l" t="t" r="r" b="b"/>
              <a:pathLst>
                <a:path w="5302" h="8537" extrusionOk="0">
                  <a:moveTo>
                    <a:pt x="4294" y="0"/>
                  </a:moveTo>
                  <a:cubicBezTo>
                    <a:pt x="4164" y="0"/>
                    <a:pt x="4024" y="45"/>
                    <a:pt x="3886" y="150"/>
                  </a:cubicBezTo>
                  <a:cubicBezTo>
                    <a:pt x="1466" y="1895"/>
                    <a:pt x="1" y="4710"/>
                    <a:pt x="210" y="7804"/>
                  </a:cubicBezTo>
                  <a:cubicBezTo>
                    <a:pt x="256" y="8293"/>
                    <a:pt x="640" y="8537"/>
                    <a:pt x="1013" y="8537"/>
                  </a:cubicBezTo>
                  <a:cubicBezTo>
                    <a:pt x="1385" y="8537"/>
                    <a:pt x="1745" y="8293"/>
                    <a:pt x="1745" y="7804"/>
                  </a:cubicBezTo>
                  <a:cubicBezTo>
                    <a:pt x="1559" y="5292"/>
                    <a:pt x="2629" y="2872"/>
                    <a:pt x="4653" y="1407"/>
                  </a:cubicBezTo>
                  <a:cubicBezTo>
                    <a:pt x="5302" y="930"/>
                    <a:pt x="4887" y="0"/>
                    <a:pt x="429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66" name="Google Shape;966;p14"/>
            <p:cNvSpPr/>
            <p:nvPr/>
          </p:nvSpPr>
          <p:spPr>
            <a:xfrm>
              <a:off x="3650216" y="139961"/>
              <a:ext cx="600416" cy="619720"/>
            </a:xfrm>
            <a:custGeom>
              <a:avLst/>
              <a:gdLst/>
              <a:ahLst/>
              <a:cxnLst/>
              <a:rect l="l" t="t" r="r" b="b"/>
              <a:pathLst>
                <a:path w="17262" h="17817" extrusionOk="0">
                  <a:moveTo>
                    <a:pt x="5031" y="0"/>
                  </a:moveTo>
                  <a:cubicBezTo>
                    <a:pt x="3839" y="0"/>
                    <a:pt x="2590" y="894"/>
                    <a:pt x="1652" y="3134"/>
                  </a:cubicBezTo>
                  <a:cubicBezTo>
                    <a:pt x="0" y="6810"/>
                    <a:pt x="186" y="11276"/>
                    <a:pt x="2233" y="14859"/>
                  </a:cubicBezTo>
                  <a:cubicBezTo>
                    <a:pt x="2722" y="15650"/>
                    <a:pt x="3397" y="16511"/>
                    <a:pt x="4374" y="16697"/>
                  </a:cubicBezTo>
                  <a:cubicBezTo>
                    <a:pt x="4839" y="16697"/>
                    <a:pt x="5328" y="16604"/>
                    <a:pt x="5816" y="16232"/>
                  </a:cubicBezTo>
                  <a:cubicBezTo>
                    <a:pt x="6119" y="16999"/>
                    <a:pt x="6700" y="17488"/>
                    <a:pt x="7468" y="17488"/>
                  </a:cubicBezTo>
                  <a:cubicBezTo>
                    <a:pt x="7557" y="17505"/>
                    <a:pt x="7642" y="17512"/>
                    <a:pt x="7724" y="17512"/>
                  </a:cubicBezTo>
                  <a:cubicBezTo>
                    <a:pt x="8092" y="17512"/>
                    <a:pt x="8400" y="17357"/>
                    <a:pt x="8724" y="17185"/>
                  </a:cubicBezTo>
                  <a:cubicBezTo>
                    <a:pt x="9026" y="17488"/>
                    <a:pt x="9306" y="17674"/>
                    <a:pt x="9794" y="17767"/>
                  </a:cubicBezTo>
                  <a:cubicBezTo>
                    <a:pt x="9931" y="17800"/>
                    <a:pt x="10071" y="17816"/>
                    <a:pt x="10213" y="17816"/>
                  </a:cubicBezTo>
                  <a:cubicBezTo>
                    <a:pt x="10959" y="17816"/>
                    <a:pt x="11740" y="17380"/>
                    <a:pt x="12307" y="16813"/>
                  </a:cubicBezTo>
                  <a:cubicBezTo>
                    <a:pt x="15424" y="14184"/>
                    <a:pt x="17262" y="10113"/>
                    <a:pt x="16959" y="6042"/>
                  </a:cubicBezTo>
                  <a:cubicBezTo>
                    <a:pt x="16758" y="2974"/>
                    <a:pt x="15446" y="1767"/>
                    <a:pt x="13927" y="1767"/>
                  </a:cubicBezTo>
                  <a:cubicBezTo>
                    <a:pt x="13338" y="1767"/>
                    <a:pt x="12719" y="1948"/>
                    <a:pt x="12121" y="2273"/>
                  </a:cubicBezTo>
                  <a:cubicBezTo>
                    <a:pt x="11488" y="1324"/>
                    <a:pt x="10683" y="919"/>
                    <a:pt x="9845" y="919"/>
                  </a:cubicBezTo>
                  <a:cubicBezTo>
                    <a:pt x="9142" y="919"/>
                    <a:pt x="8415" y="1204"/>
                    <a:pt x="7747" y="1692"/>
                  </a:cubicBezTo>
                  <a:cubicBezTo>
                    <a:pt x="7038" y="660"/>
                    <a:pt x="6055" y="0"/>
                    <a:pt x="503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67" name="Google Shape;967;p14"/>
            <p:cNvSpPr/>
            <p:nvPr/>
          </p:nvSpPr>
          <p:spPr>
            <a:xfrm>
              <a:off x="4024840" y="211714"/>
              <a:ext cx="114121" cy="455616"/>
            </a:xfrm>
            <a:custGeom>
              <a:avLst/>
              <a:gdLst/>
              <a:ahLst/>
              <a:cxnLst/>
              <a:rect l="l" t="t" r="r" b="b"/>
              <a:pathLst>
                <a:path w="3281" h="13099" extrusionOk="0">
                  <a:moveTo>
                    <a:pt x="1931" y="1"/>
                  </a:moveTo>
                  <a:lnTo>
                    <a:pt x="1931" y="1"/>
                  </a:lnTo>
                  <a:cubicBezTo>
                    <a:pt x="2117" y="1164"/>
                    <a:pt x="2210" y="2327"/>
                    <a:pt x="2210" y="3397"/>
                  </a:cubicBezTo>
                  <a:cubicBezTo>
                    <a:pt x="2210" y="4561"/>
                    <a:pt x="2117" y="5631"/>
                    <a:pt x="1931" y="6701"/>
                  </a:cubicBezTo>
                  <a:cubicBezTo>
                    <a:pt x="1838" y="7771"/>
                    <a:pt x="1536" y="8818"/>
                    <a:pt x="1257" y="9888"/>
                  </a:cubicBezTo>
                  <a:cubicBezTo>
                    <a:pt x="861" y="10958"/>
                    <a:pt x="466" y="12028"/>
                    <a:pt x="0" y="13098"/>
                  </a:cubicBezTo>
                  <a:cubicBezTo>
                    <a:pt x="861" y="12308"/>
                    <a:pt x="1536" y="11261"/>
                    <a:pt x="2024" y="10284"/>
                  </a:cubicBezTo>
                  <a:cubicBezTo>
                    <a:pt x="2606" y="9213"/>
                    <a:pt x="2908" y="8050"/>
                    <a:pt x="3094" y="6887"/>
                  </a:cubicBezTo>
                  <a:cubicBezTo>
                    <a:pt x="3280" y="5724"/>
                    <a:pt x="3280" y="4468"/>
                    <a:pt x="3094" y="3304"/>
                  </a:cubicBezTo>
                  <a:cubicBezTo>
                    <a:pt x="2908" y="2141"/>
                    <a:pt x="2513" y="1071"/>
                    <a:pt x="193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68" name="Google Shape;968;p14"/>
            <p:cNvSpPr/>
            <p:nvPr/>
          </p:nvSpPr>
          <p:spPr>
            <a:xfrm>
              <a:off x="3802312" y="363845"/>
              <a:ext cx="50226" cy="340695"/>
            </a:xfrm>
            <a:custGeom>
              <a:avLst/>
              <a:gdLst/>
              <a:ahLst/>
              <a:cxnLst/>
              <a:rect l="l" t="t" r="r" b="b"/>
              <a:pathLst>
                <a:path w="1444" h="9795" extrusionOk="0">
                  <a:moveTo>
                    <a:pt x="861" y="1"/>
                  </a:moveTo>
                  <a:cubicBezTo>
                    <a:pt x="466" y="768"/>
                    <a:pt x="280" y="1536"/>
                    <a:pt x="187" y="2420"/>
                  </a:cubicBezTo>
                  <a:cubicBezTo>
                    <a:pt x="94" y="3281"/>
                    <a:pt x="1" y="4072"/>
                    <a:pt x="94" y="4932"/>
                  </a:cubicBezTo>
                  <a:cubicBezTo>
                    <a:pt x="94" y="5817"/>
                    <a:pt x="280" y="6584"/>
                    <a:pt x="466" y="7468"/>
                  </a:cubicBezTo>
                  <a:cubicBezTo>
                    <a:pt x="675" y="8236"/>
                    <a:pt x="955" y="9004"/>
                    <a:pt x="1443" y="9795"/>
                  </a:cubicBezTo>
                  <a:cubicBezTo>
                    <a:pt x="1443" y="8911"/>
                    <a:pt x="1443" y="8143"/>
                    <a:pt x="1350" y="7259"/>
                  </a:cubicBezTo>
                  <a:lnTo>
                    <a:pt x="1257" y="4839"/>
                  </a:lnTo>
                  <a:lnTo>
                    <a:pt x="1048" y="2513"/>
                  </a:lnTo>
                  <a:cubicBezTo>
                    <a:pt x="1048" y="1652"/>
                    <a:pt x="955" y="861"/>
                    <a:pt x="86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969" name="Google Shape;969;p14"/>
          <p:cNvGrpSpPr/>
          <p:nvPr/>
        </p:nvGrpSpPr>
        <p:grpSpPr>
          <a:xfrm rot="3649446">
            <a:off x="11307956" y="5384798"/>
            <a:ext cx="550201" cy="666797"/>
            <a:chOff x="5709775" y="2465725"/>
            <a:chExt cx="342000" cy="414475"/>
          </a:xfrm>
        </p:grpSpPr>
        <p:sp>
          <p:nvSpPr>
            <p:cNvPr id="970" name="Google Shape;970;p14"/>
            <p:cNvSpPr/>
            <p:nvPr/>
          </p:nvSpPr>
          <p:spPr>
            <a:xfrm>
              <a:off x="5709775" y="2465725"/>
              <a:ext cx="342000" cy="301325"/>
            </a:xfrm>
            <a:custGeom>
              <a:avLst/>
              <a:gdLst/>
              <a:ahLst/>
              <a:cxnLst/>
              <a:rect l="l" t="t" r="r" b="b"/>
              <a:pathLst>
                <a:path w="13680" h="12053" extrusionOk="0">
                  <a:moveTo>
                    <a:pt x="1158" y="0"/>
                  </a:moveTo>
                  <a:cubicBezTo>
                    <a:pt x="949" y="0"/>
                    <a:pt x="749" y="60"/>
                    <a:pt x="582" y="201"/>
                  </a:cubicBezTo>
                  <a:cubicBezTo>
                    <a:pt x="0" y="689"/>
                    <a:pt x="117" y="1550"/>
                    <a:pt x="396" y="2225"/>
                  </a:cubicBezTo>
                  <a:cubicBezTo>
                    <a:pt x="884" y="3597"/>
                    <a:pt x="1862" y="4760"/>
                    <a:pt x="3118" y="5435"/>
                  </a:cubicBezTo>
                  <a:cubicBezTo>
                    <a:pt x="3490" y="5621"/>
                    <a:pt x="3979" y="5923"/>
                    <a:pt x="3885" y="6412"/>
                  </a:cubicBezTo>
                  <a:cubicBezTo>
                    <a:pt x="3809" y="6642"/>
                    <a:pt x="3465" y="6808"/>
                    <a:pt x="3189" y="6808"/>
                  </a:cubicBezTo>
                  <a:cubicBezTo>
                    <a:pt x="3130" y="6808"/>
                    <a:pt x="3074" y="6801"/>
                    <a:pt x="3025" y="6784"/>
                  </a:cubicBezTo>
                  <a:cubicBezTo>
                    <a:pt x="2708" y="6784"/>
                    <a:pt x="2451" y="6665"/>
                    <a:pt x="2171" y="6665"/>
                  </a:cubicBezTo>
                  <a:cubicBezTo>
                    <a:pt x="2101" y="6665"/>
                    <a:pt x="2029" y="6673"/>
                    <a:pt x="1955" y="6691"/>
                  </a:cubicBezTo>
                  <a:cubicBezTo>
                    <a:pt x="1164" y="6784"/>
                    <a:pt x="791" y="7854"/>
                    <a:pt x="1164" y="8529"/>
                  </a:cubicBezTo>
                  <a:cubicBezTo>
                    <a:pt x="1512" y="9124"/>
                    <a:pt x="2241" y="9429"/>
                    <a:pt x="2935" y="9429"/>
                  </a:cubicBezTo>
                  <a:cubicBezTo>
                    <a:pt x="3028" y="9429"/>
                    <a:pt x="3120" y="9424"/>
                    <a:pt x="3211" y="9413"/>
                  </a:cubicBezTo>
                  <a:cubicBezTo>
                    <a:pt x="3979" y="9413"/>
                    <a:pt x="4769" y="9111"/>
                    <a:pt x="5537" y="8924"/>
                  </a:cubicBezTo>
                  <a:cubicBezTo>
                    <a:pt x="5819" y="8871"/>
                    <a:pt x="6101" y="8817"/>
                    <a:pt x="6379" y="8817"/>
                  </a:cubicBezTo>
                  <a:cubicBezTo>
                    <a:pt x="6582" y="8817"/>
                    <a:pt x="6783" y="8846"/>
                    <a:pt x="6980" y="8924"/>
                  </a:cubicBezTo>
                  <a:cubicBezTo>
                    <a:pt x="7375" y="9204"/>
                    <a:pt x="7561" y="9902"/>
                    <a:pt x="7189" y="10181"/>
                  </a:cubicBezTo>
                  <a:cubicBezTo>
                    <a:pt x="7065" y="10275"/>
                    <a:pt x="6914" y="10302"/>
                    <a:pt x="6750" y="10302"/>
                  </a:cubicBezTo>
                  <a:cubicBezTo>
                    <a:pt x="6545" y="10302"/>
                    <a:pt x="6319" y="10261"/>
                    <a:pt x="6101" y="10261"/>
                  </a:cubicBezTo>
                  <a:cubicBezTo>
                    <a:pt x="5936" y="10261"/>
                    <a:pt x="5775" y="10284"/>
                    <a:pt x="5630" y="10367"/>
                  </a:cubicBezTo>
                  <a:cubicBezTo>
                    <a:pt x="5142" y="10576"/>
                    <a:pt x="5049" y="11251"/>
                    <a:pt x="5444" y="11646"/>
                  </a:cubicBezTo>
                  <a:cubicBezTo>
                    <a:pt x="5729" y="11931"/>
                    <a:pt x="6135" y="12052"/>
                    <a:pt x="6529" y="12052"/>
                  </a:cubicBezTo>
                  <a:cubicBezTo>
                    <a:pt x="6651" y="12052"/>
                    <a:pt x="6771" y="12041"/>
                    <a:pt x="6887" y="12019"/>
                  </a:cubicBezTo>
                  <a:cubicBezTo>
                    <a:pt x="7375" y="12019"/>
                    <a:pt x="7864" y="11739"/>
                    <a:pt x="8445" y="11646"/>
                  </a:cubicBezTo>
                  <a:cubicBezTo>
                    <a:pt x="8736" y="11542"/>
                    <a:pt x="9073" y="11489"/>
                    <a:pt x="9411" y="11489"/>
                  </a:cubicBezTo>
                  <a:cubicBezTo>
                    <a:pt x="9748" y="11489"/>
                    <a:pt x="10085" y="11542"/>
                    <a:pt x="10376" y="11646"/>
                  </a:cubicBezTo>
                  <a:cubicBezTo>
                    <a:pt x="10609" y="11718"/>
                    <a:pt x="11171" y="12023"/>
                    <a:pt x="11556" y="12023"/>
                  </a:cubicBezTo>
                  <a:cubicBezTo>
                    <a:pt x="11672" y="12023"/>
                    <a:pt x="11772" y="11995"/>
                    <a:pt x="11842" y="11926"/>
                  </a:cubicBezTo>
                  <a:cubicBezTo>
                    <a:pt x="12028" y="11832"/>
                    <a:pt x="12028" y="10762"/>
                    <a:pt x="12121" y="10367"/>
                  </a:cubicBezTo>
                  <a:cubicBezTo>
                    <a:pt x="12330" y="9902"/>
                    <a:pt x="12702" y="9413"/>
                    <a:pt x="13005" y="9018"/>
                  </a:cubicBezTo>
                  <a:cubicBezTo>
                    <a:pt x="13377" y="8343"/>
                    <a:pt x="13680" y="7668"/>
                    <a:pt x="13493" y="6877"/>
                  </a:cubicBezTo>
                  <a:cubicBezTo>
                    <a:pt x="13406" y="6370"/>
                    <a:pt x="12845" y="5968"/>
                    <a:pt x="12325" y="5968"/>
                  </a:cubicBezTo>
                  <a:cubicBezTo>
                    <a:pt x="12153" y="5968"/>
                    <a:pt x="11986" y="6012"/>
                    <a:pt x="11842" y="6110"/>
                  </a:cubicBezTo>
                  <a:cubicBezTo>
                    <a:pt x="11446" y="6412"/>
                    <a:pt x="11260" y="7180"/>
                    <a:pt x="10679" y="7180"/>
                  </a:cubicBezTo>
                  <a:cubicBezTo>
                    <a:pt x="10190" y="7180"/>
                    <a:pt x="9888" y="6505"/>
                    <a:pt x="10097" y="6017"/>
                  </a:cubicBezTo>
                  <a:cubicBezTo>
                    <a:pt x="10283" y="5621"/>
                    <a:pt x="10679" y="5249"/>
                    <a:pt x="10958" y="4853"/>
                  </a:cubicBezTo>
                  <a:cubicBezTo>
                    <a:pt x="11260" y="4458"/>
                    <a:pt x="11446" y="3876"/>
                    <a:pt x="11167" y="3504"/>
                  </a:cubicBezTo>
                  <a:cubicBezTo>
                    <a:pt x="10992" y="3329"/>
                    <a:pt x="10781" y="3250"/>
                    <a:pt x="10558" y="3250"/>
                  </a:cubicBezTo>
                  <a:cubicBezTo>
                    <a:pt x="10276" y="3250"/>
                    <a:pt x="9974" y="3376"/>
                    <a:pt x="9701" y="3597"/>
                  </a:cubicBezTo>
                  <a:cubicBezTo>
                    <a:pt x="9306" y="3876"/>
                    <a:pt x="9120" y="4365"/>
                    <a:pt x="8631" y="4667"/>
                  </a:cubicBezTo>
                  <a:cubicBezTo>
                    <a:pt x="8406" y="4893"/>
                    <a:pt x="8104" y="5016"/>
                    <a:pt x="7813" y="5016"/>
                  </a:cubicBezTo>
                  <a:cubicBezTo>
                    <a:pt x="7623" y="5016"/>
                    <a:pt x="7438" y="4963"/>
                    <a:pt x="7282" y="4853"/>
                  </a:cubicBezTo>
                  <a:cubicBezTo>
                    <a:pt x="6887" y="4365"/>
                    <a:pt x="7096" y="3690"/>
                    <a:pt x="7468" y="3202"/>
                  </a:cubicBezTo>
                  <a:cubicBezTo>
                    <a:pt x="7864" y="2806"/>
                    <a:pt x="8259" y="2341"/>
                    <a:pt x="8259" y="1759"/>
                  </a:cubicBezTo>
                  <a:cubicBezTo>
                    <a:pt x="8155" y="1132"/>
                    <a:pt x="7599" y="768"/>
                    <a:pt x="6998" y="768"/>
                  </a:cubicBezTo>
                  <a:cubicBezTo>
                    <a:pt x="6930" y="768"/>
                    <a:pt x="6862" y="773"/>
                    <a:pt x="6793" y="782"/>
                  </a:cubicBezTo>
                  <a:cubicBezTo>
                    <a:pt x="6212" y="875"/>
                    <a:pt x="5723" y="1457"/>
                    <a:pt x="5444" y="2038"/>
                  </a:cubicBezTo>
                  <a:cubicBezTo>
                    <a:pt x="5235" y="2713"/>
                    <a:pt x="5235" y="3295"/>
                    <a:pt x="5235" y="3969"/>
                  </a:cubicBezTo>
                  <a:cubicBezTo>
                    <a:pt x="5126" y="3999"/>
                    <a:pt x="5020" y="4013"/>
                    <a:pt x="4916" y="4013"/>
                  </a:cubicBezTo>
                  <a:cubicBezTo>
                    <a:pt x="4284" y="4013"/>
                    <a:pt x="3750" y="3502"/>
                    <a:pt x="3490" y="2922"/>
                  </a:cubicBezTo>
                  <a:cubicBezTo>
                    <a:pt x="3118" y="2225"/>
                    <a:pt x="3025" y="1457"/>
                    <a:pt x="2536" y="782"/>
                  </a:cubicBezTo>
                  <a:cubicBezTo>
                    <a:pt x="2254" y="368"/>
                    <a:pt x="1677" y="0"/>
                    <a:pt x="11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971" name="Google Shape;971;p14"/>
            <p:cNvSpPr/>
            <p:nvPr/>
          </p:nvSpPr>
          <p:spPr>
            <a:xfrm>
              <a:off x="5833650" y="2608575"/>
              <a:ext cx="218125" cy="271625"/>
            </a:xfrm>
            <a:custGeom>
              <a:avLst/>
              <a:gdLst/>
              <a:ahLst/>
              <a:cxnLst/>
              <a:rect l="l" t="t" r="r" b="b"/>
              <a:pathLst>
                <a:path w="8725" h="10865" extrusionOk="0">
                  <a:moveTo>
                    <a:pt x="1" y="0"/>
                  </a:moveTo>
                  <a:cubicBezTo>
                    <a:pt x="1071" y="582"/>
                    <a:pt x="2141" y="1280"/>
                    <a:pt x="3002" y="2047"/>
                  </a:cubicBezTo>
                  <a:cubicBezTo>
                    <a:pt x="3886" y="2722"/>
                    <a:pt x="4746" y="3606"/>
                    <a:pt x="5421" y="4467"/>
                  </a:cubicBezTo>
                  <a:cubicBezTo>
                    <a:pt x="6212" y="5444"/>
                    <a:pt x="6794" y="6398"/>
                    <a:pt x="7259" y="7468"/>
                  </a:cubicBezTo>
                  <a:cubicBezTo>
                    <a:pt x="7841" y="8538"/>
                    <a:pt x="8236" y="9701"/>
                    <a:pt x="8538" y="10864"/>
                  </a:cubicBezTo>
                  <a:cubicBezTo>
                    <a:pt x="8725" y="9701"/>
                    <a:pt x="8538" y="8352"/>
                    <a:pt x="8143" y="7189"/>
                  </a:cubicBezTo>
                  <a:cubicBezTo>
                    <a:pt x="7747" y="5932"/>
                    <a:pt x="7166" y="4769"/>
                    <a:pt x="6398" y="3792"/>
                  </a:cubicBezTo>
                  <a:cubicBezTo>
                    <a:pt x="5630" y="2815"/>
                    <a:pt x="4653" y="1954"/>
                    <a:pt x="3583" y="1280"/>
                  </a:cubicBezTo>
                  <a:cubicBezTo>
                    <a:pt x="2420" y="582"/>
                    <a:pt x="1257" y="116"/>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Tree>
    <p:extLst>
      <p:ext uri="{BB962C8B-B14F-4D97-AF65-F5344CB8AC3E}">
        <p14:creationId xmlns:p14="http://schemas.microsoft.com/office/powerpoint/2010/main" val="33163371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373"/>
        <p:cNvGrpSpPr/>
        <p:nvPr/>
      </p:nvGrpSpPr>
      <p:grpSpPr>
        <a:xfrm>
          <a:off x="0" y="0"/>
          <a:ext cx="0" cy="0"/>
          <a:chOff x="0" y="0"/>
          <a:chExt cx="0" cy="0"/>
        </a:xfrm>
      </p:grpSpPr>
      <p:sp>
        <p:nvSpPr>
          <p:cNvPr id="1374" name="Google Shape;1374;p20"/>
          <p:cNvSpPr/>
          <p:nvPr/>
        </p:nvSpPr>
        <p:spPr>
          <a:xfrm>
            <a:off x="-1048400" y="-359116"/>
            <a:ext cx="2846085" cy="2538967"/>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1375" name="Google Shape;1375;p20"/>
          <p:cNvSpPr txBox="1">
            <a:spLocks noGrp="1"/>
          </p:cNvSpPr>
          <p:nvPr>
            <p:ph type="title"/>
          </p:nvPr>
        </p:nvSpPr>
        <p:spPr>
          <a:xfrm>
            <a:off x="5812467" y="719333"/>
            <a:ext cx="5428400" cy="8336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accent1"/>
              </a:buClr>
              <a:buSzPts val="3000"/>
              <a:buNone/>
              <a:defRPr sz="4000">
                <a:solidFill>
                  <a:schemeClr val="accent1"/>
                </a:solidFill>
              </a:defRPr>
            </a:lvl1pPr>
            <a:lvl2pPr lvl="1" algn="r" rtl="0">
              <a:spcBef>
                <a:spcPts val="0"/>
              </a:spcBef>
              <a:spcAft>
                <a:spcPts val="0"/>
              </a:spcAft>
              <a:buClr>
                <a:schemeClr val="accent1"/>
              </a:buClr>
              <a:buSzPts val="3000"/>
              <a:buNone/>
              <a:defRPr sz="4000">
                <a:solidFill>
                  <a:schemeClr val="accent1"/>
                </a:solidFill>
              </a:defRPr>
            </a:lvl2pPr>
            <a:lvl3pPr lvl="2" algn="r" rtl="0">
              <a:spcBef>
                <a:spcPts val="0"/>
              </a:spcBef>
              <a:spcAft>
                <a:spcPts val="0"/>
              </a:spcAft>
              <a:buClr>
                <a:schemeClr val="accent1"/>
              </a:buClr>
              <a:buSzPts val="3000"/>
              <a:buNone/>
              <a:defRPr sz="4000">
                <a:solidFill>
                  <a:schemeClr val="accent1"/>
                </a:solidFill>
              </a:defRPr>
            </a:lvl3pPr>
            <a:lvl4pPr lvl="3" algn="r" rtl="0">
              <a:spcBef>
                <a:spcPts val="0"/>
              </a:spcBef>
              <a:spcAft>
                <a:spcPts val="0"/>
              </a:spcAft>
              <a:buClr>
                <a:schemeClr val="accent1"/>
              </a:buClr>
              <a:buSzPts val="3000"/>
              <a:buNone/>
              <a:defRPr sz="4000">
                <a:solidFill>
                  <a:schemeClr val="accent1"/>
                </a:solidFill>
              </a:defRPr>
            </a:lvl4pPr>
            <a:lvl5pPr lvl="4" algn="r" rtl="0">
              <a:spcBef>
                <a:spcPts val="0"/>
              </a:spcBef>
              <a:spcAft>
                <a:spcPts val="0"/>
              </a:spcAft>
              <a:buClr>
                <a:schemeClr val="accent1"/>
              </a:buClr>
              <a:buSzPts val="3000"/>
              <a:buNone/>
              <a:defRPr sz="4000">
                <a:solidFill>
                  <a:schemeClr val="accent1"/>
                </a:solidFill>
              </a:defRPr>
            </a:lvl5pPr>
            <a:lvl6pPr lvl="5" algn="r" rtl="0">
              <a:spcBef>
                <a:spcPts val="0"/>
              </a:spcBef>
              <a:spcAft>
                <a:spcPts val="0"/>
              </a:spcAft>
              <a:buClr>
                <a:schemeClr val="accent1"/>
              </a:buClr>
              <a:buSzPts val="3000"/>
              <a:buNone/>
              <a:defRPr sz="4000">
                <a:solidFill>
                  <a:schemeClr val="accent1"/>
                </a:solidFill>
              </a:defRPr>
            </a:lvl6pPr>
            <a:lvl7pPr lvl="6" algn="r" rtl="0">
              <a:spcBef>
                <a:spcPts val="0"/>
              </a:spcBef>
              <a:spcAft>
                <a:spcPts val="0"/>
              </a:spcAft>
              <a:buClr>
                <a:schemeClr val="accent1"/>
              </a:buClr>
              <a:buSzPts val="3000"/>
              <a:buNone/>
              <a:defRPr sz="4000">
                <a:solidFill>
                  <a:schemeClr val="accent1"/>
                </a:solidFill>
              </a:defRPr>
            </a:lvl7pPr>
            <a:lvl8pPr lvl="7" algn="r" rtl="0">
              <a:spcBef>
                <a:spcPts val="0"/>
              </a:spcBef>
              <a:spcAft>
                <a:spcPts val="0"/>
              </a:spcAft>
              <a:buClr>
                <a:schemeClr val="accent1"/>
              </a:buClr>
              <a:buSzPts val="3000"/>
              <a:buNone/>
              <a:defRPr sz="4000">
                <a:solidFill>
                  <a:schemeClr val="accent1"/>
                </a:solidFill>
              </a:defRPr>
            </a:lvl8pPr>
            <a:lvl9pPr lvl="8" algn="r" rtl="0">
              <a:spcBef>
                <a:spcPts val="0"/>
              </a:spcBef>
              <a:spcAft>
                <a:spcPts val="0"/>
              </a:spcAft>
              <a:buClr>
                <a:schemeClr val="accent1"/>
              </a:buClr>
              <a:buSzPts val="3000"/>
              <a:buNone/>
              <a:defRPr sz="4000">
                <a:solidFill>
                  <a:schemeClr val="accent1"/>
                </a:solidFill>
              </a:defRPr>
            </a:lvl9pPr>
          </a:lstStyle>
          <a:p>
            <a:endParaRPr/>
          </a:p>
        </p:txBody>
      </p:sp>
      <p:sp>
        <p:nvSpPr>
          <p:cNvPr id="1376" name="Google Shape;1376;p20"/>
          <p:cNvSpPr/>
          <p:nvPr/>
        </p:nvSpPr>
        <p:spPr>
          <a:xfrm>
            <a:off x="8459600" y="5051767"/>
            <a:ext cx="4153128" cy="2380180"/>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1377" name="Google Shape;1377;p20"/>
          <p:cNvGrpSpPr/>
          <p:nvPr/>
        </p:nvGrpSpPr>
        <p:grpSpPr>
          <a:xfrm rot="10800000" flipH="1">
            <a:off x="10303091" y="5684915"/>
            <a:ext cx="2705893" cy="1173085"/>
            <a:chOff x="2915775" y="2073500"/>
            <a:chExt cx="874750" cy="394925"/>
          </a:xfrm>
        </p:grpSpPr>
        <p:sp>
          <p:nvSpPr>
            <p:cNvPr id="1378" name="Google Shape;1378;p20"/>
            <p:cNvSpPr/>
            <p:nvPr/>
          </p:nvSpPr>
          <p:spPr>
            <a:xfrm>
              <a:off x="3546225" y="2317775"/>
              <a:ext cx="48300" cy="38975"/>
            </a:xfrm>
            <a:custGeom>
              <a:avLst/>
              <a:gdLst/>
              <a:ahLst/>
              <a:cxnLst/>
              <a:rect l="l" t="t" r="r" b="b"/>
              <a:pathLst>
                <a:path w="1932" h="1559" extrusionOk="0">
                  <a:moveTo>
                    <a:pt x="955" y="0"/>
                  </a:moveTo>
                  <a:cubicBezTo>
                    <a:pt x="1" y="0"/>
                    <a:pt x="1" y="1559"/>
                    <a:pt x="955" y="1559"/>
                  </a:cubicBezTo>
                  <a:cubicBezTo>
                    <a:pt x="1932" y="1559"/>
                    <a:pt x="1932" y="0"/>
                    <a:pt x="9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79" name="Google Shape;1379;p20"/>
            <p:cNvSpPr/>
            <p:nvPr/>
          </p:nvSpPr>
          <p:spPr>
            <a:xfrm>
              <a:off x="3681750" y="2300900"/>
              <a:ext cx="38975" cy="45975"/>
            </a:xfrm>
            <a:custGeom>
              <a:avLst/>
              <a:gdLst/>
              <a:ahLst/>
              <a:cxnLst/>
              <a:rect l="l" t="t" r="r" b="b"/>
              <a:pathLst>
                <a:path w="1559" h="1839" extrusionOk="0">
                  <a:moveTo>
                    <a:pt x="768" y="1"/>
                  </a:moveTo>
                  <a:cubicBezTo>
                    <a:pt x="396" y="1"/>
                    <a:pt x="0" y="303"/>
                    <a:pt x="0" y="675"/>
                  </a:cubicBezTo>
                  <a:lnTo>
                    <a:pt x="0" y="1071"/>
                  </a:lnTo>
                  <a:cubicBezTo>
                    <a:pt x="0" y="1466"/>
                    <a:pt x="396" y="1838"/>
                    <a:pt x="768" y="1838"/>
                  </a:cubicBezTo>
                  <a:cubicBezTo>
                    <a:pt x="1164" y="1838"/>
                    <a:pt x="1559" y="1466"/>
                    <a:pt x="1559" y="1071"/>
                  </a:cubicBezTo>
                  <a:lnTo>
                    <a:pt x="1559" y="675"/>
                  </a:lnTo>
                  <a:cubicBezTo>
                    <a:pt x="1559" y="303"/>
                    <a:pt x="1164" y="1"/>
                    <a:pt x="7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0" name="Google Shape;1380;p20"/>
            <p:cNvSpPr/>
            <p:nvPr/>
          </p:nvSpPr>
          <p:spPr>
            <a:xfrm>
              <a:off x="3611375" y="2245075"/>
              <a:ext cx="48300" cy="36650"/>
            </a:xfrm>
            <a:custGeom>
              <a:avLst/>
              <a:gdLst/>
              <a:ahLst/>
              <a:cxnLst/>
              <a:rect l="l" t="t" r="r" b="b"/>
              <a:pathLst>
                <a:path w="1932" h="1466" extrusionOk="0">
                  <a:moveTo>
                    <a:pt x="977" y="0"/>
                  </a:moveTo>
                  <a:cubicBezTo>
                    <a:pt x="0" y="0"/>
                    <a:pt x="0" y="1466"/>
                    <a:pt x="977" y="1466"/>
                  </a:cubicBezTo>
                  <a:cubicBezTo>
                    <a:pt x="1931" y="1466"/>
                    <a:pt x="1931"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1" name="Google Shape;1381;p20"/>
            <p:cNvSpPr/>
            <p:nvPr/>
          </p:nvSpPr>
          <p:spPr>
            <a:xfrm>
              <a:off x="3706175" y="2235750"/>
              <a:ext cx="48300" cy="36100"/>
            </a:xfrm>
            <a:custGeom>
              <a:avLst/>
              <a:gdLst/>
              <a:ahLst/>
              <a:cxnLst/>
              <a:rect l="l" t="t" r="r" b="b"/>
              <a:pathLst>
                <a:path w="1932" h="1444" extrusionOk="0">
                  <a:moveTo>
                    <a:pt x="954" y="1"/>
                  </a:moveTo>
                  <a:cubicBezTo>
                    <a:pt x="0" y="1"/>
                    <a:pt x="0" y="1443"/>
                    <a:pt x="954" y="1443"/>
                  </a:cubicBezTo>
                  <a:cubicBezTo>
                    <a:pt x="1838" y="1443"/>
                    <a:pt x="1931"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2" name="Google Shape;1382;p20"/>
            <p:cNvSpPr/>
            <p:nvPr/>
          </p:nvSpPr>
          <p:spPr>
            <a:xfrm>
              <a:off x="3742225" y="2150850"/>
              <a:ext cx="48300" cy="36075"/>
            </a:xfrm>
            <a:custGeom>
              <a:avLst/>
              <a:gdLst/>
              <a:ahLst/>
              <a:cxnLst/>
              <a:rect l="l" t="t" r="r" b="b"/>
              <a:pathLst>
                <a:path w="1932" h="1443" extrusionOk="0">
                  <a:moveTo>
                    <a:pt x="978" y="0"/>
                  </a:moveTo>
                  <a:cubicBezTo>
                    <a:pt x="1" y="0"/>
                    <a:pt x="1" y="1443"/>
                    <a:pt x="978" y="1443"/>
                  </a:cubicBezTo>
                  <a:cubicBezTo>
                    <a:pt x="1932" y="1443"/>
                    <a:pt x="1932" y="0"/>
                    <a:pt x="9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3" name="Google Shape;1383;p20"/>
            <p:cNvSpPr/>
            <p:nvPr/>
          </p:nvSpPr>
          <p:spPr>
            <a:xfrm>
              <a:off x="3659650" y="2160725"/>
              <a:ext cx="46550" cy="36100"/>
            </a:xfrm>
            <a:custGeom>
              <a:avLst/>
              <a:gdLst/>
              <a:ahLst/>
              <a:cxnLst/>
              <a:rect l="l" t="t" r="r" b="b"/>
              <a:pathLst>
                <a:path w="1862" h="1444" extrusionOk="0">
                  <a:moveTo>
                    <a:pt x="884" y="1"/>
                  </a:moveTo>
                  <a:cubicBezTo>
                    <a:pt x="0" y="1"/>
                    <a:pt x="0" y="1443"/>
                    <a:pt x="884" y="1443"/>
                  </a:cubicBezTo>
                  <a:cubicBezTo>
                    <a:pt x="1861" y="1443"/>
                    <a:pt x="1861" y="1"/>
                    <a:pt x="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4" name="Google Shape;1384;p20"/>
            <p:cNvSpPr/>
            <p:nvPr/>
          </p:nvSpPr>
          <p:spPr>
            <a:xfrm>
              <a:off x="3579975" y="2121775"/>
              <a:ext cx="36075" cy="46325"/>
            </a:xfrm>
            <a:custGeom>
              <a:avLst/>
              <a:gdLst/>
              <a:ahLst/>
              <a:cxnLst/>
              <a:rect l="l" t="t" r="r" b="b"/>
              <a:pathLst>
                <a:path w="1443" h="1853" extrusionOk="0">
                  <a:moveTo>
                    <a:pt x="768" y="0"/>
                  </a:moveTo>
                  <a:cubicBezTo>
                    <a:pt x="279" y="0"/>
                    <a:pt x="0" y="396"/>
                    <a:pt x="0" y="768"/>
                  </a:cubicBezTo>
                  <a:lnTo>
                    <a:pt x="0" y="1163"/>
                  </a:lnTo>
                  <a:cubicBezTo>
                    <a:pt x="0" y="1517"/>
                    <a:pt x="317" y="1853"/>
                    <a:pt x="650" y="1853"/>
                  </a:cubicBezTo>
                  <a:cubicBezTo>
                    <a:pt x="689" y="1853"/>
                    <a:pt x="729" y="1848"/>
                    <a:pt x="768" y="1838"/>
                  </a:cubicBezTo>
                  <a:cubicBezTo>
                    <a:pt x="1163" y="1838"/>
                    <a:pt x="1443" y="1559"/>
                    <a:pt x="1443" y="1163"/>
                  </a:cubicBezTo>
                  <a:lnTo>
                    <a:pt x="1443" y="768"/>
                  </a:lnTo>
                  <a:cubicBezTo>
                    <a:pt x="1443" y="396"/>
                    <a:pt x="1163" y="0"/>
                    <a:pt x="7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5" name="Google Shape;1385;p20"/>
            <p:cNvSpPr/>
            <p:nvPr/>
          </p:nvSpPr>
          <p:spPr>
            <a:xfrm>
              <a:off x="3444450" y="2140950"/>
              <a:ext cx="45975" cy="36675"/>
            </a:xfrm>
            <a:custGeom>
              <a:avLst/>
              <a:gdLst/>
              <a:ahLst/>
              <a:cxnLst/>
              <a:rect l="l" t="t" r="r" b="b"/>
              <a:pathLst>
                <a:path w="1839" h="1467" extrusionOk="0">
                  <a:moveTo>
                    <a:pt x="954" y="1"/>
                  </a:moveTo>
                  <a:cubicBezTo>
                    <a:pt x="1" y="1"/>
                    <a:pt x="1" y="1467"/>
                    <a:pt x="954" y="1467"/>
                  </a:cubicBezTo>
                  <a:cubicBezTo>
                    <a:pt x="1839" y="1467"/>
                    <a:pt x="1839"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6" name="Google Shape;1386;p20"/>
            <p:cNvSpPr/>
            <p:nvPr/>
          </p:nvSpPr>
          <p:spPr>
            <a:xfrm>
              <a:off x="3495050" y="2206675"/>
              <a:ext cx="48300" cy="55675"/>
            </a:xfrm>
            <a:custGeom>
              <a:avLst/>
              <a:gdLst/>
              <a:ahLst/>
              <a:cxnLst/>
              <a:rect l="l" t="t" r="r" b="b"/>
              <a:pathLst>
                <a:path w="1932" h="2227" extrusionOk="0">
                  <a:moveTo>
                    <a:pt x="1147" y="1"/>
                  </a:moveTo>
                  <a:cubicBezTo>
                    <a:pt x="872" y="1"/>
                    <a:pt x="613" y="125"/>
                    <a:pt x="489" y="373"/>
                  </a:cubicBezTo>
                  <a:cubicBezTo>
                    <a:pt x="396" y="675"/>
                    <a:pt x="303" y="862"/>
                    <a:pt x="187" y="1164"/>
                  </a:cubicBezTo>
                  <a:cubicBezTo>
                    <a:pt x="1" y="1443"/>
                    <a:pt x="94" y="1932"/>
                    <a:pt x="396" y="2118"/>
                  </a:cubicBezTo>
                  <a:cubicBezTo>
                    <a:pt x="525" y="2190"/>
                    <a:pt x="668" y="2227"/>
                    <a:pt x="808" y="2227"/>
                  </a:cubicBezTo>
                  <a:cubicBezTo>
                    <a:pt x="1073" y="2227"/>
                    <a:pt x="1329" y="2097"/>
                    <a:pt x="1466" y="1839"/>
                  </a:cubicBezTo>
                  <a:cubicBezTo>
                    <a:pt x="1559" y="1653"/>
                    <a:pt x="1652" y="1350"/>
                    <a:pt x="1838" y="1164"/>
                  </a:cubicBezTo>
                  <a:cubicBezTo>
                    <a:pt x="1932" y="768"/>
                    <a:pt x="1932" y="280"/>
                    <a:pt x="1559" y="94"/>
                  </a:cubicBezTo>
                  <a:cubicBezTo>
                    <a:pt x="1427" y="32"/>
                    <a:pt x="1285" y="1"/>
                    <a:pt x="1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7" name="Google Shape;1387;p20"/>
            <p:cNvSpPr/>
            <p:nvPr/>
          </p:nvSpPr>
          <p:spPr>
            <a:xfrm>
              <a:off x="3383375" y="2244725"/>
              <a:ext cx="36675" cy="46900"/>
            </a:xfrm>
            <a:custGeom>
              <a:avLst/>
              <a:gdLst/>
              <a:ahLst/>
              <a:cxnLst/>
              <a:rect l="l" t="t" r="r" b="b"/>
              <a:pathLst>
                <a:path w="1467" h="1876" extrusionOk="0">
                  <a:moveTo>
                    <a:pt x="902" y="0"/>
                  </a:moveTo>
                  <a:cubicBezTo>
                    <a:pt x="866" y="0"/>
                    <a:pt x="829" y="5"/>
                    <a:pt x="792" y="14"/>
                  </a:cubicBezTo>
                  <a:cubicBezTo>
                    <a:pt x="303" y="14"/>
                    <a:pt x="1" y="317"/>
                    <a:pt x="1" y="712"/>
                  </a:cubicBezTo>
                  <a:lnTo>
                    <a:pt x="1" y="1084"/>
                  </a:lnTo>
                  <a:cubicBezTo>
                    <a:pt x="1" y="1480"/>
                    <a:pt x="303" y="1875"/>
                    <a:pt x="792" y="1875"/>
                  </a:cubicBezTo>
                  <a:cubicBezTo>
                    <a:pt x="1164" y="1759"/>
                    <a:pt x="1467" y="1480"/>
                    <a:pt x="1467" y="1084"/>
                  </a:cubicBezTo>
                  <a:lnTo>
                    <a:pt x="1467" y="712"/>
                  </a:lnTo>
                  <a:cubicBezTo>
                    <a:pt x="1467" y="356"/>
                    <a:pt x="1222" y="0"/>
                    <a:pt x="9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8" name="Google Shape;1388;p20"/>
            <p:cNvSpPr/>
            <p:nvPr/>
          </p:nvSpPr>
          <p:spPr>
            <a:xfrm>
              <a:off x="3306025" y="2123525"/>
              <a:ext cx="51225" cy="44800"/>
            </a:xfrm>
            <a:custGeom>
              <a:avLst/>
              <a:gdLst/>
              <a:ahLst/>
              <a:cxnLst/>
              <a:rect l="l" t="t" r="r" b="b"/>
              <a:pathLst>
                <a:path w="2049" h="1792" extrusionOk="0">
                  <a:moveTo>
                    <a:pt x="1219" y="0"/>
                  </a:moveTo>
                  <a:cubicBezTo>
                    <a:pt x="1024" y="0"/>
                    <a:pt x="827" y="70"/>
                    <a:pt x="676" y="209"/>
                  </a:cubicBezTo>
                  <a:cubicBezTo>
                    <a:pt x="582" y="326"/>
                    <a:pt x="489" y="419"/>
                    <a:pt x="303" y="512"/>
                  </a:cubicBezTo>
                  <a:cubicBezTo>
                    <a:pt x="1" y="791"/>
                    <a:pt x="1" y="1280"/>
                    <a:pt x="303" y="1582"/>
                  </a:cubicBezTo>
                  <a:cubicBezTo>
                    <a:pt x="443" y="1722"/>
                    <a:pt x="635" y="1791"/>
                    <a:pt x="827" y="1791"/>
                  </a:cubicBezTo>
                  <a:cubicBezTo>
                    <a:pt x="1019" y="1791"/>
                    <a:pt x="1211" y="1722"/>
                    <a:pt x="1350" y="1582"/>
                  </a:cubicBezTo>
                  <a:cubicBezTo>
                    <a:pt x="1466" y="1489"/>
                    <a:pt x="1653" y="1373"/>
                    <a:pt x="1746" y="1187"/>
                  </a:cubicBezTo>
                  <a:cubicBezTo>
                    <a:pt x="2048" y="907"/>
                    <a:pt x="2048" y="419"/>
                    <a:pt x="1746" y="209"/>
                  </a:cubicBezTo>
                  <a:cubicBezTo>
                    <a:pt x="1606" y="70"/>
                    <a:pt x="1414" y="0"/>
                    <a:pt x="12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89" name="Google Shape;1389;p20"/>
            <p:cNvSpPr/>
            <p:nvPr/>
          </p:nvSpPr>
          <p:spPr>
            <a:xfrm>
              <a:off x="3097825" y="2131650"/>
              <a:ext cx="45975" cy="36100"/>
            </a:xfrm>
            <a:custGeom>
              <a:avLst/>
              <a:gdLst/>
              <a:ahLst/>
              <a:cxnLst/>
              <a:rect l="l" t="t" r="r" b="b"/>
              <a:pathLst>
                <a:path w="1839" h="1444" extrusionOk="0">
                  <a:moveTo>
                    <a:pt x="954" y="1"/>
                  </a:moveTo>
                  <a:cubicBezTo>
                    <a:pt x="0" y="1"/>
                    <a:pt x="0" y="1443"/>
                    <a:pt x="954" y="1443"/>
                  </a:cubicBezTo>
                  <a:cubicBezTo>
                    <a:pt x="1838" y="1443"/>
                    <a:pt x="1838"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0" name="Google Shape;1390;p20"/>
            <p:cNvSpPr/>
            <p:nvPr/>
          </p:nvSpPr>
          <p:spPr>
            <a:xfrm>
              <a:off x="3194375" y="2140950"/>
              <a:ext cx="48875" cy="36675"/>
            </a:xfrm>
            <a:custGeom>
              <a:avLst/>
              <a:gdLst/>
              <a:ahLst/>
              <a:cxnLst/>
              <a:rect l="l" t="t" r="r" b="b"/>
              <a:pathLst>
                <a:path w="1955" h="1467" extrusionOk="0">
                  <a:moveTo>
                    <a:pt x="791" y="1"/>
                  </a:moveTo>
                  <a:cubicBezTo>
                    <a:pt x="396" y="1"/>
                    <a:pt x="0" y="396"/>
                    <a:pt x="117" y="792"/>
                  </a:cubicBezTo>
                  <a:cubicBezTo>
                    <a:pt x="117" y="1164"/>
                    <a:pt x="396" y="1467"/>
                    <a:pt x="791" y="1467"/>
                  </a:cubicBezTo>
                  <a:lnTo>
                    <a:pt x="1163" y="1467"/>
                  </a:lnTo>
                  <a:cubicBezTo>
                    <a:pt x="1559" y="1467"/>
                    <a:pt x="1954" y="1164"/>
                    <a:pt x="1954" y="792"/>
                  </a:cubicBezTo>
                  <a:cubicBezTo>
                    <a:pt x="1954" y="396"/>
                    <a:pt x="1559" y="1"/>
                    <a:pt x="1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1" name="Google Shape;1391;p20"/>
            <p:cNvSpPr/>
            <p:nvPr/>
          </p:nvSpPr>
          <p:spPr>
            <a:xfrm>
              <a:off x="2925675" y="2131650"/>
              <a:ext cx="36075" cy="45975"/>
            </a:xfrm>
            <a:custGeom>
              <a:avLst/>
              <a:gdLst/>
              <a:ahLst/>
              <a:cxnLst/>
              <a:rect l="l" t="t" r="r" b="b"/>
              <a:pathLst>
                <a:path w="1443" h="1839" extrusionOk="0">
                  <a:moveTo>
                    <a:pt x="675" y="1"/>
                  </a:moveTo>
                  <a:cubicBezTo>
                    <a:pt x="279" y="1"/>
                    <a:pt x="0" y="373"/>
                    <a:pt x="0" y="768"/>
                  </a:cubicBezTo>
                  <a:lnTo>
                    <a:pt x="0" y="1164"/>
                  </a:lnTo>
                  <a:cubicBezTo>
                    <a:pt x="0" y="1536"/>
                    <a:pt x="279" y="1839"/>
                    <a:pt x="675" y="1839"/>
                  </a:cubicBezTo>
                  <a:cubicBezTo>
                    <a:pt x="1070" y="1839"/>
                    <a:pt x="1443" y="1536"/>
                    <a:pt x="1443" y="1164"/>
                  </a:cubicBezTo>
                  <a:lnTo>
                    <a:pt x="1443" y="768"/>
                  </a:lnTo>
                  <a:cubicBezTo>
                    <a:pt x="1443" y="373"/>
                    <a:pt x="1070" y="1"/>
                    <a:pt x="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2" name="Google Shape;1392;p20"/>
            <p:cNvSpPr/>
            <p:nvPr/>
          </p:nvSpPr>
          <p:spPr>
            <a:xfrm>
              <a:off x="3405475" y="2346850"/>
              <a:ext cx="48300" cy="36650"/>
            </a:xfrm>
            <a:custGeom>
              <a:avLst/>
              <a:gdLst/>
              <a:ahLst/>
              <a:cxnLst/>
              <a:rect l="l" t="t" r="r" b="b"/>
              <a:pathLst>
                <a:path w="1932" h="1466" extrusionOk="0">
                  <a:moveTo>
                    <a:pt x="978" y="0"/>
                  </a:moveTo>
                  <a:cubicBezTo>
                    <a:pt x="1" y="0"/>
                    <a:pt x="1" y="1466"/>
                    <a:pt x="978" y="1466"/>
                  </a:cubicBezTo>
                  <a:cubicBezTo>
                    <a:pt x="1932" y="1466"/>
                    <a:pt x="1932" y="0"/>
                    <a:pt x="9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3" name="Google Shape;1393;p20"/>
            <p:cNvSpPr/>
            <p:nvPr/>
          </p:nvSpPr>
          <p:spPr>
            <a:xfrm>
              <a:off x="3480525" y="2402675"/>
              <a:ext cx="48275" cy="36675"/>
            </a:xfrm>
            <a:custGeom>
              <a:avLst/>
              <a:gdLst/>
              <a:ahLst/>
              <a:cxnLst/>
              <a:rect l="l" t="t" r="r" b="b"/>
              <a:pathLst>
                <a:path w="1931" h="1467" extrusionOk="0">
                  <a:moveTo>
                    <a:pt x="977" y="1"/>
                  </a:moveTo>
                  <a:cubicBezTo>
                    <a:pt x="0" y="1"/>
                    <a:pt x="0" y="1466"/>
                    <a:pt x="977" y="1466"/>
                  </a:cubicBezTo>
                  <a:cubicBezTo>
                    <a:pt x="1931" y="1466"/>
                    <a:pt x="1931" y="1"/>
                    <a:pt x="9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4" name="Google Shape;1394;p20"/>
            <p:cNvSpPr/>
            <p:nvPr/>
          </p:nvSpPr>
          <p:spPr>
            <a:xfrm>
              <a:off x="3575325" y="2431750"/>
              <a:ext cx="45950" cy="36675"/>
            </a:xfrm>
            <a:custGeom>
              <a:avLst/>
              <a:gdLst/>
              <a:ahLst/>
              <a:cxnLst/>
              <a:rect l="l" t="t" r="r" b="b"/>
              <a:pathLst>
                <a:path w="1838" h="1467" extrusionOk="0">
                  <a:moveTo>
                    <a:pt x="954" y="1"/>
                  </a:moveTo>
                  <a:cubicBezTo>
                    <a:pt x="0" y="1"/>
                    <a:pt x="0" y="1467"/>
                    <a:pt x="954" y="1467"/>
                  </a:cubicBezTo>
                  <a:cubicBezTo>
                    <a:pt x="1838" y="1467"/>
                    <a:pt x="1838" y="1"/>
                    <a:pt x="9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5" name="Google Shape;1395;p20"/>
            <p:cNvSpPr/>
            <p:nvPr/>
          </p:nvSpPr>
          <p:spPr>
            <a:xfrm>
              <a:off x="3725375" y="2073500"/>
              <a:ext cx="48300" cy="36075"/>
            </a:xfrm>
            <a:custGeom>
              <a:avLst/>
              <a:gdLst/>
              <a:ahLst/>
              <a:cxnLst/>
              <a:rect l="l" t="t" r="r" b="b"/>
              <a:pathLst>
                <a:path w="1932" h="1443" extrusionOk="0">
                  <a:moveTo>
                    <a:pt x="977" y="0"/>
                  </a:moveTo>
                  <a:cubicBezTo>
                    <a:pt x="0" y="0"/>
                    <a:pt x="0" y="1443"/>
                    <a:pt x="977" y="1443"/>
                  </a:cubicBezTo>
                  <a:cubicBezTo>
                    <a:pt x="1931" y="1443"/>
                    <a:pt x="1931" y="0"/>
                    <a:pt x="9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6" name="Google Shape;1396;p20"/>
            <p:cNvSpPr/>
            <p:nvPr/>
          </p:nvSpPr>
          <p:spPr>
            <a:xfrm>
              <a:off x="3027450" y="2244725"/>
              <a:ext cx="36075" cy="46900"/>
            </a:xfrm>
            <a:custGeom>
              <a:avLst/>
              <a:gdLst/>
              <a:ahLst/>
              <a:cxnLst/>
              <a:rect l="l" t="t" r="r" b="b"/>
              <a:pathLst>
                <a:path w="1443" h="1876" extrusionOk="0">
                  <a:moveTo>
                    <a:pt x="883" y="0"/>
                  </a:moveTo>
                  <a:cubicBezTo>
                    <a:pt x="846" y="0"/>
                    <a:pt x="808" y="5"/>
                    <a:pt x="768" y="14"/>
                  </a:cubicBezTo>
                  <a:cubicBezTo>
                    <a:pt x="396" y="14"/>
                    <a:pt x="0" y="317"/>
                    <a:pt x="0" y="712"/>
                  </a:cubicBezTo>
                  <a:lnTo>
                    <a:pt x="0" y="1084"/>
                  </a:lnTo>
                  <a:cubicBezTo>
                    <a:pt x="0" y="1480"/>
                    <a:pt x="396" y="1875"/>
                    <a:pt x="768" y="1875"/>
                  </a:cubicBezTo>
                  <a:cubicBezTo>
                    <a:pt x="1164" y="1759"/>
                    <a:pt x="1443" y="1480"/>
                    <a:pt x="1443" y="1084"/>
                  </a:cubicBezTo>
                  <a:lnTo>
                    <a:pt x="1443" y="712"/>
                  </a:lnTo>
                  <a:cubicBezTo>
                    <a:pt x="1443" y="356"/>
                    <a:pt x="1217" y="0"/>
                    <a:pt x="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397" name="Google Shape;1397;p20"/>
            <p:cNvSpPr/>
            <p:nvPr/>
          </p:nvSpPr>
          <p:spPr>
            <a:xfrm>
              <a:off x="2915775" y="2216000"/>
              <a:ext cx="45975" cy="36650"/>
            </a:xfrm>
            <a:custGeom>
              <a:avLst/>
              <a:gdLst/>
              <a:ahLst/>
              <a:cxnLst/>
              <a:rect l="l" t="t" r="r" b="b"/>
              <a:pathLst>
                <a:path w="1839" h="1466" extrusionOk="0">
                  <a:moveTo>
                    <a:pt x="675" y="0"/>
                  </a:moveTo>
                  <a:cubicBezTo>
                    <a:pt x="303" y="0"/>
                    <a:pt x="1" y="302"/>
                    <a:pt x="1" y="791"/>
                  </a:cubicBezTo>
                  <a:cubicBezTo>
                    <a:pt x="1" y="1163"/>
                    <a:pt x="303" y="1466"/>
                    <a:pt x="675" y="1466"/>
                  </a:cubicBezTo>
                  <a:lnTo>
                    <a:pt x="1071" y="1466"/>
                  </a:lnTo>
                  <a:cubicBezTo>
                    <a:pt x="1466" y="1466"/>
                    <a:pt x="1839" y="1163"/>
                    <a:pt x="1839" y="791"/>
                  </a:cubicBezTo>
                  <a:cubicBezTo>
                    <a:pt x="1839" y="302"/>
                    <a:pt x="1466" y="0"/>
                    <a:pt x="10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1398" name="Google Shape;1398;p20"/>
          <p:cNvGrpSpPr/>
          <p:nvPr/>
        </p:nvGrpSpPr>
        <p:grpSpPr>
          <a:xfrm rot="10800000" flipH="1">
            <a:off x="-312429" y="99248"/>
            <a:ext cx="2705944" cy="1622267"/>
            <a:chOff x="3095850" y="2740875"/>
            <a:chExt cx="1972838" cy="1216700"/>
          </a:xfrm>
        </p:grpSpPr>
        <p:sp>
          <p:nvSpPr>
            <p:cNvPr id="1399" name="Google Shape;1399;p20"/>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00" name="Google Shape;1400;p20"/>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01" name="Google Shape;1401;p20"/>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02" name="Google Shape;1402;p20"/>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1403" name="Google Shape;1403;p20"/>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Tree>
    <p:extLst>
      <p:ext uri="{BB962C8B-B14F-4D97-AF65-F5344CB8AC3E}">
        <p14:creationId xmlns:p14="http://schemas.microsoft.com/office/powerpoint/2010/main" val="30982889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bg>
      <p:bgPr>
        <a:solidFill>
          <a:schemeClr val="accent6"/>
        </a:solidFill>
        <a:effectLst/>
      </p:bgPr>
    </p:bg>
    <p:spTree>
      <p:nvGrpSpPr>
        <p:cNvPr id="1" name="Shape 2111"/>
        <p:cNvGrpSpPr/>
        <p:nvPr/>
      </p:nvGrpSpPr>
      <p:grpSpPr>
        <a:xfrm>
          <a:off x="0" y="0"/>
          <a:ext cx="0" cy="0"/>
          <a:chOff x="0" y="0"/>
          <a:chExt cx="0" cy="0"/>
        </a:xfrm>
      </p:grpSpPr>
      <p:sp>
        <p:nvSpPr>
          <p:cNvPr id="2112" name="Google Shape;2112;p33"/>
          <p:cNvSpPr txBox="1">
            <a:spLocks noGrp="1"/>
          </p:cNvSpPr>
          <p:nvPr>
            <p:ph type="title"/>
          </p:nvPr>
        </p:nvSpPr>
        <p:spPr>
          <a:xfrm>
            <a:off x="6674617" y="4309833"/>
            <a:ext cx="3270000" cy="74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2000"/>
              <a:buNone/>
              <a:defRPr sz="2400">
                <a:solidFill>
                  <a:schemeClr val="accent1"/>
                </a:solidFill>
              </a:defRPr>
            </a:lvl1pPr>
            <a:lvl2pPr lvl="1" algn="ctr" rtl="0">
              <a:spcBef>
                <a:spcPts val="0"/>
              </a:spcBef>
              <a:spcAft>
                <a:spcPts val="0"/>
              </a:spcAft>
              <a:buClr>
                <a:schemeClr val="accent1"/>
              </a:buClr>
              <a:buSzPts val="2000"/>
              <a:buNone/>
              <a:defRPr sz="2667">
                <a:solidFill>
                  <a:schemeClr val="accent1"/>
                </a:solidFill>
              </a:defRPr>
            </a:lvl2pPr>
            <a:lvl3pPr lvl="2" algn="ctr" rtl="0">
              <a:spcBef>
                <a:spcPts val="0"/>
              </a:spcBef>
              <a:spcAft>
                <a:spcPts val="0"/>
              </a:spcAft>
              <a:buClr>
                <a:schemeClr val="accent1"/>
              </a:buClr>
              <a:buSzPts val="2000"/>
              <a:buNone/>
              <a:defRPr sz="2667">
                <a:solidFill>
                  <a:schemeClr val="accent1"/>
                </a:solidFill>
              </a:defRPr>
            </a:lvl3pPr>
            <a:lvl4pPr lvl="3" algn="ctr" rtl="0">
              <a:spcBef>
                <a:spcPts val="0"/>
              </a:spcBef>
              <a:spcAft>
                <a:spcPts val="0"/>
              </a:spcAft>
              <a:buClr>
                <a:schemeClr val="accent1"/>
              </a:buClr>
              <a:buSzPts val="2000"/>
              <a:buNone/>
              <a:defRPr sz="2667">
                <a:solidFill>
                  <a:schemeClr val="accent1"/>
                </a:solidFill>
              </a:defRPr>
            </a:lvl4pPr>
            <a:lvl5pPr lvl="4" algn="ctr" rtl="0">
              <a:spcBef>
                <a:spcPts val="0"/>
              </a:spcBef>
              <a:spcAft>
                <a:spcPts val="0"/>
              </a:spcAft>
              <a:buClr>
                <a:schemeClr val="accent1"/>
              </a:buClr>
              <a:buSzPts val="2000"/>
              <a:buNone/>
              <a:defRPr sz="2667">
                <a:solidFill>
                  <a:schemeClr val="accent1"/>
                </a:solidFill>
              </a:defRPr>
            </a:lvl5pPr>
            <a:lvl6pPr lvl="5" algn="ctr" rtl="0">
              <a:spcBef>
                <a:spcPts val="0"/>
              </a:spcBef>
              <a:spcAft>
                <a:spcPts val="0"/>
              </a:spcAft>
              <a:buClr>
                <a:schemeClr val="accent1"/>
              </a:buClr>
              <a:buSzPts val="2000"/>
              <a:buNone/>
              <a:defRPr sz="2667">
                <a:solidFill>
                  <a:schemeClr val="accent1"/>
                </a:solidFill>
              </a:defRPr>
            </a:lvl6pPr>
            <a:lvl7pPr lvl="6" algn="ctr" rtl="0">
              <a:spcBef>
                <a:spcPts val="0"/>
              </a:spcBef>
              <a:spcAft>
                <a:spcPts val="0"/>
              </a:spcAft>
              <a:buClr>
                <a:schemeClr val="accent1"/>
              </a:buClr>
              <a:buSzPts val="2000"/>
              <a:buNone/>
              <a:defRPr sz="2667">
                <a:solidFill>
                  <a:schemeClr val="accent1"/>
                </a:solidFill>
              </a:defRPr>
            </a:lvl7pPr>
            <a:lvl8pPr lvl="7" algn="ctr" rtl="0">
              <a:spcBef>
                <a:spcPts val="0"/>
              </a:spcBef>
              <a:spcAft>
                <a:spcPts val="0"/>
              </a:spcAft>
              <a:buClr>
                <a:schemeClr val="accent1"/>
              </a:buClr>
              <a:buSzPts val="2000"/>
              <a:buNone/>
              <a:defRPr sz="2667">
                <a:solidFill>
                  <a:schemeClr val="accent1"/>
                </a:solidFill>
              </a:defRPr>
            </a:lvl8pPr>
            <a:lvl9pPr lvl="8" algn="ctr" rtl="0">
              <a:spcBef>
                <a:spcPts val="0"/>
              </a:spcBef>
              <a:spcAft>
                <a:spcPts val="0"/>
              </a:spcAft>
              <a:buClr>
                <a:schemeClr val="accent1"/>
              </a:buClr>
              <a:buSzPts val="2000"/>
              <a:buNone/>
              <a:defRPr sz="2667">
                <a:solidFill>
                  <a:schemeClr val="accent1"/>
                </a:solidFill>
              </a:defRPr>
            </a:lvl9pPr>
          </a:lstStyle>
          <a:p>
            <a:endParaRPr/>
          </a:p>
        </p:txBody>
      </p:sp>
      <p:sp>
        <p:nvSpPr>
          <p:cNvPr id="2113" name="Google Shape;2113;p33"/>
          <p:cNvSpPr txBox="1">
            <a:spLocks noGrp="1"/>
          </p:cNvSpPr>
          <p:nvPr>
            <p:ph type="subTitle" idx="1"/>
          </p:nvPr>
        </p:nvSpPr>
        <p:spPr>
          <a:xfrm>
            <a:off x="6764417" y="4882875"/>
            <a:ext cx="30904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867">
                <a:solidFill>
                  <a:schemeClr val="accent1"/>
                </a:solidFill>
              </a:defRPr>
            </a:lvl1pPr>
            <a:lvl2pPr lvl="1" algn="ctr" rtl="0">
              <a:spcBef>
                <a:spcPts val="0"/>
              </a:spcBef>
              <a:spcAft>
                <a:spcPts val="0"/>
              </a:spcAft>
              <a:buClr>
                <a:schemeClr val="accent1"/>
              </a:buClr>
              <a:buSzPts val="1400"/>
              <a:buNone/>
              <a:defRPr>
                <a:solidFill>
                  <a:schemeClr val="accent1"/>
                </a:solidFill>
              </a:defRPr>
            </a:lvl2pPr>
            <a:lvl3pPr lvl="2" algn="ctr" rtl="0">
              <a:spcBef>
                <a:spcPts val="2133"/>
              </a:spcBef>
              <a:spcAft>
                <a:spcPts val="0"/>
              </a:spcAft>
              <a:buClr>
                <a:schemeClr val="accent1"/>
              </a:buClr>
              <a:buSzPts val="1400"/>
              <a:buNone/>
              <a:defRPr>
                <a:solidFill>
                  <a:schemeClr val="accent1"/>
                </a:solidFill>
              </a:defRPr>
            </a:lvl3pPr>
            <a:lvl4pPr lvl="3" algn="ctr" rtl="0">
              <a:spcBef>
                <a:spcPts val="2133"/>
              </a:spcBef>
              <a:spcAft>
                <a:spcPts val="0"/>
              </a:spcAft>
              <a:buClr>
                <a:schemeClr val="accent1"/>
              </a:buClr>
              <a:buSzPts val="1400"/>
              <a:buNone/>
              <a:defRPr>
                <a:solidFill>
                  <a:schemeClr val="accent1"/>
                </a:solidFill>
              </a:defRPr>
            </a:lvl4pPr>
            <a:lvl5pPr lvl="4" algn="ctr" rtl="0">
              <a:spcBef>
                <a:spcPts val="2133"/>
              </a:spcBef>
              <a:spcAft>
                <a:spcPts val="0"/>
              </a:spcAft>
              <a:buClr>
                <a:schemeClr val="accent1"/>
              </a:buClr>
              <a:buSzPts val="1400"/>
              <a:buNone/>
              <a:defRPr>
                <a:solidFill>
                  <a:schemeClr val="accent1"/>
                </a:solidFill>
              </a:defRPr>
            </a:lvl5pPr>
            <a:lvl6pPr lvl="5" algn="ctr" rtl="0">
              <a:spcBef>
                <a:spcPts val="2133"/>
              </a:spcBef>
              <a:spcAft>
                <a:spcPts val="0"/>
              </a:spcAft>
              <a:buClr>
                <a:schemeClr val="accent1"/>
              </a:buClr>
              <a:buSzPts val="1400"/>
              <a:buNone/>
              <a:defRPr>
                <a:solidFill>
                  <a:schemeClr val="accent1"/>
                </a:solidFill>
              </a:defRPr>
            </a:lvl6pPr>
            <a:lvl7pPr lvl="6" algn="ctr" rtl="0">
              <a:spcBef>
                <a:spcPts val="2133"/>
              </a:spcBef>
              <a:spcAft>
                <a:spcPts val="0"/>
              </a:spcAft>
              <a:buClr>
                <a:schemeClr val="accent1"/>
              </a:buClr>
              <a:buSzPts val="1400"/>
              <a:buNone/>
              <a:defRPr>
                <a:solidFill>
                  <a:schemeClr val="accent1"/>
                </a:solidFill>
              </a:defRPr>
            </a:lvl7pPr>
            <a:lvl8pPr lvl="7" algn="ctr" rtl="0">
              <a:spcBef>
                <a:spcPts val="2133"/>
              </a:spcBef>
              <a:spcAft>
                <a:spcPts val="0"/>
              </a:spcAft>
              <a:buClr>
                <a:schemeClr val="accent1"/>
              </a:buClr>
              <a:buSzPts val="1400"/>
              <a:buNone/>
              <a:defRPr>
                <a:solidFill>
                  <a:schemeClr val="accent1"/>
                </a:solidFill>
              </a:defRPr>
            </a:lvl8pPr>
            <a:lvl9pPr lvl="8" algn="ctr" rtl="0">
              <a:spcBef>
                <a:spcPts val="2133"/>
              </a:spcBef>
              <a:spcAft>
                <a:spcPts val="2133"/>
              </a:spcAft>
              <a:buClr>
                <a:schemeClr val="accent1"/>
              </a:buClr>
              <a:buSzPts val="1400"/>
              <a:buNone/>
              <a:defRPr>
                <a:solidFill>
                  <a:schemeClr val="accent1"/>
                </a:solidFill>
              </a:defRPr>
            </a:lvl9pPr>
          </a:lstStyle>
          <a:p>
            <a:endParaRPr/>
          </a:p>
        </p:txBody>
      </p:sp>
      <p:sp>
        <p:nvSpPr>
          <p:cNvPr id="2114" name="Google Shape;2114;p33"/>
          <p:cNvSpPr txBox="1">
            <a:spLocks noGrp="1"/>
          </p:cNvSpPr>
          <p:nvPr>
            <p:ph type="title" idx="2"/>
          </p:nvPr>
        </p:nvSpPr>
        <p:spPr>
          <a:xfrm>
            <a:off x="2247351" y="4309833"/>
            <a:ext cx="3270000" cy="748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2000"/>
              <a:buNone/>
              <a:defRPr sz="2400">
                <a:solidFill>
                  <a:schemeClr val="accent1"/>
                </a:solidFill>
              </a:defRPr>
            </a:lvl1pPr>
            <a:lvl2pPr lvl="1" algn="ctr" rtl="0">
              <a:spcBef>
                <a:spcPts val="0"/>
              </a:spcBef>
              <a:spcAft>
                <a:spcPts val="0"/>
              </a:spcAft>
              <a:buClr>
                <a:schemeClr val="accent1"/>
              </a:buClr>
              <a:buSzPts val="2000"/>
              <a:buNone/>
              <a:defRPr sz="2667">
                <a:solidFill>
                  <a:schemeClr val="accent1"/>
                </a:solidFill>
              </a:defRPr>
            </a:lvl2pPr>
            <a:lvl3pPr lvl="2" algn="ctr" rtl="0">
              <a:spcBef>
                <a:spcPts val="0"/>
              </a:spcBef>
              <a:spcAft>
                <a:spcPts val="0"/>
              </a:spcAft>
              <a:buClr>
                <a:schemeClr val="accent1"/>
              </a:buClr>
              <a:buSzPts val="2000"/>
              <a:buNone/>
              <a:defRPr sz="2667">
                <a:solidFill>
                  <a:schemeClr val="accent1"/>
                </a:solidFill>
              </a:defRPr>
            </a:lvl3pPr>
            <a:lvl4pPr lvl="3" algn="ctr" rtl="0">
              <a:spcBef>
                <a:spcPts val="0"/>
              </a:spcBef>
              <a:spcAft>
                <a:spcPts val="0"/>
              </a:spcAft>
              <a:buClr>
                <a:schemeClr val="accent1"/>
              </a:buClr>
              <a:buSzPts val="2000"/>
              <a:buNone/>
              <a:defRPr sz="2667">
                <a:solidFill>
                  <a:schemeClr val="accent1"/>
                </a:solidFill>
              </a:defRPr>
            </a:lvl4pPr>
            <a:lvl5pPr lvl="4" algn="ctr" rtl="0">
              <a:spcBef>
                <a:spcPts val="0"/>
              </a:spcBef>
              <a:spcAft>
                <a:spcPts val="0"/>
              </a:spcAft>
              <a:buClr>
                <a:schemeClr val="accent1"/>
              </a:buClr>
              <a:buSzPts val="2000"/>
              <a:buNone/>
              <a:defRPr sz="2667">
                <a:solidFill>
                  <a:schemeClr val="accent1"/>
                </a:solidFill>
              </a:defRPr>
            </a:lvl5pPr>
            <a:lvl6pPr lvl="5" algn="ctr" rtl="0">
              <a:spcBef>
                <a:spcPts val="0"/>
              </a:spcBef>
              <a:spcAft>
                <a:spcPts val="0"/>
              </a:spcAft>
              <a:buClr>
                <a:schemeClr val="accent1"/>
              </a:buClr>
              <a:buSzPts val="2000"/>
              <a:buNone/>
              <a:defRPr sz="2667">
                <a:solidFill>
                  <a:schemeClr val="accent1"/>
                </a:solidFill>
              </a:defRPr>
            </a:lvl6pPr>
            <a:lvl7pPr lvl="6" algn="ctr" rtl="0">
              <a:spcBef>
                <a:spcPts val="0"/>
              </a:spcBef>
              <a:spcAft>
                <a:spcPts val="0"/>
              </a:spcAft>
              <a:buClr>
                <a:schemeClr val="accent1"/>
              </a:buClr>
              <a:buSzPts val="2000"/>
              <a:buNone/>
              <a:defRPr sz="2667">
                <a:solidFill>
                  <a:schemeClr val="accent1"/>
                </a:solidFill>
              </a:defRPr>
            </a:lvl7pPr>
            <a:lvl8pPr lvl="7" algn="ctr" rtl="0">
              <a:spcBef>
                <a:spcPts val="0"/>
              </a:spcBef>
              <a:spcAft>
                <a:spcPts val="0"/>
              </a:spcAft>
              <a:buClr>
                <a:schemeClr val="accent1"/>
              </a:buClr>
              <a:buSzPts val="2000"/>
              <a:buNone/>
              <a:defRPr sz="2667">
                <a:solidFill>
                  <a:schemeClr val="accent1"/>
                </a:solidFill>
              </a:defRPr>
            </a:lvl8pPr>
            <a:lvl9pPr lvl="8" algn="ctr" rtl="0">
              <a:spcBef>
                <a:spcPts val="0"/>
              </a:spcBef>
              <a:spcAft>
                <a:spcPts val="0"/>
              </a:spcAft>
              <a:buClr>
                <a:schemeClr val="accent1"/>
              </a:buClr>
              <a:buSzPts val="2000"/>
              <a:buNone/>
              <a:defRPr sz="2667">
                <a:solidFill>
                  <a:schemeClr val="accent1"/>
                </a:solidFill>
              </a:defRPr>
            </a:lvl9pPr>
          </a:lstStyle>
          <a:p>
            <a:endParaRPr/>
          </a:p>
        </p:txBody>
      </p:sp>
      <p:sp>
        <p:nvSpPr>
          <p:cNvPr id="2115" name="Google Shape;2115;p33"/>
          <p:cNvSpPr txBox="1">
            <a:spLocks noGrp="1"/>
          </p:cNvSpPr>
          <p:nvPr>
            <p:ph type="subTitle" idx="3"/>
          </p:nvPr>
        </p:nvSpPr>
        <p:spPr>
          <a:xfrm>
            <a:off x="2337151" y="4882875"/>
            <a:ext cx="3090400" cy="861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867">
                <a:solidFill>
                  <a:schemeClr val="accent1"/>
                </a:solidFill>
              </a:defRPr>
            </a:lvl1pPr>
            <a:lvl2pPr lvl="1" algn="ctr" rtl="0">
              <a:spcBef>
                <a:spcPts val="0"/>
              </a:spcBef>
              <a:spcAft>
                <a:spcPts val="0"/>
              </a:spcAft>
              <a:buClr>
                <a:schemeClr val="accent1"/>
              </a:buClr>
              <a:buSzPts val="1400"/>
              <a:buNone/>
              <a:defRPr>
                <a:solidFill>
                  <a:schemeClr val="accent1"/>
                </a:solidFill>
              </a:defRPr>
            </a:lvl2pPr>
            <a:lvl3pPr lvl="2" algn="ctr" rtl="0">
              <a:spcBef>
                <a:spcPts val="2133"/>
              </a:spcBef>
              <a:spcAft>
                <a:spcPts val="0"/>
              </a:spcAft>
              <a:buClr>
                <a:schemeClr val="accent1"/>
              </a:buClr>
              <a:buSzPts val="1400"/>
              <a:buNone/>
              <a:defRPr>
                <a:solidFill>
                  <a:schemeClr val="accent1"/>
                </a:solidFill>
              </a:defRPr>
            </a:lvl3pPr>
            <a:lvl4pPr lvl="3" algn="ctr" rtl="0">
              <a:spcBef>
                <a:spcPts val="2133"/>
              </a:spcBef>
              <a:spcAft>
                <a:spcPts val="0"/>
              </a:spcAft>
              <a:buClr>
                <a:schemeClr val="accent1"/>
              </a:buClr>
              <a:buSzPts val="1400"/>
              <a:buNone/>
              <a:defRPr>
                <a:solidFill>
                  <a:schemeClr val="accent1"/>
                </a:solidFill>
              </a:defRPr>
            </a:lvl4pPr>
            <a:lvl5pPr lvl="4" algn="ctr" rtl="0">
              <a:spcBef>
                <a:spcPts val="2133"/>
              </a:spcBef>
              <a:spcAft>
                <a:spcPts val="0"/>
              </a:spcAft>
              <a:buClr>
                <a:schemeClr val="accent1"/>
              </a:buClr>
              <a:buSzPts val="1400"/>
              <a:buNone/>
              <a:defRPr>
                <a:solidFill>
                  <a:schemeClr val="accent1"/>
                </a:solidFill>
              </a:defRPr>
            </a:lvl5pPr>
            <a:lvl6pPr lvl="5" algn="ctr" rtl="0">
              <a:spcBef>
                <a:spcPts val="2133"/>
              </a:spcBef>
              <a:spcAft>
                <a:spcPts val="0"/>
              </a:spcAft>
              <a:buClr>
                <a:schemeClr val="accent1"/>
              </a:buClr>
              <a:buSzPts val="1400"/>
              <a:buNone/>
              <a:defRPr>
                <a:solidFill>
                  <a:schemeClr val="accent1"/>
                </a:solidFill>
              </a:defRPr>
            </a:lvl6pPr>
            <a:lvl7pPr lvl="6" algn="ctr" rtl="0">
              <a:spcBef>
                <a:spcPts val="2133"/>
              </a:spcBef>
              <a:spcAft>
                <a:spcPts val="0"/>
              </a:spcAft>
              <a:buClr>
                <a:schemeClr val="accent1"/>
              </a:buClr>
              <a:buSzPts val="1400"/>
              <a:buNone/>
              <a:defRPr>
                <a:solidFill>
                  <a:schemeClr val="accent1"/>
                </a:solidFill>
              </a:defRPr>
            </a:lvl7pPr>
            <a:lvl8pPr lvl="7" algn="ctr" rtl="0">
              <a:spcBef>
                <a:spcPts val="2133"/>
              </a:spcBef>
              <a:spcAft>
                <a:spcPts val="0"/>
              </a:spcAft>
              <a:buClr>
                <a:schemeClr val="accent1"/>
              </a:buClr>
              <a:buSzPts val="1400"/>
              <a:buNone/>
              <a:defRPr>
                <a:solidFill>
                  <a:schemeClr val="accent1"/>
                </a:solidFill>
              </a:defRPr>
            </a:lvl8pPr>
            <a:lvl9pPr lvl="8" algn="ctr" rtl="0">
              <a:spcBef>
                <a:spcPts val="2133"/>
              </a:spcBef>
              <a:spcAft>
                <a:spcPts val="2133"/>
              </a:spcAft>
              <a:buClr>
                <a:schemeClr val="accent1"/>
              </a:buClr>
              <a:buSzPts val="1400"/>
              <a:buNone/>
              <a:defRPr>
                <a:solidFill>
                  <a:schemeClr val="accent1"/>
                </a:solidFill>
              </a:defRPr>
            </a:lvl9pPr>
          </a:lstStyle>
          <a:p>
            <a:endParaRPr/>
          </a:p>
        </p:txBody>
      </p:sp>
      <p:sp>
        <p:nvSpPr>
          <p:cNvPr id="2116" name="Google Shape;2116;p33"/>
          <p:cNvSpPr/>
          <p:nvPr/>
        </p:nvSpPr>
        <p:spPr>
          <a:xfrm>
            <a:off x="-493767" y="-302309"/>
            <a:ext cx="3368904" cy="2978749"/>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2117" name="Google Shape;2117;p33"/>
          <p:cNvGrpSpPr/>
          <p:nvPr/>
        </p:nvGrpSpPr>
        <p:grpSpPr>
          <a:xfrm>
            <a:off x="1494283" y="-376772"/>
            <a:ext cx="2356736" cy="1856685"/>
            <a:chOff x="2533100" y="1212175"/>
            <a:chExt cx="1066075" cy="839825"/>
          </a:xfrm>
        </p:grpSpPr>
        <p:sp>
          <p:nvSpPr>
            <p:cNvPr id="2118" name="Google Shape;2118;p33"/>
            <p:cNvSpPr/>
            <p:nvPr/>
          </p:nvSpPr>
          <p:spPr>
            <a:xfrm>
              <a:off x="2981500" y="1242700"/>
              <a:ext cx="93025" cy="139875"/>
            </a:xfrm>
            <a:custGeom>
              <a:avLst/>
              <a:gdLst/>
              <a:ahLst/>
              <a:cxnLst/>
              <a:rect l="l" t="t" r="r" b="b"/>
              <a:pathLst>
                <a:path w="3721" h="5595" extrusionOk="0">
                  <a:moveTo>
                    <a:pt x="2415" y="1"/>
                  </a:moveTo>
                  <a:cubicBezTo>
                    <a:pt x="2208" y="1"/>
                    <a:pt x="2003" y="80"/>
                    <a:pt x="1838" y="268"/>
                  </a:cubicBezTo>
                  <a:cubicBezTo>
                    <a:pt x="768" y="1617"/>
                    <a:pt x="1" y="4036"/>
                    <a:pt x="1443" y="5316"/>
                  </a:cubicBezTo>
                  <a:cubicBezTo>
                    <a:pt x="1636" y="5509"/>
                    <a:pt x="1872" y="5594"/>
                    <a:pt x="2102" y="5594"/>
                  </a:cubicBezTo>
                  <a:cubicBezTo>
                    <a:pt x="2565" y="5594"/>
                    <a:pt x="3002" y="5247"/>
                    <a:pt x="3002" y="4734"/>
                  </a:cubicBezTo>
                  <a:cubicBezTo>
                    <a:pt x="3002" y="3455"/>
                    <a:pt x="2606" y="2501"/>
                    <a:pt x="3281" y="1431"/>
                  </a:cubicBezTo>
                  <a:cubicBezTo>
                    <a:pt x="3721" y="762"/>
                    <a:pt x="3057" y="1"/>
                    <a:pt x="24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19" name="Google Shape;2119;p33"/>
            <p:cNvSpPr/>
            <p:nvPr/>
          </p:nvSpPr>
          <p:spPr>
            <a:xfrm>
              <a:off x="3008250" y="1488625"/>
              <a:ext cx="56925" cy="134075"/>
            </a:xfrm>
            <a:custGeom>
              <a:avLst/>
              <a:gdLst/>
              <a:ahLst/>
              <a:cxnLst/>
              <a:rect l="l" t="t" r="r" b="b"/>
              <a:pathLst>
                <a:path w="2277" h="5363" extrusionOk="0">
                  <a:moveTo>
                    <a:pt x="1354" y="0"/>
                  </a:moveTo>
                  <a:cubicBezTo>
                    <a:pt x="1004" y="0"/>
                    <a:pt x="663" y="182"/>
                    <a:pt x="582" y="597"/>
                  </a:cubicBezTo>
                  <a:cubicBezTo>
                    <a:pt x="373" y="1969"/>
                    <a:pt x="1" y="3412"/>
                    <a:pt x="280" y="4784"/>
                  </a:cubicBezTo>
                  <a:cubicBezTo>
                    <a:pt x="367" y="5189"/>
                    <a:pt x="650" y="5362"/>
                    <a:pt x="947" y="5362"/>
                  </a:cubicBezTo>
                  <a:cubicBezTo>
                    <a:pt x="1282" y="5362"/>
                    <a:pt x="1635" y="5142"/>
                    <a:pt x="1746" y="4784"/>
                  </a:cubicBezTo>
                  <a:cubicBezTo>
                    <a:pt x="2211" y="3621"/>
                    <a:pt x="2118" y="2155"/>
                    <a:pt x="2211" y="806"/>
                  </a:cubicBezTo>
                  <a:cubicBezTo>
                    <a:pt x="2277" y="307"/>
                    <a:pt x="1808"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0" name="Google Shape;2120;p33"/>
            <p:cNvSpPr/>
            <p:nvPr/>
          </p:nvSpPr>
          <p:spPr>
            <a:xfrm>
              <a:off x="2913925" y="1708150"/>
              <a:ext cx="120050" cy="96675"/>
            </a:xfrm>
            <a:custGeom>
              <a:avLst/>
              <a:gdLst/>
              <a:ahLst/>
              <a:cxnLst/>
              <a:rect l="l" t="t" r="r" b="b"/>
              <a:pathLst>
                <a:path w="4802" h="3867" extrusionOk="0">
                  <a:moveTo>
                    <a:pt x="3339" y="1"/>
                  </a:moveTo>
                  <a:cubicBezTo>
                    <a:pt x="3164" y="1"/>
                    <a:pt x="2980" y="52"/>
                    <a:pt x="2797" y="168"/>
                  </a:cubicBezTo>
                  <a:cubicBezTo>
                    <a:pt x="2308" y="540"/>
                    <a:pt x="1913" y="842"/>
                    <a:pt x="1540" y="1238"/>
                  </a:cubicBezTo>
                  <a:cubicBezTo>
                    <a:pt x="1238" y="1610"/>
                    <a:pt x="866" y="2005"/>
                    <a:pt x="563" y="2401"/>
                  </a:cubicBezTo>
                  <a:cubicBezTo>
                    <a:pt x="0" y="2964"/>
                    <a:pt x="442" y="3867"/>
                    <a:pt x="1117" y="3867"/>
                  </a:cubicBezTo>
                  <a:cubicBezTo>
                    <a:pt x="1251" y="3867"/>
                    <a:pt x="1394" y="3831"/>
                    <a:pt x="1540" y="3750"/>
                  </a:cubicBezTo>
                  <a:cubicBezTo>
                    <a:pt x="2401" y="3169"/>
                    <a:pt x="3378" y="2680"/>
                    <a:pt x="4146" y="1912"/>
                  </a:cubicBezTo>
                  <a:cubicBezTo>
                    <a:pt x="4801" y="1180"/>
                    <a:pt x="4179" y="1"/>
                    <a:pt x="3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1" name="Google Shape;2121;p33"/>
            <p:cNvSpPr/>
            <p:nvPr/>
          </p:nvSpPr>
          <p:spPr>
            <a:xfrm>
              <a:off x="2994100" y="1789400"/>
              <a:ext cx="95600" cy="80850"/>
            </a:xfrm>
            <a:custGeom>
              <a:avLst/>
              <a:gdLst/>
              <a:ahLst/>
              <a:cxnLst/>
              <a:rect l="l" t="t" r="r" b="b"/>
              <a:pathLst>
                <a:path w="3824" h="3234" extrusionOk="0">
                  <a:moveTo>
                    <a:pt x="2644" y="0"/>
                  </a:moveTo>
                  <a:cubicBezTo>
                    <a:pt x="2595" y="0"/>
                    <a:pt x="2546" y="4"/>
                    <a:pt x="2498" y="12"/>
                  </a:cubicBezTo>
                  <a:cubicBezTo>
                    <a:pt x="1916" y="105"/>
                    <a:pt x="1428" y="593"/>
                    <a:pt x="1032" y="1175"/>
                  </a:cubicBezTo>
                  <a:cubicBezTo>
                    <a:pt x="660" y="1570"/>
                    <a:pt x="357" y="1943"/>
                    <a:pt x="171" y="2524"/>
                  </a:cubicBezTo>
                  <a:cubicBezTo>
                    <a:pt x="1" y="2801"/>
                    <a:pt x="220" y="3234"/>
                    <a:pt x="562" y="3234"/>
                  </a:cubicBezTo>
                  <a:cubicBezTo>
                    <a:pt x="594" y="3234"/>
                    <a:pt x="626" y="3230"/>
                    <a:pt x="660" y="3222"/>
                  </a:cubicBezTo>
                  <a:cubicBezTo>
                    <a:pt x="1730" y="2827"/>
                    <a:pt x="3172" y="2245"/>
                    <a:pt x="3568" y="1082"/>
                  </a:cubicBezTo>
                  <a:cubicBezTo>
                    <a:pt x="3824" y="463"/>
                    <a:pt x="3199" y="0"/>
                    <a:pt x="26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2" name="Google Shape;2122;p33"/>
            <p:cNvSpPr/>
            <p:nvPr/>
          </p:nvSpPr>
          <p:spPr>
            <a:xfrm>
              <a:off x="3067075" y="1594650"/>
              <a:ext cx="99100" cy="131950"/>
            </a:xfrm>
            <a:custGeom>
              <a:avLst/>
              <a:gdLst/>
              <a:ahLst/>
              <a:cxnLst/>
              <a:rect l="l" t="t" r="r" b="b"/>
              <a:pathLst>
                <a:path w="3964" h="5278" extrusionOk="0">
                  <a:moveTo>
                    <a:pt x="2543" y="0"/>
                  </a:moveTo>
                  <a:cubicBezTo>
                    <a:pt x="2281" y="0"/>
                    <a:pt x="2021" y="100"/>
                    <a:pt x="1812" y="334"/>
                  </a:cubicBezTo>
                  <a:cubicBezTo>
                    <a:pt x="835" y="1497"/>
                    <a:pt x="346" y="2963"/>
                    <a:pt x="67" y="4405"/>
                  </a:cubicBezTo>
                  <a:cubicBezTo>
                    <a:pt x="0" y="4889"/>
                    <a:pt x="377" y="5278"/>
                    <a:pt x="776" y="5278"/>
                  </a:cubicBezTo>
                  <a:cubicBezTo>
                    <a:pt x="932" y="5278"/>
                    <a:pt x="1093" y="5218"/>
                    <a:pt x="1230" y="5080"/>
                  </a:cubicBezTo>
                  <a:cubicBezTo>
                    <a:pt x="2301" y="4033"/>
                    <a:pt x="3254" y="2963"/>
                    <a:pt x="3743" y="1497"/>
                  </a:cubicBezTo>
                  <a:cubicBezTo>
                    <a:pt x="3963" y="718"/>
                    <a:pt x="3246" y="0"/>
                    <a:pt x="25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3" name="Google Shape;2123;p33"/>
            <p:cNvSpPr/>
            <p:nvPr/>
          </p:nvSpPr>
          <p:spPr>
            <a:xfrm>
              <a:off x="3097825" y="1386450"/>
              <a:ext cx="62825" cy="142025"/>
            </a:xfrm>
            <a:custGeom>
              <a:avLst/>
              <a:gdLst/>
              <a:ahLst/>
              <a:cxnLst/>
              <a:rect l="l" t="t" r="r" b="b"/>
              <a:pathLst>
                <a:path w="2513" h="5681" extrusionOk="0">
                  <a:moveTo>
                    <a:pt x="1059" y="0"/>
                  </a:moveTo>
                  <a:cubicBezTo>
                    <a:pt x="875" y="0"/>
                    <a:pt x="684" y="75"/>
                    <a:pt x="582" y="240"/>
                  </a:cubicBezTo>
                  <a:cubicBezTo>
                    <a:pt x="0" y="915"/>
                    <a:pt x="93" y="1683"/>
                    <a:pt x="280" y="2474"/>
                  </a:cubicBezTo>
                  <a:cubicBezTo>
                    <a:pt x="373" y="3428"/>
                    <a:pt x="675" y="4219"/>
                    <a:pt x="954" y="5079"/>
                  </a:cubicBezTo>
                  <a:cubicBezTo>
                    <a:pt x="1093" y="5485"/>
                    <a:pt x="1413" y="5680"/>
                    <a:pt x="1728" y="5680"/>
                  </a:cubicBezTo>
                  <a:cubicBezTo>
                    <a:pt x="2099" y="5680"/>
                    <a:pt x="2463" y="5409"/>
                    <a:pt x="2513" y="4893"/>
                  </a:cubicBezTo>
                  <a:cubicBezTo>
                    <a:pt x="2513" y="4009"/>
                    <a:pt x="2513" y="3148"/>
                    <a:pt x="2420" y="2171"/>
                  </a:cubicBezTo>
                  <a:cubicBezTo>
                    <a:pt x="2327" y="1404"/>
                    <a:pt x="2234" y="613"/>
                    <a:pt x="1443" y="147"/>
                  </a:cubicBezTo>
                  <a:cubicBezTo>
                    <a:pt x="1358" y="52"/>
                    <a:pt x="1211"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4" name="Google Shape;2124;p33"/>
            <p:cNvSpPr/>
            <p:nvPr/>
          </p:nvSpPr>
          <p:spPr>
            <a:xfrm>
              <a:off x="3141450" y="1243125"/>
              <a:ext cx="75050" cy="76925"/>
            </a:xfrm>
            <a:custGeom>
              <a:avLst/>
              <a:gdLst/>
              <a:ahLst/>
              <a:cxnLst/>
              <a:rect l="l" t="t" r="r" b="b"/>
              <a:pathLst>
                <a:path w="3002" h="3077" extrusionOk="0">
                  <a:moveTo>
                    <a:pt x="2114" y="0"/>
                  </a:moveTo>
                  <a:cubicBezTo>
                    <a:pt x="1931" y="0"/>
                    <a:pt x="1733" y="53"/>
                    <a:pt x="1536" y="157"/>
                  </a:cubicBezTo>
                  <a:cubicBezTo>
                    <a:pt x="1163" y="344"/>
                    <a:pt x="768" y="530"/>
                    <a:pt x="489" y="925"/>
                  </a:cubicBezTo>
                  <a:cubicBezTo>
                    <a:pt x="186" y="1321"/>
                    <a:pt x="0" y="1809"/>
                    <a:pt x="0" y="2274"/>
                  </a:cubicBezTo>
                  <a:cubicBezTo>
                    <a:pt x="85" y="2637"/>
                    <a:pt x="327" y="3077"/>
                    <a:pt x="671" y="3077"/>
                  </a:cubicBezTo>
                  <a:cubicBezTo>
                    <a:pt x="702" y="3077"/>
                    <a:pt x="735" y="3073"/>
                    <a:pt x="768" y="3065"/>
                  </a:cubicBezTo>
                  <a:cubicBezTo>
                    <a:pt x="1350" y="3065"/>
                    <a:pt x="1838" y="2856"/>
                    <a:pt x="2234" y="2484"/>
                  </a:cubicBezTo>
                  <a:cubicBezTo>
                    <a:pt x="2606" y="2088"/>
                    <a:pt x="2815" y="1600"/>
                    <a:pt x="2908" y="1111"/>
                  </a:cubicBezTo>
                  <a:cubicBezTo>
                    <a:pt x="3001" y="832"/>
                    <a:pt x="2908" y="437"/>
                    <a:pt x="2606" y="157"/>
                  </a:cubicBezTo>
                  <a:cubicBezTo>
                    <a:pt x="2466" y="53"/>
                    <a:pt x="2298" y="0"/>
                    <a:pt x="21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5" name="Google Shape;2125;p33"/>
            <p:cNvSpPr/>
            <p:nvPr/>
          </p:nvSpPr>
          <p:spPr>
            <a:xfrm>
              <a:off x="3127325" y="1715875"/>
              <a:ext cx="108350" cy="116725"/>
            </a:xfrm>
            <a:custGeom>
              <a:avLst/>
              <a:gdLst/>
              <a:ahLst/>
              <a:cxnLst/>
              <a:rect l="l" t="t" r="r" b="b"/>
              <a:pathLst>
                <a:path w="4334" h="4669" extrusionOk="0">
                  <a:moveTo>
                    <a:pt x="2998" y="1"/>
                  </a:moveTo>
                  <a:cubicBezTo>
                    <a:pt x="2703" y="1"/>
                    <a:pt x="2406" y="99"/>
                    <a:pt x="2217" y="347"/>
                  </a:cubicBezTo>
                  <a:cubicBezTo>
                    <a:pt x="1426" y="1301"/>
                    <a:pt x="751" y="2371"/>
                    <a:pt x="263" y="3534"/>
                  </a:cubicBezTo>
                  <a:cubicBezTo>
                    <a:pt x="1" y="4223"/>
                    <a:pt x="593" y="4668"/>
                    <a:pt x="1169" y="4668"/>
                  </a:cubicBezTo>
                  <a:cubicBezTo>
                    <a:pt x="1411" y="4668"/>
                    <a:pt x="1650" y="4590"/>
                    <a:pt x="1821" y="4418"/>
                  </a:cubicBezTo>
                  <a:cubicBezTo>
                    <a:pt x="2682" y="3627"/>
                    <a:pt x="3473" y="2767"/>
                    <a:pt x="4055" y="1696"/>
                  </a:cubicBezTo>
                  <a:cubicBezTo>
                    <a:pt x="4334" y="1208"/>
                    <a:pt x="4241" y="533"/>
                    <a:pt x="3752" y="231"/>
                  </a:cubicBezTo>
                  <a:cubicBezTo>
                    <a:pt x="3569" y="93"/>
                    <a:pt x="3284" y="1"/>
                    <a:pt x="2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6" name="Google Shape;2126;p33"/>
            <p:cNvSpPr/>
            <p:nvPr/>
          </p:nvSpPr>
          <p:spPr>
            <a:xfrm>
              <a:off x="3208900" y="1508450"/>
              <a:ext cx="61100" cy="141575"/>
            </a:xfrm>
            <a:custGeom>
              <a:avLst/>
              <a:gdLst/>
              <a:ahLst/>
              <a:cxnLst/>
              <a:rect l="l" t="t" r="r" b="b"/>
              <a:pathLst>
                <a:path w="2444" h="5663" extrusionOk="0">
                  <a:moveTo>
                    <a:pt x="1209" y="0"/>
                  </a:moveTo>
                  <a:cubicBezTo>
                    <a:pt x="951" y="0"/>
                    <a:pt x="704" y="113"/>
                    <a:pt x="582" y="385"/>
                  </a:cubicBezTo>
                  <a:cubicBezTo>
                    <a:pt x="1" y="1851"/>
                    <a:pt x="1" y="3596"/>
                    <a:pt x="210" y="5154"/>
                  </a:cubicBezTo>
                  <a:cubicBezTo>
                    <a:pt x="254" y="5512"/>
                    <a:pt x="529" y="5663"/>
                    <a:pt x="830" y="5663"/>
                  </a:cubicBezTo>
                  <a:cubicBezTo>
                    <a:pt x="1175" y="5663"/>
                    <a:pt x="1553" y="5465"/>
                    <a:pt x="1653" y="5154"/>
                  </a:cubicBezTo>
                  <a:cubicBezTo>
                    <a:pt x="2141" y="3782"/>
                    <a:pt x="2444" y="2037"/>
                    <a:pt x="2048" y="595"/>
                  </a:cubicBezTo>
                  <a:cubicBezTo>
                    <a:pt x="1993" y="248"/>
                    <a:pt x="1589" y="0"/>
                    <a:pt x="12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7" name="Google Shape;2127;p33"/>
            <p:cNvSpPr/>
            <p:nvPr/>
          </p:nvSpPr>
          <p:spPr>
            <a:xfrm>
              <a:off x="3201925" y="1328500"/>
              <a:ext cx="79700" cy="99925"/>
            </a:xfrm>
            <a:custGeom>
              <a:avLst/>
              <a:gdLst/>
              <a:ahLst/>
              <a:cxnLst/>
              <a:rect l="l" t="t" r="r" b="b"/>
              <a:pathLst>
                <a:path w="3188" h="3997" extrusionOk="0">
                  <a:moveTo>
                    <a:pt x="1744" y="0"/>
                  </a:moveTo>
                  <a:cubicBezTo>
                    <a:pt x="1682" y="0"/>
                    <a:pt x="1620" y="7"/>
                    <a:pt x="1559" y="23"/>
                  </a:cubicBezTo>
                  <a:cubicBezTo>
                    <a:pt x="396" y="418"/>
                    <a:pt x="280" y="1767"/>
                    <a:pt x="94" y="2838"/>
                  </a:cubicBezTo>
                  <a:cubicBezTo>
                    <a:pt x="1" y="3326"/>
                    <a:pt x="187" y="3722"/>
                    <a:pt x="675" y="3908"/>
                  </a:cubicBezTo>
                  <a:cubicBezTo>
                    <a:pt x="799" y="3966"/>
                    <a:pt x="932" y="3997"/>
                    <a:pt x="1065" y="3997"/>
                  </a:cubicBezTo>
                  <a:cubicBezTo>
                    <a:pt x="1356" y="3997"/>
                    <a:pt x="1647" y="3848"/>
                    <a:pt x="1838" y="3512"/>
                  </a:cubicBezTo>
                  <a:cubicBezTo>
                    <a:pt x="2327" y="2651"/>
                    <a:pt x="3188" y="1395"/>
                    <a:pt x="2513" y="418"/>
                  </a:cubicBezTo>
                  <a:cubicBezTo>
                    <a:pt x="2358" y="185"/>
                    <a:pt x="2056" y="0"/>
                    <a:pt x="17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8" name="Google Shape;2128;p33"/>
            <p:cNvSpPr/>
            <p:nvPr/>
          </p:nvSpPr>
          <p:spPr>
            <a:xfrm>
              <a:off x="3299050" y="1212175"/>
              <a:ext cx="69825" cy="58750"/>
            </a:xfrm>
            <a:custGeom>
              <a:avLst/>
              <a:gdLst/>
              <a:ahLst/>
              <a:cxnLst/>
              <a:rect l="l" t="t" r="r" b="b"/>
              <a:pathLst>
                <a:path w="2793" h="2350" extrusionOk="0">
                  <a:moveTo>
                    <a:pt x="1062" y="1"/>
                  </a:moveTo>
                  <a:cubicBezTo>
                    <a:pt x="711" y="1"/>
                    <a:pt x="328" y="199"/>
                    <a:pt x="94" y="511"/>
                  </a:cubicBezTo>
                  <a:cubicBezTo>
                    <a:pt x="94" y="604"/>
                    <a:pt x="1" y="814"/>
                    <a:pt x="1" y="1000"/>
                  </a:cubicBezTo>
                  <a:cubicBezTo>
                    <a:pt x="1" y="1186"/>
                    <a:pt x="94" y="1582"/>
                    <a:pt x="280" y="1768"/>
                  </a:cubicBezTo>
                  <a:cubicBezTo>
                    <a:pt x="373" y="1884"/>
                    <a:pt x="582" y="1977"/>
                    <a:pt x="675" y="1977"/>
                  </a:cubicBezTo>
                  <a:cubicBezTo>
                    <a:pt x="768" y="2070"/>
                    <a:pt x="955" y="2163"/>
                    <a:pt x="1048" y="2163"/>
                  </a:cubicBezTo>
                  <a:cubicBezTo>
                    <a:pt x="1350" y="2256"/>
                    <a:pt x="1536" y="2349"/>
                    <a:pt x="1745" y="2349"/>
                  </a:cubicBezTo>
                  <a:cubicBezTo>
                    <a:pt x="2118" y="2349"/>
                    <a:pt x="2420" y="2163"/>
                    <a:pt x="2606" y="1884"/>
                  </a:cubicBezTo>
                  <a:cubicBezTo>
                    <a:pt x="2699" y="1582"/>
                    <a:pt x="2792" y="1186"/>
                    <a:pt x="2606" y="907"/>
                  </a:cubicBezTo>
                  <a:cubicBezTo>
                    <a:pt x="2513" y="907"/>
                    <a:pt x="2513" y="907"/>
                    <a:pt x="2513" y="814"/>
                  </a:cubicBezTo>
                  <a:cubicBezTo>
                    <a:pt x="2420" y="721"/>
                    <a:pt x="2327" y="604"/>
                    <a:pt x="2118" y="418"/>
                  </a:cubicBezTo>
                  <a:cubicBezTo>
                    <a:pt x="2025" y="418"/>
                    <a:pt x="2025" y="325"/>
                    <a:pt x="1932" y="325"/>
                  </a:cubicBezTo>
                  <a:cubicBezTo>
                    <a:pt x="1745" y="232"/>
                    <a:pt x="1536" y="139"/>
                    <a:pt x="1257" y="23"/>
                  </a:cubicBezTo>
                  <a:cubicBezTo>
                    <a:pt x="1194" y="8"/>
                    <a:pt x="1128" y="1"/>
                    <a:pt x="1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29" name="Google Shape;2129;p33"/>
            <p:cNvSpPr/>
            <p:nvPr/>
          </p:nvSpPr>
          <p:spPr>
            <a:xfrm>
              <a:off x="2706825" y="1804225"/>
              <a:ext cx="158375" cy="68400"/>
            </a:xfrm>
            <a:custGeom>
              <a:avLst/>
              <a:gdLst/>
              <a:ahLst/>
              <a:cxnLst/>
              <a:rect l="l" t="t" r="r" b="b"/>
              <a:pathLst>
                <a:path w="6335" h="2736" extrusionOk="0">
                  <a:moveTo>
                    <a:pt x="4869" y="0"/>
                  </a:moveTo>
                  <a:cubicBezTo>
                    <a:pt x="3613" y="0"/>
                    <a:pt x="2450" y="396"/>
                    <a:pt x="1194" y="768"/>
                  </a:cubicBezTo>
                  <a:cubicBezTo>
                    <a:pt x="1" y="1143"/>
                    <a:pt x="465" y="2736"/>
                    <a:pt x="1591" y="2736"/>
                  </a:cubicBezTo>
                  <a:cubicBezTo>
                    <a:pt x="1650" y="2736"/>
                    <a:pt x="1712" y="2731"/>
                    <a:pt x="1775" y="2722"/>
                  </a:cubicBezTo>
                  <a:cubicBezTo>
                    <a:pt x="3031" y="2513"/>
                    <a:pt x="4195" y="2420"/>
                    <a:pt x="5358" y="1838"/>
                  </a:cubicBezTo>
                  <a:cubicBezTo>
                    <a:pt x="6335" y="1466"/>
                    <a:pt x="5846" y="0"/>
                    <a:pt x="48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0" name="Google Shape;2130;p33"/>
            <p:cNvSpPr/>
            <p:nvPr/>
          </p:nvSpPr>
          <p:spPr>
            <a:xfrm>
              <a:off x="2741300" y="1735625"/>
              <a:ext cx="63425" cy="48925"/>
            </a:xfrm>
            <a:custGeom>
              <a:avLst/>
              <a:gdLst/>
              <a:ahLst/>
              <a:cxnLst/>
              <a:rect l="l" t="t" r="r" b="b"/>
              <a:pathLst>
                <a:path w="2537" h="1957" extrusionOk="0">
                  <a:moveTo>
                    <a:pt x="1614" y="0"/>
                  </a:moveTo>
                  <a:cubicBezTo>
                    <a:pt x="1561" y="0"/>
                    <a:pt x="1511" y="7"/>
                    <a:pt x="1466" y="22"/>
                  </a:cubicBezTo>
                  <a:cubicBezTo>
                    <a:pt x="1164" y="139"/>
                    <a:pt x="885" y="232"/>
                    <a:pt x="675" y="325"/>
                  </a:cubicBezTo>
                  <a:cubicBezTo>
                    <a:pt x="489" y="418"/>
                    <a:pt x="303" y="511"/>
                    <a:pt x="210" y="720"/>
                  </a:cubicBezTo>
                  <a:cubicBezTo>
                    <a:pt x="1" y="906"/>
                    <a:pt x="1" y="1186"/>
                    <a:pt x="94" y="1488"/>
                  </a:cubicBezTo>
                  <a:cubicBezTo>
                    <a:pt x="248" y="1778"/>
                    <a:pt x="602" y="1956"/>
                    <a:pt x="927" y="1956"/>
                  </a:cubicBezTo>
                  <a:cubicBezTo>
                    <a:pt x="1045" y="1956"/>
                    <a:pt x="1158" y="1933"/>
                    <a:pt x="1257" y="1883"/>
                  </a:cubicBezTo>
                  <a:cubicBezTo>
                    <a:pt x="1559" y="1674"/>
                    <a:pt x="1745" y="1581"/>
                    <a:pt x="2048" y="1488"/>
                  </a:cubicBezTo>
                  <a:cubicBezTo>
                    <a:pt x="2420" y="1302"/>
                    <a:pt x="2536" y="813"/>
                    <a:pt x="2327" y="511"/>
                  </a:cubicBezTo>
                  <a:cubicBezTo>
                    <a:pt x="2249" y="198"/>
                    <a:pt x="1891" y="0"/>
                    <a:pt x="16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1" name="Google Shape;2131;p33"/>
            <p:cNvSpPr/>
            <p:nvPr/>
          </p:nvSpPr>
          <p:spPr>
            <a:xfrm>
              <a:off x="2533100" y="1876325"/>
              <a:ext cx="75050" cy="59800"/>
            </a:xfrm>
            <a:custGeom>
              <a:avLst/>
              <a:gdLst/>
              <a:ahLst/>
              <a:cxnLst/>
              <a:rect l="l" t="t" r="r" b="b"/>
              <a:pathLst>
                <a:path w="3002" h="2392" extrusionOk="0">
                  <a:moveTo>
                    <a:pt x="2096" y="0"/>
                  </a:moveTo>
                  <a:cubicBezTo>
                    <a:pt x="2040" y="0"/>
                    <a:pt x="1984" y="8"/>
                    <a:pt x="1931" y="24"/>
                  </a:cubicBezTo>
                  <a:cubicBezTo>
                    <a:pt x="1443" y="210"/>
                    <a:pt x="1070" y="513"/>
                    <a:pt x="582" y="792"/>
                  </a:cubicBezTo>
                  <a:cubicBezTo>
                    <a:pt x="186" y="1094"/>
                    <a:pt x="0" y="1583"/>
                    <a:pt x="279" y="1955"/>
                  </a:cubicBezTo>
                  <a:cubicBezTo>
                    <a:pt x="420" y="2220"/>
                    <a:pt x="727" y="2391"/>
                    <a:pt x="1027" y="2391"/>
                  </a:cubicBezTo>
                  <a:cubicBezTo>
                    <a:pt x="1174" y="2391"/>
                    <a:pt x="1320" y="2350"/>
                    <a:pt x="1443" y="2258"/>
                  </a:cubicBezTo>
                  <a:cubicBezTo>
                    <a:pt x="1838" y="1955"/>
                    <a:pt x="2327" y="1676"/>
                    <a:pt x="2722" y="1373"/>
                  </a:cubicBezTo>
                  <a:cubicBezTo>
                    <a:pt x="2908" y="1094"/>
                    <a:pt x="3001" y="699"/>
                    <a:pt x="2815" y="420"/>
                  </a:cubicBezTo>
                  <a:cubicBezTo>
                    <a:pt x="2643" y="170"/>
                    <a:pt x="2359" y="0"/>
                    <a:pt x="2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2" name="Google Shape;2132;p33"/>
            <p:cNvSpPr/>
            <p:nvPr/>
          </p:nvSpPr>
          <p:spPr>
            <a:xfrm>
              <a:off x="2540075" y="1968275"/>
              <a:ext cx="46550" cy="83725"/>
            </a:xfrm>
            <a:custGeom>
              <a:avLst/>
              <a:gdLst/>
              <a:ahLst/>
              <a:cxnLst/>
              <a:rect l="l" t="t" r="r" b="b"/>
              <a:pathLst>
                <a:path w="1862" h="3349" extrusionOk="0">
                  <a:moveTo>
                    <a:pt x="1096" y="0"/>
                  </a:moveTo>
                  <a:cubicBezTo>
                    <a:pt x="769" y="0"/>
                    <a:pt x="474" y="211"/>
                    <a:pt x="396" y="603"/>
                  </a:cubicBezTo>
                  <a:cubicBezTo>
                    <a:pt x="210" y="1185"/>
                    <a:pt x="117" y="1767"/>
                    <a:pt x="0" y="2465"/>
                  </a:cubicBezTo>
                  <a:cubicBezTo>
                    <a:pt x="0" y="2837"/>
                    <a:pt x="117" y="3232"/>
                    <a:pt x="489" y="3325"/>
                  </a:cubicBezTo>
                  <a:cubicBezTo>
                    <a:pt x="556" y="3341"/>
                    <a:pt x="624" y="3349"/>
                    <a:pt x="689" y="3349"/>
                  </a:cubicBezTo>
                  <a:cubicBezTo>
                    <a:pt x="1010" y="3349"/>
                    <a:pt x="1296" y="3165"/>
                    <a:pt x="1373" y="2837"/>
                  </a:cubicBezTo>
                  <a:cubicBezTo>
                    <a:pt x="1559" y="2162"/>
                    <a:pt x="1745" y="1581"/>
                    <a:pt x="1861" y="999"/>
                  </a:cubicBezTo>
                  <a:cubicBezTo>
                    <a:pt x="1861" y="603"/>
                    <a:pt x="1745" y="138"/>
                    <a:pt x="1280" y="22"/>
                  </a:cubicBezTo>
                  <a:cubicBezTo>
                    <a:pt x="1218" y="7"/>
                    <a:pt x="1157" y="0"/>
                    <a:pt x="1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3" name="Google Shape;2133;p33"/>
            <p:cNvSpPr/>
            <p:nvPr/>
          </p:nvSpPr>
          <p:spPr>
            <a:xfrm>
              <a:off x="2652450" y="1932650"/>
              <a:ext cx="91200" cy="63375"/>
            </a:xfrm>
            <a:custGeom>
              <a:avLst/>
              <a:gdLst/>
              <a:ahLst/>
              <a:cxnLst/>
              <a:rect l="l" t="t" r="r" b="b"/>
              <a:pathLst>
                <a:path w="3648" h="2535" extrusionOk="0">
                  <a:moveTo>
                    <a:pt x="2904" y="1"/>
                  </a:moveTo>
                  <a:cubicBezTo>
                    <a:pt x="2802" y="1"/>
                    <a:pt x="2700" y="32"/>
                    <a:pt x="2601" y="98"/>
                  </a:cubicBezTo>
                  <a:cubicBezTo>
                    <a:pt x="1903" y="400"/>
                    <a:pt x="1228" y="772"/>
                    <a:pt x="647" y="1168"/>
                  </a:cubicBezTo>
                  <a:cubicBezTo>
                    <a:pt x="0" y="1579"/>
                    <a:pt x="376" y="2535"/>
                    <a:pt x="1039" y="2535"/>
                  </a:cubicBezTo>
                  <a:cubicBezTo>
                    <a:pt x="1164" y="2535"/>
                    <a:pt x="1298" y="2501"/>
                    <a:pt x="1438" y="2424"/>
                  </a:cubicBezTo>
                  <a:cubicBezTo>
                    <a:pt x="2112" y="2028"/>
                    <a:pt x="2787" y="1656"/>
                    <a:pt x="3369" y="1168"/>
                  </a:cubicBezTo>
                  <a:cubicBezTo>
                    <a:pt x="3648" y="982"/>
                    <a:pt x="3648" y="493"/>
                    <a:pt x="3462" y="284"/>
                  </a:cubicBezTo>
                  <a:cubicBezTo>
                    <a:pt x="3281" y="103"/>
                    <a:pt x="3091" y="1"/>
                    <a:pt x="29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4" name="Google Shape;2134;p33"/>
            <p:cNvSpPr/>
            <p:nvPr/>
          </p:nvSpPr>
          <p:spPr>
            <a:xfrm>
              <a:off x="2833775" y="1862025"/>
              <a:ext cx="131750" cy="60875"/>
            </a:xfrm>
            <a:custGeom>
              <a:avLst/>
              <a:gdLst/>
              <a:ahLst/>
              <a:cxnLst/>
              <a:rect l="l" t="t" r="r" b="b"/>
              <a:pathLst>
                <a:path w="5270" h="2435" extrusionOk="0">
                  <a:moveTo>
                    <a:pt x="3847" y="1"/>
                  </a:moveTo>
                  <a:cubicBezTo>
                    <a:pt x="3792" y="1"/>
                    <a:pt x="3735" y="5"/>
                    <a:pt x="3676" y="15"/>
                  </a:cubicBezTo>
                  <a:cubicBezTo>
                    <a:pt x="2606" y="317"/>
                    <a:pt x="1536" y="689"/>
                    <a:pt x="582" y="1178"/>
                  </a:cubicBezTo>
                  <a:cubicBezTo>
                    <a:pt x="1" y="1480"/>
                    <a:pt x="280" y="2434"/>
                    <a:pt x="954" y="2434"/>
                  </a:cubicBezTo>
                  <a:cubicBezTo>
                    <a:pt x="2025" y="2341"/>
                    <a:pt x="3095" y="2155"/>
                    <a:pt x="4165" y="1852"/>
                  </a:cubicBezTo>
                  <a:cubicBezTo>
                    <a:pt x="5269" y="1587"/>
                    <a:pt x="4885" y="1"/>
                    <a:pt x="38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5" name="Google Shape;2135;p33"/>
            <p:cNvSpPr/>
            <p:nvPr/>
          </p:nvSpPr>
          <p:spPr>
            <a:xfrm>
              <a:off x="3303700" y="1632075"/>
              <a:ext cx="39000" cy="63400"/>
            </a:xfrm>
            <a:custGeom>
              <a:avLst/>
              <a:gdLst/>
              <a:ahLst/>
              <a:cxnLst/>
              <a:rect l="l" t="t" r="r" b="b"/>
              <a:pathLst>
                <a:path w="1560" h="2536" extrusionOk="0">
                  <a:moveTo>
                    <a:pt x="769" y="0"/>
                  </a:moveTo>
                  <a:cubicBezTo>
                    <a:pt x="396" y="0"/>
                    <a:pt x="187" y="303"/>
                    <a:pt x="94" y="675"/>
                  </a:cubicBezTo>
                  <a:cubicBezTo>
                    <a:pt x="94" y="884"/>
                    <a:pt x="1" y="1163"/>
                    <a:pt x="1" y="1373"/>
                  </a:cubicBezTo>
                  <a:cubicBezTo>
                    <a:pt x="1" y="1559"/>
                    <a:pt x="94" y="1838"/>
                    <a:pt x="94" y="2047"/>
                  </a:cubicBezTo>
                  <a:cubicBezTo>
                    <a:pt x="187" y="2327"/>
                    <a:pt x="582" y="2536"/>
                    <a:pt x="769" y="2536"/>
                  </a:cubicBezTo>
                  <a:cubicBezTo>
                    <a:pt x="1071" y="2536"/>
                    <a:pt x="1443" y="2327"/>
                    <a:pt x="1443" y="2047"/>
                  </a:cubicBezTo>
                  <a:cubicBezTo>
                    <a:pt x="1559" y="1838"/>
                    <a:pt x="1559" y="1559"/>
                    <a:pt x="1559" y="1373"/>
                  </a:cubicBezTo>
                  <a:lnTo>
                    <a:pt x="1559" y="675"/>
                  </a:lnTo>
                  <a:cubicBezTo>
                    <a:pt x="1443" y="396"/>
                    <a:pt x="1257" y="0"/>
                    <a:pt x="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6" name="Google Shape;2136;p33"/>
            <p:cNvSpPr/>
            <p:nvPr/>
          </p:nvSpPr>
          <p:spPr>
            <a:xfrm>
              <a:off x="3322900" y="1424900"/>
              <a:ext cx="58175" cy="131875"/>
            </a:xfrm>
            <a:custGeom>
              <a:avLst/>
              <a:gdLst/>
              <a:ahLst/>
              <a:cxnLst/>
              <a:rect l="l" t="t" r="r" b="b"/>
              <a:pathLst>
                <a:path w="2327" h="5275" extrusionOk="0">
                  <a:moveTo>
                    <a:pt x="1201" y="0"/>
                  </a:moveTo>
                  <a:cubicBezTo>
                    <a:pt x="953" y="0"/>
                    <a:pt x="710" y="109"/>
                    <a:pt x="582" y="354"/>
                  </a:cubicBezTo>
                  <a:cubicBezTo>
                    <a:pt x="1" y="1703"/>
                    <a:pt x="94" y="3146"/>
                    <a:pt x="94" y="4518"/>
                  </a:cubicBezTo>
                  <a:cubicBezTo>
                    <a:pt x="94" y="4997"/>
                    <a:pt x="489" y="5274"/>
                    <a:pt x="872" y="5274"/>
                  </a:cubicBezTo>
                  <a:cubicBezTo>
                    <a:pt x="1178" y="5274"/>
                    <a:pt x="1477" y="5097"/>
                    <a:pt x="1559" y="4704"/>
                  </a:cubicBezTo>
                  <a:cubicBezTo>
                    <a:pt x="1955" y="3355"/>
                    <a:pt x="2327" y="1890"/>
                    <a:pt x="1955" y="540"/>
                  </a:cubicBezTo>
                  <a:cubicBezTo>
                    <a:pt x="1887" y="204"/>
                    <a:pt x="1540" y="0"/>
                    <a:pt x="12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7" name="Google Shape;2137;p33"/>
            <p:cNvSpPr/>
            <p:nvPr/>
          </p:nvSpPr>
          <p:spPr>
            <a:xfrm>
              <a:off x="3370950" y="1270275"/>
              <a:ext cx="99850" cy="114875"/>
            </a:xfrm>
            <a:custGeom>
              <a:avLst/>
              <a:gdLst/>
              <a:ahLst/>
              <a:cxnLst/>
              <a:rect l="l" t="t" r="r" b="b"/>
              <a:pathLst>
                <a:path w="3994" h="4595" extrusionOk="0">
                  <a:moveTo>
                    <a:pt x="2843" y="0"/>
                  </a:moveTo>
                  <a:cubicBezTo>
                    <a:pt x="2623" y="0"/>
                    <a:pt x="2405" y="72"/>
                    <a:pt x="2243" y="235"/>
                  </a:cubicBezTo>
                  <a:cubicBezTo>
                    <a:pt x="1289" y="1188"/>
                    <a:pt x="707" y="2352"/>
                    <a:pt x="219" y="3631"/>
                  </a:cubicBezTo>
                  <a:cubicBezTo>
                    <a:pt x="0" y="4186"/>
                    <a:pt x="498" y="4595"/>
                    <a:pt x="976" y="4595"/>
                  </a:cubicBezTo>
                  <a:cubicBezTo>
                    <a:pt x="1159" y="4595"/>
                    <a:pt x="1339" y="4534"/>
                    <a:pt x="1475" y="4399"/>
                  </a:cubicBezTo>
                  <a:cubicBezTo>
                    <a:pt x="2452" y="3422"/>
                    <a:pt x="3220" y="2352"/>
                    <a:pt x="3708" y="1095"/>
                  </a:cubicBezTo>
                  <a:cubicBezTo>
                    <a:pt x="3993" y="475"/>
                    <a:pt x="340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38" name="Google Shape;2138;p33"/>
            <p:cNvSpPr/>
            <p:nvPr/>
          </p:nvSpPr>
          <p:spPr>
            <a:xfrm>
              <a:off x="3475850" y="1219725"/>
              <a:ext cx="123325" cy="56425"/>
            </a:xfrm>
            <a:custGeom>
              <a:avLst/>
              <a:gdLst/>
              <a:ahLst/>
              <a:cxnLst/>
              <a:rect l="l" t="t" r="r" b="b"/>
              <a:pathLst>
                <a:path w="4933" h="2257" extrusionOk="0">
                  <a:moveTo>
                    <a:pt x="2711" y="0"/>
                  </a:moveTo>
                  <a:cubicBezTo>
                    <a:pt x="2298" y="0"/>
                    <a:pt x="1885" y="23"/>
                    <a:pt x="1443" y="23"/>
                  </a:cubicBezTo>
                  <a:cubicBezTo>
                    <a:pt x="1" y="23"/>
                    <a:pt x="1" y="2164"/>
                    <a:pt x="1443" y="2257"/>
                  </a:cubicBezTo>
                  <a:cubicBezTo>
                    <a:pt x="2327" y="2257"/>
                    <a:pt x="3095" y="2257"/>
                    <a:pt x="3979" y="2047"/>
                  </a:cubicBezTo>
                  <a:cubicBezTo>
                    <a:pt x="4933" y="1954"/>
                    <a:pt x="4933" y="302"/>
                    <a:pt x="3979" y="116"/>
                  </a:cubicBezTo>
                  <a:cubicBezTo>
                    <a:pt x="3537" y="23"/>
                    <a:pt x="3124" y="0"/>
                    <a:pt x="27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139" name="Google Shape;2139;p33"/>
          <p:cNvGrpSpPr/>
          <p:nvPr/>
        </p:nvGrpSpPr>
        <p:grpSpPr>
          <a:xfrm>
            <a:off x="9660274" y="5707705"/>
            <a:ext cx="3020405" cy="1708587"/>
            <a:chOff x="3260100" y="4040200"/>
            <a:chExt cx="1579600" cy="893550"/>
          </a:xfrm>
        </p:grpSpPr>
        <p:sp>
          <p:nvSpPr>
            <p:cNvPr id="2140" name="Google Shape;2140;p33"/>
            <p:cNvSpPr/>
            <p:nvPr/>
          </p:nvSpPr>
          <p:spPr>
            <a:xfrm>
              <a:off x="3766650" y="4800800"/>
              <a:ext cx="93575" cy="132950"/>
            </a:xfrm>
            <a:custGeom>
              <a:avLst/>
              <a:gdLst/>
              <a:ahLst/>
              <a:cxnLst/>
              <a:rect l="l" t="t" r="r" b="b"/>
              <a:pathLst>
                <a:path w="3743" h="5318" extrusionOk="0">
                  <a:moveTo>
                    <a:pt x="1308" y="0"/>
                  </a:moveTo>
                  <a:cubicBezTo>
                    <a:pt x="951" y="0"/>
                    <a:pt x="610" y="212"/>
                    <a:pt x="489" y="714"/>
                  </a:cubicBezTo>
                  <a:cubicBezTo>
                    <a:pt x="1" y="2458"/>
                    <a:pt x="1164" y="4785"/>
                    <a:pt x="3002" y="5273"/>
                  </a:cubicBezTo>
                  <a:cubicBezTo>
                    <a:pt x="3059" y="5304"/>
                    <a:pt x="3116" y="5318"/>
                    <a:pt x="3171" y="5318"/>
                  </a:cubicBezTo>
                  <a:cubicBezTo>
                    <a:pt x="3494" y="5318"/>
                    <a:pt x="3743" y="4844"/>
                    <a:pt x="3583" y="4506"/>
                  </a:cubicBezTo>
                  <a:cubicBezTo>
                    <a:pt x="3281" y="4017"/>
                    <a:pt x="2909" y="3436"/>
                    <a:pt x="2699" y="2854"/>
                  </a:cubicBezTo>
                  <a:cubicBezTo>
                    <a:pt x="2513" y="2179"/>
                    <a:pt x="2420" y="1598"/>
                    <a:pt x="2327" y="923"/>
                  </a:cubicBezTo>
                  <a:cubicBezTo>
                    <a:pt x="2274" y="368"/>
                    <a:pt x="1778" y="0"/>
                    <a:pt x="130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1" name="Google Shape;2141;p33"/>
            <p:cNvSpPr/>
            <p:nvPr/>
          </p:nvSpPr>
          <p:spPr>
            <a:xfrm>
              <a:off x="3754450" y="4603725"/>
              <a:ext cx="70400" cy="96800"/>
            </a:xfrm>
            <a:custGeom>
              <a:avLst/>
              <a:gdLst/>
              <a:ahLst/>
              <a:cxnLst/>
              <a:rect l="l" t="t" r="r" b="b"/>
              <a:pathLst>
                <a:path w="2816" h="3872" extrusionOk="0">
                  <a:moveTo>
                    <a:pt x="1615" y="1"/>
                  </a:moveTo>
                  <a:cubicBezTo>
                    <a:pt x="1383" y="1"/>
                    <a:pt x="1151" y="86"/>
                    <a:pt x="977" y="268"/>
                  </a:cubicBezTo>
                  <a:cubicBezTo>
                    <a:pt x="186" y="943"/>
                    <a:pt x="0" y="2315"/>
                    <a:pt x="186" y="3362"/>
                  </a:cubicBezTo>
                  <a:cubicBezTo>
                    <a:pt x="320" y="3674"/>
                    <a:pt x="643" y="3872"/>
                    <a:pt x="956" y="3872"/>
                  </a:cubicBezTo>
                  <a:cubicBezTo>
                    <a:pt x="1133" y="3872"/>
                    <a:pt x="1308" y="3808"/>
                    <a:pt x="1443" y="3665"/>
                  </a:cubicBezTo>
                  <a:cubicBezTo>
                    <a:pt x="2234" y="2897"/>
                    <a:pt x="2815" y="1734"/>
                    <a:pt x="2513" y="664"/>
                  </a:cubicBezTo>
                  <a:cubicBezTo>
                    <a:pt x="2396" y="241"/>
                    <a:pt x="2005" y="1"/>
                    <a:pt x="16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2" name="Google Shape;2142;p33"/>
            <p:cNvSpPr/>
            <p:nvPr/>
          </p:nvSpPr>
          <p:spPr>
            <a:xfrm>
              <a:off x="3802075" y="4390150"/>
              <a:ext cx="96350" cy="123825"/>
            </a:xfrm>
            <a:custGeom>
              <a:avLst/>
              <a:gdLst/>
              <a:ahLst/>
              <a:cxnLst/>
              <a:rect l="l" t="t" r="r" b="b"/>
              <a:pathLst>
                <a:path w="3854" h="4953" extrusionOk="0">
                  <a:moveTo>
                    <a:pt x="2798" y="1"/>
                  </a:moveTo>
                  <a:cubicBezTo>
                    <a:pt x="2547" y="1"/>
                    <a:pt x="2282" y="116"/>
                    <a:pt x="2073" y="390"/>
                  </a:cubicBezTo>
                  <a:cubicBezTo>
                    <a:pt x="1399" y="1437"/>
                    <a:pt x="817" y="2600"/>
                    <a:pt x="329" y="3879"/>
                  </a:cubicBezTo>
                  <a:cubicBezTo>
                    <a:pt x="0" y="4458"/>
                    <a:pt x="461" y="4953"/>
                    <a:pt x="946" y="4953"/>
                  </a:cubicBezTo>
                  <a:cubicBezTo>
                    <a:pt x="1183" y="4953"/>
                    <a:pt x="1425" y="4836"/>
                    <a:pt x="1585" y="4554"/>
                  </a:cubicBezTo>
                  <a:cubicBezTo>
                    <a:pt x="2260" y="3484"/>
                    <a:pt x="3027" y="2414"/>
                    <a:pt x="3516" y="1250"/>
                  </a:cubicBezTo>
                  <a:cubicBezTo>
                    <a:pt x="3853" y="576"/>
                    <a:pt x="3358" y="1"/>
                    <a:pt x="27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3" name="Google Shape;2143;p33"/>
            <p:cNvSpPr/>
            <p:nvPr/>
          </p:nvSpPr>
          <p:spPr>
            <a:xfrm>
              <a:off x="3901125" y="4239675"/>
              <a:ext cx="104300" cy="68425"/>
            </a:xfrm>
            <a:custGeom>
              <a:avLst/>
              <a:gdLst/>
              <a:ahLst/>
              <a:cxnLst/>
              <a:rect l="l" t="t" r="r" b="b"/>
              <a:pathLst>
                <a:path w="4172" h="2737" extrusionOk="0">
                  <a:moveTo>
                    <a:pt x="2917" y="1"/>
                  </a:moveTo>
                  <a:cubicBezTo>
                    <a:pt x="2867" y="1"/>
                    <a:pt x="2816" y="4"/>
                    <a:pt x="2764" y="11"/>
                  </a:cubicBezTo>
                  <a:cubicBezTo>
                    <a:pt x="1880" y="197"/>
                    <a:pt x="1206" y="779"/>
                    <a:pt x="531" y="1360"/>
                  </a:cubicBezTo>
                  <a:cubicBezTo>
                    <a:pt x="0" y="1806"/>
                    <a:pt x="516" y="2737"/>
                    <a:pt x="1123" y="2737"/>
                  </a:cubicBezTo>
                  <a:cubicBezTo>
                    <a:pt x="1181" y="2737"/>
                    <a:pt x="1240" y="2728"/>
                    <a:pt x="1299" y="2710"/>
                  </a:cubicBezTo>
                  <a:cubicBezTo>
                    <a:pt x="2183" y="2431"/>
                    <a:pt x="3043" y="2128"/>
                    <a:pt x="3625" y="1453"/>
                  </a:cubicBezTo>
                  <a:cubicBezTo>
                    <a:pt x="4171" y="820"/>
                    <a:pt x="3691" y="1"/>
                    <a:pt x="29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4" name="Google Shape;2144;p33"/>
            <p:cNvSpPr/>
            <p:nvPr/>
          </p:nvSpPr>
          <p:spPr>
            <a:xfrm>
              <a:off x="4085650" y="4070600"/>
              <a:ext cx="128875" cy="112175"/>
            </a:xfrm>
            <a:custGeom>
              <a:avLst/>
              <a:gdLst/>
              <a:ahLst/>
              <a:cxnLst/>
              <a:rect l="l" t="t" r="r" b="b"/>
              <a:pathLst>
                <a:path w="5155" h="4487" extrusionOk="0">
                  <a:moveTo>
                    <a:pt x="3913" y="1"/>
                  </a:moveTo>
                  <a:cubicBezTo>
                    <a:pt x="3751" y="1"/>
                    <a:pt x="3586" y="51"/>
                    <a:pt x="3432" y="167"/>
                  </a:cubicBezTo>
                  <a:cubicBezTo>
                    <a:pt x="2362" y="958"/>
                    <a:pt x="1571" y="1912"/>
                    <a:pt x="618" y="2889"/>
                  </a:cubicBezTo>
                  <a:cubicBezTo>
                    <a:pt x="1" y="3560"/>
                    <a:pt x="643" y="4486"/>
                    <a:pt x="1364" y="4486"/>
                  </a:cubicBezTo>
                  <a:cubicBezTo>
                    <a:pt x="1568" y="4486"/>
                    <a:pt x="1777" y="4412"/>
                    <a:pt x="1967" y="4238"/>
                  </a:cubicBezTo>
                  <a:cubicBezTo>
                    <a:pt x="2944" y="3378"/>
                    <a:pt x="4014" y="2494"/>
                    <a:pt x="4689" y="1423"/>
                  </a:cubicBezTo>
                  <a:cubicBezTo>
                    <a:pt x="5154" y="809"/>
                    <a:pt x="4562" y="1"/>
                    <a:pt x="39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5" name="Google Shape;2145;p33"/>
            <p:cNvSpPr/>
            <p:nvPr/>
          </p:nvSpPr>
          <p:spPr>
            <a:xfrm>
              <a:off x="3621250" y="4817475"/>
              <a:ext cx="65925" cy="100450"/>
            </a:xfrm>
            <a:custGeom>
              <a:avLst/>
              <a:gdLst/>
              <a:ahLst/>
              <a:cxnLst/>
              <a:rect l="l" t="t" r="r" b="b"/>
              <a:pathLst>
                <a:path w="2637" h="4018" extrusionOk="0">
                  <a:moveTo>
                    <a:pt x="798" y="1"/>
                  </a:moveTo>
                  <a:cubicBezTo>
                    <a:pt x="438" y="1"/>
                    <a:pt x="1" y="297"/>
                    <a:pt x="1" y="628"/>
                  </a:cubicBezTo>
                  <a:cubicBezTo>
                    <a:pt x="94" y="1210"/>
                    <a:pt x="280" y="1698"/>
                    <a:pt x="489" y="2187"/>
                  </a:cubicBezTo>
                  <a:cubicBezTo>
                    <a:pt x="676" y="2675"/>
                    <a:pt x="955" y="3164"/>
                    <a:pt x="1257" y="3653"/>
                  </a:cubicBezTo>
                  <a:cubicBezTo>
                    <a:pt x="1351" y="3912"/>
                    <a:pt x="1546" y="4017"/>
                    <a:pt x="1756" y="4017"/>
                  </a:cubicBezTo>
                  <a:cubicBezTo>
                    <a:pt x="2168" y="4017"/>
                    <a:pt x="2637" y="3611"/>
                    <a:pt x="2513" y="3164"/>
                  </a:cubicBezTo>
                  <a:cubicBezTo>
                    <a:pt x="2327" y="2582"/>
                    <a:pt x="2234" y="2094"/>
                    <a:pt x="2025" y="1605"/>
                  </a:cubicBezTo>
                  <a:cubicBezTo>
                    <a:pt x="1839" y="1024"/>
                    <a:pt x="1536" y="628"/>
                    <a:pt x="1164" y="163"/>
                  </a:cubicBezTo>
                  <a:cubicBezTo>
                    <a:pt x="1077" y="49"/>
                    <a:pt x="944" y="1"/>
                    <a:pt x="7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6" name="Google Shape;2146;p33"/>
            <p:cNvSpPr/>
            <p:nvPr/>
          </p:nvSpPr>
          <p:spPr>
            <a:xfrm>
              <a:off x="3611375" y="4619725"/>
              <a:ext cx="48300" cy="83400"/>
            </a:xfrm>
            <a:custGeom>
              <a:avLst/>
              <a:gdLst/>
              <a:ahLst/>
              <a:cxnLst/>
              <a:rect l="l" t="t" r="r" b="b"/>
              <a:pathLst>
                <a:path w="1932" h="3336" extrusionOk="0">
                  <a:moveTo>
                    <a:pt x="1159" y="0"/>
                  </a:moveTo>
                  <a:cubicBezTo>
                    <a:pt x="852" y="0"/>
                    <a:pt x="566" y="184"/>
                    <a:pt x="489" y="512"/>
                  </a:cubicBezTo>
                  <a:cubicBezTo>
                    <a:pt x="303" y="1094"/>
                    <a:pt x="187" y="1768"/>
                    <a:pt x="93" y="2350"/>
                  </a:cubicBezTo>
                  <a:cubicBezTo>
                    <a:pt x="0" y="2722"/>
                    <a:pt x="187" y="3211"/>
                    <a:pt x="582" y="3304"/>
                  </a:cubicBezTo>
                  <a:cubicBezTo>
                    <a:pt x="654" y="3325"/>
                    <a:pt x="728" y="3335"/>
                    <a:pt x="803" y="3335"/>
                  </a:cubicBezTo>
                  <a:cubicBezTo>
                    <a:pt x="1141" y="3335"/>
                    <a:pt x="1483" y="3122"/>
                    <a:pt x="1559" y="2722"/>
                  </a:cubicBezTo>
                  <a:cubicBezTo>
                    <a:pt x="1652" y="2141"/>
                    <a:pt x="1838" y="1559"/>
                    <a:pt x="1931" y="884"/>
                  </a:cubicBezTo>
                  <a:cubicBezTo>
                    <a:pt x="1931" y="512"/>
                    <a:pt x="1838" y="117"/>
                    <a:pt x="1350" y="24"/>
                  </a:cubicBezTo>
                  <a:cubicBezTo>
                    <a:pt x="1286" y="8"/>
                    <a:pt x="1222" y="0"/>
                    <a:pt x="11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7" name="Google Shape;2147;p33"/>
            <p:cNvSpPr/>
            <p:nvPr/>
          </p:nvSpPr>
          <p:spPr>
            <a:xfrm>
              <a:off x="3662550" y="4400075"/>
              <a:ext cx="65175" cy="78025"/>
            </a:xfrm>
            <a:custGeom>
              <a:avLst/>
              <a:gdLst/>
              <a:ahLst/>
              <a:cxnLst/>
              <a:rect l="l" t="t" r="r" b="b"/>
              <a:pathLst>
                <a:path w="2607" h="3121" extrusionOk="0">
                  <a:moveTo>
                    <a:pt x="1679" y="1"/>
                  </a:moveTo>
                  <a:cubicBezTo>
                    <a:pt x="1386" y="1"/>
                    <a:pt x="1104" y="165"/>
                    <a:pt x="954" y="365"/>
                  </a:cubicBezTo>
                  <a:cubicBezTo>
                    <a:pt x="768" y="667"/>
                    <a:pt x="582" y="853"/>
                    <a:pt x="466" y="1156"/>
                  </a:cubicBezTo>
                  <a:cubicBezTo>
                    <a:pt x="280" y="1435"/>
                    <a:pt x="280" y="1831"/>
                    <a:pt x="94" y="2110"/>
                  </a:cubicBezTo>
                  <a:cubicBezTo>
                    <a:pt x="1" y="2505"/>
                    <a:pt x="280" y="2901"/>
                    <a:pt x="582" y="3087"/>
                  </a:cubicBezTo>
                  <a:cubicBezTo>
                    <a:pt x="669" y="3108"/>
                    <a:pt x="757" y="3120"/>
                    <a:pt x="844" y="3120"/>
                  </a:cubicBezTo>
                  <a:cubicBezTo>
                    <a:pt x="1132" y="3120"/>
                    <a:pt x="1415" y="2995"/>
                    <a:pt x="1629" y="2691"/>
                  </a:cubicBezTo>
                  <a:cubicBezTo>
                    <a:pt x="1838" y="2505"/>
                    <a:pt x="2025" y="2203"/>
                    <a:pt x="2118" y="2017"/>
                  </a:cubicBezTo>
                  <a:cubicBezTo>
                    <a:pt x="2211" y="1737"/>
                    <a:pt x="2420" y="1342"/>
                    <a:pt x="2513" y="1040"/>
                  </a:cubicBezTo>
                  <a:cubicBezTo>
                    <a:pt x="2606" y="667"/>
                    <a:pt x="2327" y="179"/>
                    <a:pt x="2025" y="86"/>
                  </a:cubicBezTo>
                  <a:cubicBezTo>
                    <a:pt x="1912" y="26"/>
                    <a:pt x="1795" y="1"/>
                    <a:pt x="16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8" name="Google Shape;2148;p33"/>
            <p:cNvSpPr/>
            <p:nvPr/>
          </p:nvSpPr>
          <p:spPr>
            <a:xfrm>
              <a:off x="3759100" y="4243100"/>
              <a:ext cx="107025" cy="69800"/>
            </a:xfrm>
            <a:custGeom>
              <a:avLst/>
              <a:gdLst/>
              <a:ahLst/>
              <a:cxnLst/>
              <a:rect l="l" t="t" r="r" b="b"/>
              <a:pathLst>
                <a:path w="4281" h="2792" extrusionOk="0">
                  <a:moveTo>
                    <a:pt x="2603" y="0"/>
                  </a:moveTo>
                  <a:cubicBezTo>
                    <a:pt x="2025" y="0"/>
                    <a:pt x="1501" y="221"/>
                    <a:pt x="978" y="456"/>
                  </a:cubicBezTo>
                  <a:cubicBezTo>
                    <a:pt x="396" y="642"/>
                    <a:pt x="0" y="1130"/>
                    <a:pt x="93" y="1712"/>
                  </a:cubicBezTo>
                  <a:cubicBezTo>
                    <a:pt x="201" y="2252"/>
                    <a:pt x="610" y="2792"/>
                    <a:pt x="1134" y="2792"/>
                  </a:cubicBezTo>
                  <a:cubicBezTo>
                    <a:pt x="1174" y="2792"/>
                    <a:pt x="1215" y="2789"/>
                    <a:pt x="1257" y="2782"/>
                  </a:cubicBezTo>
                  <a:cubicBezTo>
                    <a:pt x="2141" y="2666"/>
                    <a:pt x="2908" y="2666"/>
                    <a:pt x="3583" y="2084"/>
                  </a:cubicBezTo>
                  <a:cubicBezTo>
                    <a:pt x="4281" y="1503"/>
                    <a:pt x="3979" y="246"/>
                    <a:pt x="3118" y="60"/>
                  </a:cubicBezTo>
                  <a:cubicBezTo>
                    <a:pt x="2941" y="19"/>
                    <a:pt x="2770" y="0"/>
                    <a:pt x="26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49" name="Google Shape;2149;p33"/>
            <p:cNvSpPr/>
            <p:nvPr/>
          </p:nvSpPr>
          <p:spPr>
            <a:xfrm>
              <a:off x="3926600" y="4103425"/>
              <a:ext cx="79700" cy="56250"/>
            </a:xfrm>
            <a:custGeom>
              <a:avLst/>
              <a:gdLst/>
              <a:ahLst/>
              <a:cxnLst/>
              <a:rect l="l" t="t" r="r" b="b"/>
              <a:pathLst>
                <a:path w="3188" h="2250" extrusionOk="0">
                  <a:moveTo>
                    <a:pt x="2375" y="0"/>
                  </a:moveTo>
                  <a:cubicBezTo>
                    <a:pt x="2328" y="0"/>
                    <a:pt x="2281" y="6"/>
                    <a:pt x="2234" y="17"/>
                  </a:cubicBezTo>
                  <a:cubicBezTo>
                    <a:pt x="1652" y="320"/>
                    <a:pt x="1071" y="506"/>
                    <a:pt x="582" y="808"/>
                  </a:cubicBezTo>
                  <a:cubicBezTo>
                    <a:pt x="187" y="994"/>
                    <a:pt x="0" y="1576"/>
                    <a:pt x="280" y="1855"/>
                  </a:cubicBezTo>
                  <a:cubicBezTo>
                    <a:pt x="420" y="2121"/>
                    <a:pt x="676" y="2250"/>
                    <a:pt x="949" y="2250"/>
                  </a:cubicBezTo>
                  <a:cubicBezTo>
                    <a:pt x="1082" y="2250"/>
                    <a:pt x="1220" y="2219"/>
                    <a:pt x="1350" y="2158"/>
                  </a:cubicBezTo>
                  <a:cubicBezTo>
                    <a:pt x="1838" y="1972"/>
                    <a:pt x="2327" y="1669"/>
                    <a:pt x="2815" y="1390"/>
                  </a:cubicBezTo>
                  <a:cubicBezTo>
                    <a:pt x="3095" y="1181"/>
                    <a:pt x="3188" y="808"/>
                    <a:pt x="3095" y="506"/>
                  </a:cubicBezTo>
                  <a:cubicBezTo>
                    <a:pt x="3013" y="262"/>
                    <a:pt x="2701" y="0"/>
                    <a:pt x="237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0" name="Google Shape;2150;p33"/>
            <p:cNvSpPr/>
            <p:nvPr/>
          </p:nvSpPr>
          <p:spPr>
            <a:xfrm>
              <a:off x="4113825" y="4232175"/>
              <a:ext cx="122400" cy="80075"/>
            </a:xfrm>
            <a:custGeom>
              <a:avLst/>
              <a:gdLst/>
              <a:ahLst/>
              <a:cxnLst/>
              <a:rect l="l" t="t" r="r" b="b"/>
              <a:pathLst>
                <a:path w="4896" h="3203" extrusionOk="0">
                  <a:moveTo>
                    <a:pt x="4030" y="1"/>
                  </a:moveTo>
                  <a:cubicBezTo>
                    <a:pt x="3999" y="1"/>
                    <a:pt x="3967" y="3"/>
                    <a:pt x="3934" y="9"/>
                  </a:cubicBezTo>
                  <a:cubicBezTo>
                    <a:pt x="2678" y="9"/>
                    <a:pt x="1817" y="893"/>
                    <a:pt x="840" y="1567"/>
                  </a:cubicBezTo>
                  <a:cubicBezTo>
                    <a:pt x="0" y="2067"/>
                    <a:pt x="466" y="3202"/>
                    <a:pt x="1292" y="3202"/>
                  </a:cubicBezTo>
                  <a:cubicBezTo>
                    <a:pt x="1428" y="3202"/>
                    <a:pt x="1573" y="3172"/>
                    <a:pt x="1724" y="3103"/>
                  </a:cubicBezTo>
                  <a:cubicBezTo>
                    <a:pt x="2771" y="2521"/>
                    <a:pt x="3934" y="2242"/>
                    <a:pt x="4632" y="1172"/>
                  </a:cubicBezTo>
                  <a:cubicBezTo>
                    <a:pt x="4895" y="711"/>
                    <a:pt x="4558" y="1"/>
                    <a:pt x="40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1" name="Google Shape;2151;p33"/>
            <p:cNvSpPr/>
            <p:nvPr/>
          </p:nvSpPr>
          <p:spPr>
            <a:xfrm>
              <a:off x="4240275" y="4265700"/>
              <a:ext cx="100450" cy="71525"/>
            </a:xfrm>
            <a:custGeom>
              <a:avLst/>
              <a:gdLst/>
              <a:ahLst/>
              <a:cxnLst/>
              <a:rect l="l" t="t" r="r" b="b"/>
              <a:pathLst>
                <a:path w="4018" h="2861" extrusionOk="0">
                  <a:moveTo>
                    <a:pt x="2912" y="0"/>
                  </a:moveTo>
                  <a:cubicBezTo>
                    <a:pt x="2861" y="0"/>
                    <a:pt x="2810" y="5"/>
                    <a:pt x="2761" y="17"/>
                  </a:cubicBezTo>
                  <a:cubicBezTo>
                    <a:pt x="2272" y="226"/>
                    <a:pt x="1900" y="412"/>
                    <a:pt x="1505" y="715"/>
                  </a:cubicBezTo>
                  <a:cubicBezTo>
                    <a:pt x="1109" y="901"/>
                    <a:pt x="830" y="1180"/>
                    <a:pt x="528" y="1483"/>
                  </a:cubicBezTo>
                  <a:cubicBezTo>
                    <a:pt x="1" y="2009"/>
                    <a:pt x="429" y="2861"/>
                    <a:pt x="1102" y="2861"/>
                  </a:cubicBezTo>
                  <a:cubicBezTo>
                    <a:pt x="1172" y="2861"/>
                    <a:pt x="1244" y="2852"/>
                    <a:pt x="1319" y="2832"/>
                  </a:cubicBezTo>
                  <a:cubicBezTo>
                    <a:pt x="2086" y="2646"/>
                    <a:pt x="2761" y="2343"/>
                    <a:pt x="3436" y="1762"/>
                  </a:cubicBezTo>
                  <a:cubicBezTo>
                    <a:pt x="3831" y="1483"/>
                    <a:pt x="4017" y="1087"/>
                    <a:pt x="3831" y="599"/>
                  </a:cubicBezTo>
                  <a:cubicBezTo>
                    <a:pt x="3668" y="273"/>
                    <a:pt x="3273" y="0"/>
                    <a:pt x="29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2" name="Google Shape;2152;p33"/>
            <p:cNvSpPr/>
            <p:nvPr/>
          </p:nvSpPr>
          <p:spPr>
            <a:xfrm>
              <a:off x="4411075" y="4215100"/>
              <a:ext cx="123900" cy="81800"/>
            </a:xfrm>
            <a:custGeom>
              <a:avLst/>
              <a:gdLst/>
              <a:ahLst/>
              <a:cxnLst/>
              <a:rect l="l" t="t" r="r" b="b"/>
              <a:pathLst>
                <a:path w="4956" h="3272" extrusionOk="0">
                  <a:moveTo>
                    <a:pt x="2936" y="0"/>
                  </a:moveTo>
                  <a:cubicBezTo>
                    <a:pt x="2391" y="0"/>
                    <a:pt x="1855" y="173"/>
                    <a:pt x="1350" y="506"/>
                  </a:cubicBezTo>
                  <a:cubicBezTo>
                    <a:pt x="675" y="994"/>
                    <a:pt x="0" y="1855"/>
                    <a:pt x="0" y="2623"/>
                  </a:cubicBezTo>
                  <a:cubicBezTo>
                    <a:pt x="0" y="3004"/>
                    <a:pt x="354" y="3272"/>
                    <a:pt x="698" y="3272"/>
                  </a:cubicBezTo>
                  <a:cubicBezTo>
                    <a:pt x="794" y="3272"/>
                    <a:pt x="890" y="3250"/>
                    <a:pt x="977" y="3204"/>
                  </a:cubicBezTo>
                  <a:cubicBezTo>
                    <a:pt x="1350" y="2925"/>
                    <a:pt x="1745" y="2623"/>
                    <a:pt x="2327" y="2436"/>
                  </a:cubicBezTo>
                  <a:cubicBezTo>
                    <a:pt x="2815" y="2343"/>
                    <a:pt x="3397" y="2250"/>
                    <a:pt x="3885" y="2157"/>
                  </a:cubicBezTo>
                  <a:cubicBezTo>
                    <a:pt x="4653" y="1948"/>
                    <a:pt x="4955" y="692"/>
                    <a:pt x="4164" y="296"/>
                  </a:cubicBezTo>
                  <a:cubicBezTo>
                    <a:pt x="3756" y="97"/>
                    <a:pt x="3343" y="0"/>
                    <a:pt x="29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3" name="Google Shape;2153;p33"/>
            <p:cNvSpPr/>
            <p:nvPr/>
          </p:nvSpPr>
          <p:spPr>
            <a:xfrm>
              <a:off x="4265650" y="4146900"/>
              <a:ext cx="167550" cy="88600"/>
            </a:xfrm>
            <a:custGeom>
              <a:avLst/>
              <a:gdLst/>
              <a:ahLst/>
              <a:cxnLst/>
              <a:rect l="l" t="t" r="r" b="b"/>
              <a:pathLst>
                <a:path w="6702" h="3544" extrusionOk="0">
                  <a:moveTo>
                    <a:pt x="5321" y="1"/>
                  </a:moveTo>
                  <a:cubicBezTo>
                    <a:pt x="5232" y="1"/>
                    <a:pt x="5141" y="9"/>
                    <a:pt x="5050" y="23"/>
                  </a:cubicBezTo>
                  <a:cubicBezTo>
                    <a:pt x="3677" y="233"/>
                    <a:pt x="2514" y="814"/>
                    <a:pt x="1257" y="1279"/>
                  </a:cubicBezTo>
                  <a:cubicBezTo>
                    <a:pt x="0" y="1735"/>
                    <a:pt x="339" y="3543"/>
                    <a:pt x="1633" y="3543"/>
                  </a:cubicBezTo>
                  <a:cubicBezTo>
                    <a:pt x="1727" y="3543"/>
                    <a:pt x="1827" y="3533"/>
                    <a:pt x="1932" y="3513"/>
                  </a:cubicBezTo>
                  <a:cubicBezTo>
                    <a:pt x="3305" y="3234"/>
                    <a:pt x="4654" y="2931"/>
                    <a:pt x="6003" y="2350"/>
                  </a:cubicBezTo>
                  <a:cubicBezTo>
                    <a:pt x="6585" y="2070"/>
                    <a:pt x="6701" y="1279"/>
                    <a:pt x="6492" y="814"/>
                  </a:cubicBezTo>
                  <a:cubicBezTo>
                    <a:pt x="6256" y="225"/>
                    <a:pt x="5806" y="1"/>
                    <a:pt x="53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4" name="Google Shape;2154;p33"/>
            <p:cNvSpPr/>
            <p:nvPr/>
          </p:nvSpPr>
          <p:spPr>
            <a:xfrm>
              <a:off x="4264225" y="4040200"/>
              <a:ext cx="142200" cy="63775"/>
            </a:xfrm>
            <a:custGeom>
              <a:avLst/>
              <a:gdLst/>
              <a:ahLst/>
              <a:cxnLst/>
              <a:rect l="l" t="t" r="r" b="b"/>
              <a:pathLst>
                <a:path w="5688" h="2551" extrusionOk="0">
                  <a:moveTo>
                    <a:pt x="4304" y="1"/>
                  </a:moveTo>
                  <a:cubicBezTo>
                    <a:pt x="4219" y="1"/>
                    <a:pt x="4130" y="11"/>
                    <a:pt x="4036" y="34"/>
                  </a:cubicBezTo>
                  <a:cubicBezTo>
                    <a:pt x="2966" y="220"/>
                    <a:pt x="1989" y="522"/>
                    <a:pt x="1035" y="895"/>
                  </a:cubicBezTo>
                  <a:cubicBezTo>
                    <a:pt x="1" y="1277"/>
                    <a:pt x="423" y="2551"/>
                    <a:pt x="1419" y="2551"/>
                  </a:cubicBezTo>
                  <a:cubicBezTo>
                    <a:pt x="1454" y="2551"/>
                    <a:pt x="1488" y="2549"/>
                    <a:pt x="1524" y="2546"/>
                  </a:cubicBezTo>
                  <a:cubicBezTo>
                    <a:pt x="2478" y="2360"/>
                    <a:pt x="3548" y="2267"/>
                    <a:pt x="4525" y="1965"/>
                  </a:cubicBezTo>
                  <a:cubicBezTo>
                    <a:pt x="5687" y="1620"/>
                    <a:pt x="5356" y="1"/>
                    <a:pt x="43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5" name="Google Shape;2155;p33"/>
            <p:cNvSpPr/>
            <p:nvPr/>
          </p:nvSpPr>
          <p:spPr>
            <a:xfrm>
              <a:off x="4540400" y="4262875"/>
              <a:ext cx="125425" cy="56875"/>
            </a:xfrm>
            <a:custGeom>
              <a:avLst/>
              <a:gdLst/>
              <a:ahLst/>
              <a:cxnLst/>
              <a:rect l="l" t="t" r="r" b="b"/>
              <a:pathLst>
                <a:path w="5017" h="2275" extrusionOk="0">
                  <a:moveTo>
                    <a:pt x="3788" y="1"/>
                  </a:moveTo>
                  <a:cubicBezTo>
                    <a:pt x="2825" y="1"/>
                    <a:pt x="1772" y="470"/>
                    <a:pt x="946" y="712"/>
                  </a:cubicBezTo>
                  <a:cubicBezTo>
                    <a:pt x="1" y="1004"/>
                    <a:pt x="339" y="2275"/>
                    <a:pt x="1225" y="2275"/>
                  </a:cubicBezTo>
                  <a:cubicBezTo>
                    <a:pt x="1255" y="2275"/>
                    <a:pt x="1286" y="2273"/>
                    <a:pt x="1318" y="2270"/>
                  </a:cubicBezTo>
                  <a:cubicBezTo>
                    <a:pt x="2388" y="1991"/>
                    <a:pt x="3737" y="1991"/>
                    <a:pt x="4621" y="1200"/>
                  </a:cubicBezTo>
                  <a:cubicBezTo>
                    <a:pt x="5017" y="921"/>
                    <a:pt x="4714" y="130"/>
                    <a:pt x="4226" y="37"/>
                  </a:cubicBezTo>
                  <a:cubicBezTo>
                    <a:pt x="4083" y="12"/>
                    <a:pt x="3936" y="1"/>
                    <a:pt x="37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6" name="Google Shape;2156;p33"/>
            <p:cNvSpPr/>
            <p:nvPr/>
          </p:nvSpPr>
          <p:spPr>
            <a:xfrm>
              <a:off x="4529725" y="4165475"/>
              <a:ext cx="128550" cy="52400"/>
            </a:xfrm>
            <a:custGeom>
              <a:avLst/>
              <a:gdLst/>
              <a:ahLst/>
              <a:cxnLst/>
              <a:rect l="l" t="t" r="r" b="b"/>
              <a:pathLst>
                <a:path w="5142" h="2096" extrusionOk="0">
                  <a:moveTo>
                    <a:pt x="3498" y="0"/>
                  </a:moveTo>
                  <a:cubicBezTo>
                    <a:pt x="2599" y="0"/>
                    <a:pt x="1768" y="209"/>
                    <a:pt x="884" y="350"/>
                  </a:cubicBezTo>
                  <a:cubicBezTo>
                    <a:pt x="0" y="536"/>
                    <a:pt x="209" y="2095"/>
                    <a:pt x="1163" y="2095"/>
                  </a:cubicBezTo>
                  <a:cubicBezTo>
                    <a:pt x="2326" y="2002"/>
                    <a:pt x="3397" y="2002"/>
                    <a:pt x="4560" y="1514"/>
                  </a:cubicBezTo>
                  <a:cubicBezTo>
                    <a:pt x="5141" y="1234"/>
                    <a:pt x="4955" y="164"/>
                    <a:pt x="4374" y="71"/>
                  </a:cubicBezTo>
                  <a:cubicBezTo>
                    <a:pt x="4072" y="21"/>
                    <a:pt x="3782" y="0"/>
                    <a:pt x="34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7" name="Google Shape;2157;p33"/>
            <p:cNvSpPr/>
            <p:nvPr/>
          </p:nvSpPr>
          <p:spPr>
            <a:xfrm>
              <a:off x="4502250" y="4064000"/>
              <a:ext cx="105425" cy="54925"/>
            </a:xfrm>
            <a:custGeom>
              <a:avLst/>
              <a:gdLst/>
              <a:ahLst/>
              <a:cxnLst/>
              <a:rect l="l" t="t" r="r" b="b"/>
              <a:pathLst>
                <a:path w="4217" h="2197" extrusionOk="0">
                  <a:moveTo>
                    <a:pt x="3071" y="0"/>
                  </a:moveTo>
                  <a:cubicBezTo>
                    <a:pt x="2312" y="0"/>
                    <a:pt x="1605" y="300"/>
                    <a:pt x="913" y="524"/>
                  </a:cubicBezTo>
                  <a:cubicBezTo>
                    <a:pt x="0" y="894"/>
                    <a:pt x="285" y="2196"/>
                    <a:pt x="1198" y="2196"/>
                  </a:cubicBezTo>
                  <a:cubicBezTo>
                    <a:pt x="1263" y="2196"/>
                    <a:pt x="1331" y="2190"/>
                    <a:pt x="1401" y="2176"/>
                  </a:cubicBezTo>
                  <a:cubicBezTo>
                    <a:pt x="2262" y="1990"/>
                    <a:pt x="3239" y="1804"/>
                    <a:pt x="3914" y="1106"/>
                  </a:cubicBezTo>
                  <a:cubicBezTo>
                    <a:pt x="4216" y="827"/>
                    <a:pt x="4100" y="152"/>
                    <a:pt x="3635" y="59"/>
                  </a:cubicBezTo>
                  <a:cubicBezTo>
                    <a:pt x="3443" y="18"/>
                    <a:pt x="3255" y="0"/>
                    <a:pt x="30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8" name="Google Shape;2158;p33"/>
            <p:cNvSpPr/>
            <p:nvPr/>
          </p:nvSpPr>
          <p:spPr>
            <a:xfrm>
              <a:off x="4721050" y="4273550"/>
              <a:ext cx="118650" cy="58300"/>
            </a:xfrm>
            <a:custGeom>
              <a:avLst/>
              <a:gdLst/>
              <a:ahLst/>
              <a:cxnLst/>
              <a:rect l="l" t="t" r="r" b="b"/>
              <a:pathLst>
                <a:path w="4746" h="2332" extrusionOk="0">
                  <a:moveTo>
                    <a:pt x="3696" y="1"/>
                  </a:moveTo>
                  <a:cubicBezTo>
                    <a:pt x="3667" y="1"/>
                    <a:pt x="3637" y="2"/>
                    <a:pt x="3607" y="5"/>
                  </a:cubicBezTo>
                  <a:cubicBezTo>
                    <a:pt x="2537" y="5"/>
                    <a:pt x="1560" y="494"/>
                    <a:pt x="582" y="866"/>
                  </a:cubicBezTo>
                  <a:cubicBezTo>
                    <a:pt x="1" y="1262"/>
                    <a:pt x="303" y="2332"/>
                    <a:pt x="978" y="2332"/>
                  </a:cubicBezTo>
                  <a:cubicBezTo>
                    <a:pt x="2048" y="2239"/>
                    <a:pt x="3118" y="2029"/>
                    <a:pt x="4072" y="1564"/>
                  </a:cubicBezTo>
                  <a:cubicBezTo>
                    <a:pt x="4745" y="1183"/>
                    <a:pt x="4488" y="1"/>
                    <a:pt x="36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59" name="Google Shape;2159;p33"/>
            <p:cNvSpPr/>
            <p:nvPr/>
          </p:nvSpPr>
          <p:spPr>
            <a:xfrm>
              <a:off x="4701875" y="4137725"/>
              <a:ext cx="97150" cy="58875"/>
            </a:xfrm>
            <a:custGeom>
              <a:avLst/>
              <a:gdLst/>
              <a:ahLst/>
              <a:cxnLst/>
              <a:rect l="l" t="t" r="r" b="b"/>
              <a:pathLst>
                <a:path w="3886" h="2355" extrusionOk="0">
                  <a:moveTo>
                    <a:pt x="3055" y="1"/>
                  </a:moveTo>
                  <a:cubicBezTo>
                    <a:pt x="3007" y="1"/>
                    <a:pt x="2958" y="6"/>
                    <a:pt x="2908" y="18"/>
                  </a:cubicBezTo>
                  <a:cubicBezTo>
                    <a:pt x="2140" y="111"/>
                    <a:pt x="1466" y="204"/>
                    <a:pt x="768" y="390"/>
                  </a:cubicBezTo>
                  <a:cubicBezTo>
                    <a:pt x="303" y="483"/>
                    <a:pt x="0" y="972"/>
                    <a:pt x="0" y="1460"/>
                  </a:cubicBezTo>
                  <a:cubicBezTo>
                    <a:pt x="86" y="1827"/>
                    <a:pt x="433" y="2354"/>
                    <a:pt x="873" y="2354"/>
                  </a:cubicBezTo>
                  <a:cubicBezTo>
                    <a:pt x="907" y="2354"/>
                    <a:pt x="942" y="2351"/>
                    <a:pt x="977" y="2344"/>
                  </a:cubicBezTo>
                  <a:cubicBezTo>
                    <a:pt x="1349" y="2228"/>
                    <a:pt x="1745" y="2228"/>
                    <a:pt x="2140" y="2135"/>
                  </a:cubicBezTo>
                  <a:cubicBezTo>
                    <a:pt x="2513" y="2135"/>
                    <a:pt x="2815" y="1949"/>
                    <a:pt x="3094" y="1856"/>
                  </a:cubicBezTo>
                  <a:cubicBezTo>
                    <a:pt x="3583" y="1763"/>
                    <a:pt x="3885" y="1274"/>
                    <a:pt x="3885" y="786"/>
                  </a:cubicBezTo>
                  <a:cubicBezTo>
                    <a:pt x="3802" y="431"/>
                    <a:pt x="3474" y="1"/>
                    <a:pt x="30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0" name="Google Shape;2160;p33"/>
            <p:cNvSpPr/>
            <p:nvPr/>
          </p:nvSpPr>
          <p:spPr>
            <a:xfrm>
              <a:off x="3260100" y="4818400"/>
              <a:ext cx="59450" cy="107575"/>
            </a:xfrm>
            <a:custGeom>
              <a:avLst/>
              <a:gdLst/>
              <a:ahLst/>
              <a:cxnLst/>
              <a:rect l="l" t="t" r="r" b="b"/>
              <a:pathLst>
                <a:path w="2378" h="4303" extrusionOk="0">
                  <a:moveTo>
                    <a:pt x="1319" y="1"/>
                  </a:moveTo>
                  <a:cubicBezTo>
                    <a:pt x="894" y="1"/>
                    <a:pt x="479" y="228"/>
                    <a:pt x="396" y="708"/>
                  </a:cubicBezTo>
                  <a:cubicBezTo>
                    <a:pt x="186" y="1661"/>
                    <a:pt x="0" y="2825"/>
                    <a:pt x="186" y="3802"/>
                  </a:cubicBezTo>
                  <a:cubicBezTo>
                    <a:pt x="304" y="4130"/>
                    <a:pt x="630" y="4303"/>
                    <a:pt x="946" y="4303"/>
                  </a:cubicBezTo>
                  <a:cubicBezTo>
                    <a:pt x="1190" y="4303"/>
                    <a:pt x="1427" y="4200"/>
                    <a:pt x="1559" y="3988"/>
                  </a:cubicBezTo>
                  <a:cubicBezTo>
                    <a:pt x="2024" y="3034"/>
                    <a:pt x="2233" y="1964"/>
                    <a:pt x="2326" y="987"/>
                  </a:cubicBezTo>
                  <a:cubicBezTo>
                    <a:pt x="2378" y="345"/>
                    <a:pt x="1841" y="1"/>
                    <a:pt x="13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1" name="Google Shape;2161;p33"/>
            <p:cNvSpPr/>
            <p:nvPr/>
          </p:nvSpPr>
          <p:spPr>
            <a:xfrm>
              <a:off x="3335875" y="4631900"/>
              <a:ext cx="79975" cy="109300"/>
            </a:xfrm>
            <a:custGeom>
              <a:avLst/>
              <a:gdLst/>
              <a:ahLst/>
              <a:cxnLst/>
              <a:rect l="l" t="t" r="r" b="b"/>
              <a:pathLst>
                <a:path w="3199" h="4372" extrusionOk="0">
                  <a:moveTo>
                    <a:pt x="2471" y="0"/>
                  </a:moveTo>
                  <a:cubicBezTo>
                    <a:pt x="2261" y="0"/>
                    <a:pt x="2043" y="95"/>
                    <a:pt x="1901" y="304"/>
                  </a:cubicBezTo>
                  <a:cubicBezTo>
                    <a:pt x="1226" y="1188"/>
                    <a:pt x="738" y="2142"/>
                    <a:pt x="272" y="3212"/>
                  </a:cubicBezTo>
                  <a:cubicBezTo>
                    <a:pt x="1" y="3820"/>
                    <a:pt x="552" y="4372"/>
                    <a:pt x="1052" y="4372"/>
                  </a:cubicBezTo>
                  <a:cubicBezTo>
                    <a:pt x="1281" y="4372"/>
                    <a:pt x="1498" y="4257"/>
                    <a:pt x="1622" y="3980"/>
                  </a:cubicBezTo>
                  <a:cubicBezTo>
                    <a:pt x="2203" y="2933"/>
                    <a:pt x="2785" y="1863"/>
                    <a:pt x="3064" y="793"/>
                  </a:cubicBezTo>
                  <a:cubicBezTo>
                    <a:pt x="3198" y="301"/>
                    <a:pt x="2846" y="0"/>
                    <a:pt x="247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2" name="Google Shape;2162;p33"/>
            <p:cNvSpPr/>
            <p:nvPr/>
          </p:nvSpPr>
          <p:spPr>
            <a:xfrm>
              <a:off x="3420025" y="4806200"/>
              <a:ext cx="50625" cy="64225"/>
            </a:xfrm>
            <a:custGeom>
              <a:avLst/>
              <a:gdLst/>
              <a:ahLst/>
              <a:cxnLst/>
              <a:rect l="l" t="t" r="r" b="b"/>
              <a:pathLst>
                <a:path w="2025" h="2569" extrusionOk="0">
                  <a:moveTo>
                    <a:pt x="1241" y="0"/>
                  </a:moveTo>
                  <a:cubicBezTo>
                    <a:pt x="961" y="0"/>
                    <a:pt x="733" y="195"/>
                    <a:pt x="582" y="498"/>
                  </a:cubicBezTo>
                  <a:cubicBezTo>
                    <a:pt x="489" y="893"/>
                    <a:pt x="280" y="1289"/>
                    <a:pt x="187" y="1661"/>
                  </a:cubicBezTo>
                  <a:cubicBezTo>
                    <a:pt x="1" y="1963"/>
                    <a:pt x="280" y="2452"/>
                    <a:pt x="675" y="2545"/>
                  </a:cubicBezTo>
                  <a:cubicBezTo>
                    <a:pt x="743" y="2561"/>
                    <a:pt x="809" y="2568"/>
                    <a:pt x="875" y="2568"/>
                  </a:cubicBezTo>
                  <a:cubicBezTo>
                    <a:pt x="1193" y="2568"/>
                    <a:pt x="1479" y="2384"/>
                    <a:pt x="1652" y="2056"/>
                  </a:cubicBezTo>
                  <a:cubicBezTo>
                    <a:pt x="1745" y="1661"/>
                    <a:pt x="1838" y="1289"/>
                    <a:pt x="1931" y="893"/>
                  </a:cubicBezTo>
                  <a:cubicBezTo>
                    <a:pt x="2025" y="498"/>
                    <a:pt x="1838" y="125"/>
                    <a:pt x="1443" y="32"/>
                  </a:cubicBezTo>
                  <a:cubicBezTo>
                    <a:pt x="1373" y="11"/>
                    <a:pt x="1306" y="0"/>
                    <a:pt x="12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3" name="Google Shape;2163;p33"/>
            <p:cNvSpPr/>
            <p:nvPr/>
          </p:nvSpPr>
          <p:spPr>
            <a:xfrm>
              <a:off x="3465975" y="4547825"/>
              <a:ext cx="68550" cy="113925"/>
            </a:xfrm>
            <a:custGeom>
              <a:avLst/>
              <a:gdLst/>
              <a:ahLst/>
              <a:cxnLst/>
              <a:rect l="l" t="t" r="r" b="b"/>
              <a:pathLst>
                <a:path w="2742" h="4557" extrusionOk="0">
                  <a:moveTo>
                    <a:pt x="1626" y="1"/>
                  </a:moveTo>
                  <a:cubicBezTo>
                    <a:pt x="1251" y="1"/>
                    <a:pt x="870" y="202"/>
                    <a:pt x="675" y="666"/>
                  </a:cubicBezTo>
                  <a:cubicBezTo>
                    <a:pt x="303" y="1736"/>
                    <a:pt x="0" y="2900"/>
                    <a:pt x="303" y="4063"/>
                  </a:cubicBezTo>
                  <a:cubicBezTo>
                    <a:pt x="361" y="4369"/>
                    <a:pt x="648" y="4556"/>
                    <a:pt x="922" y="4556"/>
                  </a:cubicBezTo>
                  <a:cubicBezTo>
                    <a:pt x="1086" y="4556"/>
                    <a:pt x="1245" y="4490"/>
                    <a:pt x="1350" y="4342"/>
                  </a:cubicBezTo>
                  <a:cubicBezTo>
                    <a:pt x="2141" y="3481"/>
                    <a:pt x="2420" y="2318"/>
                    <a:pt x="2629" y="1155"/>
                  </a:cubicBezTo>
                  <a:cubicBezTo>
                    <a:pt x="2741" y="456"/>
                    <a:pt x="2190" y="1"/>
                    <a:pt x="16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4" name="Google Shape;2164;p33"/>
            <p:cNvSpPr/>
            <p:nvPr/>
          </p:nvSpPr>
          <p:spPr>
            <a:xfrm>
              <a:off x="3411575" y="4411050"/>
              <a:ext cx="116825" cy="99675"/>
            </a:xfrm>
            <a:custGeom>
              <a:avLst/>
              <a:gdLst/>
              <a:ahLst/>
              <a:cxnLst/>
              <a:rect l="l" t="t" r="r" b="b"/>
              <a:pathLst>
                <a:path w="4673" h="3987" extrusionOk="0">
                  <a:moveTo>
                    <a:pt x="3132" y="0"/>
                  </a:moveTo>
                  <a:cubicBezTo>
                    <a:pt x="2878" y="0"/>
                    <a:pt x="2610" y="96"/>
                    <a:pt x="2363" y="321"/>
                  </a:cubicBezTo>
                  <a:cubicBezTo>
                    <a:pt x="1502" y="1089"/>
                    <a:pt x="734" y="1973"/>
                    <a:pt x="246" y="3043"/>
                  </a:cubicBezTo>
                  <a:cubicBezTo>
                    <a:pt x="0" y="3515"/>
                    <a:pt x="337" y="3987"/>
                    <a:pt x="832" y="3987"/>
                  </a:cubicBezTo>
                  <a:cubicBezTo>
                    <a:pt x="948" y="3987"/>
                    <a:pt x="1072" y="3961"/>
                    <a:pt x="1199" y="3904"/>
                  </a:cubicBezTo>
                  <a:cubicBezTo>
                    <a:pt x="2269" y="3509"/>
                    <a:pt x="3154" y="2741"/>
                    <a:pt x="3921" y="1880"/>
                  </a:cubicBezTo>
                  <a:cubicBezTo>
                    <a:pt x="4673" y="1057"/>
                    <a:pt x="3979" y="0"/>
                    <a:pt x="31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5" name="Google Shape;2165;p33"/>
            <p:cNvSpPr/>
            <p:nvPr/>
          </p:nvSpPr>
          <p:spPr>
            <a:xfrm>
              <a:off x="3563100" y="4402650"/>
              <a:ext cx="62825" cy="67300"/>
            </a:xfrm>
            <a:custGeom>
              <a:avLst/>
              <a:gdLst/>
              <a:ahLst/>
              <a:cxnLst/>
              <a:rect l="l" t="t" r="r" b="b"/>
              <a:pathLst>
                <a:path w="2513" h="2692" extrusionOk="0">
                  <a:moveTo>
                    <a:pt x="1694" y="1"/>
                  </a:moveTo>
                  <a:cubicBezTo>
                    <a:pt x="1401" y="1"/>
                    <a:pt x="1105" y="154"/>
                    <a:pt x="954" y="355"/>
                  </a:cubicBezTo>
                  <a:cubicBezTo>
                    <a:pt x="675" y="750"/>
                    <a:pt x="489" y="1146"/>
                    <a:pt x="187" y="1518"/>
                  </a:cubicBezTo>
                  <a:cubicBezTo>
                    <a:pt x="0" y="1821"/>
                    <a:pt x="94" y="2402"/>
                    <a:pt x="489" y="2588"/>
                  </a:cubicBezTo>
                  <a:cubicBezTo>
                    <a:pt x="613" y="2658"/>
                    <a:pt x="740" y="2692"/>
                    <a:pt x="864" y="2692"/>
                  </a:cubicBezTo>
                  <a:cubicBezTo>
                    <a:pt x="1112" y="2692"/>
                    <a:pt x="1350" y="2557"/>
                    <a:pt x="1536" y="2309"/>
                  </a:cubicBezTo>
                  <a:cubicBezTo>
                    <a:pt x="1745" y="1914"/>
                    <a:pt x="2024" y="1518"/>
                    <a:pt x="2327" y="1146"/>
                  </a:cubicBezTo>
                  <a:cubicBezTo>
                    <a:pt x="2513" y="843"/>
                    <a:pt x="2327" y="262"/>
                    <a:pt x="2024" y="76"/>
                  </a:cubicBezTo>
                  <a:cubicBezTo>
                    <a:pt x="1921" y="24"/>
                    <a:pt x="1808" y="1"/>
                    <a:pt x="169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6" name="Google Shape;2166;p33"/>
            <p:cNvSpPr/>
            <p:nvPr/>
          </p:nvSpPr>
          <p:spPr>
            <a:xfrm>
              <a:off x="3575100" y="4226675"/>
              <a:ext cx="139275" cy="102625"/>
            </a:xfrm>
            <a:custGeom>
              <a:avLst/>
              <a:gdLst/>
              <a:ahLst/>
              <a:cxnLst/>
              <a:rect l="l" t="t" r="r" b="b"/>
              <a:pathLst>
                <a:path w="5571" h="4105" extrusionOk="0">
                  <a:moveTo>
                    <a:pt x="4098" y="1"/>
                  </a:moveTo>
                  <a:cubicBezTo>
                    <a:pt x="3935" y="1"/>
                    <a:pt x="3764" y="42"/>
                    <a:pt x="3592" y="136"/>
                  </a:cubicBezTo>
                  <a:cubicBezTo>
                    <a:pt x="2428" y="903"/>
                    <a:pt x="1544" y="1787"/>
                    <a:pt x="591" y="2741"/>
                  </a:cubicBezTo>
                  <a:cubicBezTo>
                    <a:pt x="1" y="3331"/>
                    <a:pt x="541" y="4104"/>
                    <a:pt x="1186" y="4104"/>
                  </a:cubicBezTo>
                  <a:cubicBezTo>
                    <a:pt x="1304" y="4104"/>
                    <a:pt x="1426" y="4078"/>
                    <a:pt x="1544" y="4021"/>
                  </a:cubicBezTo>
                  <a:cubicBezTo>
                    <a:pt x="2708" y="3323"/>
                    <a:pt x="3871" y="2741"/>
                    <a:pt x="4848" y="1787"/>
                  </a:cubicBezTo>
                  <a:cubicBezTo>
                    <a:pt x="5570" y="1124"/>
                    <a:pt x="4949" y="1"/>
                    <a:pt x="40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167" name="Google Shape;2167;p33"/>
          <p:cNvGrpSpPr/>
          <p:nvPr/>
        </p:nvGrpSpPr>
        <p:grpSpPr>
          <a:xfrm rot="8219760">
            <a:off x="179747" y="67261"/>
            <a:ext cx="1216328" cy="1304140"/>
            <a:chOff x="1721175" y="2665325"/>
            <a:chExt cx="809625" cy="868075"/>
          </a:xfrm>
        </p:grpSpPr>
        <p:sp>
          <p:nvSpPr>
            <p:cNvPr id="2168" name="Google Shape;2168;p33"/>
            <p:cNvSpPr/>
            <p:nvPr/>
          </p:nvSpPr>
          <p:spPr>
            <a:xfrm>
              <a:off x="2191125" y="2884650"/>
              <a:ext cx="339675" cy="506775"/>
            </a:xfrm>
            <a:custGeom>
              <a:avLst/>
              <a:gdLst/>
              <a:ahLst/>
              <a:cxnLst/>
              <a:rect l="l" t="t" r="r" b="b"/>
              <a:pathLst>
                <a:path w="13587" h="20271" extrusionOk="0">
                  <a:moveTo>
                    <a:pt x="8761" y="0"/>
                  </a:moveTo>
                  <a:cubicBezTo>
                    <a:pt x="8499" y="0"/>
                    <a:pt x="8234" y="76"/>
                    <a:pt x="8049" y="217"/>
                  </a:cubicBezTo>
                  <a:cubicBezTo>
                    <a:pt x="7677" y="589"/>
                    <a:pt x="7468" y="1078"/>
                    <a:pt x="7282" y="1566"/>
                  </a:cubicBezTo>
                  <a:cubicBezTo>
                    <a:pt x="6793" y="2822"/>
                    <a:pt x="6398" y="3986"/>
                    <a:pt x="5932" y="5242"/>
                  </a:cubicBezTo>
                  <a:cubicBezTo>
                    <a:pt x="5444" y="4288"/>
                    <a:pt x="5048" y="3404"/>
                    <a:pt x="4560" y="2450"/>
                  </a:cubicBezTo>
                  <a:cubicBezTo>
                    <a:pt x="3699" y="5056"/>
                    <a:pt x="3490" y="7964"/>
                    <a:pt x="3978" y="10686"/>
                  </a:cubicBezTo>
                  <a:cubicBezTo>
                    <a:pt x="3923" y="10713"/>
                    <a:pt x="3867" y="10726"/>
                    <a:pt x="3811" y="10726"/>
                  </a:cubicBezTo>
                  <a:cubicBezTo>
                    <a:pt x="3495" y="10726"/>
                    <a:pt x="3197" y="10310"/>
                    <a:pt x="3117" y="9895"/>
                  </a:cubicBezTo>
                  <a:cubicBezTo>
                    <a:pt x="3024" y="9429"/>
                    <a:pt x="3024" y="8848"/>
                    <a:pt x="2629" y="8638"/>
                  </a:cubicBezTo>
                  <a:cubicBezTo>
                    <a:pt x="2524" y="8589"/>
                    <a:pt x="2412" y="8566"/>
                    <a:pt x="2302" y="8566"/>
                  </a:cubicBezTo>
                  <a:cubicBezTo>
                    <a:pt x="1995" y="8566"/>
                    <a:pt x="1695" y="8743"/>
                    <a:pt x="1559" y="9034"/>
                  </a:cubicBezTo>
                  <a:cubicBezTo>
                    <a:pt x="1373" y="9429"/>
                    <a:pt x="1373" y="9895"/>
                    <a:pt x="1373" y="10290"/>
                  </a:cubicBezTo>
                  <a:cubicBezTo>
                    <a:pt x="1466" y="12128"/>
                    <a:pt x="1745" y="14268"/>
                    <a:pt x="1373" y="16106"/>
                  </a:cubicBezTo>
                  <a:cubicBezTo>
                    <a:pt x="1070" y="17572"/>
                    <a:pt x="116" y="18828"/>
                    <a:pt x="0" y="20270"/>
                  </a:cubicBezTo>
                  <a:cubicBezTo>
                    <a:pt x="1163" y="19107"/>
                    <a:pt x="2815" y="19107"/>
                    <a:pt x="4374" y="18921"/>
                  </a:cubicBezTo>
                  <a:cubicBezTo>
                    <a:pt x="5932" y="18735"/>
                    <a:pt x="7863" y="17851"/>
                    <a:pt x="7863" y="16199"/>
                  </a:cubicBezTo>
                  <a:lnTo>
                    <a:pt x="7863" y="16199"/>
                  </a:lnTo>
                  <a:cubicBezTo>
                    <a:pt x="7623" y="16373"/>
                    <a:pt x="7343" y="16450"/>
                    <a:pt x="7062" y="16450"/>
                  </a:cubicBezTo>
                  <a:cubicBezTo>
                    <a:pt x="6554" y="16450"/>
                    <a:pt x="6037" y="16201"/>
                    <a:pt x="5723" y="15827"/>
                  </a:cubicBezTo>
                  <a:cubicBezTo>
                    <a:pt x="7677" y="15245"/>
                    <a:pt x="9213" y="13780"/>
                    <a:pt x="10097" y="12035"/>
                  </a:cubicBezTo>
                  <a:cubicBezTo>
                    <a:pt x="9213" y="12035"/>
                    <a:pt x="8352" y="11942"/>
                    <a:pt x="7468" y="11942"/>
                  </a:cubicBezTo>
                  <a:cubicBezTo>
                    <a:pt x="7863" y="10476"/>
                    <a:pt x="9026" y="9313"/>
                    <a:pt x="10376" y="8848"/>
                  </a:cubicBezTo>
                  <a:cubicBezTo>
                    <a:pt x="11539" y="8452"/>
                    <a:pt x="13005" y="8266"/>
                    <a:pt x="13284" y="7103"/>
                  </a:cubicBezTo>
                  <a:cubicBezTo>
                    <a:pt x="13586" y="6126"/>
                    <a:pt x="12702" y="5149"/>
                    <a:pt x="11748" y="4963"/>
                  </a:cubicBezTo>
                  <a:cubicBezTo>
                    <a:pt x="11620" y="4950"/>
                    <a:pt x="11493" y="4945"/>
                    <a:pt x="11365" y="4945"/>
                  </a:cubicBezTo>
                  <a:cubicBezTo>
                    <a:pt x="10516" y="4945"/>
                    <a:pt x="9669" y="5200"/>
                    <a:pt x="8840" y="5544"/>
                  </a:cubicBezTo>
                  <a:cubicBezTo>
                    <a:pt x="9119" y="4195"/>
                    <a:pt x="9306" y="2822"/>
                    <a:pt x="9608" y="1380"/>
                  </a:cubicBezTo>
                  <a:cubicBezTo>
                    <a:pt x="9608" y="1078"/>
                    <a:pt x="9701" y="589"/>
                    <a:pt x="9515" y="310"/>
                  </a:cubicBezTo>
                  <a:cubicBezTo>
                    <a:pt x="9354" y="99"/>
                    <a:pt x="9060" y="0"/>
                    <a:pt x="87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69" name="Google Shape;2169;p33"/>
            <p:cNvSpPr/>
            <p:nvPr/>
          </p:nvSpPr>
          <p:spPr>
            <a:xfrm>
              <a:off x="2009650" y="2665325"/>
              <a:ext cx="239650" cy="472150"/>
            </a:xfrm>
            <a:custGeom>
              <a:avLst/>
              <a:gdLst/>
              <a:ahLst/>
              <a:cxnLst/>
              <a:rect l="l" t="t" r="r" b="b"/>
              <a:pathLst>
                <a:path w="9586" h="18886" extrusionOk="0">
                  <a:moveTo>
                    <a:pt x="8252" y="0"/>
                  </a:moveTo>
                  <a:cubicBezTo>
                    <a:pt x="6583" y="0"/>
                    <a:pt x="4923" y="1409"/>
                    <a:pt x="4840" y="3081"/>
                  </a:cubicBezTo>
                  <a:cubicBezTo>
                    <a:pt x="4747" y="3546"/>
                    <a:pt x="4840" y="4128"/>
                    <a:pt x="4747" y="4616"/>
                  </a:cubicBezTo>
                  <a:cubicBezTo>
                    <a:pt x="4591" y="4946"/>
                    <a:pt x="4225" y="5341"/>
                    <a:pt x="3825" y="5341"/>
                  </a:cubicBezTo>
                  <a:cubicBezTo>
                    <a:pt x="3745" y="5341"/>
                    <a:pt x="3664" y="5325"/>
                    <a:pt x="3583" y="5291"/>
                  </a:cubicBezTo>
                  <a:cubicBezTo>
                    <a:pt x="2816" y="5012"/>
                    <a:pt x="3002" y="3267"/>
                    <a:pt x="2141" y="3267"/>
                  </a:cubicBezTo>
                  <a:cubicBezTo>
                    <a:pt x="1443" y="3267"/>
                    <a:pt x="1350" y="4128"/>
                    <a:pt x="1443" y="4826"/>
                  </a:cubicBezTo>
                  <a:cubicBezTo>
                    <a:pt x="1839" y="6756"/>
                    <a:pt x="2141" y="8594"/>
                    <a:pt x="2420" y="10525"/>
                  </a:cubicBezTo>
                  <a:cubicBezTo>
                    <a:pt x="2367" y="10565"/>
                    <a:pt x="2309" y="10583"/>
                    <a:pt x="2249" y="10583"/>
                  </a:cubicBezTo>
                  <a:cubicBezTo>
                    <a:pt x="1997" y="10583"/>
                    <a:pt x="1710" y="10263"/>
                    <a:pt x="1559" y="9944"/>
                  </a:cubicBezTo>
                  <a:cubicBezTo>
                    <a:pt x="1350" y="9571"/>
                    <a:pt x="1257" y="9083"/>
                    <a:pt x="768" y="8990"/>
                  </a:cubicBezTo>
                  <a:cubicBezTo>
                    <a:pt x="736" y="8982"/>
                    <a:pt x="703" y="8978"/>
                    <a:pt x="670" y="8978"/>
                  </a:cubicBezTo>
                  <a:cubicBezTo>
                    <a:pt x="330" y="8978"/>
                    <a:pt x="1" y="9397"/>
                    <a:pt x="1" y="9757"/>
                  </a:cubicBezTo>
                  <a:cubicBezTo>
                    <a:pt x="1" y="10153"/>
                    <a:pt x="187" y="10525"/>
                    <a:pt x="396" y="10921"/>
                  </a:cubicBezTo>
                  <a:cubicBezTo>
                    <a:pt x="1257" y="12665"/>
                    <a:pt x="2816" y="17900"/>
                    <a:pt x="4653" y="18784"/>
                  </a:cubicBezTo>
                  <a:cubicBezTo>
                    <a:pt x="4803" y="18853"/>
                    <a:pt x="4957" y="18885"/>
                    <a:pt x="5114" y="18885"/>
                  </a:cubicBezTo>
                  <a:cubicBezTo>
                    <a:pt x="6697" y="18885"/>
                    <a:pt x="8600" y="15637"/>
                    <a:pt x="9213" y="14410"/>
                  </a:cubicBezTo>
                  <a:cubicBezTo>
                    <a:pt x="9399" y="13922"/>
                    <a:pt x="9585" y="13433"/>
                    <a:pt x="9399" y="13061"/>
                  </a:cubicBezTo>
                  <a:cubicBezTo>
                    <a:pt x="9182" y="12681"/>
                    <a:pt x="8782" y="12540"/>
                    <a:pt x="8385" y="12540"/>
                  </a:cubicBezTo>
                  <a:cubicBezTo>
                    <a:pt x="8272" y="12540"/>
                    <a:pt x="8159" y="12552"/>
                    <a:pt x="8050" y="12572"/>
                  </a:cubicBezTo>
                  <a:cubicBezTo>
                    <a:pt x="7561" y="12665"/>
                    <a:pt x="7073" y="12968"/>
                    <a:pt x="6677" y="13340"/>
                  </a:cubicBezTo>
                  <a:cubicBezTo>
                    <a:pt x="7468" y="11805"/>
                    <a:pt x="8236" y="10339"/>
                    <a:pt x="8911" y="8897"/>
                  </a:cubicBezTo>
                  <a:cubicBezTo>
                    <a:pt x="9120" y="8501"/>
                    <a:pt x="9306" y="8013"/>
                    <a:pt x="9306" y="7617"/>
                  </a:cubicBezTo>
                  <a:cubicBezTo>
                    <a:pt x="9227" y="7221"/>
                    <a:pt x="8929" y="6809"/>
                    <a:pt x="8599" y="6809"/>
                  </a:cubicBezTo>
                  <a:cubicBezTo>
                    <a:pt x="8540" y="6809"/>
                    <a:pt x="8481" y="6822"/>
                    <a:pt x="8422" y="6850"/>
                  </a:cubicBezTo>
                  <a:cubicBezTo>
                    <a:pt x="7867" y="6938"/>
                    <a:pt x="7587" y="7833"/>
                    <a:pt x="7057" y="7833"/>
                  </a:cubicBezTo>
                  <a:cubicBezTo>
                    <a:pt x="7032" y="7833"/>
                    <a:pt x="7006" y="7831"/>
                    <a:pt x="6980" y="7827"/>
                  </a:cubicBezTo>
                  <a:cubicBezTo>
                    <a:pt x="6398" y="7827"/>
                    <a:pt x="6398" y="6943"/>
                    <a:pt x="6584" y="6361"/>
                  </a:cubicBezTo>
                  <a:cubicBezTo>
                    <a:pt x="7375" y="4244"/>
                    <a:pt x="8050" y="2197"/>
                    <a:pt x="8818" y="56"/>
                  </a:cubicBezTo>
                  <a:cubicBezTo>
                    <a:pt x="8631" y="19"/>
                    <a:pt x="8441" y="0"/>
                    <a:pt x="8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0" name="Google Shape;2170;p33"/>
            <p:cNvSpPr/>
            <p:nvPr/>
          </p:nvSpPr>
          <p:spPr>
            <a:xfrm>
              <a:off x="1721175" y="2710025"/>
              <a:ext cx="353650" cy="604050"/>
            </a:xfrm>
            <a:custGeom>
              <a:avLst/>
              <a:gdLst/>
              <a:ahLst/>
              <a:cxnLst/>
              <a:rect l="l" t="t" r="r" b="b"/>
              <a:pathLst>
                <a:path w="14146" h="24162" extrusionOk="0">
                  <a:moveTo>
                    <a:pt x="2783" y="0"/>
                  </a:moveTo>
                  <a:cubicBezTo>
                    <a:pt x="1785" y="0"/>
                    <a:pt x="791" y="1178"/>
                    <a:pt x="885" y="2340"/>
                  </a:cubicBezTo>
                  <a:cubicBezTo>
                    <a:pt x="978" y="3712"/>
                    <a:pt x="2048" y="4782"/>
                    <a:pt x="3002" y="5736"/>
                  </a:cubicBezTo>
                  <a:cubicBezTo>
                    <a:pt x="2048" y="5736"/>
                    <a:pt x="978" y="5829"/>
                    <a:pt x="1" y="5946"/>
                  </a:cubicBezTo>
                  <a:cubicBezTo>
                    <a:pt x="1653" y="7574"/>
                    <a:pt x="3793" y="8854"/>
                    <a:pt x="6119" y="9621"/>
                  </a:cubicBezTo>
                  <a:cubicBezTo>
                    <a:pt x="5142" y="9621"/>
                    <a:pt x="4165" y="9714"/>
                    <a:pt x="3095" y="9807"/>
                  </a:cubicBezTo>
                  <a:cubicBezTo>
                    <a:pt x="2909" y="11366"/>
                    <a:pt x="4258" y="13018"/>
                    <a:pt x="5910" y="13018"/>
                  </a:cubicBezTo>
                  <a:cubicBezTo>
                    <a:pt x="6405" y="12960"/>
                    <a:pt x="6927" y="12819"/>
                    <a:pt x="7413" y="12819"/>
                  </a:cubicBezTo>
                  <a:cubicBezTo>
                    <a:pt x="7705" y="12819"/>
                    <a:pt x="7984" y="12870"/>
                    <a:pt x="8236" y="13018"/>
                  </a:cubicBezTo>
                  <a:cubicBezTo>
                    <a:pt x="9213" y="13599"/>
                    <a:pt x="8632" y="15251"/>
                    <a:pt x="7562" y="15623"/>
                  </a:cubicBezTo>
                  <a:cubicBezTo>
                    <a:pt x="7240" y="15770"/>
                    <a:pt x="6910" y="15829"/>
                    <a:pt x="6577" y="15829"/>
                  </a:cubicBezTo>
                  <a:cubicBezTo>
                    <a:pt x="5801" y="15829"/>
                    <a:pt x="5007" y="15511"/>
                    <a:pt x="4258" y="15251"/>
                  </a:cubicBezTo>
                  <a:lnTo>
                    <a:pt x="4258" y="15251"/>
                  </a:lnTo>
                  <a:cubicBezTo>
                    <a:pt x="3979" y="16298"/>
                    <a:pt x="4840" y="17368"/>
                    <a:pt x="5910" y="17764"/>
                  </a:cubicBezTo>
                  <a:cubicBezTo>
                    <a:pt x="6887" y="18159"/>
                    <a:pt x="8050" y="18159"/>
                    <a:pt x="9120" y="18345"/>
                  </a:cubicBezTo>
                  <a:cubicBezTo>
                    <a:pt x="11802" y="18923"/>
                    <a:pt x="13932" y="21407"/>
                    <a:pt x="14141" y="24109"/>
                  </a:cubicBezTo>
                  <a:lnTo>
                    <a:pt x="14141" y="24109"/>
                  </a:lnTo>
                  <a:cubicBezTo>
                    <a:pt x="14042" y="22645"/>
                    <a:pt x="13678" y="9528"/>
                    <a:pt x="13564" y="9528"/>
                  </a:cubicBezTo>
                  <a:cubicBezTo>
                    <a:pt x="12796" y="9714"/>
                    <a:pt x="12214" y="10389"/>
                    <a:pt x="12214" y="11180"/>
                  </a:cubicBezTo>
                  <a:cubicBezTo>
                    <a:pt x="11540" y="10877"/>
                    <a:pt x="11237" y="10017"/>
                    <a:pt x="11354" y="9319"/>
                  </a:cubicBezTo>
                  <a:cubicBezTo>
                    <a:pt x="11447" y="8644"/>
                    <a:pt x="11819" y="7969"/>
                    <a:pt x="11819" y="7295"/>
                  </a:cubicBezTo>
                  <a:cubicBezTo>
                    <a:pt x="11935" y="6527"/>
                    <a:pt x="11633" y="5643"/>
                    <a:pt x="10958" y="5457"/>
                  </a:cubicBezTo>
                  <a:cubicBezTo>
                    <a:pt x="10899" y="5439"/>
                    <a:pt x="10840" y="5430"/>
                    <a:pt x="10781" y="5430"/>
                  </a:cubicBezTo>
                  <a:cubicBezTo>
                    <a:pt x="10175" y="5430"/>
                    <a:pt x="9660" y="6352"/>
                    <a:pt x="10190" y="6713"/>
                  </a:cubicBezTo>
                  <a:cubicBezTo>
                    <a:pt x="10034" y="6843"/>
                    <a:pt x="9860" y="6900"/>
                    <a:pt x="9686" y="6900"/>
                  </a:cubicBezTo>
                  <a:cubicBezTo>
                    <a:pt x="9081" y="6900"/>
                    <a:pt x="8466" y="6218"/>
                    <a:pt x="8539" y="5550"/>
                  </a:cubicBezTo>
                  <a:cubicBezTo>
                    <a:pt x="8539" y="4666"/>
                    <a:pt x="9213" y="3898"/>
                    <a:pt x="9399" y="3131"/>
                  </a:cubicBezTo>
                  <a:cubicBezTo>
                    <a:pt x="9601" y="2280"/>
                    <a:pt x="9156" y="1171"/>
                    <a:pt x="8335" y="1171"/>
                  </a:cubicBezTo>
                  <a:cubicBezTo>
                    <a:pt x="8303" y="1171"/>
                    <a:pt x="8270" y="1173"/>
                    <a:pt x="8236" y="1176"/>
                  </a:cubicBezTo>
                  <a:cubicBezTo>
                    <a:pt x="7282" y="1386"/>
                    <a:pt x="7166" y="2828"/>
                    <a:pt x="6212" y="3131"/>
                  </a:cubicBezTo>
                  <a:cubicBezTo>
                    <a:pt x="6135" y="3152"/>
                    <a:pt x="6057" y="3162"/>
                    <a:pt x="5980" y="3162"/>
                  </a:cubicBezTo>
                  <a:cubicBezTo>
                    <a:pt x="5383" y="3162"/>
                    <a:pt x="4808" y="2565"/>
                    <a:pt x="4561" y="1967"/>
                  </a:cubicBezTo>
                  <a:cubicBezTo>
                    <a:pt x="4258" y="1386"/>
                    <a:pt x="4072" y="595"/>
                    <a:pt x="3490" y="223"/>
                  </a:cubicBezTo>
                  <a:cubicBezTo>
                    <a:pt x="3264" y="69"/>
                    <a:pt x="3023" y="0"/>
                    <a:pt x="2783" y="0"/>
                  </a:cubicBezTo>
                  <a:close/>
                  <a:moveTo>
                    <a:pt x="14141" y="24109"/>
                  </a:moveTo>
                  <a:cubicBezTo>
                    <a:pt x="14143" y="24128"/>
                    <a:pt x="14144" y="24146"/>
                    <a:pt x="14145" y="24161"/>
                  </a:cubicBezTo>
                  <a:cubicBezTo>
                    <a:pt x="14144" y="24144"/>
                    <a:pt x="14143" y="24126"/>
                    <a:pt x="14141" y="24109"/>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1" name="Google Shape;2171;p33"/>
            <p:cNvSpPr/>
            <p:nvPr/>
          </p:nvSpPr>
          <p:spPr>
            <a:xfrm>
              <a:off x="1816475" y="2797975"/>
              <a:ext cx="294975" cy="678200"/>
            </a:xfrm>
            <a:custGeom>
              <a:avLst/>
              <a:gdLst/>
              <a:ahLst/>
              <a:cxnLst/>
              <a:rect l="l" t="t" r="r" b="b"/>
              <a:pathLst>
                <a:path w="11799" h="27128" extrusionOk="0">
                  <a:moveTo>
                    <a:pt x="894" y="1"/>
                  </a:moveTo>
                  <a:cubicBezTo>
                    <a:pt x="415" y="1"/>
                    <a:pt x="1" y="610"/>
                    <a:pt x="446" y="1055"/>
                  </a:cubicBezTo>
                  <a:cubicBezTo>
                    <a:pt x="7053" y="7848"/>
                    <a:pt x="10543" y="17060"/>
                    <a:pt x="10054" y="26552"/>
                  </a:cubicBezTo>
                  <a:cubicBezTo>
                    <a:pt x="10054" y="26936"/>
                    <a:pt x="10368" y="27128"/>
                    <a:pt x="10682" y="27128"/>
                  </a:cubicBezTo>
                  <a:cubicBezTo>
                    <a:pt x="10996" y="27128"/>
                    <a:pt x="11310" y="26936"/>
                    <a:pt x="11310" y="26552"/>
                  </a:cubicBezTo>
                  <a:cubicBezTo>
                    <a:pt x="11799" y="16758"/>
                    <a:pt x="8216" y="7173"/>
                    <a:pt x="1330" y="194"/>
                  </a:cubicBezTo>
                  <a:cubicBezTo>
                    <a:pt x="1194" y="58"/>
                    <a:pt x="1041"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2" name="Google Shape;2172;p33"/>
            <p:cNvSpPr/>
            <p:nvPr/>
          </p:nvSpPr>
          <p:spPr>
            <a:xfrm>
              <a:off x="2060900" y="2847025"/>
              <a:ext cx="113375" cy="657125"/>
            </a:xfrm>
            <a:custGeom>
              <a:avLst/>
              <a:gdLst/>
              <a:ahLst/>
              <a:cxnLst/>
              <a:rect l="l" t="t" r="r" b="b"/>
              <a:pathLst>
                <a:path w="4535" h="26285" extrusionOk="0">
                  <a:moveTo>
                    <a:pt x="1839" y="1"/>
                  </a:moveTo>
                  <a:cubicBezTo>
                    <a:pt x="1485" y="1"/>
                    <a:pt x="1131" y="292"/>
                    <a:pt x="1254" y="745"/>
                  </a:cubicBezTo>
                  <a:cubicBezTo>
                    <a:pt x="3278" y="8980"/>
                    <a:pt x="2883" y="17518"/>
                    <a:pt x="184" y="25567"/>
                  </a:cubicBezTo>
                  <a:cubicBezTo>
                    <a:pt x="0" y="25977"/>
                    <a:pt x="358" y="26284"/>
                    <a:pt x="735" y="26284"/>
                  </a:cubicBezTo>
                  <a:cubicBezTo>
                    <a:pt x="978" y="26284"/>
                    <a:pt x="1229" y="26157"/>
                    <a:pt x="1347" y="25846"/>
                  </a:cubicBezTo>
                  <a:cubicBezTo>
                    <a:pt x="4162" y="17611"/>
                    <a:pt x="4534" y="8887"/>
                    <a:pt x="2417" y="466"/>
                  </a:cubicBezTo>
                  <a:cubicBezTo>
                    <a:pt x="2332" y="141"/>
                    <a:pt x="2085" y="1"/>
                    <a:pt x="18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3" name="Google Shape;2173;p33"/>
            <p:cNvSpPr/>
            <p:nvPr/>
          </p:nvSpPr>
          <p:spPr>
            <a:xfrm>
              <a:off x="2044050" y="3053725"/>
              <a:ext cx="317450" cy="479675"/>
            </a:xfrm>
            <a:custGeom>
              <a:avLst/>
              <a:gdLst/>
              <a:ahLst/>
              <a:cxnLst/>
              <a:rect l="l" t="t" r="r" b="b"/>
              <a:pathLst>
                <a:path w="12698" h="19187" extrusionOk="0">
                  <a:moveTo>
                    <a:pt x="11935" y="0"/>
                  </a:moveTo>
                  <a:cubicBezTo>
                    <a:pt x="11707" y="0"/>
                    <a:pt x="11491" y="129"/>
                    <a:pt x="11420" y="433"/>
                  </a:cubicBezTo>
                  <a:cubicBezTo>
                    <a:pt x="10071" y="7505"/>
                    <a:pt x="6185" y="13717"/>
                    <a:pt x="463" y="18160"/>
                  </a:cubicBezTo>
                  <a:cubicBezTo>
                    <a:pt x="0" y="18548"/>
                    <a:pt x="464" y="19187"/>
                    <a:pt x="966" y="19187"/>
                  </a:cubicBezTo>
                  <a:cubicBezTo>
                    <a:pt x="1095" y="19187"/>
                    <a:pt x="1227" y="19144"/>
                    <a:pt x="1347" y="19044"/>
                  </a:cubicBezTo>
                  <a:cubicBezTo>
                    <a:pt x="7256" y="14484"/>
                    <a:pt x="11117" y="7994"/>
                    <a:pt x="12583" y="805"/>
                  </a:cubicBezTo>
                  <a:cubicBezTo>
                    <a:pt x="12698" y="332"/>
                    <a:pt x="12300" y="0"/>
                    <a:pt x="119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2174" name="Google Shape;2174;p33"/>
          <p:cNvSpPr/>
          <p:nvPr/>
        </p:nvSpPr>
        <p:spPr>
          <a:xfrm>
            <a:off x="8378713" y="-457299"/>
            <a:ext cx="4160056" cy="2948327"/>
          </a:xfrm>
          <a:custGeom>
            <a:avLst/>
            <a:gdLst/>
            <a:ahLst/>
            <a:cxnLst/>
            <a:rect l="l" t="t" r="r" b="b"/>
            <a:pathLst>
              <a:path w="95174" h="67452" extrusionOk="0">
                <a:moveTo>
                  <a:pt x="18389" y="0"/>
                </a:moveTo>
                <a:cubicBezTo>
                  <a:pt x="15830" y="0"/>
                  <a:pt x="13294" y="233"/>
                  <a:pt x="10842" y="956"/>
                </a:cubicBezTo>
                <a:cubicBezTo>
                  <a:pt x="6189" y="2305"/>
                  <a:pt x="1839" y="5795"/>
                  <a:pt x="862" y="10541"/>
                </a:cubicBezTo>
                <a:cubicBezTo>
                  <a:pt x="1" y="14798"/>
                  <a:pt x="2025" y="19358"/>
                  <a:pt x="5421" y="22266"/>
                </a:cubicBezTo>
                <a:cubicBezTo>
                  <a:pt x="8725" y="25081"/>
                  <a:pt x="12982" y="26546"/>
                  <a:pt x="17332" y="27314"/>
                </a:cubicBezTo>
                <a:cubicBezTo>
                  <a:pt x="24312" y="28570"/>
                  <a:pt x="32175" y="28477"/>
                  <a:pt x="37223" y="33409"/>
                </a:cubicBezTo>
                <a:cubicBezTo>
                  <a:pt x="41573" y="37690"/>
                  <a:pt x="42248" y="44366"/>
                  <a:pt x="43993" y="50182"/>
                </a:cubicBezTo>
                <a:cubicBezTo>
                  <a:pt x="45249" y="54556"/>
                  <a:pt x="47482" y="58813"/>
                  <a:pt x="51065" y="61535"/>
                </a:cubicBezTo>
                <a:cubicBezTo>
                  <a:pt x="53099" y="62968"/>
                  <a:pt x="55653" y="63788"/>
                  <a:pt x="58136" y="63788"/>
                </a:cubicBezTo>
                <a:cubicBezTo>
                  <a:pt x="60169" y="63788"/>
                  <a:pt x="62154" y="63238"/>
                  <a:pt x="63767" y="62024"/>
                </a:cubicBezTo>
                <a:cubicBezTo>
                  <a:pt x="66000" y="60279"/>
                  <a:pt x="67350" y="57464"/>
                  <a:pt x="70072" y="56673"/>
                </a:cubicBezTo>
                <a:cubicBezTo>
                  <a:pt x="70511" y="56550"/>
                  <a:pt x="70949" y="56492"/>
                  <a:pt x="71383" y="56492"/>
                </a:cubicBezTo>
                <a:cubicBezTo>
                  <a:pt x="74304" y="56492"/>
                  <a:pt x="77058" y="59084"/>
                  <a:pt x="78982" y="61535"/>
                </a:cubicBezTo>
                <a:cubicBezTo>
                  <a:pt x="81154" y="64273"/>
                  <a:pt x="83789" y="67452"/>
                  <a:pt x="87228" y="67452"/>
                </a:cubicBezTo>
                <a:cubicBezTo>
                  <a:pt x="87325" y="67452"/>
                  <a:pt x="87422" y="67449"/>
                  <a:pt x="87520" y="67444"/>
                </a:cubicBezTo>
                <a:cubicBezTo>
                  <a:pt x="90032" y="67351"/>
                  <a:pt x="92172" y="65397"/>
                  <a:pt x="93242" y="63070"/>
                </a:cubicBezTo>
                <a:cubicBezTo>
                  <a:pt x="94313" y="60860"/>
                  <a:pt x="94499" y="58232"/>
                  <a:pt x="94592" y="55719"/>
                </a:cubicBezTo>
                <a:cubicBezTo>
                  <a:pt x="95173" y="42342"/>
                  <a:pt x="93149" y="28966"/>
                  <a:pt x="90148" y="15775"/>
                </a:cubicBezTo>
                <a:cubicBezTo>
                  <a:pt x="87240" y="2491"/>
                  <a:pt x="76865" y="4539"/>
                  <a:pt x="65419" y="3655"/>
                </a:cubicBezTo>
                <a:cubicBezTo>
                  <a:pt x="52042" y="2491"/>
                  <a:pt x="38665" y="1421"/>
                  <a:pt x="25289" y="374"/>
                </a:cubicBezTo>
                <a:cubicBezTo>
                  <a:pt x="23000" y="187"/>
                  <a:pt x="20686" y="0"/>
                  <a:pt x="1838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2175" name="Google Shape;2175;p33"/>
          <p:cNvGrpSpPr/>
          <p:nvPr/>
        </p:nvGrpSpPr>
        <p:grpSpPr>
          <a:xfrm rot="-4621886">
            <a:off x="-252943" y="5615840"/>
            <a:ext cx="2081700" cy="2277992"/>
            <a:chOff x="3095850" y="2740875"/>
            <a:chExt cx="1972838" cy="1216700"/>
          </a:xfrm>
        </p:grpSpPr>
        <p:sp>
          <p:nvSpPr>
            <p:cNvPr id="2176" name="Google Shape;2176;p33"/>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7" name="Google Shape;2177;p33"/>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8" name="Google Shape;2178;p33"/>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79" name="Google Shape;2179;p33"/>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0" name="Google Shape;2180;p33"/>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181" name="Google Shape;2181;p33"/>
          <p:cNvGrpSpPr/>
          <p:nvPr/>
        </p:nvGrpSpPr>
        <p:grpSpPr>
          <a:xfrm rot="659021">
            <a:off x="9283287" y="383347"/>
            <a:ext cx="2350908" cy="1841584"/>
            <a:chOff x="3495050" y="1152875"/>
            <a:chExt cx="1082275" cy="847800"/>
          </a:xfrm>
        </p:grpSpPr>
        <p:sp>
          <p:nvSpPr>
            <p:cNvPr id="2182" name="Google Shape;2182;p33"/>
            <p:cNvSpPr/>
            <p:nvPr/>
          </p:nvSpPr>
          <p:spPr>
            <a:xfrm>
              <a:off x="3495050" y="1170600"/>
              <a:ext cx="330975" cy="469025"/>
            </a:xfrm>
            <a:custGeom>
              <a:avLst/>
              <a:gdLst/>
              <a:ahLst/>
              <a:cxnLst/>
              <a:rect l="l" t="t" r="r" b="b"/>
              <a:pathLst>
                <a:path w="13239" h="18761" extrusionOk="0">
                  <a:moveTo>
                    <a:pt x="12300" y="0"/>
                  </a:moveTo>
                  <a:cubicBezTo>
                    <a:pt x="12182" y="0"/>
                    <a:pt x="12057" y="46"/>
                    <a:pt x="11935" y="150"/>
                  </a:cubicBezTo>
                  <a:cubicBezTo>
                    <a:pt x="6119" y="4408"/>
                    <a:pt x="1" y="10317"/>
                    <a:pt x="1164" y="18273"/>
                  </a:cubicBezTo>
                  <a:cubicBezTo>
                    <a:pt x="1201" y="18613"/>
                    <a:pt x="1451" y="18760"/>
                    <a:pt x="1728" y="18760"/>
                  </a:cubicBezTo>
                  <a:cubicBezTo>
                    <a:pt x="2153" y="18760"/>
                    <a:pt x="2640" y="18413"/>
                    <a:pt x="2513" y="17878"/>
                  </a:cubicBezTo>
                  <a:cubicBezTo>
                    <a:pt x="1559" y="10712"/>
                    <a:pt x="7468" y="5292"/>
                    <a:pt x="12610" y="1407"/>
                  </a:cubicBezTo>
                  <a:cubicBezTo>
                    <a:pt x="13239" y="930"/>
                    <a:pt x="12837" y="0"/>
                    <a:pt x="123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3" name="Google Shape;2183;p33"/>
            <p:cNvSpPr/>
            <p:nvPr/>
          </p:nvSpPr>
          <p:spPr>
            <a:xfrm>
              <a:off x="3616025" y="1156225"/>
              <a:ext cx="508425" cy="530400"/>
            </a:xfrm>
            <a:custGeom>
              <a:avLst/>
              <a:gdLst/>
              <a:ahLst/>
              <a:cxnLst/>
              <a:rect l="l" t="t" r="r" b="b"/>
              <a:pathLst>
                <a:path w="20337" h="21216" extrusionOk="0">
                  <a:moveTo>
                    <a:pt x="19304" y="1"/>
                  </a:moveTo>
                  <a:cubicBezTo>
                    <a:pt x="19179" y="1"/>
                    <a:pt x="19046" y="44"/>
                    <a:pt x="18914" y="144"/>
                  </a:cubicBezTo>
                  <a:cubicBezTo>
                    <a:pt x="14657" y="3052"/>
                    <a:pt x="10004" y="5657"/>
                    <a:pt x="6119" y="9054"/>
                  </a:cubicBezTo>
                  <a:cubicBezTo>
                    <a:pt x="2722" y="11869"/>
                    <a:pt x="1" y="15940"/>
                    <a:pt x="303" y="20500"/>
                  </a:cubicBezTo>
                  <a:cubicBezTo>
                    <a:pt x="349" y="20977"/>
                    <a:pt x="739" y="21215"/>
                    <a:pt x="1117" y="21215"/>
                  </a:cubicBezTo>
                  <a:cubicBezTo>
                    <a:pt x="1495" y="21215"/>
                    <a:pt x="1862" y="20977"/>
                    <a:pt x="1862" y="20500"/>
                  </a:cubicBezTo>
                  <a:cubicBezTo>
                    <a:pt x="1559" y="15847"/>
                    <a:pt x="4560" y="12055"/>
                    <a:pt x="8050" y="9356"/>
                  </a:cubicBezTo>
                  <a:cubicBezTo>
                    <a:pt x="11749" y="6448"/>
                    <a:pt x="15820" y="4006"/>
                    <a:pt x="19682" y="1400"/>
                  </a:cubicBezTo>
                  <a:cubicBezTo>
                    <a:pt x="20337" y="996"/>
                    <a:pt x="19907" y="1"/>
                    <a:pt x="1930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4" name="Google Shape;2184;p33"/>
            <p:cNvSpPr/>
            <p:nvPr/>
          </p:nvSpPr>
          <p:spPr>
            <a:xfrm>
              <a:off x="3727200" y="1158575"/>
              <a:ext cx="697850" cy="565950"/>
            </a:xfrm>
            <a:custGeom>
              <a:avLst/>
              <a:gdLst/>
              <a:ahLst/>
              <a:cxnLst/>
              <a:rect l="l" t="t" r="r" b="b"/>
              <a:pathLst>
                <a:path w="27914" h="22638" extrusionOk="0">
                  <a:moveTo>
                    <a:pt x="26969" y="0"/>
                  </a:moveTo>
                  <a:cubicBezTo>
                    <a:pt x="26849" y="0"/>
                    <a:pt x="26720" y="43"/>
                    <a:pt x="26588" y="143"/>
                  </a:cubicBezTo>
                  <a:cubicBezTo>
                    <a:pt x="17561" y="6634"/>
                    <a:pt x="2835" y="9146"/>
                    <a:pt x="113" y="21755"/>
                  </a:cubicBezTo>
                  <a:cubicBezTo>
                    <a:pt x="1" y="22290"/>
                    <a:pt x="451" y="22638"/>
                    <a:pt x="890" y="22638"/>
                  </a:cubicBezTo>
                  <a:cubicBezTo>
                    <a:pt x="1177" y="22638"/>
                    <a:pt x="1460" y="22490"/>
                    <a:pt x="1579" y="22151"/>
                  </a:cubicBezTo>
                  <a:cubicBezTo>
                    <a:pt x="4184" y="10123"/>
                    <a:pt x="18724" y="7611"/>
                    <a:pt x="27355" y="1399"/>
                  </a:cubicBezTo>
                  <a:cubicBezTo>
                    <a:pt x="27914" y="995"/>
                    <a:pt x="27547" y="0"/>
                    <a:pt x="2696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5" name="Google Shape;2185;p33"/>
            <p:cNvSpPr/>
            <p:nvPr/>
          </p:nvSpPr>
          <p:spPr>
            <a:xfrm>
              <a:off x="3869500" y="1152875"/>
              <a:ext cx="707825" cy="611025"/>
            </a:xfrm>
            <a:custGeom>
              <a:avLst/>
              <a:gdLst/>
              <a:ahLst/>
              <a:cxnLst/>
              <a:rect l="l" t="t" r="r" b="b"/>
              <a:pathLst>
                <a:path w="28313" h="24441" extrusionOk="0">
                  <a:moveTo>
                    <a:pt x="27373" y="0"/>
                  </a:moveTo>
                  <a:cubicBezTo>
                    <a:pt x="27210" y="0"/>
                    <a:pt x="27042" y="82"/>
                    <a:pt x="26898" y="278"/>
                  </a:cubicBezTo>
                  <a:cubicBezTo>
                    <a:pt x="19523" y="9583"/>
                    <a:pt x="7123" y="13352"/>
                    <a:pt x="330" y="23332"/>
                  </a:cubicBezTo>
                  <a:cubicBezTo>
                    <a:pt x="1" y="23892"/>
                    <a:pt x="534" y="24441"/>
                    <a:pt x="1080" y="24441"/>
                  </a:cubicBezTo>
                  <a:cubicBezTo>
                    <a:pt x="1306" y="24441"/>
                    <a:pt x="1533" y="24347"/>
                    <a:pt x="1703" y="24123"/>
                  </a:cubicBezTo>
                  <a:cubicBezTo>
                    <a:pt x="8286" y="14236"/>
                    <a:pt x="20593" y="10537"/>
                    <a:pt x="27875" y="1348"/>
                  </a:cubicBezTo>
                  <a:cubicBezTo>
                    <a:pt x="28312" y="753"/>
                    <a:pt x="27868" y="0"/>
                    <a:pt x="273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6" name="Google Shape;2186;p33"/>
            <p:cNvSpPr/>
            <p:nvPr/>
          </p:nvSpPr>
          <p:spPr>
            <a:xfrm>
              <a:off x="4007825" y="1440000"/>
              <a:ext cx="368075" cy="360050"/>
            </a:xfrm>
            <a:custGeom>
              <a:avLst/>
              <a:gdLst/>
              <a:ahLst/>
              <a:cxnLst/>
              <a:rect l="l" t="t" r="r" b="b"/>
              <a:pathLst>
                <a:path w="14723" h="14402" extrusionOk="0">
                  <a:moveTo>
                    <a:pt x="13618" y="1"/>
                  </a:moveTo>
                  <a:cubicBezTo>
                    <a:pt x="13451" y="1"/>
                    <a:pt x="13280" y="64"/>
                    <a:pt x="13129" y="215"/>
                  </a:cubicBezTo>
                  <a:cubicBezTo>
                    <a:pt x="8965" y="4496"/>
                    <a:pt x="4801" y="8846"/>
                    <a:pt x="520" y="13127"/>
                  </a:cubicBezTo>
                  <a:cubicBezTo>
                    <a:pt x="0" y="13647"/>
                    <a:pt x="516" y="14401"/>
                    <a:pt x="1089" y="14401"/>
                  </a:cubicBezTo>
                  <a:cubicBezTo>
                    <a:pt x="1260" y="14401"/>
                    <a:pt x="1435" y="14334"/>
                    <a:pt x="1590" y="14174"/>
                  </a:cubicBezTo>
                  <a:cubicBezTo>
                    <a:pt x="5755" y="9823"/>
                    <a:pt x="10035" y="5566"/>
                    <a:pt x="14199" y="1286"/>
                  </a:cubicBezTo>
                  <a:cubicBezTo>
                    <a:pt x="14723" y="762"/>
                    <a:pt x="14196" y="1"/>
                    <a:pt x="136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7" name="Google Shape;2187;p33"/>
            <p:cNvSpPr/>
            <p:nvPr/>
          </p:nvSpPr>
          <p:spPr>
            <a:xfrm>
              <a:off x="4157900" y="1679825"/>
              <a:ext cx="248675" cy="219175"/>
            </a:xfrm>
            <a:custGeom>
              <a:avLst/>
              <a:gdLst/>
              <a:ahLst/>
              <a:cxnLst/>
              <a:rect l="l" t="t" r="r" b="b"/>
              <a:pathLst>
                <a:path w="9947" h="8767" extrusionOk="0">
                  <a:moveTo>
                    <a:pt x="9021" y="0"/>
                  </a:moveTo>
                  <a:cubicBezTo>
                    <a:pt x="8945" y="0"/>
                    <a:pt x="8864" y="14"/>
                    <a:pt x="8778" y="44"/>
                  </a:cubicBezTo>
                  <a:cubicBezTo>
                    <a:pt x="4800" y="1301"/>
                    <a:pt x="1799" y="4115"/>
                    <a:pt x="240" y="7884"/>
                  </a:cubicBezTo>
                  <a:cubicBezTo>
                    <a:pt x="1" y="8419"/>
                    <a:pt x="443" y="8767"/>
                    <a:pt x="918" y="8767"/>
                  </a:cubicBezTo>
                  <a:cubicBezTo>
                    <a:pt x="1227" y="8767"/>
                    <a:pt x="1550" y="8619"/>
                    <a:pt x="1706" y="8280"/>
                  </a:cubicBezTo>
                  <a:cubicBezTo>
                    <a:pt x="3055" y="4976"/>
                    <a:pt x="5777" y="2557"/>
                    <a:pt x="9150" y="1394"/>
                  </a:cubicBezTo>
                  <a:cubicBezTo>
                    <a:pt x="9946" y="1121"/>
                    <a:pt x="9705" y="0"/>
                    <a:pt x="90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8" name="Google Shape;2188;p33"/>
            <p:cNvSpPr/>
            <p:nvPr/>
          </p:nvSpPr>
          <p:spPr>
            <a:xfrm>
              <a:off x="4283200" y="1837550"/>
              <a:ext cx="143475" cy="119625"/>
            </a:xfrm>
            <a:custGeom>
              <a:avLst/>
              <a:gdLst/>
              <a:ahLst/>
              <a:cxnLst/>
              <a:rect l="l" t="t" r="r" b="b"/>
              <a:pathLst>
                <a:path w="5739" h="4785" extrusionOk="0">
                  <a:moveTo>
                    <a:pt x="4686" y="0"/>
                  </a:moveTo>
                  <a:cubicBezTo>
                    <a:pt x="4637" y="0"/>
                    <a:pt x="4586" y="5"/>
                    <a:pt x="4534" y="17"/>
                  </a:cubicBezTo>
                  <a:cubicBezTo>
                    <a:pt x="2510" y="505"/>
                    <a:pt x="858" y="1971"/>
                    <a:pt x="183" y="3902"/>
                  </a:cubicBezTo>
                  <a:cubicBezTo>
                    <a:pt x="0" y="4437"/>
                    <a:pt x="465" y="4784"/>
                    <a:pt x="922" y="4784"/>
                  </a:cubicBezTo>
                  <a:cubicBezTo>
                    <a:pt x="1221" y="4784"/>
                    <a:pt x="1515" y="4637"/>
                    <a:pt x="1626" y="4297"/>
                  </a:cubicBezTo>
                  <a:cubicBezTo>
                    <a:pt x="2114" y="2831"/>
                    <a:pt x="3370" y="1761"/>
                    <a:pt x="4929" y="1482"/>
                  </a:cubicBezTo>
                  <a:cubicBezTo>
                    <a:pt x="5739" y="1307"/>
                    <a:pt x="5458" y="0"/>
                    <a:pt x="46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89" name="Google Shape;2189;p33"/>
            <p:cNvSpPr/>
            <p:nvPr/>
          </p:nvSpPr>
          <p:spPr>
            <a:xfrm>
              <a:off x="4409450" y="1920125"/>
              <a:ext cx="138950" cy="80550"/>
            </a:xfrm>
            <a:custGeom>
              <a:avLst/>
              <a:gdLst/>
              <a:ahLst/>
              <a:cxnLst/>
              <a:rect l="l" t="t" r="r" b="b"/>
              <a:pathLst>
                <a:path w="5558" h="3222" extrusionOk="0">
                  <a:moveTo>
                    <a:pt x="4491" y="1"/>
                  </a:moveTo>
                  <a:cubicBezTo>
                    <a:pt x="4376" y="1"/>
                    <a:pt x="4256" y="34"/>
                    <a:pt x="4136" y="110"/>
                  </a:cubicBezTo>
                  <a:lnTo>
                    <a:pt x="647" y="1855"/>
                  </a:lnTo>
                  <a:cubicBezTo>
                    <a:pt x="0" y="2266"/>
                    <a:pt x="377" y="3222"/>
                    <a:pt x="1025" y="3222"/>
                  </a:cubicBezTo>
                  <a:cubicBezTo>
                    <a:pt x="1147" y="3222"/>
                    <a:pt x="1279" y="3188"/>
                    <a:pt x="1415" y="3111"/>
                  </a:cubicBezTo>
                  <a:cubicBezTo>
                    <a:pt x="2578" y="2529"/>
                    <a:pt x="3741" y="1948"/>
                    <a:pt x="4811" y="1366"/>
                  </a:cubicBezTo>
                  <a:cubicBezTo>
                    <a:pt x="5557" y="974"/>
                    <a:pt x="5110" y="1"/>
                    <a:pt x="44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190" name="Google Shape;2190;p33"/>
          <p:cNvGrpSpPr/>
          <p:nvPr/>
        </p:nvGrpSpPr>
        <p:grpSpPr>
          <a:xfrm rot="-7942932">
            <a:off x="10754122" y="104917"/>
            <a:ext cx="1127521" cy="1108724"/>
            <a:chOff x="4452350" y="1286250"/>
            <a:chExt cx="700275" cy="688600"/>
          </a:xfrm>
        </p:grpSpPr>
        <p:sp>
          <p:nvSpPr>
            <p:cNvPr id="2191" name="Google Shape;2191;p33"/>
            <p:cNvSpPr/>
            <p:nvPr/>
          </p:nvSpPr>
          <p:spPr>
            <a:xfrm>
              <a:off x="4706525" y="1330225"/>
              <a:ext cx="446100" cy="452175"/>
            </a:xfrm>
            <a:custGeom>
              <a:avLst/>
              <a:gdLst/>
              <a:ahLst/>
              <a:cxnLst/>
              <a:rect l="l" t="t" r="r" b="b"/>
              <a:pathLst>
                <a:path w="17844" h="18087" extrusionOk="0">
                  <a:moveTo>
                    <a:pt x="11588" y="1"/>
                  </a:moveTo>
                  <a:cubicBezTo>
                    <a:pt x="9302" y="1"/>
                    <a:pt x="7157" y="1241"/>
                    <a:pt x="5537" y="2862"/>
                  </a:cubicBezTo>
                  <a:cubicBezTo>
                    <a:pt x="4862" y="3560"/>
                    <a:pt x="4188" y="4327"/>
                    <a:pt x="3606" y="5188"/>
                  </a:cubicBezTo>
                  <a:cubicBezTo>
                    <a:pt x="1559" y="8212"/>
                    <a:pt x="0" y="12377"/>
                    <a:pt x="884" y="15657"/>
                  </a:cubicBezTo>
                  <a:lnTo>
                    <a:pt x="884" y="15866"/>
                  </a:lnTo>
                  <a:cubicBezTo>
                    <a:pt x="1163" y="16634"/>
                    <a:pt x="1559" y="17215"/>
                    <a:pt x="2047" y="17518"/>
                  </a:cubicBezTo>
                  <a:cubicBezTo>
                    <a:pt x="2327" y="17797"/>
                    <a:pt x="2722" y="17890"/>
                    <a:pt x="3118" y="17983"/>
                  </a:cubicBezTo>
                  <a:cubicBezTo>
                    <a:pt x="3423" y="18054"/>
                    <a:pt x="3751" y="18086"/>
                    <a:pt x="4094" y="18086"/>
                  </a:cubicBezTo>
                  <a:cubicBezTo>
                    <a:pt x="6568" y="18086"/>
                    <a:pt x="9843" y="16411"/>
                    <a:pt x="11539" y="15471"/>
                  </a:cubicBezTo>
                  <a:cubicBezTo>
                    <a:pt x="14447" y="13819"/>
                    <a:pt x="16983" y="11004"/>
                    <a:pt x="17355" y="7724"/>
                  </a:cubicBezTo>
                  <a:cubicBezTo>
                    <a:pt x="17844" y="4420"/>
                    <a:pt x="15820" y="652"/>
                    <a:pt x="12516" y="70"/>
                  </a:cubicBezTo>
                  <a:cubicBezTo>
                    <a:pt x="12205" y="23"/>
                    <a:pt x="11895" y="1"/>
                    <a:pt x="115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2" name="Google Shape;2192;p33"/>
            <p:cNvSpPr/>
            <p:nvPr/>
          </p:nvSpPr>
          <p:spPr>
            <a:xfrm>
              <a:off x="4633825" y="1768150"/>
              <a:ext cx="150650" cy="206700"/>
            </a:xfrm>
            <a:custGeom>
              <a:avLst/>
              <a:gdLst/>
              <a:ahLst/>
              <a:cxnLst/>
              <a:rect l="l" t="t" r="r" b="b"/>
              <a:pathLst>
                <a:path w="6026" h="8268" extrusionOk="0">
                  <a:moveTo>
                    <a:pt x="4955" y="1"/>
                  </a:moveTo>
                  <a:cubicBezTo>
                    <a:pt x="4281" y="1932"/>
                    <a:pt x="3792" y="3956"/>
                    <a:pt x="3490" y="6003"/>
                  </a:cubicBezTo>
                  <a:lnTo>
                    <a:pt x="1070" y="1164"/>
                  </a:lnTo>
                  <a:cubicBezTo>
                    <a:pt x="698" y="1350"/>
                    <a:pt x="303" y="1443"/>
                    <a:pt x="0" y="1443"/>
                  </a:cubicBezTo>
                  <a:cubicBezTo>
                    <a:pt x="884" y="3863"/>
                    <a:pt x="2047" y="6003"/>
                    <a:pt x="3606" y="8027"/>
                  </a:cubicBezTo>
                  <a:cubicBezTo>
                    <a:pt x="3715" y="8197"/>
                    <a:pt x="3860" y="8268"/>
                    <a:pt x="4005" y="8268"/>
                  </a:cubicBezTo>
                  <a:cubicBezTo>
                    <a:pt x="4356" y="8268"/>
                    <a:pt x="4708" y="7857"/>
                    <a:pt x="4560" y="7445"/>
                  </a:cubicBezTo>
                  <a:lnTo>
                    <a:pt x="4560" y="7352"/>
                  </a:lnTo>
                  <a:cubicBezTo>
                    <a:pt x="4653" y="5026"/>
                    <a:pt x="5142" y="2699"/>
                    <a:pt x="6026" y="466"/>
                  </a:cubicBezTo>
                  <a:cubicBezTo>
                    <a:pt x="5630" y="373"/>
                    <a:pt x="5235" y="280"/>
                    <a:pt x="49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3" name="Google Shape;2193;p33"/>
            <p:cNvSpPr/>
            <p:nvPr/>
          </p:nvSpPr>
          <p:spPr>
            <a:xfrm>
              <a:off x="4757700" y="1448300"/>
              <a:ext cx="268800" cy="331525"/>
            </a:xfrm>
            <a:custGeom>
              <a:avLst/>
              <a:gdLst/>
              <a:ahLst/>
              <a:cxnLst/>
              <a:rect l="l" t="t" r="r" b="b"/>
              <a:pathLst>
                <a:path w="10752" h="13261" extrusionOk="0">
                  <a:moveTo>
                    <a:pt x="9910" y="1"/>
                  </a:moveTo>
                  <a:cubicBezTo>
                    <a:pt x="9808" y="1"/>
                    <a:pt x="9698" y="29"/>
                    <a:pt x="9585" y="93"/>
                  </a:cubicBezTo>
                  <a:cubicBezTo>
                    <a:pt x="8538" y="954"/>
                    <a:pt x="7468" y="1838"/>
                    <a:pt x="6398" y="2791"/>
                  </a:cubicBezTo>
                  <a:cubicBezTo>
                    <a:pt x="6096" y="3187"/>
                    <a:pt x="5723" y="3489"/>
                    <a:pt x="5421" y="3862"/>
                  </a:cubicBezTo>
                  <a:cubicBezTo>
                    <a:pt x="4467" y="4932"/>
                    <a:pt x="3490" y="6095"/>
                    <a:pt x="2722" y="7351"/>
                  </a:cubicBezTo>
                  <a:cubicBezTo>
                    <a:pt x="2420" y="7840"/>
                    <a:pt x="2141" y="8328"/>
                    <a:pt x="1838" y="8817"/>
                  </a:cubicBezTo>
                  <a:cubicBezTo>
                    <a:pt x="1071" y="10073"/>
                    <a:pt x="489" y="11422"/>
                    <a:pt x="0" y="12795"/>
                  </a:cubicBezTo>
                  <a:cubicBezTo>
                    <a:pt x="280" y="13074"/>
                    <a:pt x="675" y="13167"/>
                    <a:pt x="1071" y="13260"/>
                  </a:cubicBezTo>
                  <a:cubicBezTo>
                    <a:pt x="1559" y="11818"/>
                    <a:pt x="2234" y="10468"/>
                    <a:pt x="3002" y="9189"/>
                  </a:cubicBezTo>
                  <a:cubicBezTo>
                    <a:pt x="3188" y="8724"/>
                    <a:pt x="3490" y="8235"/>
                    <a:pt x="3769" y="7840"/>
                  </a:cubicBezTo>
                  <a:cubicBezTo>
                    <a:pt x="4560" y="6676"/>
                    <a:pt x="5421" y="5513"/>
                    <a:pt x="6398" y="4443"/>
                  </a:cubicBezTo>
                  <a:lnTo>
                    <a:pt x="7375" y="3489"/>
                  </a:lnTo>
                  <a:cubicBezTo>
                    <a:pt x="8236" y="2605"/>
                    <a:pt x="9213" y="1838"/>
                    <a:pt x="10167" y="1163"/>
                  </a:cubicBezTo>
                  <a:cubicBezTo>
                    <a:pt x="10752" y="753"/>
                    <a:pt x="10438" y="1"/>
                    <a:pt x="99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4" name="Google Shape;2194;p33"/>
            <p:cNvSpPr/>
            <p:nvPr/>
          </p:nvSpPr>
          <p:spPr>
            <a:xfrm>
              <a:off x="4791425" y="1526900"/>
              <a:ext cx="44125" cy="153800"/>
            </a:xfrm>
            <a:custGeom>
              <a:avLst/>
              <a:gdLst/>
              <a:ahLst/>
              <a:cxnLst/>
              <a:rect l="l" t="t" r="r" b="b"/>
              <a:pathLst>
                <a:path w="1765" h="6152" extrusionOk="0">
                  <a:moveTo>
                    <a:pt x="766" y="0"/>
                  </a:moveTo>
                  <a:cubicBezTo>
                    <a:pt x="541" y="0"/>
                    <a:pt x="340" y="128"/>
                    <a:pt x="303" y="438"/>
                  </a:cubicBezTo>
                  <a:cubicBezTo>
                    <a:pt x="1" y="2183"/>
                    <a:pt x="94" y="4021"/>
                    <a:pt x="489" y="5766"/>
                  </a:cubicBezTo>
                  <a:cubicBezTo>
                    <a:pt x="563" y="6034"/>
                    <a:pt x="792" y="6152"/>
                    <a:pt x="1029" y="6152"/>
                  </a:cubicBezTo>
                  <a:cubicBezTo>
                    <a:pt x="1388" y="6152"/>
                    <a:pt x="1765" y="5883"/>
                    <a:pt x="1653" y="5463"/>
                  </a:cubicBezTo>
                  <a:cubicBezTo>
                    <a:pt x="1257" y="3928"/>
                    <a:pt x="1164" y="2276"/>
                    <a:pt x="1466" y="718"/>
                  </a:cubicBezTo>
                  <a:cubicBezTo>
                    <a:pt x="1523" y="307"/>
                    <a:pt x="1115"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5" name="Google Shape;2195;p33"/>
            <p:cNvSpPr/>
            <p:nvPr/>
          </p:nvSpPr>
          <p:spPr>
            <a:xfrm>
              <a:off x="4806900" y="1629600"/>
              <a:ext cx="151225" cy="48650"/>
            </a:xfrm>
            <a:custGeom>
              <a:avLst/>
              <a:gdLst/>
              <a:ahLst/>
              <a:cxnLst/>
              <a:rect l="l" t="t" r="r" b="b"/>
              <a:pathLst>
                <a:path w="6049" h="1946" extrusionOk="0">
                  <a:moveTo>
                    <a:pt x="5105" y="0"/>
                  </a:moveTo>
                  <a:cubicBezTo>
                    <a:pt x="5075" y="0"/>
                    <a:pt x="5043" y="2"/>
                    <a:pt x="5012" y="6"/>
                  </a:cubicBezTo>
                  <a:cubicBezTo>
                    <a:pt x="3546" y="308"/>
                    <a:pt x="2104" y="495"/>
                    <a:pt x="754" y="774"/>
                  </a:cubicBezTo>
                  <a:cubicBezTo>
                    <a:pt x="1" y="885"/>
                    <a:pt x="240" y="1945"/>
                    <a:pt x="927" y="1945"/>
                  </a:cubicBezTo>
                  <a:cubicBezTo>
                    <a:pt x="962" y="1945"/>
                    <a:pt x="997" y="1942"/>
                    <a:pt x="1034" y="1937"/>
                  </a:cubicBezTo>
                  <a:cubicBezTo>
                    <a:pt x="2499" y="1658"/>
                    <a:pt x="3848" y="1355"/>
                    <a:pt x="5291" y="1169"/>
                  </a:cubicBezTo>
                  <a:cubicBezTo>
                    <a:pt x="6049" y="991"/>
                    <a:pt x="5803" y="0"/>
                    <a:pt x="5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6" name="Google Shape;2196;p33"/>
            <p:cNvSpPr/>
            <p:nvPr/>
          </p:nvSpPr>
          <p:spPr>
            <a:xfrm>
              <a:off x="4881000" y="1408875"/>
              <a:ext cx="77275" cy="149250"/>
            </a:xfrm>
            <a:custGeom>
              <a:avLst/>
              <a:gdLst/>
              <a:ahLst/>
              <a:cxnLst/>
              <a:rect l="l" t="t" r="r" b="b"/>
              <a:pathLst>
                <a:path w="3091" h="5970" extrusionOk="0">
                  <a:moveTo>
                    <a:pt x="2305" y="1"/>
                  </a:moveTo>
                  <a:cubicBezTo>
                    <a:pt x="2160" y="1"/>
                    <a:pt x="2005" y="61"/>
                    <a:pt x="1862" y="204"/>
                  </a:cubicBezTo>
                  <a:cubicBezTo>
                    <a:pt x="489" y="1670"/>
                    <a:pt x="0" y="3601"/>
                    <a:pt x="489" y="5532"/>
                  </a:cubicBezTo>
                  <a:cubicBezTo>
                    <a:pt x="571" y="5842"/>
                    <a:pt x="800" y="5969"/>
                    <a:pt x="1035" y="5969"/>
                  </a:cubicBezTo>
                  <a:cubicBezTo>
                    <a:pt x="1400" y="5969"/>
                    <a:pt x="1779" y="5663"/>
                    <a:pt x="1652" y="5252"/>
                  </a:cubicBezTo>
                  <a:cubicBezTo>
                    <a:pt x="1280" y="3694"/>
                    <a:pt x="1652" y="2158"/>
                    <a:pt x="2722" y="995"/>
                  </a:cubicBezTo>
                  <a:cubicBezTo>
                    <a:pt x="3090" y="557"/>
                    <a:pt x="2746" y="1"/>
                    <a:pt x="2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7" name="Google Shape;2197;p33"/>
            <p:cNvSpPr/>
            <p:nvPr/>
          </p:nvSpPr>
          <p:spPr>
            <a:xfrm>
              <a:off x="4904350" y="1532100"/>
              <a:ext cx="135825" cy="35300"/>
            </a:xfrm>
            <a:custGeom>
              <a:avLst/>
              <a:gdLst/>
              <a:ahLst/>
              <a:cxnLst/>
              <a:rect l="l" t="t" r="r" b="b"/>
              <a:pathLst>
                <a:path w="5433" h="1412" extrusionOk="0">
                  <a:moveTo>
                    <a:pt x="780" y="1"/>
                  </a:moveTo>
                  <a:cubicBezTo>
                    <a:pt x="194" y="1"/>
                    <a:pt x="0" y="1012"/>
                    <a:pt x="625" y="1184"/>
                  </a:cubicBezTo>
                  <a:cubicBezTo>
                    <a:pt x="1300" y="1335"/>
                    <a:pt x="1980" y="1411"/>
                    <a:pt x="2661" y="1411"/>
                  </a:cubicBezTo>
                  <a:cubicBezTo>
                    <a:pt x="3341" y="1411"/>
                    <a:pt x="4022" y="1335"/>
                    <a:pt x="4696" y="1184"/>
                  </a:cubicBezTo>
                  <a:cubicBezTo>
                    <a:pt x="5432" y="1006"/>
                    <a:pt x="5206" y="15"/>
                    <a:pt x="4510" y="15"/>
                  </a:cubicBezTo>
                  <a:cubicBezTo>
                    <a:pt x="4480" y="15"/>
                    <a:pt x="4449" y="17"/>
                    <a:pt x="4417" y="21"/>
                  </a:cubicBezTo>
                  <a:cubicBezTo>
                    <a:pt x="3835" y="172"/>
                    <a:pt x="3254" y="248"/>
                    <a:pt x="2672" y="248"/>
                  </a:cubicBezTo>
                  <a:cubicBezTo>
                    <a:pt x="2091" y="248"/>
                    <a:pt x="1509" y="172"/>
                    <a:pt x="928" y="21"/>
                  </a:cubicBezTo>
                  <a:cubicBezTo>
                    <a:pt x="876" y="7"/>
                    <a:pt x="827" y="1"/>
                    <a:pt x="7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8" name="Google Shape;2198;p33"/>
            <p:cNvSpPr/>
            <p:nvPr/>
          </p:nvSpPr>
          <p:spPr>
            <a:xfrm>
              <a:off x="4452350" y="1286250"/>
              <a:ext cx="351325" cy="518575"/>
            </a:xfrm>
            <a:custGeom>
              <a:avLst/>
              <a:gdLst/>
              <a:ahLst/>
              <a:cxnLst/>
              <a:rect l="l" t="t" r="r" b="b"/>
              <a:pathLst>
                <a:path w="14053" h="20743" extrusionOk="0">
                  <a:moveTo>
                    <a:pt x="6538" y="0"/>
                  </a:moveTo>
                  <a:cubicBezTo>
                    <a:pt x="5567" y="0"/>
                    <a:pt x="4612" y="237"/>
                    <a:pt x="3770" y="759"/>
                  </a:cubicBezTo>
                  <a:cubicBezTo>
                    <a:pt x="1443" y="2015"/>
                    <a:pt x="489" y="4830"/>
                    <a:pt x="280" y="7343"/>
                  </a:cubicBezTo>
                  <a:cubicBezTo>
                    <a:pt x="1" y="11507"/>
                    <a:pt x="1560" y="17718"/>
                    <a:pt x="5235" y="20231"/>
                  </a:cubicBezTo>
                  <a:cubicBezTo>
                    <a:pt x="5795" y="20559"/>
                    <a:pt x="6355" y="20743"/>
                    <a:pt x="6915" y="20743"/>
                  </a:cubicBezTo>
                  <a:cubicBezTo>
                    <a:pt x="7029" y="20743"/>
                    <a:pt x="7144" y="20735"/>
                    <a:pt x="7259" y="20719"/>
                  </a:cubicBezTo>
                  <a:cubicBezTo>
                    <a:pt x="7562" y="20719"/>
                    <a:pt x="7957" y="20626"/>
                    <a:pt x="8329" y="20440"/>
                  </a:cubicBezTo>
                  <a:cubicBezTo>
                    <a:pt x="9400" y="19858"/>
                    <a:pt x="10284" y="18695"/>
                    <a:pt x="11051" y="17416"/>
                  </a:cubicBezTo>
                  <a:cubicBezTo>
                    <a:pt x="11912" y="15880"/>
                    <a:pt x="12703" y="14136"/>
                    <a:pt x="13075" y="12972"/>
                  </a:cubicBezTo>
                  <a:cubicBezTo>
                    <a:pt x="13773" y="11018"/>
                    <a:pt x="14052" y="8901"/>
                    <a:pt x="13773" y="6947"/>
                  </a:cubicBezTo>
                  <a:cubicBezTo>
                    <a:pt x="13564" y="5598"/>
                    <a:pt x="13192" y="4435"/>
                    <a:pt x="12401" y="3271"/>
                  </a:cubicBezTo>
                  <a:cubicBezTo>
                    <a:pt x="11178" y="1299"/>
                    <a:pt x="8813" y="0"/>
                    <a:pt x="65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199" name="Google Shape;2199;p33"/>
            <p:cNvSpPr/>
            <p:nvPr/>
          </p:nvSpPr>
          <p:spPr>
            <a:xfrm>
              <a:off x="4587875" y="1398075"/>
              <a:ext cx="72725" cy="406175"/>
            </a:xfrm>
            <a:custGeom>
              <a:avLst/>
              <a:gdLst/>
              <a:ahLst/>
              <a:cxnLst/>
              <a:rect l="l" t="t" r="r" b="b"/>
              <a:pathLst>
                <a:path w="2909" h="16247" extrusionOk="0">
                  <a:moveTo>
                    <a:pt x="1284" y="0"/>
                  </a:moveTo>
                  <a:cubicBezTo>
                    <a:pt x="1064" y="0"/>
                    <a:pt x="860" y="107"/>
                    <a:pt x="791" y="357"/>
                  </a:cubicBezTo>
                  <a:cubicBezTo>
                    <a:pt x="489" y="1706"/>
                    <a:pt x="303" y="3172"/>
                    <a:pt x="210" y="4521"/>
                  </a:cubicBezTo>
                  <a:cubicBezTo>
                    <a:pt x="93" y="5010"/>
                    <a:pt x="93" y="5498"/>
                    <a:pt x="93" y="5964"/>
                  </a:cubicBezTo>
                  <a:cubicBezTo>
                    <a:pt x="0" y="7429"/>
                    <a:pt x="93" y="8872"/>
                    <a:pt x="303" y="10337"/>
                  </a:cubicBezTo>
                  <a:cubicBezTo>
                    <a:pt x="396" y="10919"/>
                    <a:pt x="489" y="11500"/>
                    <a:pt x="582" y="11989"/>
                  </a:cubicBezTo>
                  <a:cubicBezTo>
                    <a:pt x="884" y="13431"/>
                    <a:pt x="1257" y="14897"/>
                    <a:pt x="1838" y="16246"/>
                  </a:cubicBezTo>
                  <a:cubicBezTo>
                    <a:pt x="2141" y="16246"/>
                    <a:pt x="2536" y="16153"/>
                    <a:pt x="2908" y="15967"/>
                  </a:cubicBezTo>
                  <a:cubicBezTo>
                    <a:pt x="2327" y="14501"/>
                    <a:pt x="1955" y="13059"/>
                    <a:pt x="1652" y="11593"/>
                  </a:cubicBezTo>
                  <a:cubicBezTo>
                    <a:pt x="1559" y="11105"/>
                    <a:pt x="1466" y="10523"/>
                    <a:pt x="1466" y="10035"/>
                  </a:cubicBezTo>
                  <a:cubicBezTo>
                    <a:pt x="1257" y="8592"/>
                    <a:pt x="1164" y="7243"/>
                    <a:pt x="1257" y="5777"/>
                  </a:cubicBezTo>
                  <a:lnTo>
                    <a:pt x="1257" y="4428"/>
                  </a:lnTo>
                  <a:cubicBezTo>
                    <a:pt x="1466" y="3172"/>
                    <a:pt x="1652" y="2009"/>
                    <a:pt x="1955" y="729"/>
                  </a:cubicBezTo>
                  <a:cubicBezTo>
                    <a:pt x="2072" y="305"/>
                    <a:pt x="1655" y="0"/>
                    <a:pt x="12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0" name="Google Shape;2200;p33"/>
            <p:cNvSpPr/>
            <p:nvPr/>
          </p:nvSpPr>
          <p:spPr>
            <a:xfrm>
              <a:off x="4506300" y="1582700"/>
              <a:ext cx="127600" cy="119750"/>
            </a:xfrm>
            <a:custGeom>
              <a:avLst/>
              <a:gdLst/>
              <a:ahLst/>
              <a:cxnLst/>
              <a:rect l="l" t="t" r="r" b="b"/>
              <a:pathLst>
                <a:path w="5104" h="4790" extrusionOk="0">
                  <a:moveTo>
                    <a:pt x="783" y="0"/>
                  </a:moveTo>
                  <a:cubicBezTo>
                    <a:pt x="381" y="0"/>
                    <a:pt x="1" y="365"/>
                    <a:pt x="262" y="812"/>
                  </a:cubicBezTo>
                  <a:cubicBezTo>
                    <a:pt x="1239" y="2371"/>
                    <a:pt x="2403" y="3627"/>
                    <a:pt x="3938" y="4697"/>
                  </a:cubicBezTo>
                  <a:cubicBezTo>
                    <a:pt x="4033" y="4761"/>
                    <a:pt x="4131" y="4789"/>
                    <a:pt x="4225" y="4789"/>
                  </a:cubicBezTo>
                  <a:cubicBezTo>
                    <a:pt x="4710" y="4789"/>
                    <a:pt x="5104" y="4051"/>
                    <a:pt x="4520" y="3720"/>
                  </a:cubicBezTo>
                  <a:cubicBezTo>
                    <a:pt x="3263" y="2859"/>
                    <a:pt x="2193" y="1696"/>
                    <a:pt x="1333" y="323"/>
                  </a:cubicBezTo>
                  <a:cubicBezTo>
                    <a:pt x="1199" y="95"/>
                    <a:pt x="988"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1" name="Google Shape;2201;p33"/>
            <p:cNvSpPr/>
            <p:nvPr/>
          </p:nvSpPr>
          <p:spPr>
            <a:xfrm>
              <a:off x="4596175" y="1580500"/>
              <a:ext cx="112250" cy="112000"/>
            </a:xfrm>
            <a:custGeom>
              <a:avLst/>
              <a:gdLst/>
              <a:ahLst/>
              <a:cxnLst/>
              <a:rect l="l" t="t" r="r" b="b"/>
              <a:pathLst>
                <a:path w="4490" h="4480" extrusionOk="0">
                  <a:moveTo>
                    <a:pt x="3631" y="0"/>
                  </a:moveTo>
                  <a:cubicBezTo>
                    <a:pt x="3463" y="0"/>
                    <a:pt x="3292" y="65"/>
                    <a:pt x="3158" y="225"/>
                  </a:cubicBezTo>
                  <a:cubicBezTo>
                    <a:pt x="2204" y="1388"/>
                    <a:pt x="1320" y="2459"/>
                    <a:pt x="343" y="3622"/>
                  </a:cubicBezTo>
                  <a:cubicBezTo>
                    <a:pt x="0" y="4051"/>
                    <a:pt x="428" y="4479"/>
                    <a:pt x="873" y="4479"/>
                  </a:cubicBezTo>
                  <a:cubicBezTo>
                    <a:pt x="1031" y="4479"/>
                    <a:pt x="1192" y="4425"/>
                    <a:pt x="1320" y="4296"/>
                  </a:cubicBezTo>
                  <a:cubicBezTo>
                    <a:pt x="2297" y="3133"/>
                    <a:pt x="3158" y="1970"/>
                    <a:pt x="4135" y="807"/>
                  </a:cubicBezTo>
                  <a:cubicBezTo>
                    <a:pt x="4489" y="453"/>
                    <a:pt x="4073" y="0"/>
                    <a:pt x="36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2" name="Google Shape;2202;p33"/>
            <p:cNvSpPr/>
            <p:nvPr/>
          </p:nvSpPr>
          <p:spPr>
            <a:xfrm>
              <a:off x="4527375" y="1411475"/>
              <a:ext cx="94500" cy="140725"/>
            </a:xfrm>
            <a:custGeom>
              <a:avLst/>
              <a:gdLst/>
              <a:ahLst/>
              <a:cxnLst/>
              <a:rect l="l" t="t" r="r" b="b"/>
              <a:pathLst>
                <a:path w="3780" h="5629" extrusionOk="0">
                  <a:moveTo>
                    <a:pt x="647" y="1"/>
                  </a:moveTo>
                  <a:cubicBezTo>
                    <a:pt x="366" y="1"/>
                    <a:pt x="94" y="169"/>
                    <a:pt x="94" y="496"/>
                  </a:cubicBezTo>
                  <a:cubicBezTo>
                    <a:pt x="1" y="2520"/>
                    <a:pt x="978" y="4381"/>
                    <a:pt x="2630" y="5544"/>
                  </a:cubicBezTo>
                  <a:cubicBezTo>
                    <a:pt x="2722" y="5603"/>
                    <a:pt x="2816" y="5628"/>
                    <a:pt x="2907" y="5628"/>
                  </a:cubicBezTo>
                  <a:cubicBezTo>
                    <a:pt x="3391" y="5628"/>
                    <a:pt x="3779" y="4900"/>
                    <a:pt x="3211" y="4567"/>
                  </a:cubicBezTo>
                  <a:cubicBezTo>
                    <a:pt x="1932" y="3590"/>
                    <a:pt x="1164" y="2240"/>
                    <a:pt x="1257" y="589"/>
                  </a:cubicBezTo>
                  <a:cubicBezTo>
                    <a:pt x="1257" y="192"/>
                    <a:pt x="947" y="1"/>
                    <a:pt x="6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3" name="Google Shape;2203;p33"/>
            <p:cNvSpPr/>
            <p:nvPr/>
          </p:nvSpPr>
          <p:spPr>
            <a:xfrm>
              <a:off x="4595325" y="1452875"/>
              <a:ext cx="111200" cy="89500"/>
            </a:xfrm>
            <a:custGeom>
              <a:avLst/>
              <a:gdLst/>
              <a:ahLst/>
              <a:cxnLst/>
              <a:rect l="l" t="t" r="r" b="b"/>
              <a:pathLst>
                <a:path w="4448" h="3580" extrusionOk="0">
                  <a:moveTo>
                    <a:pt x="3647" y="0"/>
                  </a:moveTo>
                  <a:cubicBezTo>
                    <a:pt x="3478" y="0"/>
                    <a:pt x="3310" y="82"/>
                    <a:pt x="3192" y="282"/>
                  </a:cubicBezTo>
                  <a:cubicBezTo>
                    <a:pt x="2517" y="1259"/>
                    <a:pt x="1657" y="1934"/>
                    <a:pt x="493" y="2515"/>
                  </a:cubicBezTo>
                  <a:cubicBezTo>
                    <a:pt x="1" y="2772"/>
                    <a:pt x="259" y="3579"/>
                    <a:pt x="774" y="3579"/>
                  </a:cubicBezTo>
                  <a:cubicBezTo>
                    <a:pt x="867" y="3579"/>
                    <a:pt x="968" y="3553"/>
                    <a:pt x="1075" y="3492"/>
                  </a:cubicBezTo>
                  <a:cubicBezTo>
                    <a:pt x="2331" y="2911"/>
                    <a:pt x="3285" y="2027"/>
                    <a:pt x="4169" y="864"/>
                  </a:cubicBezTo>
                  <a:cubicBezTo>
                    <a:pt x="4447" y="455"/>
                    <a:pt x="4047" y="0"/>
                    <a:pt x="36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204" name="Google Shape;2204;p33"/>
          <p:cNvGrpSpPr/>
          <p:nvPr/>
        </p:nvGrpSpPr>
        <p:grpSpPr>
          <a:xfrm rot="-1947867">
            <a:off x="1960942" y="5670615"/>
            <a:ext cx="333503" cy="1146251"/>
            <a:chOff x="4871700" y="1797250"/>
            <a:chExt cx="319900" cy="1099500"/>
          </a:xfrm>
        </p:grpSpPr>
        <p:sp>
          <p:nvSpPr>
            <p:cNvPr id="2205" name="Google Shape;2205;p33"/>
            <p:cNvSpPr/>
            <p:nvPr/>
          </p:nvSpPr>
          <p:spPr>
            <a:xfrm>
              <a:off x="4871700" y="2253700"/>
              <a:ext cx="271050" cy="643050"/>
            </a:xfrm>
            <a:custGeom>
              <a:avLst/>
              <a:gdLst/>
              <a:ahLst/>
              <a:cxnLst/>
              <a:rect l="l" t="t" r="r" b="b"/>
              <a:pathLst>
                <a:path w="10842" h="25722" extrusionOk="0">
                  <a:moveTo>
                    <a:pt x="3856" y="0"/>
                  </a:moveTo>
                  <a:cubicBezTo>
                    <a:pt x="2479" y="0"/>
                    <a:pt x="1198" y="397"/>
                    <a:pt x="489" y="1702"/>
                  </a:cubicBezTo>
                  <a:cubicBezTo>
                    <a:pt x="0" y="2679"/>
                    <a:pt x="93" y="3936"/>
                    <a:pt x="93" y="4890"/>
                  </a:cubicBezTo>
                  <a:cubicBezTo>
                    <a:pt x="0" y="8286"/>
                    <a:pt x="186" y="11683"/>
                    <a:pt x="489" y="15079"/>
                  </a:cubicBezTo>
                  <a:cubicBezTo>
                    <a:pt x="582" y="16731"/>
                    <a:pt x="675" y="18383"/>
                    <a:pt x="861" y="20011"/>
                  </a:cubicBezTo>
                  <a:cubicBezTo>
                    <a:pt x="1070" y="21570"/>
                    <a:pt x="1070" y="23035"/>
                    <a:pt x="1536" y="24571"/>
                  </a:cubicBezTo>
                  <a:cubicBezTo>
                    <a:pt x="1536" y="24873"/>
                    <a:pt x="1745" y="25245"/>
                    <a:pt x="1931" y="25455"/>
                  </a:cubicBezTo>
                  <a:cubicBezTo>
                    <a:pt x="2170" y="25640"/>
                    <a:pt x="2409" y="25721"/>
                    <a:pt x="2645" y="25721"/>
                  </a:cubicBezTo>
                  <a:cubicBezTo>
                    <a:pt x="4130" y="25721"/>
                    <a:pt x="5488" y="22493"/>
                    <a:pt x="5909" y="21570"/>
                  </a:cubicBezTo>
                  <a:cubicBezTo>
                    <a:pt x="6584" y="19732"/>
                    <a:pt x="6886" y="17801"/>
                    <a:pt x="7561" y="15847"/>
                  </a:cubicBezTo>
                  <a:cubicBezTo>
                    <a:pt x="8422" y="13241"/>
                    <a:pt x="9213" y="10612"/>
                    <a:pt x="9980" y="7914"/>
                  </a:cubicBezTo>
                  <a:cubicBezTo>
                    <a:pt x="10469" y="6541"/>
                    <a:pt x="10841" y="5099"/>
                    <a:pt x="10469" y="3726"/>
                  </a:cubicBezTo>
                  <a:cubicBezTo>
                    <a:pt x="9980" y="1982"/>
                    <a:pt x="8236" y="818"/>
                    <a:pt x="6491" y="353"/>
                  </a:cubicBezTo>
                  <a:cubicBezTo>
                    <a:pt x="5656" y="163"/>
                    <a:pt x="4736" y="0"/>
                    <a:pt x="38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6" name="Google Shape;2206;p33"/>
            <p:cNvSpPr/>
            <p:nvPr/>
          </p:nvSpPr>
          <p:spPr>
            <a:xfrm>
              <a:off x="4895550" y="2310800"/>
              <a:ext cx="225675" cy="78525"/>
            </a:xfrm>
            <a:custGeom>
              <a:avLst/>
              <a:gdLst/>
              <a:ahLst/>
              <a:cxnLst/>
              <a:rect l="l" t="t" r="r" b="b"/>
              <a:pathLst>
                <a:path w="9027" h="3141" extrusionOk="0">
                  <a:moveTo>
                    <a:pt x="116" y="0"/>
                  </a:moveTo>
                  <a:lnTo>
                    <a:pt x="116" y="0"/>
                  </a:lnTo>
                  <a:cubicBezTo>
                    <a:pt x="0" y="395"/>
                    <a:pt x="209" y="861"/>
                    <a:pt x="489" y="1256"/>
                  </a:cubicBezTo>
                  <a:cubicBezTo>
                    <a:pt x="698" y="1652"/>
                    <a:pt x="1070" y="1931"/>
                    <a:pt x="1466" y="2233"/>
                  </a:cubicBezTo>
                  <a:cubicBezTo>
                    <a:pt x="1861" y="2419"/>
                    <a:pt x="2326" y="2606"/>
                    <a:pt x="2722" y="2722"/>
                  </a:cubicBezTo>
                  <a:cubicBezTo>
                    <a:pt x="3117" y="2908"/>
                    <a:pt x="3606" y="3001"/>
                    <a:pt x="3978" y="3001"/>
                  </a:cubicBezTo>
                  <a:cubicBezTo>
                    <a:pt x="4420" y="3094"/>
                    <a:pt x="4856" y="3141"/>
                    <a:pt x="5293" y="3141"/>
                  </a:cubicBezTo>
                  <a:cubicBezTo>
                    <a:pt x="5729" y="3141"/>
                    <a:pt x="6165" y="3094"/>
                    <a:pt x="6607" y="3001"/>
                  </a:cubicBezTo>
                  <a:cubicBezTo>
                    <a:pt x="7468" y="2815"/>
                    <a:pt x="8352" y="2512"/>
                    <a:pt x="9026" y="2024"/>
                  </a:cubicBezTo>
                  <a:cubicBezTo>
                    <a:pt x="8142" y="2024"/>
                    <a:pt x="7375" y="2140"/>
                    <a:pt x="6514" y="2140"/>
                  </a:cubicBezTo>
                  <a:cubicBezTo>
                    <a:pt x="5723" y="2140"/>
                    <a:pt x="4955" y="2024"/>
                    <a:pt x="4187" y="1931"/>
                  </a:cubicBezTo>
                  <a:cubicBezTo>
                    <a:pt x="3792" y="1838"/>
                    <a:pt x="3397" y="1745"/>
                    <a:pt x="3024" y="1652"/>
                  </a:cubicBezTo>
                  <a:cubicBezTo>
                    <a:pt x="2629" y="1559"/>
                    <a:pt x="2233" y="1442"/>
                    <a:pt x="1861" y="1349"/>
                  </a:cubicBezTo>
                  <a:cubicBezTo>
                    <a:pt x="1559" y="1256"/>
                    <a:pt x="1163" y="1070"/>
                    <a:pt x="884" y="861"/>
                  </a:cubicBezTo>
                  <a:cubicBezTo>
                    <a:pt x="489" y="675"/>
                    <a:pt x="302" y="395"/>
                    <a:pt x="11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7" name="Google Shape;2207;p33"/>
            <p:cNvSpPr/>
            <p:nvPr/>
          </p:nvSpPr>
          <p:spPr>
            <a:xfrm>
              <a:off x="5004875" y="1797250"/>
              <a:ext cx="152400" cy="506000"/>
            </a:xfrm>
            <a:custGeom>
              <a:avLst/>
              <a:gdLst/>
              <a:ahLst/>
              <a:cxnLst/>
              <a:rect l="l" t="t" r="r" b="b"/>
              <a:pathLst>
                <a:path w="6096" h="20240" extrusionOk="0">
                  <a:moveTo>
                    <a:pt x="6096" y="0"/>
                  </a:moveTo>
                  <a:lnTo>
                    <a:pt x="6096" y="0"/>
                  </a:lnTo>
                  <a:cubicBezTo>
                    <a:pt x="5142" y="1442"/>
                    <a:pt x="4165" y="3001"/>
                    <a:pt x="3397" y="4653"/>
                  </a:cubicBezTo>
                  <a:cubicBezTo>
                    <a:pt x="2606" y="6188"/>
                    <a:pt x="2025" y="7933"/>
                    <a:pt x="1443" y="9585"/>
                  </a:cubicBezTo>
                  <a:cubicBezTo>
                    <a:pt x="489" y="13074"/>
                    <a:pt x="1" y="16657"/>
                    <a:pt x="187" y="20240"/>
                  </a:cubicBezTo>
                  <a:cubicBezTo>
                    <a:pt x="489" y="16657"/>
                    <a:pt x="1071" y="13167"/>
                    <a:pt x="2025" y="9771"/>
                  </a:cubicBezTo>
                  <a:cubicBezTo>
                    <a:pt x="2513" y="8142"/>
                    <a:pt x="3188" y="6398"/>
                    <a:pt x="3886" y="4839"/>
                  </a:cubicBezTo>
                  <a:cubicBezTo>
                    <a:pt x="4560" y="3187"/>
                    <a:pt x="5328" y="1535"/>
                    <a:pt x="60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8" name="Google Shape;2208;p33"/>
            <p:cNvSpPr/>
            <p:nvPr/>
          </p:nvSpPr>
          <p:spPr>
            <a:xfrm>
              <a:off x="4932175" y="2489925"/>
              <a:ext cx="174500" cy="41300"/>
            </a:xfrm>
            <a:custGeom>
              <a:avLst/>
              <a:gdLst/>
              <a:ahLst/>
              <a:cxnLst/>
              <a:rect l="l" t="t" r="r" b="b"/>
              <a:pathLst>
                <a:path w="6980" h="1652" extrusionOk="0">
                  <a:moveTo>
                    <a:pt x="1" y="0"/>
                  </a:moveTo>
                  <a:cubicBezTo>
                    <a:pt x="489" y="489"/>
                    <a:pt x="1071" y="791"/>
                    <a:pt x="1559" y="1070"/>
                  </a:cubicBezTo>
                  <a:cubicBezTo>
                    <a:pt x="2141" y="1373"/>
                    <a:pt x="2816" y="1559"/>
                    <a:pt x="3490" y="1652"/>
                  </a:cubicBezTo>
                  <a:cubicBezTo>
                    <a:pt x="4072" y="1652"/>
                    <a:pt x="4746" y="1652"/>
                    <a:pt x="5421" y="1373"/>
                  </a:cubicBezTo>
                  <a:cubicBezTo>
                    <a:pt x="6003" y="1163"/>
                    <a:pt x="6584" y="791"/>
                    <a:pt x="6980" y="210"/>
                  </a:cubicBezTo>
                  <a:lnTo>
                    <a:pt x="6980" y="210"/>
                  </a:lnTo>
                  <a:cubicBezTo>
                    <a:pt x="6305" y="396"/>
                    <a:pt x="5817" y="489"/>
                    <a:pt x="5235" y="489"/>
                  </a:cubicBezTo>
                  <a:cubicBezTo>
                    <a:pt x="5041" y="520"/>
                    <a:pt x="4858" y="530"/>
                    <a:pt x="4678" y="530"/>
                  </a:cubicBezTo>
                  <a:cubicBezTo>
                    <a:pt x="4317" y="530"/>
                    <a:pt x="3971" y="489"/>
                    <a:pt x="3583" y="489"/>
                  </a:cubicBezTo>
                  <a:cubicBezTo>
                    <a:pt x="3002" y="396"/>
                    <a:pt x="2420" y="303"/>
                    <a:pt x="1838" y="210"/>
                  </a:cubicBezTo>
                  <a:cubicBezTo>
                    <a:pt x="1257" y="93"/>
                    <a:pt x="675" y="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09" name="Google Shape;2209;p33"/>
            <p:cNvSpPr/>
            <p:nvPr/>
          </p:nvSpPr>
          <p:spPr>
            <a:xfrm>
              <a:off x="4949050" y="2599250"/>
              <a:ext cx="126225" cy="37000"/>
            </a:xfrm>
            <a:custGeom>
              <a:avLst/>
              <a:gdLst/>
              <a:ahLst/>
              <a:cxnLst/>
              <a:rect l="l" t="t" r="r" b="b"/>
              <a:pathLst>
                <a:path w="5049" h="1480" extrusionOk="0">
                  <a:moveTo>
                    <a:pt x="5049" y="1"/>
                  </a:moveTo>
                  <a:cubicBezTo>
                    <a:pt x="4560" y="94"/>
                    <a:pt x="4165" y="187"/>
                    <a:pt x="3792" y="187"/>
                  </a:cubicBezTo>
                  <a:cubicBezTo>
                    <a:pt x="3397" y="280"/>
                    <a:pt x="3001" y="280"/>
                    <a:pt x="2629" y="280"/>
                  </a:cubicBezTo>
                  <a:lnTo>
                    <a:pt x="1350" y="373"/>
                  </a:lnTo>
                  <a:cubicBezTo>
                    <a:pt x="977" y="373"/>
                    <a:pt x="489" y="373"/>
                    <a:pt x="0" y="582"/>
                  </a:cubicBezTo>
                  <a:cubicBezTo>
                    <a:pt x="396" y="862"/>
                    <a:pt x="768" y="1164"/>
                    <a:pt x="1257" y="1257"/>
                  </a:cubicBezTo>
                  <a:cubicBezTo>
                    <a:pt x="1546" y="1393"/>
                    <a:pt x="1885" y="1480"/>
                    <a:pt x="2238" y="1480"/>
                  </a:cubicBezTo>
                  <a:cubicBezTo>
                    <a:pt x="2367" y="1480"/>
                    <a:pt x="2498" y="1468"/>
                    <a:pt x="2629" y="1443"/>
                  </a:cubicBezTo>
                  <a:cubicBezTo>
                    <a:pt x="3094" y="1443"/>
                    <a:pt x="3583" y="1350"/>
                    <a:pt x="4071" y="1071"/>
                  </a:cubicBezTo>
                  <a:cubicBezTo>
                    <a:pt x="4467" y="862"/>
                    <a:pt x="4839" y="489"/>
                    <a:pt x="504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0" name="Google Shape;2210;p33"/>
            <p:cNvSpPr/>
            <p:nvPr/>
          </p:nvSpPr>
          <p:spPr>
            <a:xfrm>
              <a:off x="4953700" y="2737100"/>
              <a:ext cx="77950" cy="34325"/>
            </a:xfrm>
            <a:custGeom>
              <a:avLst/>
              <a:gdLst/>
              <a:ahLst/>
              <a:cxnLst/>
              <a:rect l="l" t="t" r="r" b="b"/>
              <a:pathLst>
                <a:path w="3118" h="1373" extrusionOk="0">
                  <a:moveTo>
                    <a:pt x="3118" y="0"/>
                  </a:moveTo>
                  <a:cubicBezTo>
                    <a:pt x="2815" y="0"/>
                    <a:pt x="2536" y="0"/>
                    <a:pt x="2234" y="93"/>
                  </a:cubicBezTo>
                  <a:cubicBezTo>
                    <a:pt x="1955" y="93"/>
                    <a:pt x="1745" y="93"/>
                    <a:pt x="1466" y="210"/>
                  </a:cubicBezTo>
                  <a:cubicBezTo>
                    <a:pt x="1280" y="210"/>
                    <a:pt x="1071" y="303"/>
                    <a:pt x="791" y="396"/>
                  </a:cubicBezTo>
                  <a:cubicBezTo>
                    <a:pt x="489" y="582"/>
                    <a:pt x="303" y="675"/>
                    <a:pt x="0" y="884"/>
                  </a:cubicBezTo>
                  <a:cubicBezTo>
                    <a:pt x="210" y="1164"/>
                    <a:pt x="582" y="1257"/>
                    <a:pt x="884" y="1373"/>
                  </a:cubicBezTo>
                  <a:lnTo>
                    <a:pt x="1745" y="1373"/>
                  </a:lnTo>
                  <a:cubicBezTo>
                    <a:pt x="2048" y="1257"/>
                    <a:pt x="2327" y="1071"/>
                    <a:pt x="2629" y="884"/>
                  </a:cubicBezTo>
                  <a:cubicBezTo>
                    <a:pt x="2815" y="675"/>
                    <a:pt x="3118" y="396"/>
                    <a:pt x="311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1" name="Google Shape;2211;p33"/>
            <p:cNvSpPr/>
            <p:nvPr/>
          </p:nvSpPr>
          <p:spPr>
            <a:xfrm>
              <a:off x="4992675" y="1974625"/>
              <a:ext cx="55850" cy="101225"/>
            </a:xfrm>
            <a:custGeom>
              <a:avLst/>
              <a:gdLst/>
              <a:ahLst/>
              <a:cxnLst/>
              <a:rect l="l" t="t" r="r" b="b"/>
              <a:pathLst>
                <a:path w="2234" h="4049" extrusionOk="0">
                  <a:moveTo>
                    <a:pt x="346" y="1"/>
                  </a:moveTo>
                  <a:cubicBezTo>
                    <a:pt x="273" y="1"/>
                    <a:pt x="198" y="24"/>
                    <a:pt x="93" y="70"/>
                  </a:cubicBezTo>
                  <a:cubicBezTo>
                    <a:pt x="0" y="163"/>
                    <a:pt x="0" y="349"/>
                    <a:pt x="0" y="559"/>
                  </a:cubicBezTo>
                  <a:cubicBezTo>
                    <a:pt x="93" y="1722"/>
                    <a:pt x="977" y="3071"/>
                    <a:pt x="1559" y="4048"/>
                  </a:cubicBezTo>
                  <a:cubicBezTo>
                    <a:pt x="2233" y="3164"/>
                    <a:pt x="1466" y="1233"/>
                    <a:pt x="884" y="349"/>
                  </a:cubicBezTo>
                  <a:cubicBezTo>
                    <a:pt x="768" y="256"/>
                    <a:pt x="675" y="163"/>
                    <a:pt x="582" y="70"/>
                  </a:cubicBezTo>
                  <a:cubicBezTo>
                    <a:pt x="489" y="24"/>
                    <a:pt x="419" y="1"/>
                    <a:pt x="3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2" name="Google Shape;2212;p33"/>
            <p:cNvSpPr/>
            <p:nvPr/>
          </p:nvSpPr>
          <p:spPr>
            <a:xfrm>
              <a:off x="5019425" y="1904250"/>
              <a:ext cx="55850" cy="101225"/>
            </a:xfrm>
            <a:custGeom>
              <a:avLst/>
              <a:gdLst/>
              <a:ahLst/>
              <a:cxnLst/>
              <a:rect l="l" t="t" r="r" b="b"/>
              <a:pathLst>
                <a:path w="2234" h="4049" extrusionOk="0">
                  <a:moveTo>
                    <a:pt x="338" y="1"/>
                  </a:moveTo>
                  <a:cubicBezTo>
                    <a:pt x="262" y="1"/>
                    <a:pt x="186" y="24"/>
                    <a:pt x="93" y="70"/>
                  </a:cubicBezTo>
                  <a:cubicBezTo>
                    <a:pt x="0" y="163"/>
                    <a:pt x="0" y="373"/>
                    <a:pt x="0" y="466"/>
                  </a:cubicBezTo>
                  <a:cubicBezTo>
                    <a:pt x="93" y="1629"/>
                    <a:pt x="977" y="3071"/>
                    <a:pt x="1559" y="4048"/>
                  </a:cubicBezTo>
                  <a:cubicBezTo>
                    <a:pt x="2234" y="3071"/>
                    <a:pt x="1443" y="1141"/>
                    <a:pt x="861" y="373"/>
                  </a:cubicBezTo>
                  <a:cubicBezTo>
                    <a:pt x="768" y="256"/>
                    <a:pt x="675" y="70"/>
                    <a:pt x="582" y="70"/>
                  </a:cubicBezTo>
                  <a:cubicBezTo>
                    <a:pt x="489" y="24"/>
                    <a:pt x="413" y="1"/>
                    <a:pt x="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3" name="Google Shape;2213;p33"/>
            <p:cNvSpPr/>
            <p:nvPr/>
          </p:nvSpPr>
          <p:spPr>
            <a:xfrm>
              <a:off x="5053150" y="1872850"/>
              <a:ext cx="41325" cy="76800"/>
            </a:xfrm>
            <a:custGeom>
              <a:avLst/>
              <a:gdLst/>
              <a:ahLst/>
              <a:cxnLst/>
              <a:rect l="l" t="t" r="r" b="b"/>
              <a:pathLst>
                <a:path w="1653" h="3072" extrusionOk="0">
                  <a:moveTo>
                    <a:pt x="198" y="0"/>
                  </a:moveTo>
                  <a:cubicBezTo>
                    <a:pt x="123" y="0"/>
                    <a:pt x="47" y="24"/>
                    <a:pt x="1" y="70"/>
                  </a:cubicBezTo>
                  <a:lnTo>
                    <a:pt x="1" y="349"/>
                  </a:lnTo>
                  <a:cubicBezTo>
                    <a:pt x="1" y="1326"/>
                    <a:pt x="675" y="2303"/>
                    <a:pt x="1071" y="3071"/>
                  </a:cubicBezTo>
                  <a:cubicBezTo>
                    <a:pt x="1652" y="2397"/>
                    <a:pt x="1071" y="931"/>
                    <a:pt x="582" y="256"/>
                  </a:cubicBezTo>
                  <a:cubicBezTo>
                    <a:pt x="489" y="163"/>
                    <a:pt x="489" y="70"/>
                    <a:pt x="396" y="70"/>
                  </a:cubicBezTo>
                  <a:cubicBezTo>
                    <a:pt x="349" y="24"/>
                    <a:pt x="274" y="0"/>
                    <a:pt x="1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4" name="Google Shape;2214;p33"/>
            <p:cNvSpPr/>
            <p:nvPr/>
          </p:nvSpPr>
          <p:spPr>
            <a:xfrm>
              <a:off x="5043850" y="1988300"/>
              <a:ext cx="96575" cy="73000"/>
            </a:xfrm>
            <a:custGeom>
              <a:avLst/>
              <a:gdLst/>
              <a:ahLst/>
              <a:cxnLst/>
              <a:rect l="l" t="t" r="r" b="b"/>
              <a:pathLst>
                <a:path w="3863" h="2920" extrusionOk="0">
                  <a:moveTo>
                    <a:pt x="3059" y="0"/>
                  </a:moveTo>
                  <a:cubicBezTo>
                    <a:pt x="2271" y="0"/>
                    <a:pt x="1486" y="444"/>
                    <a:pt x="954" y="1082"/>
                  </a:cubicBezTo>
                  <a:cubicBezTo>
                    <a:pt x="582" y="1547"/>
                    <a:pt x="0" y="2338"/>
                    <a:pt x="0" y="2920"/>
                  </a:cubicBezTo>
                  <a:cubicBezTo>
                    <a:pt x="768" y="2036"/>
                    <a:pt x="1931" y="1547"/>
                    <a:pt x="3094" y="1175"/>
                  </a:cubicBezTo>
                  <a:cubicBezTo>
                    <a:pt x="3280" y="1082"/>
                    <a:pt x="3490" y="1082"/>
                    <a:pt x="3676" y="873"/>
                  </a:cubicBezTo>
                  <a:cubicBezTo>
                    <a:pt x="3769" y="780"/>
                    <a:pt x="3862" y="500"/>
                    <a:pt x="3769" y="291"/>
                  </a:cubicBezTo>
                  <a:cubicBezTo>
                    <a:pt x="3676" y="105"/>
                    <a:pt x="3490" y="12"/>
                    <a:pt x="3280" y="12"/>
                  </a:cubicBezTo>
                  <a:cubicBezTo>
                    <a:pt x="3207" y="4"/>
                    <a:pt x="3133" y="0"/>
                    <a:pt x="3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5" name="Google Shape;2215;p33"/>
            <p:cNvSpPr/>
            <p:nvPr/>
          </p:nvSpPr>
          <p:spPr>
            <a:xfrm>
              <a:off x="5077575" y="1920525"/>
              <a:ext cx="77375" cy="55875"/>
            </a:xfrm>
            <a:custGeom>
              <a:avLst/>
              <a:gdLst/>
              <a:ahLst/>
              <a:cxnLst/>
              <a:rect l="l" t="t" r="r" b="b"/>
              <a:pathLst>
                <a:path w="3095" h="2235" extrusionOk="0">
                  <a:moveTo>
                    <a:pt x="2513" y="1"/>
                  </a:moveTo>
                  <a:cubicBezTo>
                    <a:pt x="1838" y="1"/>
                    <a:pt x="1257" y="303"/>
                    <a:pt x="768" y="885"/>
                  </a:cubicBezTo>
                  <a:cubicBezTo>
                    <a:pt x="489" y="1257"/>
                    <a:pt x="94" y="1746"/>
                    <a:pt x="1" y="2234"/>
                  </a:cubicBezTo>
                  <a:cubicBezTo>
                    <a:pt x="582" y="1653"/>
                    <a:pt x="1559" y="1164"/>
                    <a:pt x="2420" y="885"/>
                  </a:cubicBezTo>
                  <a:cubicBezTo>
                    <a:pt x="2513" y="885"/>
                    <a:pt x="2722" y="769"/>
                    <a:pt x="2816" y="676"/>
                  </a:cubicBezTo>
                  <a:cubicBezTo>
                    <a:pt x="3002" y="583"/>
                    <a:pt x="3095" y="396"/>
                    <a:pt x="3002" y="187"/>
                  </a:cubicBezTo>
                  <a:cubicBezTo>
                    <a:pt x="2909" y="94"/>
                    <a:pt x="2722" y="1"/>
                    <a:pt x="25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6" name="Google Shape;2216;p33"/>
            <p:cNvSpPr/>
            <p:nvPr/>
          </p:nvSpPr>
          <p:spPr>
            <a:xfrm>
              <a:off x="5089800" y="1823400"/>
              <a:ext cx="26775" cy="58200"/>
            </a:xfrm>
            <a:custGeom>
              <a:avLst/>
              <a:gdLst/>
              <a:ahLst/>
              <a:cxnLst/>
              <a:rect l="l" t="t" r="r" b="b"/>
              <a:pathLst>
                <a:path w="1071" h="2328" extrusionOk="0">
                  <a:moveTo>
                    <a:pt x="372" y="1"/>
                  </a:moveTo>
                  <a:cubicBezTo>
                    <a:pt x="93" y="117"/>
                    <a:pt x="0" y="396"/>
                    <a:pt x="0" y="699"/>
                  </a:cubicBezTo>
                  <a:cubicBezTo>
                    <a:pt x="93" y="978"/>
                    <a:pt x="279" y="1164"/>
                    <a:pt x="372" y="1373"/>
                  </a:cubicBezTo>
                  <a:cubicBezTo>
                    <a:pt x="582" y="1653"/>
                    <a:pt x="582" y="2048"/>
                    <a:pt x="675" y="2327"/>
                  </a:cubicBezTo>
                  <a:cubicBezTo>
                    <a:pt x="1070" y="2141"/>
                    <a:pt x="954" y="1071"/>
                    <a:pt x="954" y="792"/>
                  </a:cubicBezTo>
                  <a:cubicBezTo>
                    <a:pt x="954" y="583"/>
                    <a:pt x="861" y="396"/>
                    <a:pt x="768" y="303"/>
                  </a:cubicBezTo>
                  <a:cubicBezTo>
                    <a:pt x="675" y="117"/>
                    <a:pt x="582" y="1"/>
                    <a:pt x="3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7" name="Google Shape;2217;p33"/>
            <p:cNvSpPr/>
            <p:nvPr/>
          </p:nvSpPr>
          <p:spPr>
            <a:xfrm>
              <a:off x="5121200" y="1812350"/>
              <a:ext cx="70400" cy="45400"/>
            </a:xfrm>
            <a:custGeom>
              <a:avLst/>
              <a:gdLst/>
              <a:ahLst/>
              <a:cxnLst/>
              <a:rect l="l" t="t" r="r" b="b"/>
              <a:pathLst>
                <a:path w="2816" h="1816" extrusionOk="0">
                  <a:moveTo>
                    <a:pt x="2359" y="1"/>
                  </a:moveTo>
                  <a:cubicBezTo>
                    <a:pt x="2251" y="1"/>
                    <a:pt x="2129" y="24"/>
                    <a:pt x="2024" y="71"/>
                  </a:cubicBezTo>
                  <a:cubicBezTo>
                    <a:pt x="1257" y="350"/>
                    <a:pt x="396" y="1025"/>
                    <a:pt x="0" y="1815"/>
                  </a:cubicBezTo>
                  <a:cubicBezTo>
                    <a:pt x="186" y="1606"/>
                    <a:pt x="396" y="1513"/>
                    <a:pt x="582" y="1420"/>
                  </a:cubicBezTo>
                  <a:lnTo>
                    <a:pt x="1350" y="1420"/>
                  </a:lnTo>
                  <a:cubicBezTo>
                    <a:pt x="1652" y="1420"/>
                    <a:pt x="1931" y="1420"/>
                    <a:pt x="2234" y="1327"/>
                  </a:cubicBezTo>
                  <a:cubicBezTo>
                    <a:pt x="2513" y="1234"/>
                    <a:pt x="2815" y="838"/>
                    <a:pt x="2815" y="559"/>
                  </a:cubicBezTo>
                  <a:cubicBezTo>
                    <a:pt x="2815" y="350"/>
                    <a:pt x="2815" y="164"/>
                    <a:pt x="2606" y="71"/>
                  </a:cubicBezTo>
                  <a:cubicBezTo>
                    <a:pt x="2559" y="24"/>
                    <a:pt x="2466" y="1"/>
                    <a:pt x="23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218" name="Google Shape;2218;p33"/>
            <p:cNvSpPr/>
            <p:nvPr/>
          </p:nvSpPr>
          <p:spPr>
            <a:xfrm>
              <a:off x="5099100" y="1862375"/>
              <a:ext cx="70400" cy="43650"/>
            </a:xfrm>
            <a:custGeom>
              <a:avLst/>
              <a:gdLst/>
              <a:ahLst/>
              <a:cxnLst/>
              <a:rect l="l" t="t" r="r" b="b"/>
              <a:pathLst>
                <a:path w="2816" h="1746" extrusionOk="0">
                  <a:moveTo>
                    <a:pt x="2048" y="1"/>
                  </a:moveTo>
                  <a:cubicBezTo>
                    <a:pt x="1745" y="1"/>
                    <a:pt x="1559" y="187"/>
                    <a:pt x="1280" y="396"/>
                  </a:cubicBezTo>
                  <a:cubicBezTo>
                    <a:pt x="977" y="582"/>
                    <a:pt x="0" y="1257"/>
                    <a:pt x="117" y="1745"/>
                  </a:cubicBezTo>
                  <a:cubicBezTo>
                    <a:pt x="791" y="1652"/>
                    <a:pt x="1955" y="1559"/>
                    <a:pt x="2443" y="1071"/>
                  </a:cubicBezTo>
                  <a:cubicBezTo>
                    <a:pt x="2722" y="885"/>
                    <a:pt x="2815" y="582"/>
                    <a:pt x="2722" y="303"/>
                  </a:cubicBezTo>
                  <a:cubicBezTo>
                    <a:pt x="2629" y="94"/>
                    <a:pt x="2234" y="1"/>
                    <a:pt x="20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2219" name="Google Shape;2219;p33"/>
          <p:cNvSpPr txBox="1">
            <a:spLocks noGrp="1"/>
          </p:cNvSpPr>
          <p:nvPr>
            <p:ph type="title" idx="4"/>
          </p:nvPr>
        </p:nvSpPr>
        <p:spPr>
          <a:xfrm>
            <a:off x="415600" y="593367"/>
            <a:ext cx="11360800" cy="76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800"/>
              <a:buNone/>
              <a:defRPr>
                <a:solidFill>
                  <a:schemeClr val="accent1"/>
                </a:solidFill>
              </a:defRPr>
            </a:lvl1pPr>
            <a:lvl2pPr lvl="1" algn="ctr" rtl="0">
              <a:lnSpc>
                <a:spcPct val="100000"/>
              </a:lnSpc>
              <a:spcBef>
                <a:spcPts val="0"/>
              </a:spcBef>
              <a:spcAft>
                <a:spcPts val="0"/>
              </a:spcAft>
              <a:buClr>
                <a:schemeClr val="accent1"/>
              </a:buClr>
              <a:buSzPts val="2800"/>
              <a:buNone/>
              <a:defRPr>
                <a:solidFill>
                  <a:schemeClr val="accent1"/>
                </a:solidFill>
              </a:defRPr>
            </a:lvl2pPr>
            <a:lvl3pPr lvl="2" algn="ctr" rtl="0">
              <a:lnSpc>
                <a:spcPct val="100000"/>
              </a:lnSpc>
              <a:spcBef>
                <a:spcPts val="0"/>
              </a:spcBef>
              <a:spcAft>
                <a:spcPts val="0"/>
              </a:spcAft>
              <a:buClr>
                <a:schemeClr val="accent1"/>
              </a:buClr>
              <a:buSzPts val="2800"/>
              <a:buNone/>
              <a:defRPr>
                <a:solidFill>
                  <a:schemeClr val="accent1"/>
                </a:solidFill>
              </a:defRPr>
            </a:lvl3pPr>
            <a:lvl4pPr lvl="3" algn="ctr" rtl="0">
              <a:lnSpc>
                <a:spcPct val="100000"/>
              </a:lnSpc>
              <a:spcBef>
                <a:spcPts val="0"/>
              </a:spcBef>
              <a:spcAft>
                <a:spcPts val="0"/>
              </a:spcAft>
              <a:buClr>
                <a:schemeClr val="accent1"/>
              </a:buClr>
              <a:buSzPts val="2800"/>
              <a:buNone/>
              <a:defRPr>
                <a:solidFill>
                  <a:schemeClr val="accent1"/>
                </a:solidFill>
              </a:defRPr>
            </a:lvl4pPr>
            <a:lvl5pPr lvl="4" algn="ctr" rtl="0">
              <a:lnSpc>
                <a:spcPct val="100000"/>
              </a:lnSpc>
              <a:spcBef>
                <a:spcPts val="0"/>
              </a:spcBef>
              <a:spcAft>
                <a:spcPts val="0"/>
              </a:spcAft>
              <a:buClr>
                <a:schemeClr val="accent1"/>
              </a:buClr>
              <a:buSzPts val="2800"/>
              <a:buNone/>
              <a:defRPr>
                <a:solidFill>
                  <a:schemeClr val="accent1"/>
                </a:solidFill>
              </a:defRPr>
            </a:lvl5pPr>
            <a:lvl6pPr lvl="5" algn="ctr" rtl="0">
              <a:lnSpc>
                <a:spcPct val="100000"/>
              </a:lnSpc>
              <a:spcBef>
                <a:spcPts val="0"/>
              </a:spcBef>
              <a:spcAft>
                <a:spcPts val="0"/>
              </a:spcAft>
              <a:buClr>
                <a:schemeClr val="accent1"/>
              </a:buClr>
              <a:buSzPts val="2800"/>
              <a:buNone/>
              <a:defRPr>
                <a:solidFill>
                  <a:schemeClr val="accent1"/>
                </a:solidFill>
              </a:defRPr>
            </a:lvl6pPr>
            <a:lvl7pPr lvl="6" algn="ctr" rtl="0">
              <a:lnSpc>
                <a:spcPct val="100000"/>
              </a:lnSpc>
              <a:spcBef>
                <a:spcPts val="0"/>
              </a:spcBef>
              <a:spcAft>
                <a:spcPts val="0"/>
              </a:spcAft>
              <a:buClr>
                <a:schemeClr val="accent1"/>
              </a:buClr>
              <a:buSzPts val="2800"/>
              <a:buNone/>
              <a:defRPr>
                <a:solidFill>
                  <a:schemeClr val="accent1"/>
                </a:solidFill>
              </a:defRPr>
            </a:lvl7pPr>
            <a:lvl8pPr lvl="7" algn="ctr" rtl="0">
              <a:lnSpc>
                <a:spcPct val="100000"/>
              </a:lnSpc>
              <a:spcBef>
                <a:spcPts val="0"/>
              </a:spcBef>
              <a:spcAft>
                <a:spcPts val="0"/>
              </a:spcAft>
              <a:buClr>
                <a:schemeClr val="accent1"/>
              </a:buClr>
              <a:buSzPts val="2800"/>
              <a:buNone/>
              <a:defRPr>
                <a:solidFill>
                  <a:schemeClr val="accent1"/>
                </a:solidFill>
              </a:defRPr>
            </a:lvl8pPr>
            <a:lvl9pPr lvl="8" algn="ctr" rtl="0">
              <a:lnSpc>
                <a:spcPct val="100000"/>
              </a:lnSpc>
              <a:spcBef>
                <a:spcPts val="0"/>
              </a:spcBef>
              <a:spcAft>
                <a:spcPts val="0"/>
              </a:spcAft>
              <a:buClr>
                <a:schemeClr val="accent1"/>
              </a:buClr>
              <a:buSzPts val="2800"/>
              <a:buNone/>
              <a:defRPr>
                <a:solidFill>
                  <a:schemeClr val="accent1"/>
                </a:solidFill>
              </a:defRPr>
            </a:lvl9pPr>
          </a:lstStyle>
          <a:p>
            <a:endParaRPr/>
          </a:p>
        </p:txBody>
      </p:sp>
    </p:spTree>
    <p:extLst>
      <p:ext uri="{BB962C8B-B14F-4D97-AF65-F5344CB8AC3E}">
        <p14:creationId xmlns:p14="http://schemas.microsoft.com/office/powerpoint/2010/main" val="3326670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11">
  <p:cSld name="Title only 11">
    <p:spTree>
      <p:nvGrpSpPr>
        <p:cNvPr id="1" name="Shape 2316"/>
        <p:cNvGrpSpPr/>
        <p:nvPr/>
      </p:nvGrpSpPr>
      <p:grpSpPr>
        <a:xfrm>
          <a:off x="0" y="0"/>
          <a:ext cx="0" cy="0"/>
          <a:chOff x="0" y="0"/>
          <a:chExt cx="0" cy="0"/>
        </a:xfrm>
      </p:grpSpPr>
      <p:sp>
        <p:nvSpPr>
          <p:cNvPr id="2317" name="Google Shape;2317;p35"/>
          <p:cNvSpPr/>
          <p:nvPr/>
        </p:nvSpPr>
        <p:spPr>
          <a:xfrm>
            <a:off x="-567165" y="-506766"/>
            <a:ext cx="2995609" cy="2452420"/>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2318" name="Google Shape;2318;p35"/>
          <p:cNvSpPr/>
          <p:nvPr/>
        </p:nvSpPr>
        <p:spPr>
          <a:xfrm>
            <a:off x="10132403" y="-331447"/>
            <a:ext cx="2745452" cy="1945765"/>
          </a:xfrm>
          <a:custGeom>
            <a:avLst/>
            <a:gdLst/>
            <a:ahLst/>
            <a:cxnLst/>
            <a:rect l="l" t="t" r="r" b="b"/>
            <a:pathLst>
              <a:path w="95174" h="67452" extrusionOk="0">
                <a:moveTo>
                  <a:pt x="18389" y="0"/>
                </a:moveTo>
                <a:cubicBezTo>
                  <a:pt x="15830" y="0"/>
                  <a:pt x="13294" y="233"/>
                  <a:pt x="10842" y="956"/>
                </a:cubicBezTo>
                <a:cubicBezTo>
                  <a:pt x="6189" y="2305"/>
                  <a:pt x="1839" y="5795"/>
                  <a:pt x="862" y="10541"/>
                </a:cubicBezTo>
                <a:cubicBezTo>
                  <a:pt x="1" y="14798"/>
                  <a:pt x="2025" y="19358"/>
                  <a:pt x="5421" y="22266"/>
                </a:cubicBezTo>
                <a:cubicBezTo>
                  <a:pt x="8725" y="25081"/>
                  <a:pt x="12982" y="26546"/>
                  <a:pt x="17332" y="27314"/>
                </a:cubicBezTo>
                <a:cubicBezTo>
                  <a:pt x="24312" y="28570"/>
                  <a:pt x="32175" y="28477"/>
                  <a:pt x="37223" y="33409"/>
                </a:cubicBezTo>
                <a:cubicBezTo>
                  <a:pt x="41573" y="37690"/>
                  <a:pt x="42248" y="44366"/>
                  <a:pt x="43993" y="50182"/>
                </a:cubicBezTo>
                <a:cubicBezTo>
                  <a:pt x="45249" y="54556"/>
                  <a:pt x="47482" y="58813"/>
                  <a:pt x="51065" y="61535"/>
                </a:cubicBezTo>
                <a:cubicBezTo>
                  <a:pt x="53099" y="62968"/>
                  <a:pt x="55653" y="63788"/>
                  <a:pt x="58136" y="63788"/>
                </a:cubicBezTo>
                <a:cubicBezTo>
                  <a:pt x="60169" y="63788"/>
                  <a:pt x="62154" y="63238"/>
                  <a:pt x="63767" y="62024"/>
                </a:cubicBezTo>
                <a:cubicBezTo>
                  <a:pt x="66000" y="60279"/>
                  <a:pt x="67350" y="57464"/>
                  <a:pt x="70072" y="56673"/>
                </a:cubicBezTo>
                <a:cubicBezTo>
                  <a:pt x="70511" y="56550"/>
                  <a:pt x="70949" y="56492"/>
                  <a:pt x="71383" y="56492"/>
                </a:cubicBezTo>
                <a:cubicBezTo>
                  <a:pt x="74304" y="56492"/>
                  <a:pt x="77058" y="59084"/>
                  <a:pt x="78982" y="61535"/>
                </a:cubicBezTo>
                <a:cubicBezTo>
                  <a:pt x="81154" y="64273"/>
                  <a:pt x="83789" y="67452"/>
                  <a:pt x="87228" y="67452"/>
                </a:cubicBezTo>
                <a:cubicBezTo>
                  <a:pt x="87325" y="67452"/>
                  <a:pt x="87422" y="67449"/>
                  <a:pt x="87520" y="67444"/>
                </a:cubicBezTo>
                <a:cubicBezTo>
                  <a:pt x="90032" y="67351"/>
                  <a:pt x="92172" y="65397"/>
                  <a:pt x="93242" y="63070"/>
                </a:cubicBezTo>
                <a:cubicBezTo>
                  <a:pt x="94313" y="60860"/>
                  <a:pt x="94499" y="58232"/>
                  <a:pt x="94592" y="55719"/>
                </a:cubicBezTo>
                <a:cubicBezTo>
                  <a:pt x="95173" y="42342"/>
                  <a:pt x="93149" y="28966"/>
                  <a:pt x="90148" y="15775"/>
                </a:cubicBezTo>
                <a:cubicBezTo>
                  <a:pt x="87240" y="2491"/>
                  <a:pt x="76865" y="4539"/>
                  <a:pt x="65419" y="3655"/>
                </a:cubicBezTo>
                <a:cubicBezTo>
                  <a:pt x="52042" y="2491"/>
                  <a:pt x="38665" y="1421"/>
                  <a:pt x="25289" y="374"/>
                </a:cubicBezTo>
                <a:cubicBezTo>
                  <a:pt x="23000" y="187"/>
                  <a:pt x="20686" y="0"/>
                  <a:pt x="1838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sp>
        <p:nvSpPr>
          <p:cNvPr id="2319" name="Google Shape;2319;p35"/>
          <p:cNvSpPr/>
          <p:nvPr/>
        </p:nvSpPr>
        <p:spPr>
          <a:xfrm rot="10800000">
            <a:off x="10437168" y="4834419"/>
            <a:ext cx="2586089" cy="2286592"/>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2320" name="Google Shape;2320;p35"/>
          <p:cNvGrpSpPr/>
          <p:nvPr/>
        </p:nvGrpSpPr>
        <p:grpSpPr>
          <a:xfrm rot="10800000">
            <a:off x="10122885" y="5854885"/>
            <a:ext cx="1607072" cy="1266120"/>
            <a:chOff x="2533100" y="1212175"/>
            <a:chExt cx="1066075" cy="839825"/>
          </a:xfrm>
        </p:grpSpPr>
        <p:sp>
          <p:nvSpPr>
            <p:cNvPr id="2321" name="Google Shape;2321;p35"/>
            <p:cNvSpPr/>
            <p:nvPr/>
          </p:nvSpPr>
          <p:spPr>
            <a:xfrm>
              <a:off x="2981500" y="1242700"/>
              <a:ext cx="93025" cy="139875"/>
            </a:xfrm>
            <a:custGeom>
              <a:avLst/>
              <a:gdLst/>
              <a:ahLst/>
              <a:cxnLst/>
              <a:rect l="l" t="t" r="r" b="b"/>
              <a:pathLst>
                <a:path w="3721" h="5595" extrusionOk="0">
                  <a:moveTo>
                    <a:pt x="2415" y="1"/>
                  </a:moveTo>
                  <a:cubicBezTo>
                    <a:pt x="2208" y="1"/>
                    <a:pt x="2003" y="80"/>
                    <a:pt x="1838" y="268"/>
                  </a:cubicBezTo>
                  <a:cubicBezTo>
                    <a:pt x="768" y="1617"/>
                    <a:pt x="1" y="4036"/>
                    <a:pt x="1443" y="5316"/>
                  </a:cubicBezTo>
                  <a:cubicBezTo>
                    <a:pt x="1636" y="5509"/>
                    <a:pt x="1872" y="5594"/>
                    <a:pt x="2102" y="5594"/>
                  </a:cubicBezTo>
                  <a:cubicBezTo>
                    <a:pt x="2565" y="5594"/>
                    <a:pt x="3002" y="5247"/>
                    <a:pt x="3002" y="4734"/>
                  </a:cubicBezTo>
                  <a:cubicBezTo>
                    <a:pt x="3002" y="3455"/>
                    <a:pt x="2606" y="2501"/>
                    <a:pt x="3281" y="1431"/>
                  </a:cubicBezTo>
                  <a:cubicBezTo>
                    <a:pt x="3721" y="762"/>
                    <a:pt x="3057" y="1"/>
                    <a:pt x="24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2" name="Google Shape;2322;p35"/>
            <p:cNvSpPr/>
            <p:nvPr/>
          </p:nvSpPr>
          <p:spPr>
            <a:xfrm>
              <a:off x="3008250" y="1488625"/>
              <a:ext cx="56925" cy="134075"/>
            </a:xfrm>
            <a:custGeom>
              <a:avLst/>
              <a:gdLst/>
              <a:ahLst/>
              <a:cxnLst/>
              <a:rect l="l" t="t" r="r" b="b"/>
              <a:pathLst>
                <a:path w="2277" h="5363" extrusionOk="0">
                  <a:moveTo>
                    <a:pt x="1354" y="0"/>
                  </a:moveTo>
                  <a:cubicBezTo>
                    <a:pt x="1004" y="0"/>
                    <a:pt x="663" y="182"/>
                    <a:pt x="582" y="597"/>
                  </a:cubicBezTo>
                  <a:cubicBezTo>
                    <a:pt x="373" y="1969"/>
                    <a:pt x="1" y="3412"/>
                    <a:pt x="280" y="4784"/>
                  </a:cubicBezTo>
                  <a:cubicBezTo>
                    <a:pt x="367" y="5189"/>
                    <a:pt x="650" y="5362"/>
                    <a:pt x="947" y="5362"/>
                  </a:cubicBezTo>
                  <a:cubicBezTo>
                    <a:pt x="1282" y="5362"/>
                    <a:pt x="1635" y="5142"/>
                    <a:pt x="1746" y="4784"/>
                  </a:cubicBezTo>
                  <a:cubicBezTo>
                    <a:pt x="2211" y="3621"/>
                    <a:pt x="2118" y="2155"/>
                    <a:pt x="2211" y="806"/>
                  </a:cubicBezTo>
                  <a:cubicBezTo>
                    <a:pt x="2277" y="307"/>
                    <a:pt x="1808" y="0"/>
                    <a:pt x="13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3" name="Google Shape;2323;p35"/>
            <p:cNvSpPr/>
            <p:nvPr/>
          </p:nvSpPr>
          <p:spPr>
            <a:xfrm>
              <a:off x="2913925" y="1708150"/>
              <a:ext cx="120050" cy="96675"/>
            </a:xfrm>
            <a:custGeom>
              <a:avLst/>
              <a:gdLst/>
              <a:ahLst/>
              <a:cxnLst/>
              <a:rect l="l" t="t" r="r" b="b"/>
              <a:pathLst>
                <a:path w="4802" h="3867" extrusionOk="0">
                  <a:moveTo>
                    <a:pt x="3339" y="1"/>
                  </a:moveTo>
                  <a:cubicBezTo>
                    <a:pt x="3164" y="1"/>
                    <a:pt x="2980" y="52"/>
                    <a:pt x="2797" y="168"/>
                  </a:cubicBezTo>
                  <a:cubicBezTo>
                    <a:pt x="2308" y="540"/>
                    <a:pt x="1913" y="842"/>
                    <a:pt x="1540" y="1238"/>
                  </a:cubicBezTo>
                  <a:cubicBezTo>
                    <a:pt x="1238" y="1610"/>
                    <a:pt x="866" y="2005"/>
                    <a:pt x="563" y="2401"/>
                  </a:cubicBezTo>
                  <a:cubicBezTo>
                    <a:pt x="0" y="2964"/>
                    <a:pt x="442" y="3867"/>
                    <a:pt x="1117" y="3867"/>
                  </a:cubicBezTo>
                  <a:cubicBezTo>
                    <a:pt x="1251" y="3867"/>
                    <a:pt x="1394" y="3831"/>
                    <a:pt x="1540" y="3750"/>
                  </a:cubicBezTo>
                  <a:cubicBezTo>
                    <a:pt x="2401" y="3169"/>
                    <a:pt x="3378" y="2680"/>
                    <a:pt x="4146" y="1912"/>
                  </a:cubicBezTo>
                  <a:cubicBezTo>
                    <a:pt x="4801" y="1180"/>
                    <a:pt x="4179" y="1"/>
                    <a:pt x="3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4" name="Google Shape;2324;p35"/>
            <p:cNvSpPr/>
            <p:nvPr/>
          </p:nvSpPr>
          <p:spPr>
            <a:xfrm>
              <a:off x="2994100" y="1789400"/>
              <a:ext cx="95600" cy="80850"/>
            </a:xfrm>
            <a:custGeom>
              <a:avLst/>
              <a:gdLst/>
              <a:ahLst/>
              <a:cxnLst/>
              <a:rect l="l" t="t" r="r" b="b"/>
              <a:pathLst>
                <a:path w="3824" h="3234" extrusionOk="0">
                  <a:moveTo>
                    <a:pt x="2644" y="0"/>
                  </a:moveTo>
                  <a:cubicBezTo>
                    <a:pt x="2595" y="0"/>
                    <a:pt x="2546" y="4"/>
                    <a:pt x="2498" y="12"/>
                  </a:cubicBezTo>
                  <a:cubicBezTo>
                    <a:pt x="1916" y="105"/>
                    <a:pt x="1428" y="593"/>
                    <a:pt x="1032" y="1175"/>
                  </a:cubicBezTo>
                  <a:cubicBezTo>
                    <a:pt x="660" y="1570"/>
                    <a:pt x="357" y="1943"/>
                    <a:pt x="171" y="2524"/>
                  </a:cubicBezTo>
                  <a:cubicBezTo>
                    <a:pt x="1" y="2801"/>
                    <a:pt x="220" y="3234"/>
                    <a:pt x="562" y="3234"/>
                  </a:cubicBezTo>
                  <a:cubicBezTo>
                    <a:pt x="594" y="3234"/>
                    <a:pt x="626" y="3230"/>
                    <a:pt x="660" y="3222"/>
                  </a:cubicBezTo>
                  <a:cubicBezTo>
                    <a:pt x="1730" y="2827"/>
                    <a:pt x="3172" y="2245"/>
                    <a:pt x="3568" y="1082"/>
                  </a:cubicBezTo>
                  <a:cubicBezTo>
                    <a:pt x="3824" y="463"/>
                    <a:pt x="3199" y="0"/>
                    <a:pt x="26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5" name="Google Shape;2325;p35"/>
            <p:cNvSpPr/>
            <p:nvPr/>
          </p:nvSpPr>
          <p:spPr>
            <a:xfrm>
              <a:off x="3067075" y="1594650"/>
              <a:ext cx="99100" cy="131950"/>
            </a:xfrm>
            <a:custGeom>
              <a:avLst/>
              <a:gdLst/>
              <a:ahLst/>
              <a:cxnLst/>
              <a:rect l="l" t="t" r="r" b="b"/>
              <a:pathLst>
                <a:path w="3964" h="5278" extrusionOk="0">
                  <a:moveTo>
                    <a:pt x="2543" y="0"/>
                  </a:moveTo>
                  <a:cubicBezTo>
                    <a:pt x="2281" y="0"/>
                    <a:pt x="2021" y="100"/>
                    <a:pt x="1812" y="334"/>
                  </a:cubicBezTo>
                  <a:cubicBezTo>
                    <a:pt x="835" y="1497"/>
                    <a:pt x="346" y="2963"/>
                    <a:pt x="67" y="4405"/>
                  </a:cubicBezTo>
                  <a:cubicBezTo>
                    <a:pt x="0" y="4889"/>
                    <a:pt x="377" y="5278"/>
                    <a:pt x="776" y="5278"/>
                  </a:cubicBezTo>
                  <a:cubicBezTo>
                    <a:pt x="932" y="5278"/>
                    <a:pt x="1093" y="5218"/>
                    <a:pt x="1230" y="5080"/>
                  </a:cubicBezTo>
                  <a:cubicBezTo>
                    <a:pt x="2301" y="4033"/>
                    <a:pt x="3254" y="2963"/>
                    <a:pt x="3743" y="1497"/>
                  </a:cubicBezTo>
                  <a:cubicBezTo>
                    <a:pt x="3963" y="718"/>
                    <a:pt x="3246" y="0"/>
                    <a:pt x="25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6" name="Google Shape;2326;p35"/>
            <p:cNvSpPr/>
            <p:nvPr/>
          </p:nvSpPr>
          <p:spPr>
            <a:xfrm>
              <a:off x="3097825" y="1386450"/>
              <a:ext cx="62825" cy="142025"/>
            </a:xfrm>
            <a:custGeom>
              <a:avLst/>
              <a:gdLst/>
              <a:ahLst/>
              <a:cxnLst/>
              <a:rect l="l" t="t" r="r" b="b"/>
              <a:pathLst>
                <a:path w="2513" h="5681" extrusionOk="0">
                  <a:moveTo>
                    <a:pt x="1059" y="0"/>
                  </a:moveTo>
                  <a:cubicBezTo>
                    <a:pt x="875" y="0"/>
                    <a:pt x="684" y="75"/>
                    <a:pt x="582" y="240"/>
                  </a:cubicBezTo>
                  <a:cubicBezTo>
                    <a:pt x="0" y="915"/>
                    <a:pt x="93" y="1683"/>
                    <a:pt x="280" y="2474"/>
                  </a:cubicBezTo>
                  <a:cubicBezTo>
                    <a:pt x="373" y="3428"/>
                    <a:pt x="675" y="4219"/>
                    <a:pt x="954" y="5079"/>
                  </a:cubicBezTo>
                  <a:cubicBezTo>
                    <a:pt x="1093" y="5485"/>
                    <a:pt x="1413" y="5680"/>
                    <a:pt x="1728" y="5680"/>
                  </a:cubicBezTo>
                  <a:cubicBezTo>
                    <a:pt x="2099" y="5680"/>
                    <a:pt x="2463" y="5409"/>
                    <a:pt x="2513" y="4893"/>
                  </a:cubicBezTo>
                  <a:cubicBezTo>
                    <a:pt x="2513" y="4009"/>
                    <a:pt x="2513" y="3148"/>
                    <a:pt x="2420" y="2171"/>
                  </a:cubicBezTo>
                  <a:cubicBezTo>
                    <a:pt x="2327" y="1404"/>
                    <a:pt x="2234" y="613"/>
                    <a:pt x="1443" y="147"/>
                  </a:cubicBezTo>
                  <a:cubicBezTo>
                    <a:pt x="1358" y="52"/>
                    <a:pt x="1211"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7" name="Google Shape;2327;p35"/>
            <p:cNvSpPr/>
            <p:nvPr/>
          </p:nvSpPr>
          <p:spPr>
            <a:xfrm>
              <a:off x="3141450" y="1243125"/>
              <a:ext cx="75050" cy="76925"/>
            </a:xfrm>
            <a:custGeom>
              <a:avLst/>
              <a:gdLst/>
              <a:ahLst/>
              <a:cxnLst/>
              <a:rect l="l" t="t" r="r" b="b"/>
              <a:pathLst>
                <a:path w="3002" h="3077" extrusionOk="0">
                  <a:moveTo>
                    <a:pt x="2114" y="0"/>
                  </a:moveTo>
                  <a:cubicBezTo>
                    <a:pt x="1931" y="0"/>
                    <a:pt x="1733" y="53"/>
                    <a:pt x="1536" y="157"/>
                  </a:cubicBezTo>
                  <a:cubicBezTo>
                    <a:pt x="1163" y="344"/>
                    <a:pt x="768" y="530"/>
                    <a:pt x="489" y="925"/>
                  </a:cubicBezTo>
                  <a:cubicBezTo>
                    <a:pt x="186" y="1321"/>
                    <a:pt x="0" y="1809"/>
                    <a:pt x="0" y="2274"/>
                  </a:cubicBezTo>
                  <a:cubicBezTo>
                    <a:pt x="85" y="2637"/>
                    <a:pt x="327" y="3077"/>
                    <a:pt x="671" y="3077"/>
                  </a:cubicBezTo>
                  <a:cubicBezTo>
                    <a:pt x="702" y="3077"/>
                    <a:pt x="735" y="3073"/>
                    <a:pt x="768" y="3065"/>
                  </a:cubicBezTo>
                  <a:cubicBezTo>
                    <a:pt x="1350" y="3065"/>
                    <a:pt x="1838" y="2856"/>
                    <a:pt x="2234" y="2484"/>
                  </a:cubicBezTo>
                  <a:cubicBezTo>
                    <a:pt x="2606" y="2088"/>
                    <a:pt x="2815" y="1600"/>
                    <a:pt x="2908" y="1111"/>
                  </a:cubicBezTo>
                  <a:cubicBezTo>
                    <a:pt x="3001" y="832"/>
                    <a:pt x="2908" y="437"/>
                    <a:pt x="2606" y="157"/>
                  </a:cubicBezTo>
                  <a:cubicBezTo>
                    <a:pt x="2466" y="53"/>
                    <a:pt x="2298" y="0"/>
                    <a:pt x="21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8" name="Google Shape;2328;p35"/>
            <p:cNvSpPr/>
            <p:nvPr/>
          </p:nvSpPr>
          <p:spPr>
            <a:xfrm>
              <a:off x="3127325" y="1715875"/>
              <a:ext cx="108350" cy="116725"/>
            </a:xfrm>
            <a:custGeom>
              <a:avLst/>
              <a:gdLst/>
              <a:ahLst/>
              <a:cxnLst/>
              <a:rect l="l" t="t" r="r" b="b"/>
              <a:pathLst>
                <a:path w="4334" h="4669" extrusionOk="0">
                  <a:moveTo>
                    <a:pt x="2998" y="1"/>
                  </a:moveTo>
                  <a:cubicBezTo>
                    <a:pt x="2703" y="1"/>
                    <a:pt x="2406" y="99"/>
                    <a:pt x="2217" y="347"/>
                  </a:cubicBezTo>
                  <a:cubicBezTo>
                    <a:pt x="1426" y="1301"/>
                    <a:pt x="751" y="2371"/>
                    <a:pt x="263" y="3534"/>
                  </a:cubicBezTo>
                  <a:cubicBezTo>
                    <a:pt x="1" y="4223"/>
                    <a:pt x="593" y="4668"/>
                    <a:pt x="1169" y="4668"/>
                  </a:cubicBezTo>
                  <a:cubicBezTo>
                    <a:pt x="1411" y="4668"/>
                    <a:pt x="1650" y="4590"/>
                    <a:pt x="1821" y="4418"/>
                  </a:cubicBezTo>
                  <a:cubicBezTo>
                    <a:pt x="2682" y="3627"/>
                    <a:pt x="3473" y="2767"/>
                    <a:pt x="4055" y="1696"/>
                  </a:cubicBezTo>
                  <a:cubicBezTo>
                    <a:pt x="4334" y="1208"/>
                    <a:pt x="4241" y="533"/>
                    <a:pt x="3752" y="231"/>
                  </a:cubicBezTo>
                  <a:cubicBezTo>
                    <a:pt x="3569" y="93"/>
                    <a:pt x="3284" y="1"/>
                    <a:pt x="29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29" name="Google Shape;2329;p35"/>
            <p:cNvSpPr/>
            <p:nvPr/>
          </p:nvSpPr>
          <p:spPr>
            <a:xfrm>
              <a:off x="3208900" y="1508450"/>
              <a:ext cx="61100" cy="141575"/>
            </a:xfrm>
            <a:custGeom>
              <a:avLst/>
              <a:gdLst/>
              <a:ahLst/>
              <a:cxnLst/>
              <a:rect l="l" t="t" r="r" b="b"/>
              <a:pathLst>
                <a:path w="2444" h="5663" extrusionOk="0">
                  <a:moveTo>
                    <a:pt x="1209" y="0"/>
                  </a:moveTo>
                  <a:cubicBezTo>
                    <a:pt x="951" y="0"/>
                    <a:pt x="704" y="113"/>
                    <a:pt x="582" y="385"/>
                  </a:cubicBezTo>
                  <a:cubicBezTo>
                    <a:pt x="1" y="1851"/>
                    <a:pt x="1" y="3596"/>
                    <a:pt x="210" y="5154"/>
                  </a:cubicBezTo>
                  <a:cubicBezTo>
                    <a:pt x="254" y="5512"/>
                    <a:pt x="529" y="5663"/>
                    <a:pt x="830" y="5663"/>
                  </a:cubicBezTo>
                  <a:cubicBezTo>
                    <a:pt x="1175" y="5663"/>
                    <a:pt x="1553" y="5465"/>
                    <a:pt x="1653" y="5154"/>
                  </a:cubicBezTo>
                  <a:cubicBezTo>
                    <a:pt x="2141" y="3782"/>
                    <a:pt x="2444" y="2037"/>
                    <a:pt x="2048" y="595"/>
                  </a:cubicBezTo>
                  <a:cubicBezTo>
                    <a:pt x="1993" y="248"/>
                    <a:pt x="1589" y="0"/>
                    <a:pt x="12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0" name="Google Shape;2330;p35"/>
            <p:cNvSpPr/>
            <p:nvPr/>
          </p:nvSpPr>
          <p:spPr>
            <a:xfrm>
              <a:off x="3201925" y="1328500"/>
              <a:ext cx="79700" cy="99925"/>
            </a:xfrm>
            <a:custGeom>
              <a:avLst/>
              <a:gdLst/>
              <a:ahLst/>
              <a:cxnLst/>
              <a:rect l="l" t="t" r="r" b="b"/>
              <a:pathLst>
                <a:path w="3188" h="3997" extrusionOk="0">
                  <a:moveTo>
                    <a:pt x="1744" y="0"/>
                  </a:moveTo>
                  <a:cubicBezTo>
                    <a:pt x="1682" y="0"/>
                    <a:pt x="1620" y="7"/>
                    <a:pt x="1559" y="23"/>
                  </a:cubicBezTo>
                  <a:cubicBezTo>
                    <a:pt x="396" y="418"/>
                    <a:pt x="280" y="1767"/>
                    <a:pt x="94" y="2838"/>
                  </a:cubicBezTo>
                  <a:cubicBezTo>
                    <a:pt x="1" y="3326"/>
                    <a:pt x="187" y="3722"/>
                    <a:pt x="675" y="3908"/>
                  </a:cubicBezTo>
                  <a:cubicBezTo>
                    <a:pt x="799" y="3966"/>
                    <a:pt x="932" y="3997"/>
                    <a:pt x="1065" y="3997"/>
                  </a:cubicBezTo>
                  <a:cubicBezTo>
                    <a:pt x="1356" y="3997"/>
                    <a:pt x="1647" y="3848"/>
                    <a:pt x="1838" y="3512"/>
                  </a:cubicBezTo>
                  <a:cubicBezTo>
                    <a:pt x="2327" y="2651"/>
                    <a:pt x="3188" y="1395"/>
                    <a:pt x="2513" y="418"/>
                  </a:cubicBezTo>
                  <a:cubicBezTo>
                    <a:pt x="2358" y="185"/>
                    <a:pt x="2056" y="0"/>
                    <a:pt x="17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1" name="Google Shape;2331;p35"/>
            <p:cNvSpPr/>
            <p:nvPr/>
          </p:nvSpPr>
          <p:spPr>
            <a:xfrm>
              <a:off x="3299050" y="1212175"/>
              <a:ext cx="69825" cy="58750"/>
            </a:xfrm>
            <a:custGeom>
              <a:avLst/>
              <a:gdLst/>
              <a:ahLst/>
              <a:cxnLst/>
              <a:rect l="l" t="t" r="r" b="b"/>
              <a:pathLst>
                <a:path w="2793" h="2350" extrusionOk="0">
                  <a:moveTo>
                    <a:pt x="1062" y="1"/>
                  </a:moveTo>
                  <a:cubicBezTo>
                    <a:pt x="711" y="1"/>
                    <a:pt x="328" y="199"/>
                    <a:pt x="94" y="511"/>
                  </a:cubicBezTo>
                  <a:cubicBezTo>
                    <a:pt x="94" y="604"/>
                    <a:pt x="1" y="814"/>
                    <a:pt x="1" y="1000"/>
                  </a:cubicBezTo>
                  <a:cubicBezTo>
                    <a:pt x="1" y="1186"/>
                    <a:pt x="94" y="1582"/>
                    <a:pt x="280" y="1768"/>
                  </a:cubicBezTo>
                  <a:cubicBezTo>
                    <a:pt x="373" y="1884"/>
                    <a:pt x="582" y="1977"/>
                    <a:pt x="675" y="1977"/>
                  </a:cubicBezTo>
                  <a:cubicBezTo>
                    <a:pt x="768" y="2070"/>
                    <a:pt x="955" y="2163"/>
                    <a:pt x="1048" y="2163"/>
                  </a:cubicBezTo>
                  <a:cubicBezTo>
                    <a:pt x="1350" y="2256"/>
                    <a:pt x="1536" y="2349"/>
                    <a:pt x="1745" y="2349"/>
                  </a:cubicBezTo>
                  <a:cubicBezTo>
                    <a:pt x="2118" y="2349"/>
                    <a:pt x="2420" y="2163"/>
                    <a:pt x="2606" y="1884"/>
                  </a:cubicBezTo>
                  <a:cubicBezTo>
                    <a:pt x="2699" y="1582"/>
                    <a:pt x="2792" y="1186"/>
                    <a:pt x="2606" y="907"/>
                  </a:cubicBezTo>
                  <a:cubicBezTo>
                    <a:pt x="2513" y="907"/>
                    <a:pt x="2513" y="907"/>
                    <a:pt x="2513" y="814"/>
                  </a:cubicBezTo>
                  <a:cubicBezTo>
                    <a:pt x="2420" y="721"/>
                    <a:pt x="2327" y="604"/>
                    <a:pt x="2118" y="418"/>
                  </a:cubicBezTo>
                  <a:cubicBezTo>
                    <a:pt x="2025" y="418"/>
                    <a:pt x="2025" y="325"/>
                    <a:pt x="1932" y="325"/>
                  </a:cubicBezTo>
                  <a:cubicBezTo>
                    <a:pt x="1745" y="232"/>
                    <a:pt x="1536" y="139"/>
                    <a:pt x="1257" y="23"/>
                  </a:cubicBezTo>
                  <a:cubicBezTo>
                    <a:pt x="1194" y="8"/>
                    <a:pt x="1128" y="1"/>
                    <a:pt x="10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2" name="Google Shape;2332;p35"/>
            <p:cNvSpPr/>
            <p:nvPr/>
          </p:nvSpPr>
          <p:spPr>
            <a:xfrm>
              <a:off x="2706825" y="1804225"/>
              <a:ext cx="158375" cy="68400"/>
            </a:xfrm>
            <a:custGeom>
              <a:avLst/>
              <a:gdLst/>
              <a:ahLst/>
              <a:cxnLst/>
              <a:rect l="l" t="t" r="r" b="b"/>
              <a:pathLst>
                <a:path w="6335" h="2736" extrusionOk="0">
                  <a:moveTo>
                    <a:pt x="4869" y="0"/>
                  </a:moveTo>
                  <a:cubicBezTo>
                    <a:pt x="3613" y="0"/>
                    <a:pt x="2450" y="396"/>
                    <a:pt x="1194" y="768"/>
                  </a:cubicBezTo>
                  <a:cubicBezTo>
                    <a:pt x="1" y="1143"/>
                    <a:pt x="465" y="2736"/>
                    <a:pt x="1591" y="2736"/>
                  </a:cubicBezTo>
                  <a:cubicBezTo>
                    <a:pt x="1650" y="2736"/>
                    <a:pt x="1712" y="2731"/>
                    <a:pt x="1775" y="2722"/>
                  </a:cubicBezTo>
                  <a:cubicBezTo>
                    <a:pt x="3031" y="2513"/>
                    <a:pt x="4195" y="2420"/>
                    <a:pt x="5358" y="1838"/>
                  </a:cubicBezTo>
                  <a:cubicBezTo>
                    <a:pt x="6335" y="1466"/>
                    <a:pt x="5846" y="0"/>
                    <a:pt x="48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3" name="Google Shape;2333;p35"/>
            <p:cNvSpPr/>
            <p:nvPr/>
          </p:nvSpPr>
          <p:spPr>
            <a:xfrm>
              <a:off x="2741300" y="1735625"/>
              <a:ext cx="63425" cy="48925"/>
            </a:xfrm>
            <a:custGeom>
              <a:avLst/>
              <a:gdLst/>
              <a:ahLst/>
              <a:cxnLst/>
              <a:rect l="l" t="t" r="r" b="b"/>
              <a:pathLst>
                <a:path w="2537" h="1957" extrusionOk="0">
                  <a:moveTo>
                    <a:pt x="1614" y="0"/>
                  </a:moveTo>
                  <a:cubicBezTo>
                    <a:pt x="1561" y="0"/>
                    <a:pt x="1511" y="7"/>
                    <a:pt x="1466" y="22"/>
                  </a:cubicBezTo>
                  <a:cubicBezTo>
                    <a:pt x="1164" y="139"/>
                    <a:pt x="885" y="232"/>
                    <a:pt x="675" y="325"/>
                  </a:cubicBezTo>
                  <a:cubicBezTo>
                    <a:pt x="489" y="418"/>
                    <a:pt x="303" y="511"/>
                    <a:pt x="210" y="720"/>
                  </a:cubicBezTo>
                  <a:cubicBezTo>
                    <a:pt x="1" y="906"/>
                    <a:pt x="1" y="1186"/>
                    <a:pt x="94" y="1488"/>
                  </a:cubicBezTo>
                  <a:cubicBezTo>
                    <a:pt x="248" y="1778"/>
                    <a:pt x="602" y="1956"/>
                    <a:pt x="927" y="1956"/>
                  </a:cubicBezTo>
                  <a:cubicBezTo>
                    <a:pt x="1045" y="1956"/>
                    <a:pt x="1158" y="1933"/>
                    <a:pt x="1257" y="1883"/>
                  </a:cubicBezTo>
                  <a:cubicBezTo>
                    <a:pt x="1559" y="1674"/>
                    <a:pt x="1745" y="1581"/>
                    <a:pt x="2048" y="1488"/>
                  </a:cubicBezTo>
                  <a:cubicBezTo>
                    <a:pt x="2420" y="1302"/>
                    <a:pt x="2536" y="813"/>
                    <a:pt x="2327" y="511"/>
                  </a:cubicBezTo>
                  <a:cubicBezTo>
                    <a:pt x="2249" y="198"/>
                    <a:pt x="1891" y="0"/>
                    <a:pt x="16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4" name="Google Shape;2334;p35"/>
            <p:cNvSpPr/>
            <p:nvPr/>
          </p:nvSpPr>
          <p:spPr>
            <a:xfrm>
              <a:off x="2533100" y="1876325"/>
              <a:ext cx="75050" cy="59800"/>
            </a:xfrm>
            <a:custGeom>
              <a:avLst/>
              <a:gdLst/>
              <a:ahLst/>
              <a:cxnLst/>
              <a:rect l="l" t="t" r="r" b="b"/>
              <a:pathLst>
                <a:path w="3002" h="2392" extrusionOk="0">
                  <a:moveTo>
                    <a:pt x="2096" y="0"/>
                  </a:moveTo>
                  <a:cubicBezTo>
                    <a:pt x="2040" y="0"/>
                    <a:pt x="1984" y="8"/>
                    <a:pt x="1931" y="24"/>
                  </a:cubicBezTo>
                  <a:cubicBezTo>
                    <a:pt x="1443" y="210"/>
                    <a:pt x="1070" y="513"/>
                    <a:pt x="582" y="792"/>
                  </a:cubicBezTo>
                  <a:cubicBezTo>
                    <a:pt x="186" y="1094"/>
                    <a:pt x="0" y="1583"/>
                    <a:pt x="279" y="1955"/>
                  </a:cubicBezTo>
                  <a:cubicBezTo>
                    <a:pt x="420" y="2220"/>
                    <a:pt x="727" y="2391"/>
                    <a:pt x="1027" y="2391"/>
                  </a:cubicBezTo>
                  <a:cubicBezTo>
                    <a:pt x="1174" y="2391"/>
                    <a:pt x="1320" y="2350"/>
                    <a:pt x="1443" y="2258"/>
                  </a:cubicBezTo>
                  <a:cubicBezTo>
                    <a:pt x="1838" y="1955"/>
                    <a:pt x="2327" y="1676"/>
                    <a:pt x="2722" y="1373"/>
                  </a:cubicBezTo>
                  <a:cubicBezTo>
                    <a:pt x="2908" y="1094"/>
                    <a:pt x="3001" y="699"/>
                    <a:pt x="2815" y="420"/>
                  </a:cubicBezTo>
                  <a:cubicBezTo>
                    <a:pt x="2643" y="170"/>
                    <a:pt x="2359" y="0"/>
                    <a:pt x="2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5" name="Google Shape;2335;p35"/>
            <p:cNvSpPr/>
            <p:nvPr/>
          </p:nvSpPr>
          <p:spPr>
            <a:xfrm>
              <a:off x="2540075" y="1968275"/>
              <a:ext cx="46550" cy="83725"/>
            </a:xfrm>
            <a:custGeom>
              <a:avLst/>
              <a:gdLst/>
              <a:ahLst/>
              <a:cxnLst/>
              <a:rect l="l" t="t" r="r" b="b"/>
              <a:pathLst>
                <a:path w="1862" h="3349" extrusionOk="0">
                  <a:moveTo>
                    <a:pt x="1096" y="0"/>
                  </a:moveTo>
                  <a:cubicBezTo>
                    <a:pt x="769" y="0"/>
                    <a:pt x="474" y="211"/>
                    <a:pt x="396" y="603"/>
                  </a:cubicBezTo>
                  <a:cubicBezTo>
                    <a:pt x="210" y="1185"/>
                    <a:pt x="117" y="1767"/>
                    <a:pt x="0" y="2465"/>
                  </a:cubicBezTo>
                  <a:cubicBezTo>
                    <a:pt x="0" y="2837"/>
                    <a:pt x="117" y="3232"/>
                    <a:pt x="489" y="3325"/>
                  </a:cubicBezTo>
                  <a:cubicBezTo>
                    <a:pt x="556" y="3341"/>
                    <a:pt x="624" y="3349"/>
                    <a:pt x="689" y="3349"/>
                  </a:cubicBezTo>
                  <a:cubicBezTo>
                    <a:pt x="1010" y="3349"/>
                    <a:pt x="1296" y="3165"/>
                    <a:pt x="1373" y="2837"/>
                  </a:cubicBezTo>
                  <a:cubicBezTo>
                    <a:pt x="1559" y="2162"/>
                    <a:pt x="1745" y="1581"/>
                    <a:pt x="1861" y="999"/>
                  </a:cubicBezTo>
                  <a:cubicBezTo>
                    <a:pt x="1861" y="603"/>
                    <a:pt x="1745" y="138"/>
                    <a:pt x="1280" y="22"/>
                  </a:cubicBezTo>
                  <a:cubicBezTo>
                    <a:pt x="1218" y="7"/>
                    <a:pt x="1157" y="0"/>
                    <a:pt x="10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6" name="Google Shape;2336;p35"/>
            <p:cNvSpPr/>
            <p:nvPr/>
          </p:nvSpPr>
          <p:spPr>
            <a:xfrm>
              <a:off x="2652450" y="1932650"/>
              <a:ext cx="91200" cy="63375"/>
            </a:xfrm>
            <a:custGeom>
              <a:avLst/>
              <a:gdLst/>
              <a:ahLst/>
              <a:cxnLst/>
              <a:rect l="l" t="t" r="r" b="b"/>
              <a:pathLst>
                <a:path w="3648" h="2535" extrusionOk="0">
                  <a:moveTo>
                    <a:pt x="2904" y="1"/>
                  </a:moveTo>
                  <a:cubicBezTo>
                    <a:pt x="2802" y="1"/>
                    <a:pt x="2700" y="32"/>
                    <a:pt x="2601" y="98"/>
                  </a:cubicBezTo>
                  <a:cubicBezTo>
                    <a:pt x="1903" y="400"/>
                    <a:pt x="1228" y="772"/>
                    <a:pt x="647" y="1168"/>
                  </a:cubicBezTo>
                  <a:cubicBezTo>
                    <a:pt x="0" y="1579"/>
                    <a:pt x="376" y="2535"/>
                    <a:pt x="1039" y="2535"/>
                  </a:cubicBezTo>
                  <a:cubicBezTo>
                    <a:pt x="1164" y="2535"/>
                    <a:pt x="1298" y="2501"/>
                    <a:pt x="1438" y="2424"/>
                  </a:cubicBezTo>
                  <a:cubicBezTo>
                    <a:pt x="2112" y="2028"/>
                    <a:pt x="2787" y="1656"/>
                    <a:pt x="3369" y="1168"/>
                  </a:cubicBezTo>
                  <a:cubicBezTo>
                    <a:pt x="3648" y="982"/>
                    <a:pt x="3648" y="493"/>
                    <a:pt x="3462" y="284"/>
                  </a:cubicBezTo>
                  <a:cubicBezTo>
                    <a:pt x="3281" y="103"/>
                    <a:pt x="3091" y="1"/>
                    <a:pt x="29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7" name="Google Shape;2337;p35"/>
            <p:cNvSpPr/>
            <p:nvPr/>
          </p:nvSpPr>
          <p:spPr>
            <a:xfrm>
              <a:off x="2833775" y="1862025"/>
              <a:ext cx="131750" cy="60875"/>
            </a:xfrm>
            <a:custGeom>
              <a:avLst/>
              <a:gdLst/>
              <a:ahLst/>
              <a:cxnLst/>
              <a:rect l="l" t="t" r="r" b="b"/>
              <a:pathLst>
                <a:path w="5270" h="2435" extrusionOk="0">
                  <a:moveTo>
                    <a:pt x="3847" y="1"/>
                  </a:moveTo>
                  <a:cubicBezTo>
                    <a:pt x="3792" y="1"/>
                    <a:pt x="3735" y="5"/>
                    <a:pt x="3676" y="15"/>
                  </a:cubicBezTo>
                  <a:cubicBezTo>
                    <a:pt x="2606" y="317"/>
                    <a:pt x="1536" y="689"/>
                    <a:pt x="582" y="1178"/>
                  </a:cubicBezTo>
                  <a:cubicBezTo>
                    <a:pt x="1" y="1480"/>
                    <a:pt x="280" y="2434"/>
                    <a:pt x="954" y="2434"/>
                  </a:cubicBezTo>
                  <a:cubicBezTo>
                    <a:pt x="2025" y="2341"/>
                    <a:pt x="3095" y="2155"/>
                    <a:pt x="4165" y="1852"/>
                  </a:cubicBezTo>
                  <a:cubicBezTo>
                    <a:pt x="5269" y="1587"/>
                    <a:pt x="4885" y="1"/>
                    <a:pt x="38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8" name="Google Shape;2338;p35"/>
            <p:cNvSpPr/>
            <p:nvPr/>
          </p:nvSpPr>
          <p:spPr>
            <a:xfrm>
              <a:off x="3303700" y="1632075"/>
              <a:ext cx="39000" cy="63400"/>
            </a:xfrm>
            <a:custGeom>
              <a:avLst/>
              <a:gdLst/>
              <a:ahLst/>
              <a:cxnLst/>
              <a:rect l="l" t="t" r="r" b="b"/>
              <a:pathLst>
                <a:path w="1560" h="2536" extrusionOk="0">
                  <a:moveTo>
                    <a:pt x="769" y="0"/>
                  </a:moveTo>
                  <a:cubicBezTo>
                    <a:pt x="396" y="0"/>
                    <a:pt x="187" y="303"/>
                    <a:pt x="94" y="675"/>
                  </a:cubicBezTo>
                  <a:cubicBezTo>
                    <a:pt x="94" y="884"/>
                    <a:pt x="1" y="1163"/>
                    <a:pt x="1" y="1373"/>
                  </a:cubicBezTo>
                  <a:cubicBezTo>
                    <a:pt x="1" y="1559"/>
                    <a:pt x="94" y="1838"/>
                    <a:pt x="94" y="2047"/>
                  </a:cubicBezTo>
                  <a:cubicBezTo>
                    <a:pt x="187" y="2327"/>
                    <a:pt x="582" y="2536"/>
                    <a:pt x="769" y="2536"/>
                  </a:cubicBezTo>
                  <a:cubicBezTo>
                    <a:pt x="1071" y="2536"/>
                    <a:pt x="1443" y="2327"/>
                    <a:pt x="1443" y="2047"/>
                  </a:cubicBezTo>
                  <a:cubicBezTo>
                    <a:pt x="1559" y="1838"/>
                    <a:pt x="1559" y="1559"/>
                    <a:pt x="1559" y="1373"/>
                  </a:cubicBezTo>
                  <a:lnTo>
                    <a:pt x="1559" y="675"/>
                  </a:lnTo>
                  <a:cubicBezTo>
                    <a:pt x="1443" y="396"/>
                    <a:pt x="1257" y="0"/>
                    <a:pt x="7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39" name="Google Shape;2339;p35"/>
            <p:cNvSpPr/>
            <p:nvPr/>
          </p:nvSpPr>
          <p:spPr>
            <a:xfrm>
              <a:off x="3322900" y="1424900"/>
              <a:ext cx="58175" cy="131875"/>
            </a:xfrm>
            <a:custGeom>
              <a:avLst/>
              <a:gdLst/>
              <a:ahLst/>
              <a:cxnLst/>
              <a:rect l="l" t="t" r="r" b="b"/>
              <a:pathLst>
                <a:path w="2327" h="5275" extrusionOk="0">
                  <a:moveTo>
                    <a:pt x="1201" y="0"/>
                  </a:moveTo>
                  <a:cubicBezTo>
                    <a:pt x="953" y="0"/>
                    <a:pt x="710" y="109"/>
                    <a:pt x="582" y="354"/>
                  </a:cubicBezTo>
                  <a:cubicBezTo>
                    <a:pt x="1" y="1703"/>
                    <a:pt x="94" y="3146"/>
                    <a:pt x="94" y="4518"/>
                  </a:cubicBezTo>
                  <a:cubicBezTo>
                    <a:pt x="94" y="4997"/>
                    <a:pt x="489" y="5274"/>
                    <a:pt x="872" y="5274"/>
                  </a:cubicBezTo>
                  <a:cubicBezTo>
                    <a:pt x="1178" y="5274"/>
                    <a:pt x="1477" y="5097"/>
                    <a:pt x="1559" y="4704"/>
                  </a:cubicBezTo>
                  <a:cubicBezTo>
                    <a:pt x="1955" y="3355"/>
                    <a:pt x="2327" y="1890"/>
                    <a:pt x="1955" y="540"/>
                  </a:cubicBezTo>
                  <a:cubicBezTo>
                    <a:pt x="1887" y="204"/>
                    <a:pt x="1540" y="0"/>
                    <a:pt x="12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0" name="Google Shape;2340;p35"/>
            <p:cNvSpPr/>
            <p:nvPr/>
          </p:nvSpPr>
          <p:spPr>
            <a:xfrm>
              <a:off x="3370950" y="1270275"/>
              <a:ext cx="99850" cy="114875"/>
            </a:xfrm>
            <a:custGeom>
              <a:avLst/>
              <a:gdLst/>
              <a:ahLst/>
              <a:cxnLst/>
              <a:rect l="l" t="t" r="r" b="b"/>
              <a:pathLst>
                <a:path w="3994" h="4595" extrusionOk="0">
                  <a:moveTo>
                    <a:pt x="2843" y="0"/>
                  </a:moveTo>
                  <a:cubicBezTo>
                    <a:pt x="2623" y="0"/>
                    <a:pt x="2405" y="72"/>
                    <a:pt x="2243" y="235"/>
                  </a:cubicBezTo>
                  <a:cubicBezTo>
                    <a:pt x="1289" y="1188"/>
                    <a:pt x="707" y="2352"/>
                    <a:pt x="219" y="3631"/>
                  </a:cubicBezTo>
                  <a:cubicBezTo>
                    <a:pt x="0" y="4186"/>
                    <a:pt x="498" y="4595"/>
                    <a:pt x="976" y="4595"/>
                  </a:cubicBezTo>
                  <a:cubicBezTo>
                    <a:pt x="1159" y="4595"/>
                    <a:pt x="1339" y="4534"/>
                    <a:pt x="1475" y="4399"/>
                  </a:cubicBezTo>
                  <a:cubicBezTo>
                    <a:pt x="2452" y="3422"/>
                    <a:pt x="3220" y="2352"/>
                    <a:pt x="3708" y="1095"/>
                  </a:cubicBezTo>
                  <a:cubicBezTo>
                    <a:pt x="3993" y="475"/>
                    <a:pt x="3409" y="0"/>
                    <a:pt x="28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1" name="Google Shape;2341;p35"/>
            <p:cNvSpPr/>
            <p:nvPr/>
          </p:nvSpPr>
          <p:spPr>
            <a:xfrm>
              <a:off x="3475850" y="1219725"/>
              <a:ext cx="123325" cy="56425"/>
            </a:xfrm>
            <a:custGeom>
              <a:avLst/>
              <a:gdLst/>
              <a:ahLst/>
              <a:cxnLst/>
              <a:rect l="l" t="t" r="r" b="b"/>
              <a:pathLst>
                <a:path w="4933" h="2257" extrusionOk="0">
                  <a:moveTo>
                    <a:pt x="2711" y="0"/>
                  </a:moveTo>
                  <a:cubicBezTo>
                    <a:pt x="2298" y="0"/>
                    <a:pt x="1885" y="23"/>
                    <a:pt x="1443" y="23"/>
                  </a:cubicBezTo>
                  <a:cubicBezTo>
                    <a:pt x="1" y="23"/>
                    <a:pt x="1" y="2164"/>
                    <a:pt x="1443" y="2257"/>
                  </a:cubicBezTo>
                  <a:cubicBezTo>
                    <a:pt x="2327" y="2257"/>
                    <a:pt x="3095" y="2257"/>
                    <a:pt x="3979" y="2047"/>
                  </a:cubicBezTo>
                  <a:cubicBezTo>
                    <a:pt x="4933" y="1954"/>
                    <a:pt x="4933" y="302"/>
                    <a:pt x="3979" y="116"/>
                  </a:cubicBezTo>
                  <a:cubicBezTo>
                    <a:pt x="3537" y="23"/>
                    <a:pt x="3124" y="0"/>
                    <a:pt x="27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2342" name="Google Shape;2342;p35"/>
          <p:cNvSpPr/>
          <p:nvPr/>
        </p:nvSpPr>
        <p:spPr>
          <a:xfrm rot="10800000">
            <a:off x="-421763" y="5165778"/>
            <a:ext cx="2745452" cy="1945765"/>
          </a:xfrm>
          <a:custGeom>
            <a:avLst/>
            <a:gdLst/>
            <a:ahLst/>
            <a:cxnLst/>
            <a:rect l="l" t="t" r="r" b="b"/>
            <a:pathLst>
              <a:path w="95174" h="67452" extrusionOk="0">
                <a:moveTo>
                  <a:pt x="18389" y="0"/>
                </a:moveTo>
                <a:cubicBezTo>
                  <a:pt x="15830" y="0"/>
                  <a:pt x="13294" y="233"/>
                  <a:pt x="10842" y="956"/>
                </a:cubicBezTo>
                <a:cubicBezTo>
                  <a:pt x="6189" y="2305"/>
                  <a:pt x="1839" y="5795"/>
                  <a:pt x="862" y="10541"/>
                </a:cubicBezTo>
                <a:cubicBezTo>
                  <a:pt x="1" y="14798"/>
                  <a:pt x="2025" y="19358"/>
                  <a:pt x="5421" y="22266"/>
                </a:cubicBezTo>
                <a:cubicBezTo>
                  <a:pt x="8725" y="25081"/>
                  <a:pt x="12982" y="26546"/>
                  <a:pt x="17332" y="27314"/>
                </a:cubicBezTo>
                <a:cubicBezTo>
                  <a:pt x="24312" y="28570"/>
                  <a:pt x="32175" y="28477"/>
                  <a:pt x="37223" y="33409"/>
                </a:cubicBezTo>
                <a:cubicBezTo>
                  <a:pt x="41573" y="37690"/>
                  <a:pt x="42248" y="44366"/>
                  <a:pt x="43993" y="50182"/>
                </a:cubicBezTo>
                <a:cubicBezTo>
                  <a:pt x="45249" y="54556"/>
                  <a:pt x="47482" y="58813"/>
                  <a:pt x="51065" y="61535"/>
                </a:cubicBezTo>
                <a:cubicBezTo>
                  <a:pt x="53099" y="62968"/>
                  <a:pt x="55653" y="63788"/>
                  <a:pt x="58136" y="63788"/>
                </a:cubicBezTo>
                <a:cubicBezTo>
                  <a:pt x="60169" y="63788"/>
                  <a:pt x="62154" y="63238"/>
                  <a:pt x="63767" y="62024"/>
                </a:cubicBezTo>
                <a:cubicBezTo>
                  <a:pt x="66000" y="60279"/>
                  <a:pt x="67350" y="57464"/>
                  <a:pt x="70072" y="56673"/>
                </a:cubicBezTo>
                <a:cubicBezTo>
                  <a:pt x="70511" y="56550"/>
                  <a:pt x="70949" y="56492"/>
                  <a:pt x="71383" y="56492"/>
                </a:cubicBezTo>
                <a:cubicBezTo>
                  <a:pt x="74304" y="56492"/>
                  <a:pt x="77058" y="59084"/>
                  <a:pt x="78982" y="61535"/>
                </a:cubicBezTo>
                <a:cubicBezTo>
                  <a:pt x="81154" y="64273"/>
                  <a:pt x="83789" y="67452"/>
                  <a:pt x="87228" y="67452"/>
                </a:cubicBezTo>
                <a:cubicBezTo>
                  <a:pt x="87325" y="67452"/>
                  <a:pt x="87422" y="67449"/>
                  <a:pt x="87520" y="67444"/>
                </a:cubicBezTo>
                <a:cubicBezTo>
                  <a:pt x="90032" y="67351"/>
                  <a:pt x="92172" y="65397"/>
                  <a:pt x="93242" y="63070"/>
                </a:cubicBezTo>
                <a:cubicBezTo>
                  <a:pt x="94313" y="60860"/>
                  <a:pt x="94499" y="58232"/>
                  <a:pt x="94592" y="55719"/>
                </a:cubicBezTo>
                <a:cubicBezTo>
                  <a:pt x="95173" y="42342"/>
                  <a:pt x="93149" y="28966"/>
                  <a:pt x="90148" y="15775"/>
                </a:cubicBezTo>
                <a:cubicBezTo>
                  <a:pt x="87240" y="2491"/>
                  <a:pt x="76865" y="4539"/>
                  <a:pt x="65419" y="3655"/>
                </a:cubicBezTo>
                <a:cubicBezTo>
                  <a:pt x="52042" y="2491"/>
                  <a:pt x="38665" y="1421"/>
                  <a:pt x="25289" y="374"/>
                </a:cubicBezTo>
                <a:cubicBezTo>
                  <a:pt x="23000" y="187"/>
                  <a:pt x="20686" y="0"/>
                  <a:pt x="18389"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a:p>
        </p:txBody>
      </p:sp>
      <p:grpSp>
        <p:nvGrpSpPr>
          <p:cNvPr id="2343" name="Google Shape;2343;p35"/>
          <p:cNvGrpSpPr/>
          <p:nvPr/>
        </p:nvGrpSpPr>
        <p:grpSpPr>
          <a:xfrm rot="2857198">
            <a:off x="205268" y="5741286"/>
            <a:ext cx="947489" cy="931693"/>
            <a:chOff x="4452350" y="1286250"/>
            <a:chExt cx="700275" cy="688600"/>
          </a:xfrm>
        </p:grpSpPr>
        <p:sp>
          <p:nvSpPr>
            <p:cNvPr id="2344" name="Google Shape;2344;p35"/>
            <p:cNvSpPr/>
            <p:nvPr/>
          </p:nvSpPr>
          <p:spPr>
            <a:xfrm>
              <a:off x="4706525" y="1330225"/>
              <a:ext cx="446100" cy="452175"/>
            </a:xfrm>
            <a:custGeom>
              <a:avLst/>
              <a:gdLst/>
              <a:ahLst/>
              <a:cxnLst/>
              <a:rect l="l" t="t" r="r" b="b"/>
              <a:pathLst>
                <a:path w="17844" h="18087" extrusionOk="0">
                  <a:moveTo>
                    <a:pt x="11588" y="1"/>
                  </a:moveTo>
                  <a:cubicBezTo>
                    <a:pt x="9302" y="1"/>
                    <a:pt x="7157" y="1241"/>
                    <a:pt x="5537" y="2862"/>
                  </a:cubicBezTo>
                  <a:cubicBezTo>
                    <a:pt x="4862" y="3560"/>
                    <a:pt x="4188" y="4327"/>
                    <a:pt x="3606" y="5188"/>
                  </a:cubicBezTo>
                  <a:cubicBezTo>
                    <a:pt x="1559" y="8212"/>
                    <a:pt x="0" y="12377"/>
                    <a:pt x="884" y="15657"/>
                  </a:cubicBezTo>
                  <a:lnTo>
                    <a:pt x="884" y="15866"/>
                  </a:lnTo>
                  <a:cubicBezTo>
                    <a:pt x="1163" y="16634"/>
                    <a:pt x="1559" y="17215"/>
                    <a:pt x="2047" y="17518"/>
                  </a:cubicBezTo>
                  <a:cubicBezTo>
                    <a:pt x="2327" y="17797"/>
                    <a:pt x="2722" y="17890"/>
                    <a:pt x="3118" y="17983"/>
                  </a:cubicBezTo>
                  <a:cubicBezTo>
                    <a:pt x="3423" y="18054"/>
                    <a:pt x="3751" y="18086"/>
                    <a:pt x="4094" y="18086"/>
                  </a:cubicBezTo>
                  <a:cubicBezTo>
                    <a:pt x="6568" y="18086"/>
                    <a:pt x="9843" y="16411"/>
                    <a:pt x="11539" y="15471"/>
                  </a:cubicBezTo>
                  <a:cubicBezTo>
                    <a:pt x="14447" y="13819"/>
                    <a:pt x="16983" y="11004"/>
                    <a:pt x="17355" y="7724"/>
                  </a:cubicBezTo>
                  <a:cubicBezTo>
                    <a:pt x="17844" y="4420"/>
                    <a:pt x="15820" y="652"/>
                    <a:pt x="12516" y="70"/>
                  </a:cubicBezTo>
                  <a:cubicBezTo>
                    <a:pt x="12205" y="23"/>
                    <a:pt x="11895" y="1"/>
                    <a:pt x="115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5" name="Google Shape;2345;p35"/>
            <p:cNvSpPr/>
            <p:nvPr/>
          </p:nvSpPr>
          <p:spPr>
            <a:xfrm>
              <a:off x="4633825" y="1768150"/>
              <a:ext cx="150650" cy="206700"/>
            </a:xfrm>
            <a:custGeom>
              <a:avLst/>
              <a:gdLst/>
              <a:ahLst/>
              <a:cxnLst/>
              <a:rect l="l" t="t" r="r" b="b"/>
              <a:pathLst>
                <a:path w="6026" h="8268" extrusionOk="0">
                  <a:moveTo>
                    <a:pt x="4955" y="1"/>
                  </a:moveTo>
                  <a:cubicBezTo>
                    <a:pt x="4281" y="1932"/>
                    <a:pt x="3792" y="3956"/>
                    <a:pt x="3490" y="6003"/>
                  </a:cubicBezTo>
                  <a:lnTo>
                    <a:pt x="1070" y="1164"/>
                  </a:lnTo>
                  <a:cubicBezTo>
                    <a:pt x="698" y="1350"/>
                    <a:pt x="303" y="1443"/>
                    <a:pt x="0" y="1443"/>
                  </a:cubicBezTo>
                  <a:cubicBezTo>
                    <a:pt x="884" y="3863"/>
                    <a:pt x="2047" y="6003"/>
                    <a:pt x="3606" y="8027"/>
                  </a:cubicBezTo>
                  <a:cubicBezTo>
                    <a:pt x="3715" y="8197"/>
                    <a:pt x="3860" y="8268"/>
                    <a:pt x="4005" y="8268"/>
                  </a:cubicBezTo>
                  <a:cubicBezTo>
                    <a:pt x="4356" y="8268"/>
                    <a:pt x="4708" y="7857"/>
                    <a:pt x="4560" y="7445"/>
                  </a:cubicBezTo>
                  <a:lnTo>
                    <a:pt x="4560" y="7352"/>
                  </a:lnTo>
                  <a:cubicBezTo>
                    <a:pt x="4653" y="5026"/>
                    <a:pt x="5142" y="2699"/>
                    <a:pt x="6026" y="466"/>
                  </a:cubicBezTo>
                  <a:cubicBezTo>
                    <a:pt x="5630" y="373"/>
                    <a:pt x="5235" y="280"/>
                    <a:pt x="495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6" name="Google Shape;2346;p35"/>
            <p:cNvSpPr/>
            <p:nvPr/>
          </p:nvSpPr>
          <p:spPr>
            <a:xfrm>
              <a:off x="4757700" y="1448300"/>
              <a:ext cx="268800" cy="331525"/>
            </a:xfrm>
            <a:custGeom>
              <a:avLst/>
              <a:gdLst/>
              <a:ahLst/>
              <a:cxnLst/>
              <a:rect l="l" t="t" r="r" b="b"/>
              <a:pathLst>
                <a:path w="10752" h="13261" extrusionOk="0">
                  <a:moveTo>
                    <a:pt x="9910" y="1"/>
                  </a:moveTo>
                  <a:cubicBezTo>
                    <a:pt x="9808" y="1"/>
                    <a:pt x="9698" y="29"/>
                    <a:pt x="9585" y="93"/>
                  </a:cubicBezTo>
                  <a:cubicBezTo>
                    <a:pt x="8538" y="954"/>
                    <a:pt x="7468" y="1838"/>
                    <a:pt x="6398" y="2791"/>
                  </a:cubicBezTo>
                  <a:cubicBezTo>
                    <a:pt x="6096" y="3187"/>
                    <a:pt x="5723" y="3489"/>
                    <a:pt x="5421" y="3862"/>
                  </a:cubicBezTo>
                  <a:cubicBezTo>
                    <a:pt x="4467" y="4932"/>
                    <a:pt x="3490" y="6095"/>
                    <a:pt x="2722" y="7351"/>
                  </a:cubicBezTo>
                  <a:cubicBezTo>
                    <a:pt x="2420" y="7840"/>
                    <a:pt x="2141" y="8328"/>
                    <a:pt x="1838" y="8817"/>
                  </a:cubicBezTo>
                  <a:cubicBezTo>
                    <a:pt x="1071" y="10073"/>
                    <a:pt x="489" y="11422"/>
                    <a:pt x="0" y="12795"/>
                  </a:cubicBezTo>
                  <a:cubicBezTo>
                    <a:pt x="280" y="13074"/>
                    <a:pt x="675" y="13167"/>
                    <a:pt x="1071" y="13260"/>
                  </a:cubicBezTo>
                  <a:cubicBezTo>
                    <a:pt x="1559" y="11818"/>
                    <a:pt x="2234" y="10468"/>
                    <a:pt x="3002" y="9189"/>
                  </a:cubicBezTo>
                  <a:cubicBezTo>
                    <a:pt x="3188" y="8724"/>
                    <a:pt x="3490" y="8235"/>
                    <a:pt x="3769" y="7840"/>
                  </a:cubicBezTo>
                  <a:cubicBezTo>
                    <a:pt x="4560" y="6676"/>
                    <a:pt x="5421" y="5513"/>
                    <a:pt x="6398" y="4443"/>
                  </a:cubicBezTo>
                  <a:lnTo>
                    <a:pt x="7375" y="3489"/>
                  </a:lnTo>
                  <a:cubicBezTo>
                    <a:pt x="8236" y="2605"/>
                    <a:pt x="9213" y="1838"/>
                    <a:pt x="10167" y="1163"/>
                  </a:cubicBezTo>
                  <a:cubicBezTo>
                    <a:pt x="10752" y="753"/>
                    <a:pt x="10438" y="1"/>
                    <a:pt x="99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7" name="Google Shape;2347;p35"/>
            <p:cNvSpPr/>
            <p:nvPr/>
          </p:nvSpPr>
          <p:spPr>
            <a:xfrm>
              <a:off x="4791425" y="1526900"/>
              <a:ext cx="44125" cy="153800"/>
            </a:xfrm>
            <a:custGeom>
              <a:avLst/>
              <a:gdLst/>
              <a:ahLst/>
              <a:cxnLst/>
              <a:rect l="l" t="t" r="r" b="b"/>
              <a:pathLst>
                <a:path w="1765" h="6152" extrusionOk="0">
                  <a:moveTo>
                    <a:pt x="766" y="0"/>
                  </a:moveTo>
                  <a:cubicBezTo>
                    <a:pt x="541" y="0"/>
                    <a:pt x="340" y="128"/>
                    <a:pt x="303" y="438"/>
                  </a:cubicBezTo>
                  <a:cubicBezTo>
                    <a:pt x="1" y="2183"/>
                    <a:pt x="94" y="4021"/>
                    <a:pt x="489" y="5766"/>
                  </a:cubicBezTo>
                  <a:cubicBezTo>
                    <a:pt x="563" y="6034"/>
                    <a:pt x="792" y="6152"/>
                    <a:pt x="1029" y="6152"/>
                  </a:cubicBezTo>
                  <a:cubicBezTo>
                    <a:pt x="1388" y="6152"/>
                    <a:pt x="1765" y="5883"/>
                    <a:pt x="1653" y="5463"/>
                  </a:cubicBezTo>
                  <a:cubicBezTo>
                    <a:pt x="1257" y="3928"/>
                    <a:pt x="1164" y="2276"/>
                    <a:pt x="1466" y="718"/>
                  </a:cubicBezTo>
                  <a:cubicBezTo>
                    <a:pt x="1523" y="307"/>
                    <a:pt x="1115" y="0"/>
                    <a:pt x="7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8" name="Google Shape;2348;p35"/>
            <p:cNvSpPr/>
            <p:nvPr/>
          </p:nvSpPr>
          <p:spPr>
            <a:xfrm>
              <a:off x="4806900" y="1629600"/>
              <a:ext cx="151225" cy="48650"/>
            </a:xfrm>
            <a:custGeom>
              <a:avLst/>
              <a:gdLst/>
              <a:ahLst/>
              <a:cxnLst/>
              <a:rect l="l" t="t" r="r" b="b"/>
              <a:pathLst>
                <a:path w="6049" h="1946" extrusionOk="0">
                  <a:moveTo>
                    <a:pt x="5105" y="0"/>
                  </a:moveTo>
                  <a:cubicBezTo>
                    <a:pt x="5075" y="0"/>
                    <a:pt x="5043" y="2"/>
                    <a:pt x="5012" y="6"/>
                  </a:cubicBezTo>
                  <a:cubicBezTo>
                    <a:pt x="3546" y="308"/>
                    <a:pt x="2104" y="495"/>
                    <a:pt x="754" y="774"/>
                  </a:cubicBezTo>
                  <a:cubicBezTo>
                    <a:pt x="1" y="885"/>
                    <a:pt x="240" y="1945"/>
                    <a:pt x="927" y="1945"/>
                  </a:cubicBezTo>
                  <a:cubicBezTo>
                    <a:pt x="962" y="1945"/>
                    <a:pt x="997" y="1942"/>
                    <a:pt x="1034" y="1937"/>
                  </a:cubicBezTo>
                  <a:cubicBezTo>
                    <a:pt x="2499" y="1658"/>
                    <a:pt x="3848" y="1355"/>
                    <a:pt x="5291" y="1169"/>
                  </a:cubicBezTo>
                  <a:cubicBezTo>
                    <a:pt x="6049" y="991"/>
                    <a:pt x="5803" y="0"/>
                    <a:pt x="510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49" name="Google Shape;2349;p35"/>
            <p:cNvSpPr/>
            <p:nvPr/>
          </p:nvSpPr>
          <p:spPr>
            <a:xfrm>
              <a:off x="4881000" y="1408875"/>
              <a:ext cx="77275" cy="149250"/>
            </a:xfrm>
            <a:custGeom>
              <a:avLst/>
              <a:gdLst/>
              <a:ahLst/>
              <a:cxnLst/>
              <a:rect l="l" t="t" r="r" b="b"/>
              <a:pathLst>
                <a:path w="3091" h="5970" extrusionOk="0">
                  <a:moveTo>
                    <a:pt x="2305" y="1"/>
                  </a:moveTo>
                  <a:cubicBezTo>
                    <a:pt x="2160" y="1"/>
                    <a:pt x="2005" y="61"/>
                    <a:pt x="1862" y="204"/>
                  </a:cubicBezTo>
                  <a:cubicBezTo>
                    <a:pt x="489" y="1670"/>
                    <a:pt x="0" y="3601"/>
                    <a:pt x="489" y="5532"/>
                  </a:cubicBezTo>
                  <a:cubicBezTo>
                    <a:pt x="571" y="5842"/>
                    <a:pt x="800" y="5969"/>
                    <a:pt x="1035" y="5969"/>
                  </a:cubicBezTo>
                  <a:cubicBezTo>
                    <a:pt x="1400" y="5969"/>
                    <a:pt x="1779" y="5663"/>
                    <a:pt x="1652" y="5252"/>
                  </a:cubicBezTo>
                  <a:cubicBezTo>
                    <a:pt x="1280" y="3694"/>
                    <a:pt x="1652" y="2158"/>
                    <a:pt x="2722" y="995"/>
                  </a:cubicBezTo>
                  <a:cubicBezTo>
                    <a:pt x="3090" y="557"/>
                    <a:pt x="2746" y="1"/>
                    <a:pt x="230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0" name="Google Shape;2350;p35"/>
            <p:cNvSpPr/>
            <p:nvPr/>
          </p:nvSpPr>
          <p:spPr>
            <a:xfrm>
              <a:off x="4904350" y="1532100"/>
              <a:ext cx="135825" cy="35300"/>
            </a:xfrm>
            <a:custGeom>
              <a:avLst/>
              <a:gdLst/>
              <a:ahLst/>
              <a:cxnLst/>
              <a:rect l="l" t="t" r="r" b="b"/>
              <a:pathLst>
                <a:path w="5433" h="1412" extrusionOk="0">
                  <a:moveTo>
                    <a:pt x="780" y="1"/>
                  </a:moveTo>
                  <a:cubicBezTo>
                    <a:pt x="194" y="1"/>
                    <a:pt x="0" y="1012"/>
                    <a:pt x="625" y="1184"/>
                  </a:cubicBezTo>
                  <a:cubicBezTo>
                    <a:pt x="1300" y="1335"/>
                    <a:pt x="1980" y="1411"/>
                    <a:pt x="2661" y="1411"/>
                  </a:cubicBezTo>
                  <a:cubicBezTo>
                    <a:pt x="3341" y="1411"/>
                    <a:pt x="4022" y="1335"/>
                    <a:pt x="4696" y="1184"/>
                  </a:cubicBezTo>
                  <a:cubicBezTo>
                    <a:pt x="5432" y="1006"/>
                    <a:pt x="5206" y="15"/>
                    <a:pt x="4510" y="15"/>
                  </a:cubicBezTo>
                  <a:cubicBezTo>
                    <a:pt x="4480" y="15"/>
                    <a:pt x="4449" y="17"/>
                    <a:pt x="4417" y="21"/>
                  </a:cubicBezTo>
                  <a:cubicBezTo>
                    <a:pt x="3835" y="172"/>
                    <a:pt x="3254" y="248"/>
                    <a:pt x="2672" y="248"/>
                  </a:cubicBezTo>
                  <a:cubicBezTo>
                    <a:pt x="2091" y="248"/>
                    <a:pt x="1509" y="172"/>
                    <a:pt x="928" y="21"/>
                  </a:cubicBezTo>
                  <a:cubicBezTo>
                    <a:pt x="876" y="7"/>
                    <a:pt x="827" y="1"/>
                    <a:pt x="78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1" name="Google Shape;2351;p35"/>
            <p:cNvSpPr/>
            <p:nvPr/>
          </p:nvSpPr>
          <p:spPr>
            <a:xfrm>
              <a:off x="4452350" y="1286250"/>
              <a:ext cx="351325" cy="518575"/>
            </a:xfrm>
            <a:custGeom>
              <a:avLst/>
              <a:gdLst/>
              <a:ahLst/>
              <a:cxnLst/>
              <a:rect l="l" t="t" r="r" b="b"/>
              <a:pathLst>
                <a:path w="14053" h="20743" extrusionOk="0">
                  <a:moveTo>
                    <a:pt x="6538" y="0"/>
                  </a:moveTo>
                  <a:cubicBezTo>
                    <a:pt x="5567" y="0"/>
                    <a:pt x="4612" y="237"/>
                    <a:pt x="3770" y="759"/>
                  </a:cubicBezTo>
                  <a:cubicBezTo>
                    <a:pt x="1443" y="2015"/>
                    <a:pt x="489" y="4830"/>
                    <a:pt x="280" y="7343"/>
                  </a:cubicBezTo>
                  <a:cubicBezTo>
                    <a:pt x="1" y="11507"/>
                    <a:pt x="1560" y="17718"/>
                    <a:pt x="5235" y="20231"/>
                  </a:cubicBezTo>
                  <a:cubicBezTo>
                    <a:pt x="5795" y="20559"/>
                    <a:pt x="6355" y="20743"/>
                    <a:pt x="6915" y="20743"/>
                  </a:cubicBezTo>
                  <a:cubicBezTo>
                    <a:pt x="7029" y="20743"/>
                    <a:pt x="7144" y="20735"/>
                    <a:pt x="7259" y="20719"/>
                  </a:cubicBezTo>
                  <a:cubicBezTo>
                    <a:pt x="7562" y="20719"/>
                    <a:pt x="7957" y="20626"/>
                    <a:pt x="8329" y="20440"/>
                  </a:cubicBezTo>
                  <a:cubicBezTo>
                    <a:pt x="9400" y="19858"/>
                    <a:pt x="10284" y="18695"/>
                    <a:pt x="11051" y="17416"/>
                  </a:cubicBezTo>
                  <a:cubicBezTo>
                    <a:pt x="11912" y="15880"/>
                    <a:pt x="12703" y="14136"/>
                    <a:pt x="13075" y="12972"/>
                  </a:cubicBezTo>
                  <a:cubicBezTo>
                    <a:pt x="13773" y="11018"/>
                    <a:pt x="14052" y="8901"/>
                    <a:pt x="13773" y="6947"/>
                  </a:cubicBezTo>
                  <a:cubicBezTo>
                    <a:pt x="13564" y="5598"/>
                    <a:pt x="13192" y="4435"/>
                    <a:pt x="12401" y="3271"/>
                  </a:cubicBezTo>
                  <a:cubicBezTo>
                    <a:pt x="11178" y="1299"/>
                    <a:pt x="8813" y="0"/>
                    <a:pt x="65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2" name="Google Shape;2352;p35"/>
            <p:cNvSpPr/>
            <p:nvPr/>
          </p:nvSpPr>
          <p:spPr>
            <a:xfrm>
              <a:off x="4587875" y="1398075"/>
              <a:ext cx="72725" cy="406175"/>
            </a:xfrm>
            <a:custGeom>
              <a:avLst/>
              <a:gdLst/>
              <a:ahLst/>
              <a:cxnLst/>
              <a:rect l="l" t="t" r="r" b="b"/>
              <a:pathLst>
                <a:path w="2909" h="16247" extrusionOk="0">
                  <a:moveTo>
                    <a:pt x="1284" y="0"/>
                  </a:moveTo>
                  <a:cubicBezTo>
                    <a:pt x="1064" y="0"/>
                    <a:pt x="860" y="107"/>
                    <a:pt x="791" y="357"/>
                  </a:cubicBezTo>
                  <a:cubicBezTo>
                    <a:pt x="489" y="1706"/>
                    <a:pt x="303" y="3172"/>
                    <a:pt x="210" y="4521"/>
                  </a:cubicBezTo>
                  <a:cubicBezTo>
                    <a:pt x="93" y="5010"/>
                    <a:pt x="93" y="5498"/>
                    <a:pt x="93" y="5964"/>
                  </a:cubicBezTo>
                  <a:cubicBezTo>
                    <a:pt x="0" y="7429"/>
                    <a:pt x="93" y="8872"/>
                    <a:pt x="303" y="10337"/>
                  </a:cubicBezTo>
                  <a:cubicBezTo>
                    <a:pt x="396" y="10919"/>
                    <a:pt x="489" y="11500"/>
                    <a:pt x="582" y="11989"/>
                  </a:cubicBezTo>
                  <a:cubicBezTo>
                    <a:pt x="884" y="13431"/>
                    <a:pt x="1257" y="14897"/>
                    <a:pt x="1838" y="16246"/>
                  </a:cubicBezTo>
                  <a:cubicBezTo>
                    <a:pt x="2141" y="16246"/>
                    <a:pt x="2536" y="16153"/>
                    <a:pt x="2908" y="15967"/>
                  </a:cubicBezTo>
                  <a:cubicBezTo>
                    <a:pt x="2327" y="14501"/>
                    <a:pt x="1955" y="13059"/>
                    <a:pt x="1652" y="11593"/>
                  </a:cubicBezTo>
                  <a:cubicBezTo>
                    <a:pt x="1559" y="11105"/>
                    <a:pt x="1466" y="10523"/>
                    <a:pt x="1466" y="10035"/>
                  </a:cubicBezTo>
                  <a:cubicBezTo>
                    <a:pt x="1257" y="8592"/>
                    <a:pt x="1164" y="7243"/>
                    <a:pt x="1257" y="5777"/>
                  </a:cubicBezTo>
                  <a:lnTo>
                    <a:pt x="1257" y="4428"/>
                  </a:lnTo>
                  <a:cubicBezTo>
                    <a:pt x="1466" y="3172"/>
                    <a:pt x="1652" y="2009"/>
                    <a:pt x="1955" y="729"/>
                  </a:cubicBezTo>
                  <a:cubicBezTo>
                    <a:pt x="2072" y="305"/>
                    <a:pt x="1655" y="0"/>
                    <a:pt x="12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3" name="Google Shape;2353;p35"/>
            <p:cNvSpPr/>
            <p:nvPr/>
          </p:nvSpPr>
          <p:spPr>
            <a:xfrm>
              <a:off x="4506300" y="1582700"/>
              <a:ext cx="127600" cy="119750"/>
            </a:xfrm>
            <a:custGeom>
              <a:avLst/>
              <a:gdLst/>
              <a:ahLst/>
              <a:cxnLst/>
              <a:rect l="l" t="t" r="r" b="b"/>
              <a:pathLst>
                <a:path w="5104" h="4790" extrusionOk="0">
                  <a:moveTo>
                    <a:pt x="783" y="0"/>
                  </a:moveTo>
                  <a:cubicBezTo>
                    <a:pt x="381" y="0"/>
                    <a:pt x="1" y="365"/>
                    <a:pt x="262" y="812"/>
                  </a:cubicBezTo>
                  <a:cubicBezTo>
                    <a:pt x="1239" y="2371"/>
                    <a:pt x="2403" y="3627"/>
                    <a:pt x="3938" y="4697"/>
                  </a:cubicBezTo>
                  <a:cubicBezTo>
                    <a:pt x="4033" y="4761"/>
                    <a:pt x="4131" y="4789"/>
                    <a:pt x="4225" y="4789"/>
                  </a:cubicBezTo>
                  <a:cubicBezTo>
                    <a:pt x="4710" y="4789"/>
                    <a:pt x="5104" y="4051"/>
                    <a:pt x="4520" y="3720"/>
                  </a:cubicBezTo>
                  <a:cubicBezTo>
                    <a:pt x="3263" y="2859"/>
                    <a:pt x="2193" y="1696"/>
                    <a:pt x="1333" y="323"/>
                  </a:cubicBezTo>
                  <a:cubicBezTo>
                    <a:pt x="1199" y="95"/>
                    <a:pt x="988" y="0"/>
                    <a:pt x="7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4" name="Google Shape;2354;p35"/>
            <p:cNvSpPr/>
            <p:nvPr/>
          </p:nvSpPr>
          <p:spPr>
            <a:xfrm>
              <a:off x="4596175" y="1580500"/>
              <a:ext cx="112250" cy="112000"/>
            </a:xfrm>
            <a:custGeom>
              <a:avLst/>
              <a:gdLst/>
              <a:ahLst/>
              <a:cxnLst/>
              <a:rect l="l" t="t" r="r" b="b"/>
              <a:pathLst>
                <a:path w="4490" h="4480" extrusionOk="0">
                  <a:moveTo>
                    <a:pt x="3631" y="0"/>
                  </a:moveTo>
                  <a:cubicBezTo>
                    <a:pt x="3463" y="0"/>
                    <a:pt x="3292" y="65"/>
                    <a:pt x="3158" y="225"/>
                  </a:cubicBezTo>
                  <a:cubicBezTo>
                    <a:pt x="2204" y="1388"/>
                    <a:pt x="1320" y="2459"/>
                    <a:pt x="343" y="3622"/>
                  </a:cubicBezTo>
                  <a:cubicBezTo>
                    <a:pt x="0" y="4051"/>
                    <a:pt x="428" y="4479"/>
                    <a:pt x="873" y="4479"/>
                  </a:cubicBezTo>
                  <a:cubicBezTo>
                    <a:pt x="1031" y="4479"/>
                    <a:pt x="1192" y="4425"/>
                    <a:pt x="1320" y="4296"/>
                  </a:cubicBezTo>
                  <a:cubicBezTo>
                    <a:pt x="2297" y="3133"/>
                    <a:pt x="3158" y="1970"/>
                    <a:pt x="4135" y="807"/>
                  </a:cubicBezTo>
                  <a:cubicBezTo>
                    <a:pt x="4489" y="453"/>
                    <a:pt x="4073" y="0"/>
                    <a:pt x="363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5" name="Google Shape;2355;p35"/>
            <p:cNvSpPr/>
            <p:nvPr/>
          </p:nvSpPr>
          <p:spPr>
            <a:xfrm>
              <a:off x="4527375" y="1411475"/>
              <a:ext cx="94500" cy="140725"/>
            </a:xfrm>
            <a:custGeom>
              <a:avLst/>
              <a:gdLst/>
              <a:ahLst/>
              <a:cxnLst/>
              <a:rect l="l" t="t" r="r" b="b"/>
              <a:pathLst>
                <a:path w="3780" h="5629" extrusionOk="0">
                  <a:moveTo>
                    <a:pt x="647" y="1"/>
                  </a:moveTo>
                  <a:cubicBezTo>
                    <a:pt x="366" y="1"/>
                    <a:pt x="94" y="169"/>
                    <a:pt x="94" y="496"/>
                  </a:cubicBezTo>
                  <a:cubicBezTo>
                    <a:pt x="1" y="2520"/>
                    <a:pt x="978" y="4381"/>
                    <a:pt x="2630" y="5544"/>
                  </a:cubicBezTo>
                  <a:cubicBezTo>
                    <a:pt x="2722" y="5603"/>
                    <a:pt x="2816" y="5628"/>
                    <a:pt x="2907" y="5628"/>
                  </a:cubicBezTo>
                  <a:cubicBezTo>
                    <a:pt x="3391" y="5628"/>
                    <a:pt x="3779" y="4900"/>
                    <a:pt x="3211" y="4567"/>
                  </a:cubicBezTo>
                  <a:cubicBezTo>
                    <a:pt x="1932" y="3590"/>
                    <a:pt x="1164" y="2240"/>
                    <a:pt x="1257" y="589"/>
                  </a:cubicBezTo>
                  <a:cubicBezTo>
                    <a:pt x="1257" y="192"/>
                    <a:pt x="947" y="1"/>
                    <a:pt x="6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6" name="Google Shape;2356;p35"/>
            <p:cNvSpPr/>
            <p:nvPr/>
          </p:nvSpPr>
          <p:spPr>
            <a:xfrm>
              <a:off x="4595325" y="1452875"/>
              <a:ext cx="111200" cy="89500"/>
            </a:xfrm>
            <a:custGeom>
              <a:avLst/>
              <a:gdLst/>
              <a:ahLst/>
              <a:cxnLst/>
              <a:rect l="l" t="t" r="r" b="b"/>
              <a:pathLst>
                <a:path w="4448" h="3580" extrusionOk="0">
                  <a:moveTo>
                    <a:pt x="3647" y="0"/>
                  </a:moveTo>
                  <a:cubicBezTo>
                    <a:pt x="3478" y="0"/>
                    <a:pt x="3310" y="82"/>
                    <a:pt x="3192" y="282"/>
                  </a:cubicBezTo>
                  <a:cubicBezTo>
                    <a:pt x="2517" y="1259"/>
                    <a:pt x="1657" y="1934"/>
                    <a:pt x="493" y="2515"/>
                  </a:cubicBezTo>
                  <a:cubicBezTo>
                    <a:pt x="1" y="2772"/>
                    <a:pt x="259" y="3579"/>
                    <a:pt x="774" y="3579"/>
                  </a:cubicBezTo>
                  <a:cubicBezTo>
                    <a:pt x="867" y="3579"/>
                    <a:pt x="968" y="3553"/>
                    <a:pt x="1075" y="3492"/>
                  </a:cubicBezTo>
                  <a:cubicBezTo>
                    <a:pt x="2331" y="2911"/>
                    <a:pt x="3285" y="2027"/>
                    <a:pt x="4169" y="864"/>
                  </a:cubicBezTo>
                  <a:cubicBezTo>
                    <a:pt x="4447" y="455"/>
                    <a:pt x="4047" y="0"/>
                    <a:pt x="36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grpSp>
        <p:nvGrpSpPr>
          <p:cNvPr id="2357" name="Google Shape;2357;p35"/>
          <p:cNvGrpSpPr/>
          <p:nvPr/>
        </p:nvGrpSpPr>
        <p:grpSpPr>
          <a:xfrm rot="10800000">
            <a:off x="-567165" y="-170475"/>
            <a:ext cx="3154961" cy="1945747"/>
            <a:chOff x="3095850" y="2740875"/>
            <a:chExt cx="1972838" cy="1216700"/>
          </a:xfrm>
        </p:grpSpPr>
        <p:sp>
          <p:nvSpPr>
            <p:cNvPr id="2358" name="Google Shape;2358;p35"/>
            <p:cNvSpPr/>
            <p:nvPr/>
          </p:nvSpPr>
          <p:spPr>
            <a:xfrm>
              <a:off x="3095850" y="2740875"/>
              <a:ext cx="1211125" cy="1089775"/>
            </a:xfrm>
            <a:custGeom>
              <a:avLst/>
              <a:gdLst/>
              <a:ahLst/>
              <a:cxnLst/>
              <a:rect l="l" t="t" r="r" b="b"/>
              <a:pathLst>
                <a:path w="48445" h="43591" extrusionOk="0">
                  <a:moveTo>
                    <a:pt x="47712" y="1"/>
                  </a:moveTo>
                  <a:cubicBezTo>
                    <a:pt x="47346" y="1"/>
                    <a:pt x="46979" y="245"/>
                    <a:pt x="46979" y="733"/>
                  </a:cubicBezTo>
                  <a:cubicBezTo>
                    <a:pt x="46514" y="8969"/>
                    <a:pt x="42722" y="16925"/>
                    <a:pt x="36627" y="22532"/>
                  </a:cubicBezTo>
                  <a:cubicBezTo>
                    <a:pt x="29741" y="28836"/>
                    <a:pt x="20528" y="30488"/>
                    <a:pt x="12200" y="33977"/>
                  </a:cubicBezTo>
                  <a:cubicBezTo>
                    <a:pt x="7733" y="35908"/>
                    <a:pt x="3476" y="38444"/>
                    <a:pt x="452" y="42306"/>
                  </a:cubicBezTo>
                  <a:cubicBezTo>
                    <a:pt x="0" y="42829"/>
                    <a:pt x="543" y="43591"/>
                    <a:pt x="1081" y="43591"/>
                  </a:cubicBezTo>
                  <a:cubicBezTo>
                    <a:pt x="1236" y="43591"/>
                    <a:pt x="1391" y="43527"/>
                    <a:pt x="1522" y="43376"/>
                  </a:cubicBezTo>
                  <a:cubicBezTo>
                    <a:pt x="7640" y="35420"/>
                    <a:pt x="18109" y="33791"/>
                    <a:pt x="26833" y="30185"/>
                  </a:cubicBezTo>
                  <a:cubicBezTo>
                    <a:pt x="34673" y="26998"/>
                    <a:pt x="41163" y="21461"/>
                    <a:pt x="44955" y="13808"/>
                  </a:cubicBezTo>
                  <a:cubicBezTo>
                    <a:pt x="46979" y="9737"/>
                    <a:pt x="48143" y="5293"/>
                    <a:pt x="48445" y="733"/>
                  </a:cubicBezTo>
                  <a:cubicBezTo>
                    <a:pt x="48445" y="245"/>
                    <a:pt x="48079" y="1"/>
                    <a:pt x="4771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59" name="Google Shape;2359;p35"/>
            <p:cNvSpPr/>
            <p:nvPr/>
          </p:nvSpPr>
          <p:spPr>
            <a:xfrm>
              <a:off x="3303325" y="2880600"/>
              <a:ext cx="1035075" cy="1066625"/>
            </a:xfrm>
            <a:custGeom>
              <a:avLst/>
              <a:gdLst/>
              <a:ahLst/>
              <a:cxnLst/>
              <a:rect l="l" t="t" r="r" b="b"/>
              <a:pathLst>
                <a:path w="41403" h="42665" extrusionOk="0">
                  <a:moveTo>
                    <a:pt x="40147" y="1"/>
                  </a:moveTo>
                  <a:cubicBezTo>
                    <a:pt x="39726" y="1"/>
                    <a:pt x="39253" y="377"/>
                    <a:pt x="39378" y="960"/>
                  </a:cubicBezTo>
                  <a:cubicBezTo>
                    <a:pt x="40541" y="8521"/>
                    <a:pt x="38308" y="16361"/>
                    <a:pt x="33446" y="22270"/>
                  </a:cubicBezTo>
                  <a:cubicBezTo>
                    <a:pt x="31120" y="25178"/>
                    <a:pt x="28212" y="27621"/>
                    <a:pt x="24838" y="29249"/>
                  </a:cubicBezTo>
                  <a:cubicBezTo>
                    <a:pt x="20558" y="31389"/>
                    <a:pt x="15905" y="32367"/>
                    <a:pt x="11462" y="34018"/>
                  </a:cubicBezTo>
                  <a:cubicBezTo>
                    <a:pt x="7181" y="35554"/>
                    <a:pt x="3203" y="37880"/>
                    <a:pt x="411" y="41579"/>
                  </a:cubicBezTo>
                  <a:cubicBezTo>
                    <a:pt x="0" y="42122"/>
                    <a:pt x="508" y="42665"/>
                    <a:pt x="1046" y="42665"/>
                  </a:cubicBezTo>
                  <a:cubicBezTo>
                    <a:pt x="1269" y="42665"/>
                    <a:pt x="1497" y="42572"/>
                    <a:pt x="1668" y="42347"/>
                  </a:cubicBezTo>
                  <a:cubicBezTo>
                    <a:pt x="7670" y="34484"/>
                    <a:pt x="18441" y="34484"/>
                    <a:pt x="26583" y="30040"/>
                  </a:cubicBezTo>
                  <a:cubicBezTo>
                    <a:pt x="33074" y="26458"/>
                    <a:pt x="37913" y="20060"/>
                    <a:pt x="39960" y="12965"/>
                  </a:cubicBezTo>
                  <a:cubicBezTo>
                    <a:pt x="41216" y="9010"/>
                    <a:pt x="41402" y="4729"/>
                    <a:pt x="40728" y="565"/>
                  </a:cubicBezTo>
                  <a:cubicBezTo>
                    <a:pt x="40690" y="171"/>
                    <a:pt x="40430" y="1"/>
                    <a:pt x="401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60" name="Google Shape;2360;p35"/>
            <p:cNvSpPr/>
            <p:nvPr/>
          </p:nvSpPr>
          <p:spPr>
            <a:xfrm>
              <a:off x="3644325" y="2826700"/>
              <a:ext cx="943575" cy="1110700"/>
            </a:xfrm>
            <a:custGeom>
              <a:avLst/>
              <a:gdLst/>
              <a:ahLst/>
              <a:cxnLst/>
              <a:rect l="l" t="t" r="r" b="b"/>
              <a:pathLst>
                <a:path w="37743" h="44428" extrusionOk="0">
                  <a:moveTo>
                    <a:pt x="35585" y="0"/>
                  </a:moveTo>
                  <a:cubicBezTo>
                    <a:pt x="35127" y="0"/>
                    <a:pt x="34665" y="348"/>
                    <a:pt x="34834" y="883"/>
                  </a:cubicBezTo>
                  <a:cubicBezTo>
                    <a:pt x="36975" y="8141"/>
                    <a:pt x="35905" y="16005"/>
                    <a:pt x="32229" y="22588"/>
                  </a:cubicBezTo>
                  <a:cubicBezTo>
                    <a:pt x="30391" y="25799"/>
                    <a:pt x="27948" y="28707"/>
                    <a:pt x="25040" y="31033"/>
                  </a:cubicBezTo>
                  <a:cubicBezTo>
                    <a:pt x="21667" y="33732"/>
                    <a:pt x="17689" y="35197"/>
                    <a:pt x="13618" y="36453"/>
                  </a:cubicBezTo>
                  <a:cubicBezTo>
                    <a:pt x="8872" y="37919"/>
                    <a:pt x="4103" y="39454"/>
                    <a:pt x="520" y="43153"/>
                  </a:cubicBezTo>
                  <a:cubicBezTo>
                    <a:pt x="1" y="43673"/>
                    <a:pt x="516" y="44428"/>
                    <a:pt x="1089" y="44428"/>
                  </a:cubicBezTo>
                  <a:cubicBezTo>
                    <a:pt x="1260" y="44428"/>
                    <a:pt x="1435" y="44361"/>
                    <a:pt x="1590" y="44200"/>
                  </a:cubicBezTo>
                  <a:cubicBezTo>
                    <a:pt x="5173" y="40432"/>
                    <a:pt x="10221" y="39082"/>
                    <a:pt x="15060" y="37617"/>
                  </a:cubicBezTo>
                  <a:cubicBezTo>
                    <a:pt x="18945" y="36360"/>
                    <a:pt x="22714" y="34802"/>
                    <a:pt x="25924" y="32196"/>
                  </a:cubicBezTo>
                  <a:cubicBezTo>
                    <a:pt x="31833" y="27636"/>
                    <a:pt x="35905" y="20564"/>
                    <a:pt x="37068" y="13190"/>
                  </a:cubicBezTo>
                  <a:cubicBezTo>
                    <a:pt x="37742" y="8932"/>
                    <a:pt x="37463" y="4652"/>
                    <a:pt x="36300" y="488"/>
                  </a:cubicBezTo>
                  <a:cubicBezTo>
                    <a:pt x="36181" y="148"/>
                    <a:pt x="35884" y="0"/>
                    <a:pt x="355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61" name="Google Shape;2361;p35"/>
            <p:cNvSpPr/>
            <p:nvPr/>
          </p:nvSpPr>
          <p:spPr>
            <a:xfrm>
              <a:off x="3956825" y="2885300"/>
              <a:ext cx="927100" cy="1072275"/>
            </a:xfrm>
            <a:custGeom>
              <a:avLst/>
              <a:gdLst/>
              <a:ahLst/>
              <a:cxnLst/>
              <a:rect l="l" t="t" r="r" b="b"/>
              <a:pathLst>
                <a:path w="37084" h="42891" extrusionOk="0">
                  <a:moveTo>
                    <a:pt x="32659" y="0"/>
                  </a:moveTo>
                  <a:cubicBezTo>
                    <a:pt x="32184" y="0"/>
                    <a:pt x="31669" y="550"/>
                    <a:pt x="31942" y="1145"/>
                  </a:cubicBezTo>
                  <a:cubicBezTo>
                    <a:pt x="37084" y="10450"/>
                    <a:pt x="35804" y="22291"/>
                    <a:pt x="28453" y="30038"/>
                  </a:cubicBezTo>
                  <a:cubicBezTo>
                    <a:pt x="25056" y="33621"/>
                    <a:pt x="20799" y="36040"/>
                    <a:pt x="16030" y="37204"/>
                  </a:cubicBezTo>
                  <a:cubicBezTo>
                    <a:pt x="10796" y="38367"/>
                    <a:pt x="5096" y="38274"/>
                    <a:pt x="629" y="41484"/>
                  </a:cubicBezTo>
                  <a:cubicBezTo>
                    <a:pt x="0" y="41961"/>
                    <a:pt x="340" y="42890"/>
                    <a:pt x="905" y="42890"/>
                  </a:cubicBezTo>
                  <a:cubicBezTo>
                    <a:pt x="1030" y="42890"/>
                    <a:pt x="1165" y="42845"/>
                    <a:pt x="1304" y="42740"/>
                  </a:cubicBezTo>
                  <a:cubicBezTo>
                    <a:pt x="5282" y="39925"/>
                    <a:pt x="10516" y="39832"/>
                    <a:pt x="15169" y="38855"/>
                  </a:cubicBezTo>
                  <a:cubicBezTo>
                    <a:pt x="19054" y="38088"/>
                    <a:pt x="22730" y="36622"/>
                    <a:pt x="25917" y="34202"/>
                  </a:cubicBezTo>
                  <a:cubicBezTo>
                    <a:pt x="32315" y="29457"/>
                    <a:pt x="36293" y="22082"/>
                    <a:pt x="36595" y="14149"/>
                  </a:cubicBezTo>
                  <a:cubicBezTo>
                    <a:pt x="36688" y="9287"/>
                    <a:pt x="35525" y="4541"/>
                    <a:pt x="33199" y="377"/>
                  </a:cubicBezTo>
                  <a:cubicBezTo>
                    <a:pt x="33076" y="111"/>
                    <a:pt x="32872" y="0"/>
                    <a:pt x="326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sp>
          <p:nvSpPr>
            <p:cNvPr id="2362" name="Google Shape;2362;p35"/>
            <p:cNvSpPr/>
            <p:nvPr/>
          </p:nvSpPr>
          <p:spPr>
            <a:xfrm>
              <a:off x="4509563" y="3168313"/>
              <a:ext cx="559125" cy="775225"/>
            </a:xfrm>
            <a:custGeom>
              <a:avLst/>
              <a:gdLst/>
              <a:ahLst/>
              <a:cxnLst/>
              <a:rect l="l" t="t" r="r" b="b"/>
              <a:pathLst>
                <a:path w="22365" h="31009" extrusionOk="0">
                  <a:moveTo>
                    <a:pt x="19626" y="0"/>
                  </a:moveTo>
                  <a:cubicBezTo>
                    <a:pt x="19168" y="0"/>
                    <a:pt x="18706" y="348"/>
                    <a:pt x="18875" y="883"/>
                  </a:cubicBezTo>
                  <a:cubicBezTo>
                    <a:pt x="20923" y="7188"/>
                    <a:pt x="20039" y="14167"/>
                    <a:pt x="16177" y="19680"/>
                  </a:cubicBezTo>
                  <a:cubicBezTo>
                    <a:pt x="14525" y="22100"/>
                    <a:pt x="12292" y="24240"/>
                    <a:pt x="9779" y="25799"/>
                  </a:cubicBezTo>
                  <a:cubicBezTo>
                    <a:pt x="6964" y="27544"/>
                    <a:pt x="3754" y="28311"/>
                    <a:pt x="753" y="29661"/>
                  </a:cubicBezTo>
                  <a:cubicBezTo>
                    <a:pt x="1" y="30006"/>
                    <a:pt x="492" y="31008"/>
                    <a:pt x="1201" y="31008"/>
                  </a:cubicBezTo>
                  <a:cubicBezTo>
                    <a:pt x="1304" y="31008"/>
                    <a:pt x="1412" y="30987"/>
                    <a:pt x="1521" y="30940"/>
                  </a:cubicBezTo>
                  <a:cubicBezTo>
                    <a:pt x="4824" y="29475"/>
                    <a:pt x="8221" y="28614"/>
                    <a:pt x="11222" y="26567"/>
                  </a:cubicBezTo>
                  <a:cubicBezTo>
                    <a:pt x="13850" y="24822"/>
                    <a:pt x="15967" y="22588"/>
                    <a:pt x="17712" y="20076"/>
                  </a:cubicBezTo>
                  <a:cubicBezTo>
                    <a:pt x="21504" y="14353"/>
                    <a:pt x="22365" y="6978"/>
                    <a:pt x="20341" y="488"/>
                  </a:cubicBezTo>
                  <a:cubicBezTo>
                    <a:pt x="20222" y="148"/>
                    <a:pt x="19925" y="0"/>
                    <a:pt x="196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a:p>
          </p:txBody>
        </p:sp>
      </p:grpSp>
      <p:sp>
        <p:nvSpPr>
          <p:cNvPr id="2363" name="Google Shape;2363;p35"/>
          <p:cNvSpPr txBox="1">
            <a:spLocks noGrp="1"/>
          </p:cNvSpPr>
          <p:nvPr>
            <p:ph type="title"/>
          </p:nvPr>
        </p:nvSpPr>
        <p:spPr>
          <a:xfrm>
            <a:off x="415600" y="593367"/>
            <a:ext cx="11360800" cy="76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1"/>
              </a:buClr>
              <a:buSzPts val="2800"/>
              <a:buNone/>
              <a:defRPr>
                <a:solidFill>
                  <a:schemeClr val="accent1"/>
                </a:solidFill>
              </a:defRPr>
            </a:lvl1pPr>
            <a:lvl2pPr lvl="1" algn="ctr" rtl="0">
              <a:lnSpc>
                <a:spcPct val="100000"/>
              </a:lnSpc>
              <a:spcBef>
                <a:spcPts val="0"/>
              </a:spcBef>
              <a:spcAft>
                <a:spcPts val="0"/>
              </a:spcAft>
              <a:buClr>
                <a:schemeClr val="accent1"/>
              </a:buClr>
              <a:buSzPts val="2800"/>
              <a:buNone/>
              <a:defRPr>
                <a:solidFill>
                  <a:schemeClr val="accent1"/>
                </a:solidFill>
              </a:defRPr>
            </a:lvl2pPr>
            <a:lvl3pPr lvl="2" algn="ctr" rtl="0">
              <a:lnSpc>
                <a:spcPct val="100000"/>
              </a:lnSpc>
              <a:spcBef>
                <a:spcPts val="0"/>
              </a:spcBef>
              <a:spcAft>
                <a:spcPts val="0"/>
              </a:spcAft>
              <a:buClr>
                <a:schemeClr val="accent1"/>
              </a:buClr>
              <a:buSzPts val="2800"/>
              <a:buNone/>
              <a:defRPr>
                <a:solidFill>
                  <a:schemeClr val="accent1"/>
                </a:solidFill>
              </a:defRPr>
            </a:lvl3pPr>
            <a:lvl4pPr lvl="3" algn="ctr" rtl="0">
              <a:lnSpc>
                <a:spcPct val="100000"/>
              </a:lnSpc>
              <a:spcBef>
                <a:spcPts val="0"/>
              </a:spcBef>
              <a:spcAft>
                <a:spcPts val="0"/>
              </a:spcAft>
              <a:buClr>
                <a:schemeClr val="accent1"/>
              </a:buClr>
              <a:buSzPts val="2800"/>
              <a:buNone/>
              <a:defRPr>
                <a:solidFill>
                  <a:schemeClr val="accent1"/>
                </a:solidFill>
              </a:defRPr>
            </a:lvl4pPr>
            <a:lvl5pPr lvl="4" algn="ctr" rtl="0">
              <a:lnSpc>
                <a:spcPct val="100000"/>
              </a:lnSpc>
              <a:spcBef>
                <a:spcPts val="0"/>
              </a:spcBef>
              <a:spcAft>
                <a:spcPts val="0"/>
              </a:spcAft>
              <a:buClr>
                <a:schemeClr val="accent1"/>
              </a:buClr>
              <a:buSzPts val="2800"/>
              <a:buNone/>
              <a:defRPr>
                <a:solidFill>
                  <a:schemeClr val="accent1"/>
                </a:solidFill>
              </a:defRPr>
            </a:lvl5pPr>
            <a:lvl6pPr lvl="5" algn="ctr" rtl="0">
              <a:lnSpc>
                <a:spcPct val="100000"/>
              </a:lnSpc>
              <a:spcBef>
                <a:spcPts val="0"/>
              </a:spcBef>
              <a:spcAft>
                <a:spcPts val="0"/>
              </a:spcAft>
              <a:buClr>
                <a:schemeClr val="accent1"/>
              </a:buClr>
              <a:buSzPts val="2800"/>
              <a:buNone/>
              <a:defRPr>
                <a:solidFill>
                  <a:schemeClr val="accent1"/>
                </a:solidFill>
              </a:defRPr>
            </a:lvl6pPr>
            <a:lvl7pPr lvl="6" algn="ctr" rtl="0">
              <a:lnSpc>
                <a:spcPct val="100000"/>
              </a:lnSpc>
              <a:spcBef>
                <a:spcPts val="0"/>
              </a:spcBef>
              <a:spcAft>
                <a:spcPts val="0"/>
              </a:spcAft>
              <a:buClr>
                <a:schemeClr val="accent1"/>
              </a:buClr>
              <a:buSzPts val="2800"/>
              <a:buNone/>
              <a:defRPr>
                <a:solidFill>
                  <a:schemeClr val="accent1"/>
                </a:solidFill>
              </a:defRPr>
            </a:lvl7pPr>
            <a:lvl8pPr lvl="7" algn="ctr" rtl="0">
              <a:lnSpc>
                <a:spcPct val="100000"/>
              </a:lnSpc>
              <a:spcBef>
                <a:spcPts val="0"/>
              </a:spcBef>
              <a:spcAft>
                <a:spcPts val="0"/>
              </a:spcAft>
              <a:buClr>
                <a:schemeClr val="accent1"/>
              </a:buClr>
              <a:buSzPts val="2800"/>
              <a:buNone/>
              <a:defRPr>
                <a:solidFill>
                  <a:schemeClr val="accent1"/>
                </a:solidFill>
              </a:defRPr>
            </a:lvl8pPr>
            <a:lvl9pPr lvl="8" algn="ctr" rtl="0">
              <a:lnSpc>
                <a:spcPct val="100000"/>
              </a:lnSpc>
              <a:spcBef>
                <a:spcPts val="0"/>
              </a:spcBef>
              <a:spcAft>
                <a:spcPts val="0"/>
              </a:spcAft>
              <a:buClr>
                <a:schemeClr val="accent1"/>
              </a:buClr>
              <a:buSzPts val="2800"/>
              <a:buNone/>
              <a:defRPr>
                <a:solidFill>
                  <a:schemeClr val="accent1"/>
                </a:solidFill>
              </a:defRPr>
            </a:lvl9pPr>
          </a:lstStyle>
          <a:p>
            <a:endParaRPr/>
          </a:p>
        </p:txBody>
      </p:sp>
    </p:spTree>
    <p:extLst>
      <p:ext uri="{BB962C8B-B14F-4D97-AF65-F5344CB8AC3E}">
        <p14:creationId xmlns:p14="http://schemas.microsoft.com/office/powerpoint/2010/main" val="35308177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201231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3410291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3226584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752336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1362520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90018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614649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838163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1889611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3707321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67918DD-F32C-40AE-BFB5-741B5886C773}" type="datetimeFigureOut">
              <a:rPr lang="zh-CN" altLang="en-US" smtClean="0"/>
              <a:t>2025/3/12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9349654-8A83-41C1-B6F2-193D712776EF}" type="slidenum">
              <a:rPr lang="zh-CN" altLang="en-US" smtClean="0"/>
              <a:t>‹#›</a:t>
            </a:fld>
            <a:endParaRPr lang="zh-CN" altLang="en-US"/>
          </a:p>
        </p:txBody>
      </p:sp>
    </p:spTree>
    <p:extLst>
      <p:ext uri="{BB962C8B-B14F-4D97-AF65-F5344CB8AC3E}">
        <p14:creationId xmlns:p14="http://schemas.microsoft.com/office/powerpoint/2010/main" val="789763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640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2606970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30523175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26141057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27451081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18586599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26803112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38159160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21611908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32733777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F2F2238-EFC3-4522-A0A2-4D79DFF684F8}" type="datetimeFigureOut">
              <a:rPr lang="en-US" smtClean="0"/>
              <a:t>3/12/2025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3C79EE8-DDA1-4E78-A975-3C91F444E541}" type="slidenum">
              <a:rPr lang="en-US" smtClean="0"/>
              <a:t>‹#›</a:t>
            </a:fld>
            <a:endParaRPr lang="en-US"/>
          </a:p>
        </p:txBody>
      </p:sp>
    </p:spTree>
    <p:extLst>
      <p:ext uri="{BB962C8B-B14F-4D97-AF65-F5344CB8AC3E}">
        <p14:creationId xmlns:p14="http://schemas.microsoft.com/office/powerpoint/2010/main" val="6899833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3511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157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49297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90919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0255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7434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0620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2985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28235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4649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3006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211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6197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9061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28205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2484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33371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4083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4754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9746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9813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125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ags" Target="../tags/tag1.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theme" Target="../theme/theme3.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5.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8.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9.pn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791EB9CE-EC80-5C8C-C5F0-A60CC29B9DC1}"/>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036380" y="207219"/>
            <a:ext cx="1705663" cy="1705663"/>
          </a:xfrm>
          <a:prstGeom prst="rect">
            <a:avLst/>
          </a:prstGeom>
        </p:spPr>
      </p:pic>
    </p:spTree>
    <p:extLst>
      <p:ext uri="{BB962C8B-B14F-4D97-AF65-F5344CB8AC3E}">
        <p14:creationId xmlns:p14="http://schemas.microsoft.com/office/powerpoint/2010/main" val="22147886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90595780"/>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KSO_TEMPLATE" hidden="1"/>
          <p:cNvSpPr/>
          <p:nvPr userDrawn="1">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1"/>
          <p:cNvSpPr/>
          <p:nvPr userDrawn="1"/>
        </p:nvSpPr>
        <p:spPr>
          <a:xfrm>
            <a:off x="353568" y="271018"/>
            <a:ext cx="11484864" cy="6315456"/>
          </a:xfrm>
          <a:prstGeom prst="roundRect">
            <a:avLst>
              <a:gd name="adj" fmla="val 6906"/>
            </a:avLst>
          </a:prstGeom>
          <a:solidFill>
            <a:schemeClr val="bg1"/>
          </a:solidFill>
          <a:ln w="41275">
            <a:solidFill>
              <a:srgbClr val="89FF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3964305" y="2352675"/>
            <a:ext cx="4730115" cy="1476375"/>
          </a:xfrm>
          <a:prstGeom prst="rect">
            <a:avLst/>
          </a:prstGeom>
          <a:noFill/>
        </p:spPr>
        <p:txBody>
          <a:bodyPr wrap="square" rtlCol="0" anchor="t">
            <a:spAutoFit/>
          </a:bodyPr>
          <a:lstStyle/>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感谢您下载包图网平台上提供的</a:t>
            </a:r>
            <a:r>
              <a:rPr lang="en-US" altLang="zh-CN" dirty="0">
                <a:solidFill>
                  <a:schemeClr val="tx1">
                    <a:lumMod val="75000"/>
                    <a:lumOff val="25000"/>
                    <a:alpha val="0"/>
                  </a:schemeClr>
                </a:solidFill>
                <a:latin typeface="宋体" panose="02010600030101010101" pitchFamily="2" charset="-122"/>
                <a:ea typeface="宋体" panose="02010600030101010101" pitchFamily="2" charset="-122"/>
                <a:sym typeface="+mn-ea"/>
              </a:rPr>
              <a:t>PPT</a:t>
            </a:r>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作品，</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为了您和包图网以及原创作者的利益，请</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勿复制、传播、销售，否则将承担法律责</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任！包图网将对作品进行维权，按照传播</a:t>
            </a:r>
          </a:p>
          <a:p>
            <a:r>
              <a:rPr lang="zh-CN" altLang="en-US" dirty="0">
                <a:solidFill>
                  <a:schemeClr val="tx1">
                    <a:lumMod val="75000"/>
                    <a:lumOff val="25000"/>
                    <a:alpha val="0"/>
                  </a:schemeClr>
                </a:solidFill>
                <a:latin typeface="宋体" panose="02010600030101010101" pitchFamily="2" charset="-122"/>
                <a:ea typeface="宋体" panose="02010600030101010101" pitchFamily="2" charset="-122"/>
                <a:sym typeface="+mn-ea"/>
              </a:rPr>
              <a:t>下载次数进行十倍的索取赔偿！</a:t>
            </a:r>
          </a:p>
        </p:txBody>
      </p:sp>
    </p:spTree>
    <p:extLst>
      <p:ext uri="{BB962C8B-B14F-4D97-AF65-F5344CB8AC3E}">
        <p14:creationId xmlns:p14="http://schemas.microsoft.com/office/powerpoint/2010/main" val="348595016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1pPr>
            <a:lvl2pPr lvl="1">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2pPr>
            <a:lvl3pPr lvl="2">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3pPr>
            <a:lvl4pPr lvl="3">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4pPr>
            <a:lvl5pPr lvl="4">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5pPr>
            <a:lvl6pPr lvl="5">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6pPr>
            <a:lvl7pPr lvl="6">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7pPr>
            <a:lvl8pPr lvl="7">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8pPr>
            <a:lvl9pPr lvl="8">
              <a:spcBef>
                <a:spcPts val="0"/>
              </a:spcBef>
              <a:spcAft>
                <a:spcPts val="0"/>
              </a:spcAft>
              <a:buClr>
                <a:schemeClr val="accent1"/>
              </a:buClr>
              <a:buSzPts val="2800"/>
              <a:buFont typeface="Knewave"/>
              <a:buNone/>
              <a:defRPr sz="2800">
                <a:solidFill>
                  <a:schemeClr val="accent1"/>
                </a:solidFill>
                <a:latin typeface="Knewave"/>
                <a:ea typeface="Knewave"/>
                <a:cs typeface="Knewave"/>
                <a:sym typeface="Knewav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1pPr>
            <a:lvl2pPr marL="914400" lvl="1"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2pPr>
            <a:lvl3pPr marL="1371600" lvl="2"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3pPr>
            <a:lvl4pPr marL="1828800" lvl="3"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4pPr>
            <a:lvl5pPr marL="2286000" lvl="4"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5pPr>
            <a:lvl6pPr marL="2743200" lvl="5"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6pPr>
            <a:lvl7pPr marL="3200400" lvl="6"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7pPr>
            <a:lvl8pPr marL="3657600" lvl="7" indent="-317500">
              <a:lnSpc>
                <a:spcPct val="100000"/>
              </a:lnSpc>
              <a:spcBef>
                <a:spcPts val="1600"/>
              </a:spcBef>
              <a:spcAft>
                <a:spcPts val="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8pPr>
            <a:lvl9pPr marL="4114800" lvl="8" indent="-317500">
              <a:lnSpc>
                <a:spcPct val="100000"/>
              </a:lnSpc>
              <a:spcBef>
                <a:spcPts val="1600"/>
              </a:spcBef>
              <a:spcAft>
                <a:spcPts val="1600"/>
              </a:spcAft>
              <a:buClr>
                <a:schemeClr val="accent1"/>
              </a:buClr>
              <a:buSzPts val="1400"/>
              <a:buFont typeface="Barlow Semi Condensed"/>
              <a:buChar char="■"/>
              <a:defRPr>
                <a:solidFill>
                  <a:schemeClr val="accent1"/>
                </a:solidFill>
                <a:latin typeface="Barlow Semi Condensed"/>
                <a:ea typeface="Barlow Semi Condensed"/>
                <a:cs typeface="Barlow Semi Condensed"/>
                <a:sym typeface="Barlow Semi Condensed"/>
              </a:defRPr>
            </a:lvl9pPr>
          </a:lstStyle>
          <a:p>
            <a:endParaRPr/>
          </a:p>
        </p:txBody>
      </p:sp>
    </p:spTree>
    <p:extLst>
      <p:ext uri="{BB962C8B-B14F-4D97-AF65-F5344CB8AC3E}">
        <p14:creationId xmlns:p14="http://schemas.microsoft.com/office/powerpoint/2010/main" val="2868218492"/>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3"/>
          <a:srcRect l="24948" t="4345" r="4820" b="55235"/>
          <a:stretch/>
        </p:blipFill>
        <p:spPr>
          <a:xfrm>
            <a:off x="0" y="0"/>
            <a:ext cx="12192002" cy="6885719"/>
          </a:xfrm>
          <a:prstGeom prst="rect">
            <a:avLst/>
          </a:prstGeom>
        </p:spPr>
      </p:pic>
      <p:pic>
        <p:nvPicPr>
          <p:cNvPr id="3" name="图片 2"/>
          <p:cNvPicPr>
            <a:picLocks noChangeAspect="1"/>
          </p:cNvPicPr>
          <p:nvPr userDrawn="1"/>
        </p:nvPicPr>
        <p:blipFill rotWithShape="1">
          <a:blip r:embed="rId14" cstate="print">
            <a:extLst>
              <a:ext uri="{28A0092B-C50C-407E-A947-70E740481C1C}">
                <a14:useLocalDpi xmlns:a14="http://schemas.microsoft.com/office/drawing/2010/main" val="0"/>
              </a:ext>
            </a:extLst>
          </a:blip>
          <a:srcRect l="2448" r="7405"/>
          <a:stretch/>
        </p:blipFill>
        <p:spPr>
          <a:xfrm>
            <a:off x="-511657" y="-135255"/>
            <a:ext cx="13215314" cy="7128509"/>
          </a:xfrm>
          <a:prstGeom prst="rect">
            <a:avLst/>
          </a:prstGeom>
        </p:spPr>
      </p:pic>
      <p:sp>
        <p:nvSpPr>
          <p:cNvPr id="4" name="Rectangle: Rounded Corners 3">
            <a:extLst>
              <a:ext uri="{FF2B5EF4-FFF2-40B4-BE49-F238E27FC236}">
                <a16:creationId xmlns:a16="http://schemas.microsoft.com/office/drawing/2014/main" id="{D57C2E34-C44E-4D44-A3C1-3DD75C8237A9}"/>
              </a:ext>
            </a:extLst>
          </p:cNvPr>
          <p:cNvSpPr/>
          <p:nvPr userDrawn="1"/>
        </p:nvSpPr>
        <p:spPr>
          <a:xfrm>
            <a:off x="378823" y="2458278"/>
            <a:ext cx="11364686" cy="4099276"/>
          </a:xfrm>
          <a:prstGeom prst="roundRect">
            <a:avLst>
              <a:gd name="adj" fmla="val 144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6" name="Picture 5" descr="A round pink label with white text and a black background&#10;&#10;Description automatically generated">
            <a:extLst>
              <a:ext uri="{FF2B5EF4-FFF2-40B4-BE49-F238E27FC236}">
                <a16:creationId xmlns:a16="http://schemas.microsoft.com/office/drawing/2014/main" id="{6856D65E-A60C-4AA5-1958-DF57F944FF1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828800" y="213160"/>
            <a:ext cx="1609013" cy="1609013"/>
          </a:xfrm>
          <a:prstGeom prst="rect">
            <a:avLst/>
          </a:prstGeom>
        </p:spPr>
      </p:pic>
    </p:spTree>
    <p:extLst>
      <p:ext uri="{BB962C8B-B14F-4D97-AF65-F5344CB8AC3E}">
        <p14:creationId xmlns:p14="http://schemas.microsoft.com/office/powerpoint/2010/main" val="152159518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75759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8410979-D02E-4FF1-B363-51C69CEAD05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5B4278C7-B675-4A22-9C62-C1A7D9CA4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119150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2CB96DEC-7F2B-4C50-800B-2DA0F54A6881}"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3/12/2025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E22B95FD-6B8A-4AFD-BC66-AE5A5537C87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83308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8.xml"/><Relationship Id="rId7" Type="http://schemas.openxmlformats.org/officeDocument/2006/relationships/image" Target="../media/image2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1.png"/><Relationship Id="rId5" Type="http://schemas.openxmlformats.org/officeDocument/2006/relationships/slide" Target="slide12.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9.png"/><Relationship Id="rId18" Type="http://schemas.openxmlformats.org/officeDocument/2006/relationships/slide" Target="slide7.xml"/><Relationship Id="rId3" Type="http://schemas.openxmlformats.org/officeDocument/2006/relationships/slideLayout" Target="../slideLayouts/slideLayout7.xml"/><Relationship Id="rId21" Type="http://schemas.openxmlformats.org/officeDocument/2006/relationships/image" Target="../media/image23.png"/><Relationship Id="rId7" Type="http://schemas.openxmlformats.org/officeDocument/2006/relationships/image" Target="../media/image26.png"/><Relationship Id="rId12" Type="http://schemas.openxmlformats.org/officeDocument/2006/relationships/slide" Target="slide4.xml"/><Relationship Id="rId17" Type="http://schemas.openxmlformats.org/officeDocument/2006/relationships/image" Target="../media/image31.png"/><Relationship Id="rId2" Type="http://schemas.openxmlformats.org/officeDocument/2006/relationships/audio" Target="../media/media2.mp3"/><Relationship Id="rId16" Type="http://schemas.openxmlformats.org/officeDocument/2006/relationships/slide" Target="slide6.xml"/><Relationship Id="rId20" Type="http://schemas.openxmlformats.org/officeDocument/2006/relationships/slide" Target="slide8.xml"/><Relationship Id="rId1" Type="http://schemas.microsoft.com/office/2007/relationships/media" Target="../media/media2.mp3"/><Relationship Id="rId6" Type="http://schemas.openxmlformats.org/officeDocument/2006/relationships/image" Target="../media/image25.png"/><Relationship Id="rId11" Type="http://schemas.openxmlformats.org/officeDocument/2006/relationships/image" Target="../media/image21.png"/><Relationship Id="rId5" Type="http://schemas.openxmlformats.org/officeDocument/2006/relationships/image" Target="../media/image24.png"/><Relationship Id="rId15" Type="http://schemas.openxmlformats.org/officeDocument/2006/relationships/image" Target="../media/image30.png"/><Relationship Id="rId10" Type="http://schemas.openxmlformats.org/officeDocument/2006/relationships/slide" Target="slide12.xml"/><Relationship Id="rId19" Type="http://schemas.openxmlformats.org/officeDocument/2006/relationships/image" Target="../media/image32.png"/><Relationship Id="rId4" Type="http://schemas.openxmlformats.org/officeDocument/2006/relationships/notesSlide" Target="../notesSlides/notesSlide1.xml"/><Relationship Id="rId9" Type="http://schemas.openxmlformats.org/officeDocument/2006/relationships/image" Target="../media/image28.png"/><Relationship Id="rId14" Type="http://schemas.openxmlformats.org/officeDocument/2006/relationships/slide" Target="slide5.xml"/></Relationships>
</file>

<file path=ppt/slides/_rels/slide4.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Layout" Target="../slideLayouts/slideLayout7.xml"/><Relationship Id="rId7" Type="http://schemas.openxmlformats.org/officeDocument/2006/relationships/image" Target="../media/image29.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3.xml"/><Relationship Id="rId5" Type="http://schemas.openxmlformats.org/officeDocument/2006/relationships/image" Target="../media/image24.png"/><Relationship Id="rId10" Type="http://schemas.openxmlformats.org/officeDocument/2006/relationships/image" Target="../media/image23.png"/><Relationship Id="rId4" Type="http://schemas.openxmlformats.org/officeDocument/2006/relationships/notesSlide" Target="../notesSlides/notesSlide2.xml"/><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Layout" Target="../slideLayouts/slideLayout7.xml"/><Relationship Id="rId7" Type="http://schemas.openxmlformats.org/officeDocument/2006/relationships/image" Target="../media/image2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2.xml"/><Relationship Id="rId5" Type="http://schemas.openxmlformats.org/officeDocument/2006/relationships/image" Target="../media/image24.png"/><Relationship Id="rId10" Type="http://schemas.openxmlformats.org/officeDocument/2006/relationships/image" Target="../media/image23.png"/><Relationship Id="rId4" Type="http://schemas.openxmlformats.org/officeDocument/2006/relationships/notesSlide" Target="../notesSlides/notesSlide3.xml"/><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Layout" Target="../slideLayouts/slideLayout7.xml"/><Relationship Id="rId7" Type="http://schemas.openxmlformats.org/officeDocument/2006/relationships/image" Target="../media/image2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2.xml"/><Relationship Id="rId5" Type="http://schemas.openxmlformats.org/officeDocument/2006/relationships/image" Target="../media/image24.png"/><Relationship Id="rId10" Type="http://schemas.openxmlformats.org/officeDocument/2006/relationships/image" Target="../media/image23.png"/><Relationship Id="rId4" Type="http://schemas.openxmlformats.org/officeDocument/2006/relationships/notesSlide" Target="../notesSlides/notesSlide4.xml"/><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Layout" Target="../slideLayouts/slideLayout7.xml"/><Relationship Id="rId7" Type="http://schemas.openxmlformats.org/officeDocument/2006/relationships/image" Target="../media/image2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slide" Target="slide12.xml"/><Relationship Id="rId5" Type="http://schemas.openxmlformats.org/officeDocument/2006/relationships/image" Target="../media/image24.png"/><Relationship Id="rId10" Type="http://schemas.openxmlformats.org/officeDocument/2006/relationships/image" Target="../media/image23.png"/><Relationship Id="rId4" Type="http://schemas.openxmlformats.org/officeDocument/2006/relationships/notesSlide" Target="../notesSlides/notesSlide5.xml"/><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6.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43.xml"/><Relationship Id="rId6" Type="http://schemas.microsoft.com/office/2007/relationships/hdphoto" Target="../media/hdphoto1.wdp"/><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png"/><Relationship Id="rId1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5.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7.png"/><Relationship Id="rId18" Type="http://schemas.openxmlformats.org/officeDocument/2006/relationships/image" Target="../media/image60.png"/><Relationship Id="rId26" Type="http://schemas.openxmlformats.org/officeDocument/2006/relationships/image" Target="../media/image65.png"/><Relationship Id="rId3" Type="http://schemas.openxmlformats.org/officeDocument/2006/relationships/slideLayout" Target="../slideLayouts/slideLayout32.xml"/><Relationship Id="rId21" Type="http://schemas.openxmlformats.org/officeDocument/2006/relationships/image" Target="../media/image62.jpeg"/><Relationship Id="rId7" Type="http://schemas.microsoft.com/office/2007/relationships/hdphoto" Target="../media/hdphoto3.wdp"/><Relationship Id="rId12" Type="http://schemas.openxmlformats.org/officeDocument/2006/relationships/image" Target="../media/image56.jpeg"/><Relationship Id="rId17" Type="http://schemas.microsoft.com/office/2007/relationships/hdphoto" Target="../media/hdphoto6.wdp"/><Relationship Id="rId25" Type="http://schemas.openxmlformats.org/officeDocument/2006/relationships/image" Target="../media/image23.png"/><Relationship Id="rId2" Type="http://schemas.openxmlformats.org/officeDocument/2006/relationships/audio" Target="../media/media4.mp3"/><Relationship Id="rId16" Type="http://schemas.openxmlformats.org/officeDocument/2006/relationships/image" Target="../media/image59.png"/><Relationship Id="rId20" Type="http://schemas.openxmlformats.org/officeDocument/2006/relationships/image" Target="../media/image61.jpeg"/><Relationship Id="rId1" Type="http://schemas.microsoft.com/office/2007/relationships/media" Target="../media/media4.mp3"/><Relationship Id="rId6" Type="http://schemas.openxmlformats.org/officeDocument/2006/relationships/image" Target="../media/image52.png"/><Relationship Id="rId11" Type="http://schemas.openxmlformats.org/officeDocument/2006/relationships/image" Target="../media/image55.png"/><Relationship Id="rId24" Type="http://schemas.openxmlformats.org/officeDocument/2006/relationships/image" Target="../media/image64.png"/><Relationship Id="rId5" Type="http://schemas.openxmlformats.org/officeDocument/2006/relationships/audio" Target="../media/audio1.wav"/><Relationship Id="rId15" Type="http://schemas.microsoft.com/office/2007/relationships/hdphoto" Target="../media/hdphoto5.wdp"/><Relationship Id="rId23" Type="http://schemas.microsoft.com/office/2007/relationships/hdphoto" Target="../media/hdphoto8.wdp"/><Relationship Id="rId10" Type="http://schemas.microsoft.com/office/2007/relationships/hdphoto" Target="../media/hdphoto4.wdp"/><Relationship Id="rId19" Type="http://schemas.microsoft.com/office/2007/relationships/hdphoto" Target="../media/hdphoto7.wdp"/><Relationship Id="rId4" Type="http://schemas.openxmlformats.org/officeDocument/2006/relationships/notesSlide" Target="../notesSlides/notesSlide6.xml"/><Relationship Id="rId9" Type="http://schemas.openxmlformats.org/officeDocument/2006/relationships/image" Target="../media/image54.png"/><Relationship Id="rId14" Type="http://schemas.openxmlformats.org/officeDocument/2006/relationships/image" Target="../media/image58.png"/><Relationship Id="rId22"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8.png"/><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8.png"/><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xml"/><Relationship Id="rId4" Type="http://schemas.openxmlformats.org/officeDocument/2006/relationships/image" Target="../media/image72.png"/></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3.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77.png"/><Relationship Id="rId18" Type="http://schemas.microsoft.com/office/2007/relationships/hdphoto" Target="../media/hdphoto15.wdp"/><Relationship Id="rId3" Type="http://schemas.openxmlformats.org/officeDocument/2006/relationships/slide" Target="slide24.xml"/><Relationship Id="rId7" Type="http://schemas.openxmlformats.org/officeDocument/2006/relationships/image" Target="../media/image75.png"/><Relationship Id="rId12" Type="http://schemas.openxmlformats.org/officeDocument/2006/relationships/slide" Target="slide27.xml"/><Relationship Id="rId17" Type="http://schemas.openxmlformats.org/officeDocument/2006/relationships/image" Target="../media/image79.png"/><Relationship Id="rId2" Type="http://schemas.openxmlformats.org/officeDocument/2006/relationships/notesSlide" Target="../notesSlides/notesSlide7.xml"/><Relationship Id="rId16" Type="http://schemas.microsoft.com/office/2007/relationships/hdphoto" Target="../media/hdphoto14.wdp"/><Relationship Id="rId1" Type="http://schemas.openxmlformats.org/officeDocument/2006/relationships/slideLayout" Target="../slideLayouts/slideLayout60.xml"/><Relationship Id="rId6" Type="http://schemas.openxmlformats.org/officeDocument/2006/relationships/slide" Target="slide25.xml"/><Relationship Id="rId11" Type="http://schemas.microsoft.com/office/2007/relationships/hdphoto" Target="../media/hdphoto12.wdp"/><Relationship Id="rId5" Type="http://schemas.microsoft.com/office/2007/relationships/hdphoto" Target="../media/hdphoto10.wdp"/><Relationship Id="rId15" Type="http://schemas.openxmlformats.org/officeDocument/2006/relationships/image" Target="../media/image78.png"/><Relationship Id="rId10" Type="http://schemas.openxmlformats.org/officeDocument/2006/relationships/image" Target="../media/image76.png"/><Relationship Id="rId4" Type="http://schemas.openxmlformats.org/officeDocument/2006/relationships/image" Target="../media/image74.png"/><Relationship Id="rId9" Type="http://schemas.openxmlformats.org/officeDocument/2006/relationships/slide" Target="slide26.xml"/><Relationship Id="rId14" Type="http://schemas.microsoft.com/office/2007/relationships/hdphoto" Target="../media/hdphoto13.wdp"/></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7" Type="http://schemas.microsoft.com/office/2007/relationships/hdphoto" Target="../media/hdphoto10.wdp"/><Relationship Id="rId2" Type="http://schemas.openxmlformats.org/officeDocument/2006/relationships/notesSlide" Target="../notesSlides/notesSlide8.xml"/><Relationship Id="rId1" Type="http://schemas.openxmlformats.org/officeDocument/2006/relationships/slideLayout" Target="../slideLayouts/slideLayout70.xml"/><Relationship Id="rId6" Type="http://schemas.openxmlformats.org/officeDocument/2006/relationships/image" Target="../media/image74.png"/><Relationship Id="rId5" Type="http://schemas.openxmlformats.org/officeDocument/2006/relationships/slide" Target="slide23.xml"/><Relationship Id="rId4" Type="http://schemas.openxmlformats.org/officeDocument/2006/relationships/audio" Target="../media/audio2.wav"/></Relationships>
</file>

<file path=ppt/slides/_rels/slide25.xml.rels><?xml version="1.0" encoding="UTF-8" standalone="yes"?>
<Relationships xmlns="http://schemas.openxmlformats.org/package/2006/relationships"><Relationship Id="rId3" Type="http://schemas.openxmlformats.org/officeDocument/2006/relationships/audio" Target="../media/audio2.wav"/><Relationship Id="rId7" Type="http://schemas.microsoft.com/office/2007/relationships/hdphoto" Target="../media/hdphoto11.wdp"/><Relationship Id="rId2" Type="http://schemas.openxmlformats.org/officeDocument/2006/relationships/notesSlide" Target="../notesSlides/notesSlide9.xml"/><Relationship Id="rId1" Type="http://schemas.openxmlformats.org/officeDocument/2006/relationships/slideLayout" Target="../slideLayouts/slideLayout60.xml"/><Relationship Id="rId6" Type="http://schemas.openxmlformats.org/officeDocument/2006/relationships/image" Target="../media/image75.png"/><Relationship Id="rId5" Type="http://schemas.openxmlformats.org/officeDocument/2006/relationships/slide" Target="slide23.xm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audio" Target="../media/audio2.wav"/><Relationship Id="rId7" Type="http://schemas.microsoft.com/office/2007/relationships/hdphoto" Target="../media/hdphoto12.wdp"/><Relationship Id="rId2" Type="http://schemas.openxmlformats.org/officeDocument/2006/relationships/notesSlide" Target="../notesSlides/notesSlide10.xml"/><Relationship Id="rId1" Type="http://schemas.openxmlformats.org/officeDocument/2006/relationships/slideLayout" Target="../slideLayouts/slideLayout59.xml"/><Relationship Id="rId6" Type="http://schemas.openxmlformats.org/officeDocument/2006/relationships/image" Target="../media/image76.png"/><Relationship Id="rId5" Type="http://schemas.openxmlformats.org/officeDocument/2006/relationships/slide" Target="slide23.xml"/><Relationship Id="rId4" Type="http://schemas.openxmlformats.org/officeDocument/2006/relationships/audio" Target="../media/audio1.wav"/></Relationships>
</file>

<file path=ppt/slides/_rels/slide2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4.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id="{FE649E7A-A5BD-4412-8C18-433B437DDD16}"/>
              </a:ext>
            </a:extLst>
          </p:cNvPr>
          <p:cNvGrpSpPr/>
          <p:nvPr/>
        </p:nvGrpSpPr>
        <p:grpSpPr>
          <a:xfrm>
            <a:off x="1880210" y="608857"/>
            <a:ext cx="6282674" cy="4560043"/>
            <a:chOff x="564316" y="378816"/>
            <a:chExt cx="5393413" cy="3914606"/>
          </a:xfrm>
        </p:grpSpPr>
        <p:grpSp>
          <p:nvGrpSpPr>
            <p:cNvPr id="22" name="组合 21">
              <a:extLst>
                <a:ext uri="{FF2B5EF4-FFF2-40B4-BE49-F238E27FC236}">
                  <a16:creationId xmlns:a16="http://schemas.microsoft.com/office/drawing/2014/main" id="{98657421-1F5C-44C8-826A-6E5F86E10A79}"/>
                </a:ext>
              </a:extLst>
            </p:cNvPr>
            <p:cNvGrpSpPr/>
            <p:nvPr/>
          </p:nvGrpSpPr>
          <p:grpSpPr>
            <a:xfrm>
              <a:off x="732457" y="559663"/>
              <a:ext cx="5046217" cy="3694839"/>
              <a:chOff x="3057189" y="3555370"/>
              <a:chExt cx="5046217" cy="3694839"/>
            </a:xfrm>
          </p:grpSpPr>
          <p:sp>
            <p:nvSpPr>
              <p:cNvPr id="10" name="任意多边形: 形状 9">
                <a:extLst>
                  <a:ext uri="{FF2B5EF4-FFF2-40B4-BE49-F238E27FC236}">
                    <a16:creationId xmlns:a16="http://schemas.microsoft.com/office/drawing/2014/main" id="{F58A1221-C38C-4796-86CB-414163DEF1A5}"/>
                  </a:ext>
                </a:extLst>
              </p:cNvPr>
              <p:cNvSpPr/>
              <p:nvPr/>
            </p:nvSpPr>
            <p:spPr>
              <a:xfrm>
                <a:off x="3057189" y="3555370"/>
                <a:ext cx="5046217" cy="3694839"/>
              </a:xfrm>
              <a:custGeom>
                <a:avLst/>
                <a:gdLst>
                  <a:gd name="connsiteX0" fmla="*/ 0 w 4203700"/>
                  <a:gd name="connsiteY0" fmla="*/ 2006600 h 3073400"/>
                  <a:gd name="connsiteX1" fmla="*/ 101600 w 4203700"/>
                  <a:gd name="connsiteY1" fmla="*/ 635000 h 3073400"/>
                  <a:gd name="connsiteX2" fmla="*/ 1054100 w 4203700"/>
                  <a:gd name="connsiteY2" fmla="*/ 215900 h 3073400"/>
                  <a:gd name="connsiteX3" fmla="*/ 2044700 w 4203700"/>
                  <a:gd name="connsiteY3" fmla="*/ 0 h 3073400"/>
                  <a:gd name="connsiteX4" fmla="*/ 2959100 w 4203700"/>
                  <a:gd name="connsiteY4" fmla="*/ 190500 h 3073400"/>
                  <a:gd name="connsiteX5" fmla="*/ 3695700 w 4203700"/>
                  <a:gd name="connsiteY5" fmla="*/ 647700 h 3073400"/>
                  <a:gd name="connsiteX6" fmla="*/ 4203700 w 4203700"/>
                  <a:gd name="connsiteY6" fmla="*/ 1981200 h 3073400"/>
                  <a:gd name="connsiteX7" fmla="*/ 3098800 w 4203700"/>
                  <a:gd name="connsiteY7" fmla="*/ 2857500 h 3073400"/>
                  <a:gd name="connsiteX8" fmla="*/ 1892300 w 4203700"/>
                  <a:gd name="connsiteY8" fmla="*/ 3073400 h 3073400"/>
                  <a:gd name="connsiteX9" fmla="*/ 584200 w 4203700"/>
                  <a:gd name="connsiteY9" fmla="*/ 2946400 h 3073400"/>
                  <a:gd name="connsiteX10" fmla="*/ 0 w 4203700"/>
                  <a:gd name="connsiteY10" fmla="*/ 2006600 h 3073400"/>
                  <a:gd name="connsiteX0" fmla="*/ 0 w 4203700"/>
                  <a:gd name="connsiteY0" fmla="*/ 2097388 h 3164188"/>
                  <a:gd name="connsiteX1" fmla="*/ 101600 w 4203700"/>
                  <a:gd name="connsiteY1" fmla="*/ 725788 h 3164188"/>
                  <a:gd name="connsiteX2" fmla="*/ 1054100 w 4203700"/>
                  <a:gd name="connsiteY2" fmla="*/ 306688 h 3164188"/>
                  <a:gd name="connsiteX3" fmla="*/ 2044700 w 4203700"/>
                  <a:gd name="connsiteY3" fmla="*/ 90788 h 3164188"/>
                  <a:gd name="connsiteX4" fmla="*/ 2959100 w 4203700"/>
                  <a:gd name="connsiteY4" fmla="*/ 281288 h 3164188"/>
                  <a:gd name="connsiteX5" fmla="*/ 3695700 w 4203700"/>
                  <a:gd name="connsiteY5" fmla="*/ 738488 h 3164188"/>
                  <a:gd name="connsiteX6" fmla="*/ 4203700 w 4203700"/>
                  <a:gd name="connsiteY6" fmla="*/ 2071988 h 3164188"/>
                  <a:gd name="connsiteX7" fmla="*/ 3098800 w 4203700"/>
                  <a:gd name="connsiteY7" fmla="*/ 2948288 h 3164188"/>
                  <a:gd name="connsiteX8" fmla="*/ 1892300 w 4203700"/>
                  <a:gd name="connsiteY8" fmla="*/ 3164188 h 3164188"/>
                  <a:gd name="connsiteX9" fmla="*/ 584200 w 4203700"/>
                  <a:gd name="connsiteY9" fmla="*/ 3037188 h 3164188"/>
                  <a:gd name="connsiteX10" fmla="*/ 0 w 4203700"/>
                  <a:gd name="connsiteY10" fmla="*/ 2097388 h 3164188"/>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585882"/>
                  <a:gd name="connsiteY0" fmla="*/ 2146930 h 3213730"/>
                  <a:gd name="connsiteX1" fmla="*/ 101600 w 4585882"/>
                  <a:gd name="connsiteY1" fmla="*/ 775330 h 3213730"/>
                  <a:gd name="connsiteX2" fmla="*/ 1054100 w 4585882"/>
                  <a:gd name="connsiteY2" fmla="*/ 356230 h 3213730"/>
                  <a:gd name="connsiteX3" fmla="*/ 2044700 w 4585882"/>
                  <a:gd name="connsiteY3" fmla="*/ 140330 h 3213730"/>
                  <a:gd name="connsiteX4" fmla="*/ 2959100 w 4585882"/>
                  <a:gd name="connsiteY4" fmla="*/ 330830 h 3213730"/>
                  <a:gd name="connsiteX5" fmla="*/ 3695700 w 4585882"/>
                  <a:gd name="connsiteY5" fmla="*/ 788030 h 3213730"/>
                  <a:gd name="connsiteX6" fmla="*/ 4203700 w 4585882"/>
                  <a:gd name="connsiteY6" fmla="*/ 2121530 h 3213730"/>
                  <a:gd name="connsiteX7" fmla="*/ 3098800 w 4585882"/>
                  <a:gd name="connsiteY7" fmla="*/ 2997830 h 3213730"/>
                  <a:gd name="connsiteX8" fmla="*/ 1892300 w 4585882"/>
                  <a:gd name="connsiteY8" fmla="*/ 3213730 h 3213730"/>
                  <a:gd name="connsiteX9" fmla="*/ 584200 w 4585882"/>
                  <a:gd name="connsiteY9" fmla="*/ 3086730 h 3213730"/>
                  <a:gd name="connsiteX10" fmla="*/ 0 w 4585882"/>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391660"/>
                  <a:gd name="connsiteX1" fmla="*/ 101600 w 4570821"/>
                  <a:gd name="connsiteY1" fmla="*/ 775330 h 3391660"/>
                  <a:gd name="connsiteX2" fmla="*/ 1054100 w 4570821"/>
                  <a:gd name="connsiteY2" fmla="*/ 356230 h 3391660"/>
                  <a:gd name="connsiteX3" fmla="*/ 2044700 w 4570821"/>
                  <a:gd name="connsiteY3" fmla="*/ 140330 h 3391660"/>
                  <a:gd name="connsiteX4" fmla="*/ 2959100 w 4570821"/>
                  <a:gd name="connsiteY4" fmla="*/ 330830 h 3391660"/>
                  <a:gd name="connsiteX5" fmla="*/ 3695700 w 4570821"/>
                  <a:gd name="connsiteY5" fmla="*/ 788030 h 3391660"/>
                  <a:gd name="connsiteX6" fmla="*/ 4203700 w 4570821"/>
                  <a:gd name="connsiteY6" fmla="*/ 2121530 h 3391660"/>
                  <a:gd name="connsiteX7" fmla="*/ 3098800 w 4570821"/>
                  <a:gd name="connsiteY7" fmla="*/ 2997830 h 3391660"/>
                  <a:gd name="connsiteX8" fmla="*/ 1892300 w 4570821"/>
                  <a:gd name="connsiteY8" fmla="*/ 3213730 h 3391660"/>
                  <a:gd name="connsiteX9" fmla="*/ 584200 w 4570821"/>
                  <a:gd name="connsiteY9" fmla="*/ 3086730 h 3391660"/>
                  <a:gd name="connsiteX10" fmla="*/ 0 w 4570821"/>
                  <a:gd name="connsiteY10" fmla="*/ 2146930 h 3391660"/>
                  <a:gd name="connsiteX0" fmla="*/ 0 w 4570821"/>
                  <a:gd name="connsiteY0" fmla="*/ 2146930 h 3691815"/>
                  <a:gd name="connsiteX1" fmla="*/ 101600 w 4570821"/>
                  <a:gd name="connsiteY1" fmla="*/ 775330 h 3691815"/>
                  <a:gd name="connsiteX2" fmla="*/ 1054100 w 4570821"/>
                  <a:gd name="connsiteY2" fmla="*/ 356230 h 3691815"/>
                  <a:gd name="connsiteX3" fmla="*/ 2044700 w 4570821"/>
                  <a:gd name="connsiteY3" fmla="*/ 140330 h 3691815"/>
                  <a:gd name="connsiteX4" fmla="*/ 2959100 w 4570821"/>
                  <a:gd name="connsiteY4" fmla="*/ 330830 h 3691815"/>
                  <a:gd name="connsiteX5" fmla="*/ 3695700 w 4570821"/>
                  <a:gd name="connsiteY5" fmla="*/ 788030 h 3691815"/>
                  <a:gd name="connsiteX6" fmla="*/ 4203700 w 4570821"/>
                  <a:gd name="connsiteY6" fmla="*/ 2121530 h 3691815"/>
                  <a:gd name="connsiteX7" fmla="*/ 3098800 w 4570821"/>
                  <a:gd name="connsiteY7" fmla="*/ 2997830 h 3691815"/>
                  <a:gd name="connsiteX8" fmla="*/ 1892300 w 4570821"/>
                  <a:gd name="connsiteY8" fmla="*/ 3213730 h 3691815"/>
                  <a:gd name="connsiteX9" fmla="*/ 584200 w 4570821"/>
                  <a:gd name="connsiteY9" fmla="*/ 3086730 h 3691815"/>
                  <a:gd name="connsiteX10" fmla="*/ 0 w 4570821"/>
                  <a:gd name="connsiteY10" fmla="*/ 2146930 h 3691815"/>
                  <a:gd name="connsiteX0" fmla="*/ 0 w 4570821"/>
                  <a:gd name="connsiteY0" fmla="*/ 2146930 h 3667856"/>
                  <a:gd name="connsiteX1" fmla="*/ 101600 w 4570821"/>
                  <a:gd name="connsiteY1" fmla="*/ 775330 h 3667856"/>
                  <a:gd name="connsiteX2" fmla="*/ 1054100 w 4570821"/>
                  <a:gd name="connsiteY2" fmla="*/ 356230 h 3667856"/>
                  <a:gd name="connsiteX3" fmla="*/ 2044700 w 4570821"/>
                  <a:gd name="connsiteY3" fmla="*/ 140330 h 3667856"/>
                  <a:gd name="connsiteX4" fmla="*/ 2959100 w 4570821"/>
                  <a:gd name="connsiteY4" fmla="*/ 330830 h 3667856"/>
                  <a:gd name="connsiteX5" fmla="*/ 3695700 w 4570821"/>
                  <a:gd name="connsiteY5" fmla="*/ 788030 h 3667856"/>
                  <a:gd name="connsiteX6" fmla="*/ 4203700 w 4570821"/>
                  <a:gd name="connsiteY6" fmla="*/ 2121530 h 3667856"/>
                  <a:gd name="connsiteX7" fmla="*/ 3098800 w 4570821"/>
                  <a:gd name="connsiteY7" fmla="*/ 2997830 h 3667856"/>
                  <a:gd name="connsiteX8" fmla="*/ 1892300 w 4570821"/>
                  <a:gd name="connsiteY8" fmla="*/ 3213730 h 3667856"/>
                  <a:gd name="connsiteX9" fmla="*/ 584200 w 4570821"/>
                  <a:gd name="connsiteY9" fmla="*/ 3086730 h 3667856"/>
                  <a:gd name="connsiteX10" fmla="*/ 0 w 4570821"/>
                  <a:gd name="connsiteY10" fmla="*/ 2146930 h 3667856"/>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98681 w 4669502"/>
                  <a:gd name="connsiteY0" fmla="*/ 2146930 h 3694839"/>
                  <a:gd name="connsiteX1" fmla="*/ 200281 w 4669502"/>
                  <a:gd name="connsiteY1" fmla="*/ 775330 h 3694839"/>
                  <a:gd name="connsiteX2" fmla="*/ 1152781 w 4669502"/>
                  <a:gd name="connsiteY2" fmla="*/ 356230 h 3694839"/>
                  <a:gd name="connsiteX3" fmla="*/ 2143381 w 4669502"/>
                  <a:gd name="connsiteY3" fmla="*/ 140330 h 3694839"/>
                  <a:gd name="connsiteX4" fmla="*/ 3057781 w 4669502"/>
                  <a:gd name="connsiteY4" fmla="*/ 330830 h 3694839"/>
                  <a:gd name="connsiteX5" fmla="*/ 3794381 w 4669502"/>
                  <a:gd name="connsiteY5" fmla="*/ 788030 h 3694839"/>
                  <a:gd name="connsiteX6" fmla="*/ 4302381 w 4669502"/>
                  <a:gd name="connsiteY6" fmla="*/ 2121530 h 3694839"/>
                  <a:gd name="connsiteX7" fmla="*/ 3197481 w 4669502"/>
                  <a:gd name="connsiteY7" fmla="*/ 2997830 h 3694839"/>
                  <a:gd name="connsiteX8" fmla="*/ 1990981 w 4669502"/>
                  <a:gd name="connsiteY8" fmla="*/ 3213730 h 3694839"/>
                  <a:gd name="connsiteX9" fmla="*/ 682881 w 4669502"/>
                  <a:gd name="connsiteY9" fmla="*/ 3086730 h 3694839"/>
                  <a:gd name="connsiteX10" fmla="*/ 98681 w 4669502"/>
                  <a:gd name="connsiteY10" fmla="*/ 2146930 h 3694839"/>
                  <a:gd name="connsiteX0" fmla="*/ 244057 w 4814878"/>
                  <a:gd name="connsiteY0" fmla="*/ 2146930 h 3694839"/>
                  <a:gd name="connsiteX1" fmla="*/ 345657 w 4814878"/>
                  <a:gd name="connsiteY1" fmla="*/ 775330 h 3694839"/>
                  <a:gd name="connsiteX2" fmla="*/ 1298157 w 4814878"/>
                  <a:gd name="connsiteY2" fmla="*/ 356230 h 3694839"/>
                  <a:gd name="connsiteX3" fmla="*/ 2288757 w 4814878"/>
                  <a:gd name="connsiteY3" fmla="*/ 140330 h 3694839"/>
                  <a:gd name="connsiteX4" fmla="*/ 3203157 w 4814878"/>
                  <a:gd name="connsiteY4" fmla="*/ 330830 h 3694839"/>
                  <a:gd name="connsiteX5" fmla="*/ 3939757 w 4814878"/>
                  <a:gd name="connsiteY5" fmla="*/ 788030 h 3694839"/>
                  <a:gd name="connsiteX6" fmla="*/ 4447757 w 4814878"/>
                  <a:gd name="connsiteY6" fmla="*/ 2121530 h 3694839"/>
                  <a:gd name="connsiteX7" fmla="*/ 3342857 w 4814878"/>
                  <a:gd name="connsiteY7" fmla="*/ 2997830 h 3694839"/>
                  <a:gd name="connsiteX8" fmla="*/ 2136357 w 4814878"/>
                  <a:gd name="connsiteY8" fmla="*/ 3213730 h 3694839"/>
                  <a:gd name="connsiteX9" fmla="*/ 828257 w 4814878"/>
                  <a:gd name="connsiteY9" fmla="*/ 3086730 h 3694839"/>
                  <a:gd name="connsiteX10" fmla="*/ 244057 w 4814878"/>
                  <a:gd name="connsiteY10" fmla="*/ 2146930 h 3694839"/>
                  <a:gd name="connsiteX0" fmla="*/ 454104 w 5024925"/>
                  <a:gd name="connsiteY0" fmla="*/ 2146930 h 3694839"/>
                  <a:gd name="connsiteX1" fmla="*/ 555704 w 5024925"/>
                  <a:gd name="connsiteY1" fmla="*/ 775330 h 3694839"/>
                  <a:gd name="connsiteX2" fmla="*/ 1508204 w 5024925"/>
                  <a:gd name="connsiteY2" fmla="*/ 356230 h 3694839"/>
                  <a:gd name="connsiteX3" fmla="*/ 2498804 w 5024925"/>
                  <a:gd name="connsiteY3" fmla="*/ 140330 h 3694839"/>
                  <a:gd name="connsiteX4" fmla="*/ 3413204 w 5024925"/>
                  <a:gd name="connsiteY4" fmla="*/ 330830 h 3694839"/>
                  <a:gd name="connsiteX5" fmla="*/ 4149804 w 5024925"/>
                  <a:gd name="connsiteY5" fmla="*/ 788030 h 3694839"/>
                  <a:gd name="connsiteX6" fmla="*/ 4657804 w 5024925"/>
                  <a:gd name="connsiteY6" fmla="*/ 2121530 h 3694839"/>
                  <a:gd name="connsiteX7" fmla="*/ 3552904 w 5024925"/>
                  <a:gd name="connsiteY7" fmla="*/ 2997830 h 3694839"/>
                  <a:gd name="connsiteX8" fmla="*/ 2346404 w 5024925"/>
                  <a:gd name="connsiteY8" fmla="*/ 3213730 h 3694839"/>
                  <a:gd name="connsiteX9" fmla="*/ 1038304 w 5024925"/>
                  <a:gd name="connsiteY9" fmla="*/ 3086730 h 3694839"/>
                  <a:gd name="connsiteX10" fmla="*/ 454104 w 5024925"/>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518386 w 5089207"/>
                  <a:gd name="connsiteY0" fmla="*/ 2146930 h 3694839"/>
                  <a:gd name="connsiteX1" fmla="*/ 619986 w 5089207"/>
                  <a:gd name="connsiteY1" fmla="*/ 775330 h 3694839"/>
                  <a:gd name="connsiteX2" fmla="*/ 1572486 w 5089207"/>
                  <a:gd name="connsiteY2" fmla="*/ 356230 h 3694839"/>
                  <a:gd name="connsiteX3" fmla="*/ 2563086 w 5089207"/>
                  <a:gd name="connsiteY3" fmla="*/ 140330 h 3694839"/>
                  <a:gd name="connsiteX4" fmla="*/ 3477486 w 5089207"/>
                  <a:gd name="connsiteY4" fmla="*/ 330830 h 3694839"/>
                  <a:gd name="connsiteX5" fmla="*/ 4214086 w 5089207"/>
                  <a:gd name="connsiteY5" fmla="*/ 788030 h 3694839"/>
                  <a:gd name="connsiteX6" fmla="*/ 4722086 w 5089207"/>
                  <a:gd name="connsiteY6" fmla="*/ 2121530 h 3694839"/>
                  <a:gd name="connsiteX7" fmla="*/ 3617186 w 5089207"/>
                  <a:gd name="connsiteY7" fmla="*/ 2997830 h 3694839"/>
                  <a:gd name="connsiteX8" fmla="*/ 2410686 w 5089207"/>
                  <a:gd name="connsiteY8" fmla="*/ 3213730 h 3694839"/>
                  <a:gd name="connsiteX9" fmla="*/ 1102586 w 5089207"/>
                  <a:gd name="connsiteY9" fmla="*/ 3086730 h 3694839"/>
                  <a:gd name="connsiteX10" fmla="*/ 518386 w 5089207"/>
                  <a:gd name="connsiteY10" fmla="*/ 2146930 h 3694839"/>
                  <a:gd name="connsiteX0" fmla="*/ 479570 w 5050391"/>
                  <a:gd name="connsiteY0" fmla="*/ 2146930 h 3694839"/>
                  <a:gd name="connsiteX1" fmla="*/ 581170 w 5050391"/>
                  <a:gd name="connsiteY1" fmla="*/ 775330 h 3694839"/>
                  <a:gd name="connsiteX2" fmla="*/ 1533670 w 5050391"/>
                  <a:gd name="connsiteY2" fmla="*/ 356230 h 3694839"/>
                  <a:gd name="connsiteX3" fmla="*/ 2524270 w 5050391"/>
                  <a:gd name="connsiteY3" fmla="*/ 140330 h 3694839"/>
                  <a:gd name="connsiteX4" fmla="*/ 3438670 w 5050391"/>
                  <a:gd name="connsiteY4" fmla="*/ 330830 h 3694839"/>
                  <a:gd name="connsiteX5" fmla="*/ 4175270 w 5050391"/>
                  <a:gd name="connsiteY5" fmla="*/ 788030 h 3694839"/>
                  <a:gd name="connsiteX6" fmla="*/ 4683270 w 5050391"/>
                  <a:gd name="connsiteY6" fmla="*/ 2121530 h 3694839"/>
                  <a:gd name="connsiteX7" fmla="*/ 3578370 w 5050391"/>
                  <a:gd name="connsiteY7" fmla="*/ 2997830 h 3694839"/>
                  <a:gd name="connsiteX8" fmla="*/ 2371870 w 5050391"/>
                  <a:gd name="connsiteY8" fmla="*/ 3213730 h 3694839"/>
                  <a:gd name="connsiteX9" fmla="*/ 1063770 w 5050391"/>
                  <a:gd name="connsiteY9" fmla="*/ 3086730 h 3694839"/>
                  <a:gd name="connsiteX10" fmla="*/ 479570 w 5050391"/>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46217" h="3694839">
                    <a:moveTo>
                      <a:pt x="475396" y="2146930"/>
                    </a:moveTo>
                    <a:cubicBezTo>
                      <a:pt x="-278137" y="2007230"/>
                      <a:pt x="-53771" y="813430"/>
                      <a:pt x="576996" y="775330"/>
                    </a:cubicBezTo>
                    <a:cubicBezTo>
                      <a:pt x="627796" y="280030"/>
                      <a:pt x="1250096" y="76830"/>
                      <a:pt x="1529496" y="356230"/>
                    </a:cubicBezTo>
                    <a:cubicBezTo>
                      <a:pt x="1707296" y="17563"/>
                      <a:pt x="2126396" y="-130603"/>
                      <a:pt x="2520096" y="140330"/>
                    </a:cubicBezTo>
                    <a:cubicBezTo>
                      <a:pt x="2862996" y="-88270"/>
                      <a:pt x="3243996" y="127630"/>
                      <a:pt x="3434496" y="330830"/>
                    </a:cubicBezTo>
                    <a:cubicBezTo>
                      <a:pt x="3705429" y="267330"/>
                      <a:pt x="4103363" y="470530"/>
                      <a:pt x="4171096" y="788030"/>
                    </a:cubicBezTo>
                    <a:cubicBezTo>
                      <a:pt x="4899229" y="699130"/>
                      <a:pt x="5436863" y="1461130"/>
                      <a:pt x="4679096" y="2121530"/>
                    </a:cubicBezTo>
                    <a:cubicBezTo>
                      <a:pt x="5174396" y="2985130"/>
                      <a:pt x="4069496" y="3442330"/>
                      <a:pt x="3574196" y="2997830"/>
                    </a:cubicBezTo>
                    <a:cubicBezTo>
                      <a:pt x="3807029" y="3704797"/>
                      <a:pt x="2503163" y="4030763"/>
                      <a:pt x="2367696" y="3213730"/>
                    </a:cubicBezTo>
                    <a:cubicBezTo>
                      <a:pt x="2198363" y="3780997"/>
                      <a:pt x="1165429" y="3611663"/>
                      <a:pt x="1059596" y="3086730"/>
                    </a:cubicBezTo>
                    <a:cubicBezTo>
                      <a:pt x="496563" y="3103663"/>
                      <a:pt x="212929" y="2472897"/>
                      <a:pt x="475396" y="2146930"/>
                    </a:cubicBezTo>
                    <a:close/>
                  </a:path>
                </a:pathLst>
              </a:custGeom>
              <a:solidFill>
                <a:srgbClr val="F4AB3F"/>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1" name="任意多边形: 形状 10">
                <a:extLst>
                  <a:ext uri="{FF2B5EF4-FFF2-40B4-BE49-F238E27FC236}">
                    <a16:creationId xmlns:a16="http://schemas.microsoft.com/office/drawing/2014/main" id="{684F3323-FB92-46F0-9957-4CC07A8A3E90}"/>
                  </a:ext>
                </a:extLst>
              </p:cNvPr>
              <p:cNvSpPr/>
              <p:nvPr/>
            </p:nvSpPr>
            <p:spPr>
              <a:xfrm>
                <a:off x="3167247" y="3681110"/>
                <a:ext cx="4839801" cy="3543699"/>
              </a:xfrm>
              <a:custGeom>
                <a:avLst/>
                <a:gdLst>
                  <a:gd name="connsiteX0" fmla="*/ 0 w 4203700"/>
                  <a:gd name="connsiteY0" fmla="*/ 2006600 h 3073400"/>
                  <a:gd name="connsiteX1" fmla="*/ 101600 w 4203700"/>
                  <a:gd name="connsiteY1" fmla="*/ 635000 h 3073400"/>
                  <a:gd name="connsiteX2" fmla="*/ 1054100 w 4203700"/>
                  <a:gd name="connsiteY2" fmla="*/ 215900 h 3073400"/>
                  <a:gd name="connsiteX3" fmla="*/ 2044700 w 4203700"/>
                  <a:gd name="connsiteY3" fmla="*/ 0 h 3073400"/>
                  <a:gd name="connsiteX4" fmla="*/ 2959100 w 4203700"/>
                  <a:gd name="connsiteY4" fmla="*/ 190500 h 3073400"/>
                  <a:gd name="connsiteX5" fmla="*/ 3695700 w 4203700"/>
                  <a:gd name="connsiteY5" fmla="*/ 647700 h 3073400"/>
                  <a:gd name="connsiteX6" fmla="*/ 4203700 w 4203700"/>
                  <a:gd name="connsiteY6" fmla="*/ 1981200 h 3073400"/>
                  <a:gd name="connsiteX7" fmla="*/ 3098800 w 4203700"/>
                  <a:gd name="connsiteY7" fmla="*/ 2857500 h 3073400"/>
                  <a:gd name="connsiteX8" fmla="*/ 1892300 w 4203700"/>
                  <a:gd name="connsiteY8" fmla="*/ 3073400 h 3073400"/>
                  <a:gd name="connsiteX9" fmla="*/ 584200 w 4203700"/>
                  <a:gd name="connsiteY9" fmla="*/ 2946400 h 3073400"/>
                  <a:gd name="connsiteX10" fmla="*/ 0 w 4203700"/>
                  <a:gd name="connsiteY10" fmla="*/ 2006600 h 3073400"/>
                  <a:gd name="connsiteX0" fmla="*/ 0 w 4203700"/>
                  <a:gd name="connsiteY0" fmla="*/ 2097388 h 3164188"/>
                  <a:gd name="connsiteX1" fmla="*/ 101600 w 4203700"/>
                  <a:gd name="connsiteY1" fmla="*/ 725788 h 3164188"/>
                  <a:gd name="connsiteX2" fmla="*/ 1054100 w 4203700"/>
                  <a:gd name="connsiteY2" fmla="*/ 306688 h 3164188"/>
                  <a:gd name="connsiteX3" fmla="*/ 2044700 w 4203700"/>
                  <a:gd name="connsiteY3" fmla="*/ 90788 h 3164188"/>
                  <a:gd name="connsiteX4" fmla="*/ 2959100 w 4203700"/>
                  <a:gd name="connsiteY4" fmla="*/ 281288 h 3164188"/>
                  <a:gd name="connsiteX5" fmla="*/ 3695700 w 4203700"/>
                  <a:gd name="connsiteY5" fmla="*/ 738488 h 3164188"/>
                  <a:gd name="connsiteX6" fmla="*/ 4203700 w 4203700"/>
                  <a:gd name="connsiteY6" fmla="*/ 2071988 h 3164188"/>
                  <a:gd name="connsiteX7" fmla="*/ 3098800 w 4203700"/>
                  <a:gd name="connsiteY7" fmla="*/ 2948288 h 3164188"/>
                  <a:gd name="connsiteX8" fmla="*/ 1892300 w 4203700"/>
                  <a:gd name="connsiteY8" fmla="*/ 3164188 h 3164188"/>
                  <a:gd name="connsiteX9" fmla="*/ 584200 w 4203700"/>
                  <a:gd name="connsiteY9" fmla="*/ 3037188 h 3164188"/>
                  <a:gd name="connsiteX10" fmla="*/ 0 w 4203700"/>
                  <a:gd name="connsiteY10" fmla="*/ 2097388 h 3164188"/>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203700"/>
                  <a:gd name="connsiteY0" fmla="*/ 2146930 h 3213730"/>
                  <a:gd name="connsiteX1" fmla="*/ 101600 w 4203700"/>
                  <a:gd name="connsiteY1" fmla="*/ 775330 h 3213730"/>
                  <a:gd name="connsiteX2" fmla="*/ 1054100 w 4203700"/>
                  <a:gd name="connsiteY2" fmla="*/ 356230 h 3213730"/>
                  <a:gd name="connsiteX3" fmla="*/ 2044700 w 4203700"/>
                  <a:gd name="connsiteY3" fmla="*/ 140330 h 3213730"/>
                  <a:gd name="connsiteX4" fmla="*/ 2959100 w 4203700"/>
                  <a:gd name="connsiteY4" fmla="*/ 330830 h 3213730"/>
                  <a:gd name="connsiteX5" fmla="*/ 3695700 w 4203700"/>
                  <a:gd name="connsiteY5" fmla="*/ 788030 h 3213730"/>
                  <a:gd name="connsiteX6" fmla="*/ 4203700 w 4203700"/>
                  <a:gd name="connsiteY6" fmla="*/ 2121530 h 3213730"/>
                  <a:gd name="connsiteX7" fmla="*/ 3098800 w 4203700"/>
                  <a:gd name="connsiteY7" fmla="*/ 2997830 h 3213730"/>
                  <a:gd name="connsiteX8" fmla="*/ 1892300 w 4203700"/>
                  <a:gd name="connsiteY8" fmla="*/ 3213730 h 3213730"/>
                  <a:gd name="connsiteX9" fmla="*/ 584200 w 4203700"/>
                  <a:gd name="connsiteY9" fmla="*/ 3086730 h 3213730"/>
                  <a:gd name="connsiteX10" fmla="*/ 0 w 4203700"/>
                  <a:gd name="connsiteY10" fmla="*/ 2146930 h 3213730"/>
                  <a:gd name="connsiteX0" fmla="*/ 0 w 4585882"/>
                  <a:gd name="connsiteY0" fmla="*/ 2146930 h 3213730"/>
                  <a:gd name="connsiteX1" fmla="*/ 101600 w 4585882"/>
                  <a:gd name="connsiteY1" fmla="*/ 775330 h 3213730"/>
                  <a:gd name="connsiteX2" fmla="*/ 1054100 w 4585882"/>
                  <a:gd name="connsiteY2" fmla="*/ 356230 h 3213730"/>
                  <a:gd name="connsiteX3" fmla="*/ 2044700 w 4585882"/>
                  <a:gd name="connsiteY3" fmla="*/ 140330 h 3213730"/>
                  <a:gd name="connsiteX4" fmla="*/ 2959100 w 4585882"/>
                  <a:gd name="connsiteY4" fmla="*/ 330830 h 3213730"/>
                  <a:gd name="connsiteX5" fmla="*/ 3695700 w 4585882"/>
                  <a:gd name="connsiteY5" fmla="*/ 788030 h 3213730"/>
                  <a:gd name="connsiteX6" fmla="*/ 4203700 w 4585882"/>
                  <a:gd name="connsiteY6" fmla="*/ 2121530 h 3213730"/>
                  <a:gd name="connsiteX7" fmla="*/ 3098800 w 4585882"/>
                  <a:gd name="connsiteY7" fmla="*/ 2997830 h 3213730"/>
                  <a:gd name="connsiteX8" fmla="*/ 1892300 w 4585882"/>
                  <a:gd name="connsiteY8" fmla="*/ 3213730 h 3213730"/>
                  <a:gd name="connsiteX9" fmla="*/ 584200 w 4585882"/>
                  <a:gd name="connsiteY9" fmla="*/ 3086730 h 3213730"/>
                  <a:gd name="connsiteX10" fmla="*/ 0 w 4585882"/>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213730"/>
                  <a:gd name="connsiteX1" fmla="*/ 101600 w 4570821"/>
                  <a:gd name="connsiteY1" fmla="*/ 775330 h 3213730"/>
                  <a:gd name="connsiteX2" fmla="*/ 1054100 w 4570821"/>
                  <a:gd name="connsiteY2" fmla="*/ 356230 h 3213730"/>
                  <a:gd name="connsiteX3" fmla="*/ 2044700 w 4570821"/>
                  <a:gd name="connsiteY3" fmla="*/ 140330 h 3213730"/>
                  <a:gd name="connsiteX4" fmla="*/ 2959100 w 4570821"/>
                  <a:gd name="connsiteY4" fmla="*/ 330830 h 3213730"/>
                  <a:gd name="connsiteX5" fmla="*/ 3695700 w 4570821"/>
                  <a:gd name="connsiteY5" fmla="*/ 788030 h 3213730"/>
                  <a:gd name="connsiteX6" fmla="*/ 4203700 w 4570821"/>
                  <a:gd name="connsiteY6" fmla="*/ 2121530 h 3213730"/>
                  <a:gd name="connsiteX7" fmla="*/ 3098800 w 4570821"/>
                  <a:gd name="connsiteY7" fmla="*/ 2997830 h 3213730"/>
                  <a:gd name="connsiteX8" fmla="*/ 1892300 w 4570821"/>
                  <a:gd name="connsiteY8" fmla="*/ 3213730 h 3213730"/>
                  <a:gd name="connsiteX9" fmla="*/ 584200 w 4570821"/>
                  <a:gd name="connsiteY9" fmla="*/ 3086730 h 3213730"/>
                  <a:gd name="connsiteX10" fmla="*/ 0 w 4570821"/>
                  <a:gd name="connsiteY10" fmla="*/ 2146930 h 3213730"/>
                  <a:gd name="connsiteX0" fmla="*/ 0 w 4570821"/>
                  <a:gd name="connsiteY0" fmla="*/ 2146930 h 3391660"/>
                  <a:gd name="connsiteX1" fmla="*/ 101600 w 4570821"/>
                  <a:gd name="connsiteY1" fmla="*/ 775330 h 3391660"/>
                  <a:gd name="connsiteX2" fmla="*/ 1054100 w 4570821"/>
                  <a:gd name="connsiteY2" fmla="*/ 356230 h 3391660"/>
                  <a:gd name="connsiteX3" fmla="*/ 2044700 w 4570821"/>
                  <a:gd name="connsiteY3" fmla="*/ 140330 h 3391660"/>
                  <a:gd name="connsiteX4" fmla="*/ 2959100 w 4570821"/>
                  <a:gd name="connsiteY4" fmla="*/ 330830 h 3391660"/>
                  <a:gd name="connsiteX5" fmla="*/ 3695700 w 4570821"/>
                  <a:gd name="connsiteY5" fmla="*/ 788030 h 3391660"/>
                  <a:gd name="connsiteX6" fmla="*/ 4203700 w 4570821"/>
                  <a:gd name="connsiteY6" fmla="*/ 2121530 h 3391660"/>
                  <a:gd name="connsiteX7" fmla="*/ 3098800 w 4570821"/>
                  <a:gd name="connsiteY7" fmla="*/ 2997830 h 3391660"/>
                  <a:gd name="connsiteX8" fmla="*/ 1892300 w 4570821"/>
                  <a:gd name="connsiteY8" fmla="*/ 3213730 h 3391660"/>
                  <a:gd name="connsiteX9" fmla="*/ 584200 w 4570821"/>
                  <a:gd name="connsiteY9" fmla="*/ 3086730 h 3391660"/>
                  <a:gd name="connsiteX10" fmla="*/ 0 w 4570821"/>
                  <a:gd name="connsiteY10" fmla="*/ 2146930 h 3391660"/>
                  <a:gd name="connsiteX0" fmla="*/ 0 w 4570821"/>
                  <a:gd name="connsiteY0" fmla="*/ 2146930 h 3691815"/>
                  <a:gd name="connsiteX1" fmla="*/ 101600 w 4570821"/>
                  <a:gd name="connsiteY1" fmla="*/ 775330 h 3691815"/>
                  <a:gd name="connsiteX2" fmla="*/ 1054100 w 4570821"/>
                  <a:gd name="connsiteY2" fmla="*/ 356230 h 3691815"/>
                  <a:gd name="connsiteX3" fmla="*/ 2044700 w 4570821"/>
                  <a:gd name="connsiteY3" fmla="*/ 140330 h 3691815"/>
                  <a:gd name="connsiteX4" fmla="*/ 2959100 w 4570821"/>
                  <a:gd name="connsiteY4" fmla="*/ 330830 h 3691815"/>
                  <a:gd name="connsiteX5" fmla="*/ 3695700 w 4570821"/>
                  <a:gd name="connsiteY5" fmla="*/ 788030 h 3691815"/>
                  <a:gd name="connsiteX6" fmla="*/ 4203700 w 4570821"/>
                  <a:gd name="connsiteY6" fmla="*/ 2121530 h 3691815"/>
                  <a:gd name="connsiteX7" fmla="*/ 3098800 w 4570821"/>
                  <a:gd name="connsiteY7" fmla="*/ 2997830 h 3691815"/>
                  <a:gd name="connsiteX8" fmla="*/ 1892300 w 4570821"/>
                  <a:gd name="connsiteY8" fmla="*/ 3213730 h 3691815"/>
                  <a:gd name="connsiteX9" fmla="*/ 584200 w 4570821"/>
                  <a:gd name="connsiteY9" fmla="*/ 3086730 h 3691815"/>
                  <a:gd name="connsiteX10" fmla="*/ 0 w 4570821"/>
                  <a:gd name="connsiteY10" fmla="*/ 2146930 h 3691815"/>
                  <a:gd name="connsiteX0" fmla="*/ 0 w 4570821"/>
                  <a:gd name="connsiteY0" fmla="*/ 2146930 h 3667856"/>
                  <a:gd name="connsiteX1" fmla="*/ 101600 w 4570821"/>
                  <a:gd name="connsiteY1" fmla="*/ 775330 h 3667856"/>
                  <a:gd name="connsiteX2" fmla="*/ 1054100 w 4570821"/>
                  <a:gd name="connsiteY2" fmla="*/ 356230 h 3667856"/>
                  <a:gd name="connsiteX3" fmla="*/ 2044700 w 4570821"/>
                  <a:gd name="connsiteY3" fmla="*/ 140330 h 3667856"/>
                  <a:gd name="connsiteX4" fmla="*/ 2959100 w 4570821"/>
                  <a:gd name="connsiteY4" fmla="*/ 330830 h 3667856"/>
                  <a:gd name="connsiteX5" fmla="*/ 3695700 w 4570821"/>
                  <a:gd name="connsiteY5" fmla="*/ 788030 h 3667856"/>
                  <a:gd name="connsiteX6" fmla="*/ 4203700 w 4570821"/>
                  <a:gd name="connsiteY6" fmla="*/ 2121530 h 3667856"/>
                  <a:gd name="connsiteX7" fmla="*/ 3098800 w 4570821"/>
                  <a:gd name="connsiteY7" fmla="*/ 2997830 h 3667856"/>
                  <a:gd name="connsiteX8" fmla="*/ 1892300 w 4570821"/>
                  <a:gd name="connsiteY8" fmla="*/ 3213730 h 3667856"/>
                  <a:gd name="connsiteX9" fmla="*/ 584200 w 4570821"/>
                  <a:gd name="connsiteY9" fmla="*/ 3086730 h 3667856"/>
                  <a:gd name="connsiteX10" fmla="*/ 0 w 4570821"/>
                  <a:gd name="connsiteY10" fmla="*/ 2146930 h 3667856"/>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0 w 4570821"/>
                  <a:gd name="connsiteY0" fmla="*/ 2146930 h 3694839"/>
                  <a:gd name="connsiteX1" fmla="*/ 101600 w 4570821"/>
                  <a:gd name="connsiteY1" fmla="*/ 775330 h 3694839"/>
                  <a:gd name="connsiteX2" fmla="*/ 1054100 w 4570821"/>
                  <a:gd name="connsiteY2" fmla="*/ 356230 h 3694839"/>
                  <a:gd name="connsiteX3" fmla="*/ 2044700 w 4570821"/>
                  <a:gd name="connsiteY3" fmla="*/ 140330 h 3694839"/>
                  <a:gd name="connsiteX4" fmla="*/ 2959100 w 4570821"/>
                  <a:gd name="connsiteY4" fmla="*/ 330830 h 3694839"/>
                  <a:gd name="connsiteX5" fmla="*/ 3695700 w 4570821"/>
                  <a:gd name="connsiteY5" fmla="*/ 788030 h 3694839"/>
                  <a:gd name="connsiteX6" fmla="*/ 4203700 w 4570821"/>
                  <a:gd name="connsiteY6" fmla="*/ 2121530 h 3694839"/>
                  <a:gd name="connsiteX7" fmla="*/ 3098800 w 4570821"/>
                  <a:gd name="connsiteY7" fmla="*/ 2997830 h 3694839"/>
                  <a:gd name="connsiteX8" fmla="*/ 1892300 w 4570821"/>
                  <a:gd name="connsiteY8" fmla="*/ 3213730 h 3694839"/>
                  <a:gd name="connsiteX9" fmla="*/ 584200 w 4570821"/>
                  <a:gd name="connsiteY9" fmla="*/ 3086730 h 3694839"/>
                  <a:gd name="connsiteX10" fmla="*/ 0 w 4570821"/>
                  <a:gd name="connsiteY10" fmla="*/ 2146930 h 3694839"/>
                  <a:gd name="connsiteX0" fmla="*/ 98681 w 4669502"/>
                  <a:gd name="connsiteY0" fmla="*/ 2146930 h 3694839"/>
                  <a:gd name="connsiteX1" fmla="*/ 200281 w 4669502"/>
                  <a:gd name="connsiteY1" fmla="*/ 775330 h 3694839"/>
                  <a:gd name="connsiteX2" fmla="*/ 1152781 w 4669502"/>
                  <a:gd name="connsiteY2" fmla="*/ 356230 h 3694839"/>
                  <a:gd name="connsiteX3" fmla="*/ 2143381 w 4669502"/>
                  <a:gd name="connsiteY3" fmla="*/ 140330 h 3694839"/>
                  <a:gd name="connsiteX4" fmla="*/ 3057781 w 4669502"/>
                  <a:gd name="connsiteY4" fmla="*/ 330830 h 3694839"/>
                  <a:gd name="connsiteX5" fmla="*/ 3794381 w 4669502"/>
                  <a:gd name="connsiteY5" fmla="*/ 788030 h 3694839"/>
                  <a:gd name="connsiteX6" fmla="*/ 4302381 w 4669502"/>
                  <a:gd name="connsiteY6" fmla="*/ 2121530 h 3694839"/>
                  <a:gd name="connsiteX7" fmla="*/ 3197481 w 4669502"/>
                  <a:gd name="connsiteY7" fmla="*/ 2997830 h 3694839"/>
                  <a:gd name="connsiteX8" fmla="*/ 1990981 w 4669502"/>
                  <a:gd name="connsiteY8" fmla="*/ 3213730 h 3694839"/>
                  <a:gd name="connsiteX9" fmla="*/ 682881 w 4669502"/>
                  <a:gd name="connsiteY9" fmla="*/ 3086730 h 3694839"/>
                  <a:gd name="connsiteX10" fmla="*/ 98681 w 4669502"/>
                  <a:gd name="connsiteY10" fmla="*/ 2146930 h 3694839"/>
                  <a:gd name="connsiteX0" fmla="*/ 244057 w 4814878"/>
                  <a:gd name="connsiteY0" fmla="*/ 2146930 h 3694839"/>
                  <a:gd name="connsiteX1" fmla="*/ 345657 w 4814878"/>
                  <a:gd name="connsiteY1" fmla="*/ 775330 h 3694839"/>
                  <a:gd name="connsiteX2" fmla="*/ 1298157 w 4814878"/>
                  <a:gd name="connsiteY2" fmla="*/ 356230 h 3694839"/>
                  <a:gd name="connsiteX3" fmla="*/ 2288757 w 4814878"/>
                  <a:gd name="connsiteY3" fmla="*/ 140330 h 3694839"/>
                  <a:gd name="connsiteX4" fmla="*/ 3203157 w 4814878"/>
                  <a:gd name="connsiteY4" fmla="*/ 330830 h 3694839"/>
                  <a:gd name="connsiteX5" fmla="*/ 3939757 w 4814878"/>
                  <a:gd name="connsiteY5" fmla="*/ 788030 h 3694839"/>
                  <a:gd name="connsiteX6" fmla="*/ 4447757 w 4814878"/>
                  <a:gd name="connsiteY6" fmla="*/ 2121530 h 3694839"/>
                  <a:gd name="connsiteX7" fmla="*/ 3342857 w 4814878"/>
                  <a:gd name="connsiteY7" fmla="*/ 2997830 h 3694839"/>
                  <a:gd name="connsiteX8" fmla="*/ 2136357 w 4814878"/>
                  <a:gd name="connsiteY8" fmla="*/ 3213730 h 3694839"/>
                  <a:gd name="connsiteX9" fmla="*/ 828257 w 4814878"/>
                  <a:gd name="connsiteY9" fmla="*/ 3086730 h 3694839"/>
                  <a:gd name="connsiteX10" fmla="*/ 244057 w 4814878"/>
                  <a:gd name="connsiteY10" fmla="*/ 2146930 h 3694839"/>
                  <a:gd name="connsiteX0" fmla="*/ 454104 w 5024925"/>
                  <a:gd name="connsiteY0" fmla="*/ 2146930 h 3694839"/>
                  <a:gd name="connsiteX1" fmla="*/ 555704 w 5024925"/>
                  <a:gd name="connsiteY1" fmla="*/ 775330 h 3694839"/>
                  <a:gd name="connsiteX2" fmla="*/ 1508204 w 5024925"/>
                  <a:gd name="connsiteY2" fmla="*/ 356230 h 3694839"/>
                  <a:gd name="connsiteX3" fmla="*/ 2498804 w 5024925"/>
                  <a:gd name="connsiteY3" fmla="*/ 140330 h 3694839"/>
                  <a:gd name="connsiteX4" fmla="*/ 3413204 w 5024925"/>
                  <a:gd name="connsiteY4" fmla="*/ 330830 h 3694839"/>
                  <a:gd name="connsiteX5" fmla="*/ 4149804 w 5024925"/>
                  <a:gd name="connsiteY5" fmla="*/ 788030 h 3694839"/>
                  <a:gd name="connsiteX6" fmla="*/ 4657804 w 5024925"/>
                  <a:gd name="connsiteY6" fmla="*/ 2121530 h 3694839"/>
                  <a:gd name="connsiteX7" fmla="*/ 3552904 w 5024925"/>
                  <a:gd name="connsiteY7" fmla="*/ 2997830 h 3694839"/>
                  <a:gd name="connsiteX8" fmla="*/ 2346404 w 5024925"/>
                  <a:gd name="connsiteY8" fmla="*/ 3213730 h 3694839"/>
                  <a:gd name="connsiteX9" fmla="*/ 1038304 w 5024925"/>
                  <a:gd name="connsiteY9" fmla="*/ 3086730 h 3694839"/>
                  <a:gd name="connsiteX10" fmla="*/ 454104 w 5024925"/>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488347 w 5059168"/>
                  <a:gd name="connsiteY0" fmla="*/ 2146930 h 3694839"/>
                  <a:gd name="connsiteX1" fmla="*/ 589947 w 5059168"/>
                  <a:gd name="connsiteY1" fmla="*/ 775330 h 3694839"/>
                  <a:gd name="connsiteX2" fmla="*/ 1542447 w 5059168"/>
                  <a:gd name="connsiteY2" fmla="*/ 356230 h 3694839"/>
                  <a:gd name="connsiteX3" fmla="*/ 2533047 w 5059168"/>
                  <a:gd name="connsiteY3" fmla="*/ 140330 h 3694839"/>
                  <a:gd name="connsiteX4" fmla="*/ 3447447 w 5059168"/>
                  <a:gd name="connsiteY4" fmla="*/ 330830 h 3694839"/>
                  <a:gd name="connsiteX5" fmla="*/ 4184047 w 5059168"/>
                  <a:gd name="connsiteY5" fmla="*/ 788030 h 3694839"/>
                  <a:gd name="connsiteX6" fmla="*/ 4692047 w 5059168"/>
                  <a:gd name="connsiteY6" fmla="*/ 2121530 h 3694839"/>
                  <a:gd name="connsiteX7" fmla="*/ 3587147 w 5059168"/>
                  <a:gd name="connsiteY7" fmla="*/ 2997830 h 3694839"/>
                  <a:gd name="connsiteX8" fmla="*/ 2380647 w 5059168"/>
                  <a:gd name="connsiteY8" fmla="*/ 3213730 h 3694839"/>
                  <a:gd name="connsiteX9" fmla="*/ 1072547 w 5059168"/>
                  <a:gd name="connsiteY9" fmla="*/ 3086730 h 3694839"/>
                  <a:gd name="connsiteX10" fmla="*/ 488347 w 5059168"/>
                  <a:gd name="connsiteY10" fmla="*/ 2146930 h 3694839"/>
                  <a:gd name="connsiteX0" fmla="*/ 518386 w 5089207"/>
                  <a:gd name="connsiteY0" fmla="*/ 2146930 h 3694839"/>
                  <a:gd name="connsiteX1" fmla="*/ 619986 w 5089207"/>
                  <a:gd name="connsiteY1" fmla="*/ 775330 h 3694839"/>
                  <a:gd name="connsiteX2" fmla="*/ 1572486 w 5089207"/>
                  <a:gd name="connsiteY2" fmla="*/ 356230 h 3694839"/>
                  <a:gd name="connsiteX3" fmla="*/ 2563086 w 5089207"/>
                  <a:gd name="connsiteY3" fmla="*/ 140330 h 3694839"/>
                  <a:gd name="connsiteX4" fmla="*/ 3477486 w 5089207"/>
                  <a:gd name="connsiteY4" fmla="*/ 330830 h 3694839"/>
                  <a:gd name="connsiteX5" fmla="*/ 4214086 w 5089207"/>
                  <a:gd name="connsiteY5" fmla="*/ 788030 h 3694839"/>
                  <a:gd name="connsiteX6" fmla="*/ 4722086 w 5089207"/>
                  <a:gd name="connsiteY6" fmla="*/ 2121530 h 3694839"/>
                  <a:gd name="connsiteX7" fmla="*/ 3617186 w 5089207"/>
                  <a:gd name="connsiteY7" fmla="*/ 2997830 h 3694839"/>
                  <a:gd name="connsiteX8" fmla="*/ 2410686 w 5089207"/>
                  <a:gd name="connsiteY8" fmla="*/ 3213730 h 3694839"/>
                  <a:gd name="connsiteX9" fmla="*/ 1102586 w 5089207"/>
                  <a:gd name="connsiteY9" fmla="*/ 3086730 h 3694839"/>
                  <a:gd name="connsiteX10" fmla="*/ 518386 w 5089207"/>
                  <a:gd name="connsiteY10" fmla="*/ 2146930 h 3694839"/>
                  <a:gd name="connsiteX0" fmla="*/ 479570 w 5050391"/>
                  <a:gd name="connsiteY0" fmla="*/ 2146930 h 3694839"/>
                  <a:gd name="connsiteX1" fmla="*/ 581170 w 5050391"/>
                  <a:gd name="connsiteY1" fmla="*/ 775330 h 3694839"/>
                  <a:gd name="connsiteX2" fmla="*/ 1533670 w 5050391"/>
                  <a:gd name="connsiteY2" fmla="*/ 356230 h 3694839"/>
                  <a:gd name="connsiteX3" fmla="*/ 2524270 w 5050391"/>
                  <a:gd name="connsiteY3" fmla="*/ 140330 h 3694839"/>
                  <a:gd name="connsiteX4" fmla="*/ 3438670 w 5050391"/>
                  <a:gd name="connsiteY4" fmla="*/ 330830 h 3694839"/>
                  <a:gd name="connsiteX5" fmla="*/ 4175270 w 5050391"/>
                  <a:gd name="connsiteY5" fmla="*/ 788030 h 3694839"/>
                  <a:gd name="connsiteX6" fmla="*/ 4683270 w 5050391"/>
                  <a:gd name="connsiteY6" fmla="*/ 2121530 h 3694839"/>
                  <a:gd name="connsiteX7" fmla="*/ 3578370 w 5050391"/>
                  <a:gd name="connsiteY7" fmla="*/ 2997830 h 3694839"/>
                  <a:gd name="connsiteX8" fmla="*/ 2371870 w 5050391"/>
                  <a:gd name="connsiteY8" fmla="*/ 3213730 h 3694839"/>
                  <a:gd name="connsiteX9" fmla="*/ 1063770 w 5050391"/>
                  <a:gd name="connsiteY9" fmla="*/ 3086730 h 3694839"/>
                  <a:gd name="connsiteX10" fmla="*/ 479570 w 5050391"/>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 name="connsiteX0" fmla="*/ 475396 w 5046217"/>
                  <a:gd name="connsiteY0" fmla="*/ 2146930 h 3694839"/>
                  <a:gd name="connsiteX1" fmla="*/ 576996 w 5046217"/>
                  <a:gd name="connsiteY1" fmla="*/ 775330 h 3694839"/>
                  <a:gd name="connsiteX2" fmla="*/ 1529496 w 5046217"/>
                  <a:gd name="connsiteY2" fmla="*/ 356230 h 3694839"/>
                  <a:gd name="connsiteX3" fmla="*/ 2520096 w 5046217"/>
                  <a:gd name="connsiteY3" fmla="*/ 140330 h 3694839"/>
                  <a:gd name="connsiteX4" fmla="*/ 3434496 w 5046217"/>
                  <a:gd name="connsiteY4" fmla="*/ 330830 h 3694839"/>
                  <a:gd name="connsiteX5" fmla="*/ 4171096 w 5046217"/>
                  <a:gd name="connsiteY5" fmla="*/ 788030 h 3694839"/>
                  <a:gd name="connsiteX6" fmla="*/ 4679096 w 5046217"/>
                  <a:gd name="connsiteY6" fmla="*/ 2121530 h 3694839"/>
                  <a:gd name="connsiteX7" fmla="*/ 3574196 w 5046217"/>
                  <a:gd name="connsiteY7" fmla="*/ 2997830 h 3694839"/>
                  <a:gd name="connsiteX8" fmla="*/ 2367696 w 5046217"/>
                  <a:gd name="connsiteY8" fmla="*/ 3213730 h 3694839"/>
                  <a:gd name="connsiteX9" fmla="*/ 1059596 w 5046217"/>
                  <a:gd name="connsiteY9" fmla="*/ 3086730 h 3694839"/>
                  <a:gd name="connsiteX10" fmla="*/ 475396 w 5046217"/>
                  <a:gd name="connsiteY10" fmla="*/ 2146930 h 369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46217" h="3694839">
                    <a:moveTo>
                      <a:pt x="475396" y="2146930"/>
                    </a:moveTo>
                    <a:cubicBezTo>
                      <a:pt x="-278137" y="2007230"/>
                      <a:pt x="-53771" y="813430"/>
                      <a:pt x="576996" y="775330"/>
                    </a:cubicBezTo>
                    <a:cubicBezTo>
                      <a:pt x="627796" y="280030"/>
                      <a:pt x="1250096" y="76830"/>
                      <a:pt x="1529496" y="356230"/>
                    </a:cubicBezTo>
                    <a:cubicBezTo>
                      <a:pt x="1707296" y="17563"/>
                      <a:pt x="2126396" y="-130603"/>
                      <a:pt x="2520096" y="140330"/>
                    </a:cubicBezTo>
                    <a:cubicBezTo>
                      <a:pt x="2862996" y="-88270"/>
                      <a:pt x="3243996" y="127630"/>
                      <a:pt x="3434496" y="330830"/>
                    </a:cubicBezTo>
                    <a:cubicBezTo>
                      <a:pt x="3705429" y="267330"/>
                      <a:pt x="4103363" y="470530"/>
                      <a:pt x="4171096" y="788030"/>
                    </a:cubicBezTo>
                    <a:cubicBezTo>
                      <a:pt x="4899229" y="699130"/>
                      <a:pt x="5436863" y="1461130"/>
                      <a:pt x="4679096" y="2121530"/>
                    </a:cubicBezTo>
                    <a:cubicBezTo>
                      <a:pt x="5174396" y="2985130"/>
                      <a:pt x="4069496" y="3442330"/>
                      <a:pt x="3574196" y="2997830"/>
                    </a:cubicBezTo>
                    <a:cubicBezTo>
                      <a:pt x="3807029" y="3704797"/>
                      <a:pt x="2503163" y="4030763"/>
                      <a:pt x="2367696" y="3213730"/>
                    </a:cubicBezTo>
                    <a:cubicBezTo>
                      <a:pt x="2198363" y="3780997"/>
                      <a:pt x="1165429" y="3611663"/>
                      <a:pt x="1059596" y="3086730"/>
                    </a:cubicBezTo>
                    <a:cubicBezTo>
                      <a:pt x="496563" y="3103663"/>
                      <a:pt x="212929" y="2472897"/>
                      <a:pt x="475396" y="2146930"/>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21" name="组合 20">
              <a:extLst>
                <a:ext uri="{FF2B5EF4-FFF2-40B4-BE49-F238E27FC236}">
                  <a16:creationId xmlns:a16="http://schemas.microsoft.com/office/drawing/2014/main" id="{DD3C4D5C-8AAA-489A-B3AC-44BE716978AD}"/>
                </a:ext>
              </a:extLst>
            </p:cNvPr>
            <p:cNvGrpSpPr/>
            <p:nvPr/>
          </p:nvGrpSpPr>
          <p:grpSpPr>
            <a:xfrm>
              <a:off x="564316" y="378816"/>
              <a:ext cx="5393413" cy="3914606"/>
              <a:chOff x="564316" y="378816"/>
              <a:chExt cx="5393413" cy="3914606"/>
            </a:xfrm>
          </p:grpSpPr>
          <p:sp>
            <p:nvSpPr>
              <p:cNvPr id="12" name="任意多边形: 形状 11">
                <a:extLst>
                  <a:ext uri="{FF2B5EF4-FFF2-40B4-BE49-F238E27FC236}">
                    <a16:creationId xmlns:a16="http://schemas.microsoft.com/office/drawing/2014/main" id="{722212AA-F86D-4FEA-A554-6896BB629869}"/>
                  </a:ext>
                </a:extLst>
              </p:cNvPr>
              <p:cNvSpPr/>
              <p:nvPr/>
            </p:nvSpPr>
            <p:spPr>
              <a:xfrm>
                <a:off x="2832100" y="378816"/>
                <a:ext cx="787400" cy="129184"/>
              </a:xfrm>
              <a:custGeom>
                <a:avLst/>
                <a:gdLst>
                  <a:gd name="connsiteX0" fmla="*/ 0 w 787400"/>
                  <a:gd name="connsiteY0" fmla="*/ 0 h 127000"/>
                  <a:gd name="connsiteX1" fmla="*/ 419100 w 787400"/>
                  <a:gd name="connsiteY1" fmla="*/ 127000 h 127000"/>
                  <a:gd name="connsiteX2" fmla="*/ 787400 w 787400"/>
                  <a:gd name="connsiteY2" fmla="*/ 76200 h 127000"/>
                  <a:gd name="connsiteX0" fmla="*/ 0 w 787400"/>
                  <a:gd name="connsiteY0" fmla="*/ 0 h 127000"/>
                  <a:gd name="connsiteX1" fmla="*/ 419100 w 787400"/>
                  <a:gd name="connsiteY1" fmla="*/ 127000 h 127000"/>
                  <a:gd name="connsiteX2" fmla="*/ 787400 w 787400"/>
                  <a:gd name="connsiteY2" fmla="*/ 76200 h 127000"/>
                  <a:gd name="connsiteX0" fmla="*/ 0 w 787400"/>
                  <a:gd name="connsiteY0" fmla="*/ 2184 h 129184"/>
                  <a:gd name="connsiteX1" fmla="*/ 419100 w 787400"/>
                  <a:gd name="connsiteY1" fmla="*/ 129184 h 129184"/>
                  <a:gd name="connsiteX2" fmla="*/ 787400 w 787400"/>
                  <a:gd name="connsiteY2" fmla="*/ 78384 h 129184"/>
                  <a:gd name="connsiteX0" fmla="*/ 0 w 787400"/>
                  <a:gd name="connsiteY0" fmla="*/ 2184 h 129184"/>
                  <a:gd name="connsiteX1" fmla="*/ 419100 w 787400"/>
                  <a:gd name="connsiteY1" fmla="*/ 129184 h 129184"/>
                  <a:gd name="connsiteX2" fmla="*/ 787400 w 787400"/>
                  <a:gd name="connsiteY2" fmla="*/ 78384 h 129184"/>
                  <a:gd name="connsiteX0" fmla="*/ 0 w 787400"/>
                  <a:gd name="connsiteY0" fmla="*/ 2184 h 129184"/>
                  <a:gd name="connsiteX1" fmla="*/ 419100 w 787400"/>
                  <a:gd name="connsiteY1" fmla="*/ 129184 h 129184"/>
                  <a:gd name="connsiteX2" fmla="*/ 787400 w 787400"/>
                  <a:gd name="connsiteY2" fmla="*/ 78384 h 129184"/>
                </a:gdLst>
                <a:ahLst/>
                <a:cxnLst>
                  <a:cxn ang="0">
                    <a:pos x="connsiteX0" y="connsiteY0"/>
                  </a:cxn>
                  <a:cxn ang="0">
                    <a:pos x="connsiteX1" y="connsiteY1"/>
                  </a:cxn>
                  <a:cxn ang="0">
                    <a:pos x="connsiteX2" y="connsiteY2"/>
                  </a:cxn>
                </a:cxnLst>
                <a:rect l="l" t="t" r="r" b="b"/>
                <a:pathLst>
                  <a:path w="787400" h="129184">
                    <a:moveTo>
                      <a:pt x="0" y="2184"/>
                    </a:moveTo>
                    <a:cubicBezTo>
                      <a:pt x="95250" y="67"/>
                      <a:pt x="273050" y="-21099"/>
                      <a:pt x="419100" y="129184"/>
                    </a:cubicBezTo>
                    <a:cubicBezTo>
                      <a:pt x="529167" y="93201"/>
                      <a:pt x="632883" y="38167"/>
                      <a:pt x="787400" y="78384"/>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3" name="任意多边形: 形状 12">
                <a:extLst>
                  <a:ext uri="{FF2B5EF4-FFF2-40B4-BE49-F238E27FC236}">
                    <a16:creationId xmlns:a16="http://schemas.microsoft.com/office/drawing/2014/main" id="{995AEA96-F41B-4DC6-9E67-6D65E3246410}"/>
                  </a:ext>
                </a:extLst>
              </p:cNvPr>
              <p:cNvSpPr/>
              <p:nvPr/>
            </p:nvSpPr>
            <p:spPr>
              <a:xfrm>
                <a:off x="4329430" y="699823"/>
                <a:ext cx="693420" cy="454660"/>
              </a:xfrm>
              <a:custGeom>
                <a:avLst/>
                <a:gdLst>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09600"/>
                  <a:gd name="connsiteY0" fmla="*/ 0 h 508000"/>
                  <a:gd name="connsiteX1" fmla="*/ 609600 w 609600"/>
                  <a:gd name="connsiteY1" fmla="*/ 508000 h 508000"/>
                  <a:gd name="connsiteX0" fmla="*/ 0 w 693420"/>
                  <a:gd name="connsiteY0" fmla="*/ 0 h 454660"/>
                  <a:gd name="connsiteX1" fmla="*/ 693420 w 693420"/>
                  <a:gd name="connsiteY1" fmla="*/ 454660 h 454660"/>
                  <a:gd name="connsiteX0" fmla="*/ 0 w 693420"/>
                  <a:gd name="connsiteY0" fmla="*/ 0 h 454660"/>
                  <a:gd name="connsiteX1" fmla="*/ 693420 w 693420"/>
                  <a:gd name="connsiteY1" fmla="*/ 454660 h 454660"/>
                  <a:gd name="connsiteX0" fmla="*/ 0 w 693420"/>
                  <a:gd name="connsiteY0" fmla="*/ 0 h 454660"/>
                  <a:gd name="connsiteX1" fmla="*/ 693420 w 693420"/>
                  <a:gd name="connsiteY1" fmla="*/ 454660 h 454660"/>
                </a:gdLst>
                <a:ahLst/>
                <a:cxnLst>
                  <a:cxn ang="0">
                    <a:pos x="connsiteX0" y="connsiteY0"/>
                  </a:cxn>
                  <a:cxn ang="0">
                    <a:pos x="connsiteX1" y="connsiteY1"/>
                  </a:cxn>
                </a:cxnLst>
                <a:rect l="l" t="t" r="r" b="b"/>
                <a:pathLst>
                  <a:path w="693420" h="454660">
                    <a:moveTo>
                      <a:pt x="0" y="0"/>
                    </a:moveTo>
                    <a:cubicBezTo>
                      <a:pt x="320040" y="15663"/>
                      <a:pt x="607060" y="169757"/>
                      <a:pt x="693420" y="454660"/>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4" name="任意多边形: 形状 13">
                <a:extLst>
                  <a:ext uri="{FF2B5EF4-FFF2-40B4-BE49-F238E27FC236}">
                    <a16:creationId xmlns:a16="http://schemas.microsoft.com/office/drawing/2014/main" id="{BEC21BA5-5C50-45D7-9578-F48CD8DB701B}"/>
                  </a:ext>
                </a:extLst>
              </p:cNvPr>
              <p:cNvSpPr/>
              <p:nvPr/>
            </p:nvSpPr>
            <p:spPr>
              <a:xfrm>
                <a:off x="5203190" y="1234440"/>
                <a:ext cx="754539" cy="1361183"/>
              </a:xfrm>
              <a:custGeom>
                <a:avLst/>
                <a:gdLst>
                  <a:gd name="connsiteX0" fmla="*/ 520700 w 520700"/>
                  <a:gd name="connsiteY0" fmla="*/ 1358900 h 1358900"/>
                  <a:gd name="connsiteX1" fmla="*/ 0 w 520700"/>
                  <a:gd name="connsiteY1" fmla="*/ 0 h 1358900"/>
                  <a:gd name="connsiteX0" fmla="*/ 520700 w 520700"/>
                  <a:gd name="connsiteY0" fmla="*/ 1358900 h 1358900"/>
                  <a:gd name="connsiteX1" fmla="*/ 0 w 520700"/>
                  <a:gd name="connsiteY1" fmla="*/ 0 h 1358900"/>
                  <a:gd name="connsiteX0" fmla="*/ 520700 w 772251"/>
                  <a:gd name="connsiteY0" fmla="*/ 1358900 h 1358900"/>
                  <a:gd name="connsiteX1" fmla="*/ 0 w 772251"/>
                  <a:gd name="connsiteY1" fmla="*/ 0 h 1358900"/>
                  <a:gd name="connsiteX0" fmla="*/ 520700 w 754539"/>
                  <a:gd name="connsiteY0" fmla="*/ 1361183 h 1361183"/>
                  <a:gd name="connsiteX1" fmla="*/ 0 w 754539"/>
                  <a:gd name="connsiteY1" fmla="*/ 2283 h 1361183"/>
                </a:gdLst>
                <a:ahLst/>
                <a:cxnLst>
                  <a:cxn ang="0">
                    <a:pos x="connsiteX0" y="connsiteY0"/>
                  </a:cxn>
                  <a:cxn ang="0">
                    <a:pos x="connsiteX1" y="connsiteY1"/>
                  </a:cxn>
                </a:cxnLst>
                <a:rect l="l" t="t" r="r" b="b"/>
                <a:pathLst>
                  <a:path w="754539" h="1361183">
                    <a:moveTo>
                      <a:pt x="520700" y="1361183"/>
                    </a:moveTo>
                    <a:cubicBezTo>
                      <a:pt x="1071033" y="692316"/>
                      <a:pt x="548217" y="-46400"/>
                      <a:pt x="0" y="2283"/>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 name="任意多边形: 形状 14">
                <a:extLst>
                  <a:ext uri="{FF2B5EF4-FFF2-40B4-BE49-F238E27FC236}">
                    <a16:creationId xmlns:a16="http://schemas.microsoft.com/office/drawing/2014/main" id="{7A567A10-3D96-4AC6-A356-255C9403AD6F}"/>
                  </a:ext>
                </a:extLst>
              </p:cNvPr>
              <p:cNvSpPr/>
              <p:nvPr/>
            </p:nvSpPr>
            <p:spPr>
              <a:xfrm>
                <a:off x="564316" y="1257300"/>
                <a:ext cx="578684" cy="857250"/>
              </a:xfrm>
              <a:custGeom>
                <a:avLst/>
                <a:gdLst>
                  <a:gd name="connsiteX0" fmla="*/ 660400 w 660400"/>
                  <a:gd name="connsiteY0" fmla="*/ 0 h 819150"/>
                  <a:gd name="connsiteX1" fmla="*/ 0 w 660400"/>
                  <a:gd name="connsiteY1" fmla="*/ 819150 h 819150"/>
                  <a:gd name="connsiteX0" fmla="*/ 647700 w 647700"/>
                  <a:gd name="connsiteY0" fmla="*/ 0 h 781050"/>
                  <a:gd name="connsiteX1" fmla="*/ 0 w 647700"/>
                  <a:gd name="connsiteY1" fmla="*/ 781050 h 781050"/>
                  <a:gd name="connsiteX0" fmla="*/ 647700 w 647700"/>
                  <a:gd name="connsiteY0" fmla="*/ 0 h 781050"/>
                  <a:gd name="connsiteX1" fmla="*/ 0 w 647700"/>
                  <a:gd name="connsiteY1" fmla="*/ 781050 h 781050"/>
                  <a:gd name="connsiteX0" fmla="*/ 647700 w 647700"/>
                  <a:gd name="connsiteY0" fmla="*/ 0 h 781050"/>
                  <a:gd name="connsiteX1" fmla="*/ 0 w 647700"/>
                  <a:gd name="connsiteY1" fmla="*/ 781050 h 781050"/>
                  <a:gd name="connsiteX0" fmla="*/ 571500 w 571500"/>
                  <a:gd name="connsiteY0" fmla="*/ 0 h 857250"/>
                  <a:gd name="connsiteX1" fmla="*/ 0 w 571500"/>
                  <a:gd name="connsiteY1" fmla="*/ 857250 h 857250"/>
                  <a:gd name="connsiteX0" fmla="*/ 578684 w 578684"/>
                  <a:gd name="connsiteY0" fmla="*/ 0 h 857250"/>
                  <a:gd name="connsiteX1" fmla="*/ 7184 w 578684"/>
                  <a:gd name="connsiteY1" fmla="*/ 857250 h 857250"/>
                  <a:gd name="connsiteX0" fmla="*/ 578684 w 578684"/>
                  <a:gd name="connsiteY0" fmla="*/ 0 h 857250"/>
                  <a:gd name="connsiteX1" fmla="*/ 7184 w 578684"/>
                  <a:gd name="connsiteY1" fmla="*/ 857250 h 857250"/>
                </a:gdLst>
                <a:ahLst/>
                <a:cxnLst>
                  <a:cxn ang="0">
                    <a:pos x="connsiteX0" y="connsiteY0"/>
                  </a:cxn>
                  <a:cxn ang="0">
                    <a:pos x="connsiteX1" y="connsiteY1"/>
                  </a:cxn>
                </a:cxnLst>
                <a:rect l="l" t="t" r="r" b="b"/>
                <a:pathLst>
                  <a:path w="578684" h="857250">
                    <a:moveTo>
                      <a:pt x="578684" y="0"/>
                    </a:moveTo>
                    <a:cubicBezTo>
                      <a:pt x="237901" y="15240"/>
                      <a:pt x="-49543" y="426720"/>
                      <a:pt x="7184" y="857250"/>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任意多边形: 形状 15">
                <a:extLst>
                  <a:ext uri="{FF2B5EF4-FFF2-40B4-BE49-F238E27FC236}">
                    <a16:creationId xmlns:a16="http://schemas.microsoft.com/office/drawing/2014/main" id="{BB5C8988-84DA-4932-AD3F-6BD09D93D40B}"/>
                  </a:ext>
                </a:extLst>
              </p:cNvPr>
              <p:cNvSpPr/>
              <p:nvPr/>
            </p:nvSpPr>
            <p:spPr>
              <a:xfrm>
                <a:off x="666750" y="2463800"/>
                <a:ext cx="317500" cy="577850"/>
              </a:xfrm>
              <a:custGeom>
                <a:avLst/>
                <a:gdLst>
                  <a:gd name="connsiteX0" fmla="*/ 0 w 355600"/>
                  <a:gd name="connsiteY0" fmla="*/ 0 h 577850"/>
                  <a:gd name="connsiteX1" fmla="*/ 355600 w 355600"/>
                  <a:gd name="connsiteY1" fmla="*/ 260350 h 577850"/>
                  <a:gd name="connsiteX2" fmla="*/ 304800 w 3556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 name="connsiteX0" fmla="*/ 0 w 317500"/>
                  <a:gd name="connsiteY0" fmla="*/ 0 h 577850"/>
                  <a:gd name="connsiteX1" fmla="*/ 317500 w 317500"/>
                  <a:gd name="connsiteY1" fmla="*/ 260350 h 577850"/>
                  <a:gd name="connsiteX2" fmla="*/ 266700 w 317500"/>
                  <a:gd name="connsiteY2" fmla="*/ 577850 h 577850"/>
                </a:gdLst>
                <a:ahLst/>
                <a:cxnLst>
                  <a:cxn ang="0">
                    <a:pos x="connsiteX0" y="connsiteY0"/>
                  </a:cxn>
                  <a:cxn ang="0">
                    <a:pos x="connsiteX1" y="connsiteY1"/>
                  </a:cxn>
                  <a:cxn ang="0">
                    <a:pos x="connsiteX2" y="connsiteY2"/>
                  </a:cxn>
                </a:cxnLst>
                <a:rect l="l" t="t" r="r" b="b"/>
                <a:pathLst>
                  <a:path w="317500" h="577850">
                    <a:moveTo>
                      <a:pt x="0" y="0"/>
                    </a:moveTo>
                    <a:cubicBezTo>
                      <a:pt x="35983" y="143933"/>
                      <a:pt x="179917" y="205317"/>
                      <a:pt x="317500" y="260350"/>
                    </a:cubicBezTo>
                    <a:cubicBezTo>
                      <a:pt x="243417" y="359833"/>
                      <a:pt x="245533" y="478367"/>
                      <a:pt x="266700" y="577850"/>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8" name="任意多边形: 形状 17">
                <a:extLst>
                  <a:ext uri="{FF2B5EF4-FFF2-40B4-BE49-F238E27FC236}">
                    <a16:creationId xmlns:a16="http://schemas.microsoft.com/office/drawing/2014/main" id="{2D79BDA9-90BF-4DC9-A855-2296791876F1}"/>
                  </a:ext>
                </a:extLst>
              </p:cNvPr>
              <p:cNvSpPr/>
              <p:nvPr/>
            </p:nvSpPr>
            <p:spPr>
              <a:xfrm>
                <a:off x="1066800" y="3479800"/>
                <a:ext cx="806450" cy="577850"/>
              </a:xfrm>
              <a:custGeom>
                <a:avLst/>
                <a:gdLst>
                  <a:gd name="connsiteX0" fmla="*/ 0 w 768350"/>
                  <a:gd name="connsiteY0" fmla="*/ 0 h 571500"/>
                  <a:gd name="connsiteX1" fmla="*/ 654050 w 768350"/>
                  <a:gd name="connsiteY1" fmla="*/ 330200 h 571500"/>
                  <a:gd name="connsiteX2" fmla="*/ 768350 w 768350"/>
                  <a:gd name="connsiteY2" fmla="*/ 571500 h 571500"/>
                  <a:gd name="connsiteX0" fmla="*/ 0 w 768350"/>
                  <a:gd name="connsiteY0" fmla="*/ 0 h 571500"/>
                  <a:gd name="connsiteX1" fmla="*/ 654050 w 768350"/>
                  <a:gd name="connsiteY1" fmla="*/ 330200 h 571500"/>
                  <a:gd name="connsiteX2" fmla="*/ 768350 w 768350"/>
                  <a:gd name="connsiteY2" fmla="*/ 571500 h 571500"/>
                  <a:gd name="connsiteX0" fmla="*/ 0 w 768350"/>
                  <a:gd name="connsiteY0" fmla="*/ 0 h 571500"/>
                  <a:gd name="connsiteX1" fmla="*/ 654050 w 768350"/>
                  <a:gd name="connsiteY1" fmla="*/ 330200 h 571500"/>
                  <a:gd name="connsiteX2" fmla="*/ 768350 w 768350"/>
                  <a:gd name="connsiteY2" fmla="*/ 571500 h 571500"/>
                  <a:gd name="connsiteX0" fmla="*/ 0 w 768350"/>
                  <a:gd name="connsiteY0" fmla="*/ 0 h 571500"/>
                  <a:gd name="connsiteX1" fmla="*/ 654050 w 768350"/>
                  <a:gd name="connsiteY1" fmla="*/ 330200 h 571500"/>
                  <a:gd name="connsiteX2" fmla="*/ 768350 w 768350"/>
                  <a:gd name="connsiteY2" fmla="*/ 571500 h 571500"/>
                  <a:gd name="connsiteX0" fmla="*/ 0 w 806450"/>
                  <a:gd name="connsiteY0" fmla="*/ 0 h 577850"/>
                  <a:gd name="connsiteX1" fmla="*/ 654050 w 806450"/>
                  <a:gd name="connsiteY1" fmla="*/ 3302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 name="connsiteX0" fmla="*/ 0 w 806450"/>
                  <a:gd name="connsiteY0" fmla="*/ 0 h 577850"/>
                  <a:gd name="connsiteX1" fmla="*/ 615950 w 806450"/>
                  <a:gd name="connsiteY1" fmla="*/ 304800 h 577850"/>
                  <a:gd name="connsiteX2" fmla="*/ 806450 w 806450"/>
                  <a:gd name="connsiteY2" fmla="*/ 577850 h 577850"/>
                </a:gdLst>
                <a:ahLst/>
                <a:cxnLst>
                  <a:cxn ang="0">
                    <a:pos x="connsiteX0" y="connsiteY0"/>
                  </a:cxn>
                  <a:cxn ang="0">
                    <a:pos x="connsiteX1" y="connsiteY1"/>
                  </a:cxn>
                  <a:cxn ang="0">
                    <a:pos x="connsiteX2" y="connsiteY2"/>
                  </a:cxn>
                </a:cxnLst>
                <a:rect l="l" t="t" r="r" b="b"/>
                <a:pathLst>
                  <a:path w="806450" h="577850">
                    <a:moveTo>
                      <a:pt x="0" y="0"/>
                    </a:moveTo>
                    <a:cubicBezTo>
                      <a:pt x="122767" y="110067"/>
                      <a:pt x="201083" y="315383"/>
                      <a:pt x="615950" y="304800"/>
                    </a:cubicBezTo>
                    <a:cubicBezTo>
                      <a:pt x="660400" y="493183"/>
                      <a:pt x="736600" y="529167"/>
                      <a:pt x="806450" y="577850"/>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rPr>
                  <a:t>·</a:t>
                </a: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9" name="任意多边形: 形状 18">
                <a:extLst>
                  <a:ext uri="{FF2B5EF4-FFF2-40B4-BE49-F238E27FC236}">
                    <a16:creationId xmlns:a16="http://schemas.microsoft.com/office/drawing/2014/main" id="{4D42AAA1-FA0E-40E1-84EC-3EC99BA2E2CB}"/>
                  </a:ext>
                </a:extLst>
              </p:cNvPr>
              <p:cNvSpPr/>
              <p:nvPr/>
            </p:nvSpPr>
            <p:spPr>
              <a:xfrm>
                <a:off x="2252980" y="4009390"/>
                <a:ext cx="829310" cy="284032"/>
              </a:xfrm>
              <a:custGeom>
                <a:avLst/>
                <a:gdLst>
                  <a:gd name="connsiteX0" fmla="*/ 692150 w 692150"/>
                  <a:gd name="connsiteY0" fmla="*/ 0 h 400050"/>
                  <a:gd name="connsiteX1" fmla="*/ 0 w 692150"/>
                  <a:gd name="connsiteY1" fmla="*/ 400050 h 400050"/>
                  <a:gd name="connsiteX0" fmla="*/ 692150 w 692150"/>
                  <a:gd name="connsiteY0" fmla="*/ 0 h 400050"/>
                  <a:gd name="connsiteX1" fmla="*/ 0 w 692150"/>
                  <a:gd name="connsiteY1" fmla="*/ 400050 h 400050"/>
                  <a:gd name="connsiteX0" fmla="*/ 692150 w 692150"/>
                  <a:gd name="connsiteY0" fmla="*/ 0 h 400050"/>
                  <a:gd name="connsiteX1" fmla="*/ 0 w 692150"/>
                  <a:gd name="connsiteY1" fmla="*/ 400050 h 400050"/>
                  <a:gd name="connsiteX0" fmla="*/ 692150 w 692150"/>
                  <a:gd name="connsiteY0" fmla="*/ 0 h 400050"/>
                  <a:gd name="connsiteX1" fmla="*/ 0 w 692150"/>
                  <a:gd name="connsiteY1" fmla="*/ 400050 h 400050"/>
                  <a:gd name="connsiteX0" fmla="*/ 669290 w 669290"/>
                  <a:gd name="connsiteY0" fmla="*/ 0 h 240208"/>
                  <a:gd name="connsiteX1" fmla="*/ 0 w 669290"/>
                  <a:gd name="connsiteY1" fmla="*/ 240030 h 240208"/>
                  <a:gd name="connsiteX0" fmla="*/ 669290 w 669290"/>
                  <a:gd name="connsiteY0" fmla="*/ 0 h 308610"/>
                  <a:gd name="connsiteX1" fmla="*/ 0 w 669290"/>
                  <a:gd name="connsiteY1" fmla="*/ 308610 h 308610"/>
                  <a:gd name="connsiteX0" fmla="*/ 829310 w 829310"/>
                  <a:gd name="connsiteY0" fmla="*/ 0 h 240208"/>
                  <a:gd name="connsiteX1" fmla="*/ 0 w 829310"/>
                  <a:gd name="connsiteY1" fmla="*/ 240030 h 240208"/>
                  <a:gd name="connsiteX0" fmla="*/ 829310 w 829310"/>
                  <a:gd name="connsiteY0" fmla="*/ 0 h 284032"/>
                  <a:gd name="connsiteX1" fmla="*/ 0 w 829310"/>
                  <a:gd name="connsiteY1" fmla="*/ 240030 h 284032"/>
                </a:gdLst>
                <a:ahLst/>
                <a:cxnLst>
                  <a:cxn ang="0">
                    <a:pos x="connsiteX0" y="connsiteY0"/>
                  </a:cxn>
                  <a:cxn ang="0">
                    <a:pos x="connsiteX1" y="connsiteY1"/>
                  </a:cxn>
                </a:cxnLst>
                <a:rect l="l" t="t" r="r" b="b"/>
                <a:pathLst>
                  <a:path w="829310" h="284032">
                    <a:moveTo>
                      <a:pt x="829310" y="0"/>
                    </a:moveTo>
                    <a:cubicBezTo>
                      <a:pt x="643043" y="304800"/>
                      <a:pt x="226907" y="326390"/>
                      <a:pt x="0" y="240030"/>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任意多边形: 形状 19">
                <a:extLst>
                  <a:ext uri="{FF2B5EF4-FFF2-40B4-BE49-F238E27FC236}">
                    <a16:creationId xmlns:a16="http://schemas.microsoft.com/office/drawing/2014/main" id="{A0A312A6-5AFF-4EAE-A567-8143017A38BC}"/>
                  </a:ext>
                </a:extLst>
              </p:cNvPr>
              <p:cNvSpPr/>
              <p:nvPr/>
            </p:nvSpPr>
            <p:spPr>
              <a:xfrm>
                <a:off x="1866900" y="680081"/>
                <a:ext cx="323850" cy="62867"/>
              </a:xfrm>
              <a:custGeom>
                <a:avLst/>
                <a:gdLst>
                  <a:gd name="connsiteX0" fmla="*/ 0 w 381000"/>
                  <a:gd name="connsiteY0" fmla="*/ 0 h 101600"/>
                  <a:gd name="connsiteX1" fmla="*/ 381000 w 381000"/>
                  <a:gd name="connsiteY1" fmla="*/ 101600 h 101600"/>
                  <a:gd name="connsiteX0" fmla="*/ 0 w 317500"/>
                  <a:gd name="connsiteY0" fmla="*/ 0 h 88900"/>
                  <a:gd name="connsiteX1" fmla="*/ 317500 w 317500"/>
                  <a:gd name="connsiteY1" fmla="*/ 88900 h 88900"/>
                  <a:gd name="connsiteX0" fmla="*/ 0 w 317500"/>
                  <a:gd name="connsiteY0" fmla="*/ 2541 h 91441"/>
                  <a:gd name="connsiteX1" fmla="*/ 317500 w 317500"/>
                  <a:gd name="connsiteY1" fmla="*/ 91441 h 91441"/>
                  <a:gd name="connsiteX0" fmla="*/ 0 w 317500"/>
                  <a:gd name="connsiteY0" fmla="*/ 2541 h 91441"/>
                  <a:gd name="connsiteX1" fmla="*/ 317500 w 317500"/>
                  <a:gd name="connsiteY1" fmla="*/ 91441 h 91441"/>
                  <a:gd name="connsiteX0" fmla="*/ 0 w 317500"/>
                  <a:gd name="connsiteY0" fmla="*/ 4794 h 93694"/>
                  <a:gd name="connsiteX1" fmla="*/ 317500 w 317500"/>
                  <a:gd name="connsiteY1" fmla="*/ 93694 h 93694"/>
                  <a:gd name="connsiteX0" fmla="*/ 0 w 317500"/>
                  <a:gd name="connsiteY0" fmla="*/ 4294 h 93194"/>
                  <a:gd name="connsiteX1" fmla="*/ 317500 w 317500"/>
                  <a:gd name="connsiteY1" fmla="*/ 93194 h 93194"/>
                  <a:gd name="connsiteX0" fmla="*/ 0 w 323850"/>
                  <a:gd name="connsiteY0" fmla="*/ 8743 h 65893"/>
                  <a:gd name="connsiteX1" fmla="*/ 323850 w 323850"/>
                  <a:gd name="connsiteY1" fmla="*/ 65893 h 65893"/>
                  <a:gd name="connsiteX0" fmla="*/ 0 w 323850"/>
                  <a:gd name="connsiteY0" fmla="*/ 5717 h 62867"/>
                  <a:gd name="connsiteX1" fmla="*/ 323850 w 323850"/>
                  <a:gd name="connsiteY1" fmla="*/ 62867 h 62867"/>
                </a:gdLst>
                <a:ahLst/>
                <a:cxnLst>
                  <a:cxn ang="0">
                    <a:pos x="connsiteX0" y="connsiteY0"/>
                  </a:cxn>
                  <a:cxn ang="0">
                    <a:pos x="connsiteX1" y="connsiteY1"/>
                  </a:cxn>
                </a:cxnLst>
                <a:rect l="l" t="t" r="r" b="b"/>
                <a:pathLst>
                  <a:path w="323850" h="62867">
                    <a:moveTo>
                      <a:pt x="0" y="5717"/>
                    </a:moveTo>
                    <a:cubicBezTo>
                      <a:pt x="133350" y="-11216"/>
                      <a:pt x="203200" y="9950"/>
                      <a:pt x="323850" y="62867"/>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3" name="任意多边形: 形状 22">
              <a:extLst>
                <a:ext uri="{FF2B5EF4-FFF2-40B4-BE49-F238E27FC236}">
                  <a16:creationId xmlns:a16="http://schemas.microsoft.com/office/drawing/2014/main" id="{D72F5CF6-CD98-4EC9-BB77-A55936235751}"/>
                </a:ext>
              </a:extLst>
            </p:cNvPr>
            <p:cNvSpPr/>
            <p:nvPr/>
          </p:nvSpPr>
          <p:spPr>
            <a:xfrm>
              <a:off x="4191000" y="3375660"/>
              <a:ext cx="1447800" cy="868680"/>
            </a:xfrm>
            <a:custGeom>
              <a:avLst/>
              <a:gdLst>
                <a:gd name="connsiteX0" fmla="*/ 0 w 1135380"/>
                <a:gd name="connsiteY0" fmla="*/ 472440 h 472440"/>
                <a:gd name="connsiteX1" fmla="*/ 1135380 w 1135380"/>
                <a:gd name="connsiteY1" fmla="*/ 0 h 472440"/>
                <a:gd name="connsiteX0" fmla="*/ 0 w 1135380"/>
                <a:gd name="connsiteY0" fmla="*/ 472440 h 472440"/>
                <a:gd name="connsiteX1" fmla="*/ 213360 w 1135380"/>
                <a:gd name="connsiteY1" fmla="*/ 388620 h 472440"/>
                <a:gd name="connsiteX2" fmla="*/ 1135380 w 1135380"/>
                <a:gd name="connsiteY2" fmla="*/ 0 h 472440"/>
                <a:gd name="connsiteX0" fmla="*/ 0 w 1447800"/>
                <a:gd name="connsiteY0" fmla="*/ 868680 h 868680"/>
                <a:gd name="connsiteX1" fmla="*/ 525780 w 1447800"/>
                <a:gd name="connsiteY1" fmla="*/ 388620 h 868680"/>
                <a:gd name="connsiteX2" fmla="*/ 1447800 w 1447800"/>
                <a:gd name="connsiteY2" fmla="*/ 0 h 868680"/>
                <a:gd name="connsiteX0" fmla="*/ 0 w 1447800"/>
                <a:gd name="connsiteY0" fmla="*/ 868680 h 868680"/>
                <a:gd name="connsiteX1" fmla="*/ 213360 w 1447800"/>
                <a:gd name="connsiteY1" fmla="*/ 434340 h 868680"/>
                <a:gd name="connsiteX2" fmla="*/ 1447800 w 1447800"/>
                <a:gd name="connsiteY2" fmla="*/ 0 h 868680"/>
                <a:gd name="connsiteX0" fmla="*/ 0 w 1447800"/>
                <a:gd name="connsiteY0" fmla="*/ 868680 h 868680"/>
                <a:gd name="connsiteX1" fmla="*/ 213360 w 1447800"/>
                <a:gd name="connsiteY1" fmla="*/ 434340 h 868680"/>
                <a:gd name="connsiteX2" fmla="*/ 1447800 w 1447800"/>
                <a:gd name="connsiteY2" fmla="*/ 0 h 868680"/>
                <a:gd name="connsiteX0" fmla="*/ 0 w 1447800"/>
                <a:gd name="connsiteY0" fmla="*/ 868680 h 868680"/>
                <a:gd name="connsiteX1" fmla="*/ 213360 w 1447800"/>
                <a:gd name="connsiteY1" fmla="*/ 434340 h 868680"/>
                <a:gd name="connsiteX2" fmla="*/ 1447800 w 1447800"/>
                <a:gd name="connsiteY2" fmla="*/ 0 h 868680"/>
                <a:gd name="connsiteX0" fmla="*/ 0 w 1447800"/>
                <a:gd name="connsiteY0" fmla="*/ 868680 h 868680"/>
                <a:gd name="connsiteX1" fmla="*/ 259080 w 1447800"/>
                <a:gd name="connsiteY1" fmla="*/ 365760 h 868680"/>
                <a:gd name="connsiteX2" fmla="*/ 1447800 w 1447800"/>
                <a:gd name="connsiteY2" fmla="*/ 0 h 868680"/>
                <a:gd name="connsiteX0" fmla="*/ 0 w 1447800"/>
                <a:gd name="connsiteY0" fmla="*/ 868680 h 868680"/>
                <a:gd name="connsiteX1" fmla="*/ 259080 w 1447800"/>
                <a:gd name="connsiteY1" fmla="*/ 365760 h 868680"/>
                <a:gd name="connsiteX2" fmla="*/ 1447800 w 1447800"/>
                <a:gd name="connsiteY2" fmla="*/ 0 h 868680"/>
                <a:gd name="connsiteX0" fmla="*/ 0 w 1447800"/>
                <a:gd name="connsiteY0" fmla="*/ 868680 h 868680"/>
                <a:gd name="connsiteX1" fmla="*/ 259080 w 1447800"/>
                <a:gd name="connsiteY1" fmla="*/ 365760 h 868680"/>
                <a:gd name="connsiteX2" fmla="*/ 1447800 w 1447800"/>
                <a:gd name="connsiteY2" fmla="*/ 0 h 868680"/>
              </a:gdLst>
              <a:ahLst/>
              <a:cxnLst>
                <a:cxn ang="0">
                  <a:pos x="connsiteX0" y="connsiteY0"/>
                </a:cxn>
                <a:cxn ang="0">
                  <a:pos x="connsiteX1" y="connsiteY1"/>
                </a:cxn>
                <a:cxn ang="0">
                  <a:pos x="connsiteX2" y="connsiteY2"/>
                </a:cxn>
              </a:cxnLst>
              <a:rect l="l" t="t" r="r" b="b"/>
              <a:pathLst>
                <a:path w="1447800" h="868680">
                  <a:moveTo>
                    <a:pt x="0" y="868680"/>
                  </a:moveTo>
                  <a:cubicBezTo>
                    <a:pt x="170180" y="807720"/>
                    <a:pt x="241300" y="655320"/>
                    <a:pt x="259080" y="365760"/>
                  </a:cubicBezTo>
                  <a:cubicBezTo>
                    <a:pt x="767080" y="673100"/>
                    <a:pt x="1244600" y="401320"/>
                    <a:pt x="1447800" y="0"/>
                  </a:cubicBezTo>
                </a:path>
              </a:pathLst>
            </a:custGeom>
            <a:no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pic>
        <p:nvPicPr>
          <p:cNvPr id="32" name="图片 31">
            <a:extLst>
              <a:ext uri="{FF2B5EF4-FFF2-40B4-BE49-F238E27FC236}">
                <a16:creationId xmlns:a16="http://schemas.microsoft.com/office/drawing/2014/main" id="{E35665DE-0BB6-43EE-BF9C-69D13552E5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rot="10800000" flipH="1">
            <a:off x="10305125" y="0"/>
            <a:ext cx="1886875" cy="2228248"/>
          </a:xfrm>
          <a:custGeom>
            <a:avLst/>
            <a:gdLst>
              <a:gd name="connsiteX0" fmla="*/ 902940 w 2274541"/>
              <a:gd name="connsiteY0" fmla="*/ 0 h 2686050"/>
              <a:gd name="connsiteX1" fmla="*/ 1360140 w 2274541"/>
              <a:gd name="connsiteY1" fmla="*/ 133350 h 2686050"/>
              <a:gd name="connsiteX2" fmla="*/ 1436340 w 2274541"/>
              <a:gd name="connsiteY2" fmla="*/ 133350 h 2686050"/>
              <a:gd name="connsiteX3" fmla="*/ 2274541 w 2274541"/>
              <a:gd name="connsiteY3" fmla="*/ 1399205 h 2686050"/>
              <a:gd name="connsiteX4" fmla="*/ 2274541 w 2274541"/>
              <a:gd name="connsiteY4" fmla="*/ 2686050 h 2686050"/>
              <a:gd name="connsiteX5" fmla="*/ 0 w 2274541"/>
              <a:gd name="connsiteY5" fmla="*/ 2686050 h 2686050"/>
              <a:gd name="connsiteX6" fmla="*/ 0 w 2274541"/>
              <a:gd name="connsiteY6" fmla="*/ 1175526 h 2686050"/>
              <a:gd name="connsiteX7" fmla="*/ 902940 w 2274541"/>
              <a:gd name="connsiteY7" fmla="*/ 0 h 268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4541" h="2686050">
                <a:moveTo>
                  <a:pt x="902940" y="0"/>
                </a:moveTo>
                <a:lnTo>
                  <a:pt x="1360140" y="133350"/>
                </a:lnTo>
                <a:lnTo>
                  <a:pt x="1436340" y="133350"/>
                </a:lnTo>
                <a:lnTo>
                  <a:pt x="2274541" y="1399205"/>
                </a:lnTo>
                <a:lnTo>
                  <a:pt x="2274541" y="2686050"/>
                </a:lnTo>
                <a:lnTo>
                  <a:pt x="0" y="2686050"/>
                </a:lnTo>
                <a:lnTo>
                  <a:pt x="0" y="1175526"/>
                </a:lnTo>
                <a:lnTo>
                  <a:pt x="902940" y="0"/>
                </a:lnTo>
                <a:close/>
              </a:path>
            </a:pathLst>
          </a:custGeom>
        </p:spPr>
      </p:pic>
      <p:pic>
        <p:nvPicPr>
          <p:cNvPr id="33" name="图片 32">
            <a:extLst>
              <a:ext uri="{FF2B5EF4-FFF2-40B4-BE49-F238E27FC236}">
                <a16:creationId xmlns:a16="http://schemas.microsoft.com/office/drawing/2014/main" id="{8296B1CA-F6D8-4F81-B2FB-C6F6809BCC3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rot="10800000" flipH="1">
            <a:off x="1" y="0"/>
            <a:ext cx="1886875" cy="2123313"/>
          </a:xfrm>
          <a:custGeom>
            <a:avLst/>
            <a:gdLst>
              <a:gd name="connsiteX0" fmla="*/ 1386037 w 2801257"/>
              <a:gd name="connsiteY0" fmla="*/ 0 h 3152274"/>
              <a:gd name="connsiteX1" fmla="*/ 2801257 w 2801257"/>
              <a:gd name="connsiteY1" fmla="*/ 190351 h 3152274"/>
              <a:gd name="connsiteX2" fmla="*/ 2801257 w 2801257"/>
              <a:gd name="connsiteY2" fmla="*/ 3152274 h 3152274"/>
              <a:gd name="connsiteX3" fmla="*/ 0 w 2801257"/>
              <a:gd name="connsiteY3" fmla="*/ 3152274 h 3152274"/>
              <a:gd name="connsiteX4" fmla="*/ 0 w 2801257"/>
              <a:gd name="connsiteY4" fmla="*/ 924025 h 3152274"/>
              <a:gd name="connsiteX5" fmla="*/ 529388 w 2801257"/>
              <a:gd name="connsiteY5" fmla="*/ 404261 h 3152274"/>
              <a:gd name="connsiteX6" fmla="*/ 1386037 w 2801257"/>
              <a:gd name="connsiteY6" fmla="*/ 0 h 315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257" h="3152274">
                <a:moveTo>
                  <a:pt x="1386037" y="0"/>
                </a:moveTo>
                <a:lnTo>
                  <a:pt x="2801257" y="190351"/>
                </a:lnTo>
                <a:lnTo>
                  <a:pt x="2801257" y="3152274"/>
                </a:lnTo>
                <a:lnTo>
                  <a:pt x="0" y="3152274"/>
                </a:lnTo>
                <a:lnTo>
                  <a:pt x="0" y="924025"/>
                </a:lnTo>
                <a:lnTo>
                  <a:pt x="529388" y="404261"/>
                </a:lnTo>
                <a:lnTo>
                  <a:pt x="1386037" y="0"/>
                </a:lnTo>
                <a:close/>
              </a:path>
            </a:pathLst>
          </a:custGeom>
        </p:spPr>
      </p:pic>
      <p:pic>
        <p:nvPicPr>
          <p:cNvPr id="25" name="图片 24">
            <a:extLst>
              <a:ext uri="{FF2B5EF4-FFF2-40B4-BE49-F238E27FC236}">
                <a16:creationId xmlns:a16="http://schemas.microsoft.com/office/drawing/2014/main" id="{1CB082E4-A508-4E25-95C5-F146A0E49B2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9917460" y="1"/>
            <a:ext cx="2274541" cy="5571155"/>
          </a:xfrm>
          <a:custGeom>
            <a:avLst/>
            <a:gdLst>
              <a:gd name="connsiteX0" fmla="*/ 0 w 2274541"/>
              <a:gd name="connsiteY0" fmla="*/ 0 h 5571155"/>
              <a:gd name="connsiteX1" fmla="*/ 2274541 w 2274541"/>
              <a:gd name="connsiteY1" fmla="*/ 0 h 5571155"/>
              <a:gd name="connsiteX2" fmla="*/ 2274541 w 2274541"/>
              <a:gd name="connsiteY2" fmla="*/ 5571155 h 5571155"/>
              <a:gd name="connsiteX3" fmla="*/ 1436340 w 2274541"/>
              <a:gd name="connsiteY3" fmla="*/ 4305300 h 5571155"/>
              <a:gd name="connsiteX4" fmla="*/ 1360140 w 2274541"/>
              <a:gd name="connsiteY4" fmla="*/ 4305300 h 5571155"/>
              <a:gd name="connsiteX5" fmla="*/ 902940 w 2274541"/>
              <a:gd name="connsiteY5" fmla="*/ 4171950 h 5571155"/>
              <a:gd name="connsiteX6" fmla="*/ 0 w 2274541"/>
              <a:gd name="connsiteY6" fmla="*/ 5347476 h 5571155"/>
              <a:gd name="connsiteX7" fmla="*/ 0 w 2274541"/>
              <a:gd name="connsiteY7" fmla="*/ 0 h 557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4541" h="5571155">
                <a:moveTo>
                  <a:pt x="0" y="0"/>
                </a:moveTo>
                <a:lnTo>
                  <a:pt x="2274541" y="0"/>
                </a:lnTo>
                <a:lnTo>
                  <a:pt x="2274541" y="5571155"/>
                </a:lnTo>
                <a:lnTo>
                  <a:pt x="1436340" y="4305300"/>
                </a:lnTo>
                <a:lnTo>
                  <a:pt x="1360140" y="4305300"/>
                </a:lnTo>
                <a:lnTo>
                  <a:pt x="902940" y="4171950"/>
                </a:lnTo>
                <a:lnTo>
                  <a:pt x="0" y="5347476"/>
                </a:lnTo>
                <a:lnTo>
                  <a:pt x="0" y="0"/>
                </a:lnTo>
                <a:close/>
              </a:path>
            </a:pathLst>
          </a:custGeom>
        </p:spPr>
      </p:pic>
      <p:pic>
        <p:nvPicPr>
          <p:cNvPr id="26" name="图片 25">
            <a:extLst>
              <a:ext uri="{FF2B5EF4-FFF2-40B4-BE49-F238E27FC236}">
                <a16:creationId xmlns:a16="http://schemas.microsoft.com/office/drawing/2014/main" id="{476C58C0-6461-460D-B545-545E23E4D33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0" y="0"/>
            <a:ext cx="1582878" cy="6858000"/>
          </a:xfrm>
          <a:prstGeom prst="rect">
            <a:avLst/>
          </a:prstGeom>
        </p:spPr>
      </p:pic>
      <p:pic>
        <p:nvPicPr>
          <p:cNvPr id="28" name="图片 27">
            <a:extLst>
              <a:ext uri="{FF2B5EF4-FFF2-40B4-BE49-F238E27FC236}">
                <a16:creationId xmlns:a16="http://schemas.microsoft.com/office/drawing/2014/main" id="{B7E1ABED-A9EF-4D86-81BE-6EDAED0E557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1" y="1"/>
            <a:ext cx="2801257" cy="4629751"/>
          </a:xfrm>
          <a:custGeom>
            <a:avLst/>
            <a:gdLst>
              <a:gd name="connsiteX0" fmla="*/ 0 w 2801257"/>
              <a:gd name="connsiteY0" fmla="*/ 0 h 4629751"/>
              <a:gd name="connsiteX1" fmla="*/ 2801257 w 2801257"/>
              <a:gd name="connsiteY1" fmla="*/ 0 h 4629751"/>
              <a:gd name="connsiteX2" fmla="*/ 2801257 w 2801257"/>
              <a:gd name="connsiteY2" fmla="*/ 3896077 h 4629751"/>
              <a:gd name="connsiteX3" fmla="*/ 1386037 w 2801257"/>
              <a:gd name="connsiteY3" fmla="*/ 3705726 h 4629751"/>
              <a:gd name="connsiteX4" fmla="*/ 529388 w 2801257"/>
              <a:gd name="connsiteY4" fmla="*/ 4109987 h 4629751"/>
              <a:gd name="connsiteX5" fmla="*/ 0 w 2801257"/>
              <a:gd name="connsiteY5" fmla="*/ 4629751 h 4629751"/>
              <a:gd name="connsiteX6" fmla="*/ 0 w 2801257"/>
              <a:gd name="connsiteY6" fmla="*/ 0 h 462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257" h="4629751">
                <a:moveTo>
                  <a:pt x="0" y="0"/>
                </a:moveTo>
                <a:lnTo>
                  <a:pt x="2801257" y="0"/>
                </a:lnTo>
                <a:lnTo>
                  <a:pt x="2801257" y="3896077"/>
                </a:lnTo>
                <a:lnTo>
                  <a:pt x="1386037" y="3705726"/>
                </a:lnTo>
                <a:lnTo>
                  <a:pt x="529388" y="4109987"/>
                </a:lnTo>
                <a:lnTo>
                  <a:pt x="0" y="4629751"/>
                </a:lnTo>
                <a:lnTo>
                  <a:pt x="0" y="0"/>
                </a:lnTo>
                <a:close/>
              </a:path>
            </a:pathLst>
          </a:custGeom>
        </p:spPr>
      </p:pic>
      <p:pic>
        <p:nvPicPr>
          <p:cNvPr id="29" name="图片 28">
            <a:extLst>
              <a:ext uri="{FF2B5EF4-FFF2-40B4-BE49-F238E27FC236}">
                <a16:creationId xmlns:a16="http://schemas.microsoft.com/office/drawing/2014/main" id="{CC28A636-F456-4D8A-9909-A42C4C74C8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669536"/>
            <a:ext cx="12192000" cy="2188464"/>
          </a:xfrm>
          <a:prstGeom prst="rect">
            <a:avLst/>
          </a:prstGeom>
        </p:spPr>
      </p:pic>
      <p:pic>
        <p:nvPicPr>
          <p:cNvPr id="7" name="图片 6">
            <a:extLst>
              <a:ext uri="{FF2B5EF4-FFF2-40B4-BE49-F238E27FC236}">
                <a16:creationId xmlns:a16="http://schemas.microsoft.com/office/drawing/2014/main" id="{FE537A54-5AD7-4ED9-BEE3-64B27BBE24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05277" y="3023555"/>
            <a:ext cx="3414531" cy="3385382"/>
          </a:xfrm>
          <a:prstGeom prst="rect">
            <a:avLst/>
          </a:prstGeom>
        </p:spPr>
      </p:pic>
      <p:pic>
        <p:nvPicPr>
          <p:cNvPr id="30" name="Picture 29">
            <a:extLst>
              <a:ext uri="{FF2B5EF4-FFF2-40B4-BE49-F238E27FC236}">
                <a16:creationId xmlns:a16="http://schemas.microsoft.com/office/drawing/2014/main" id="{F5C4D965-55B6-475C-9389-E0536FA467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26277" y="2113583"/>
            <a:ext cx="5882998" cy="1475395"/>
          </a:xfrm>
          <a:prstGeom prst="rect">
            <a:avLst/>
          </a:prstGeom>
        </p:spPr>
      </p:pic>
    </p:spTree>
    <p:extLst>
      <p:ext uri="{BB962C8B-B14F-4D97-AF65-F5344CB8AC3E}">
        <p14:creationId xmlns:p14="http://schemas.microsoft.com/office/powerpoint/2010/main" val="77810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3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1000" fill="hold"/>
                                        <p:tgtEl>
                                          <p:spTgt spid="30"/>
                                        </p:tgtEl>
                                        <p:attrNameLst>
                                          <p:attrName>ppt_w</p:attrName>
                                        </p:attrNameLst>
                                      </p:cBhvr>
                                      <p:tavLst>
                                        <p:tav tm="0">
                                          <p:val>
                                            <p:fltVal val="0"/>
                                          </p:val>
                                        </p:tav>
                                        <p:tav tm="100000">
                                          <p:val>
                                            <p:strVal val="#ppt_w"/>
                                          </p:val>
                                        </p:tav>
                                      </p:tavLst>
                                    </p:anim>
                                    <p:anim calcmode="lin" valueType="num">
                                      <p:cBhvr>
                                        <p:cTn id="18" dur="1000" fill="hold"/>
                                        <p:tgtEl>
                                          <p:spTgt spid="30"/>
                                        </p:tgtEl>
                                        <p:attrNameLst>
                                          <p:attrName>ppt_h</p:attrName>
                                        </p:attrNameLst>
                                      </p:cBhvr>
                                      <p:tavLst>
                                        <p:tav tm="0">
                                          <p:val>
                                            <p:fltVal val="0"/>
                                          </p:val>
                                        </p:tav>
                                        <p:tav tm="100000">
                                          <p:val>
                                            <p:strVal val="#ppt_h"/>
                                          </p:val>
                                        </p:tav>
                                      </p:tavLst>
                                    </p:anim>
                                    <p:anim calcmode="lin" valueType="num">
                                      <p:cBhvr>
                                        <p:cTn id="19" dur="1000" fill="hold"/>
                                        <p:tgtEl>
                                          <p:spTgt spid="30"/>
                                        </p:tgtEl>
                                        <p:attrNameLst>
                                          <p:attrName>style.rotation</p:attrName>
                                        </p:attrNameLst>
                                      </p:cBhvr>
                                      <p:tavLst>
                                        <p:tav tm="0">
                                          <p:val>
                                            <p:fltVal val="90"/>
                                          </p:val>
                                        </p:tav>
                                        <p:tav tm="100000">
                                          <p:val>
                                            <p:fltVal val="0"/>
                                          </p:val>
                                        </p:tav>
                                      </p:tavLst>
                                    </p:anim>
                                    <p:animEffect transition="in" filter="fade">
                                      <p:cBhvr>
                                        <p:cTn id="20" dur="1000"/>
                                        <p:tgtEl>
                                          <p:spTgt spid="30"/>
                                        </p:tgtEl>
                                      </p:cBhvr>
                                    </p:animEffect>
                                  </p:childTnLst>
                                </p:cTn>
                              </p:par>
                            </p:childTnLst>
                          </p:cTn>
                        </p:par>
                        <p:par>
                          <p:cTn id="21" fill="hold">
                            <p:stCondLst>
                              <p:cond delay="2000"/>
                            </p:stCondLst>
                            <p:childTnLst>
                              <p:par>
                                <p:cTn id="22" presetID="32" presetClass="emph" presetSubtype="0" fill="hold" nodeType="afterEffect">
                                  <p:stCondLst>
                                    <p:cond delay="0"/>
                                  </p:stCondLst>
                                  <p:childTnLst>
                                    <p:animRot by="120000">
                                      <p:cBhvr>
                                        <p:cTn id="23" dur="100" fill="hold">
                                          <p:stCondLst>
                                            <p:cond delay="0"/>
                                          </p:stCondLst>
                                        </p:cTn>
                                        <p:tgtEl>
                                          <p:spTgt spid="30"/>
                                        </p:tgtEl>
                                        <p:attrNameLst>
                                          <p:attrName>r</p:attrName>
                                        </p:attrNameLst>
                                      </p:cBhvr>
                                    </p:animRot>
                                    <p:animRot by="-240000">
                                      <p:cBhvr>
                                        <p:cTn id="24" dur="200" fill="hold">
                                          <p:stCondLst>
                                            <p:cond delay="200"/>
                                          </p:stCondLst>
                                        </p:cTn>
                                        <p:tgtEl>
                                          <p:spTgt spid="30"/>
                                        </p:tgtEl>
                                        <p:attrNameLst>
                                          <p:attrName>r</p:attrName>
                                        </p:attrNameLst>
                                      </p:cBhvr>
                                    </p:animRot>
                                    <p:animRot by="240000">
                                      <p:cBhvr>
                                        <p:cTn id="25" dur="200" fill="hold">
                                          <p:stCondLst>
                                            <p:cond delay="400"/>
                                          </p:stCondLst>
                                        </p:cTn>
                                        <p:tgtEl>
                                          <p:spTgt spid="30"/>
                                        </p:tgtEl>
                                        <p:attrNameLst>
                                          <p:attrName>r</p:attrName>
                                        </p:attrNameLst>
                                      </p:cBhvr>
                                    </p:animRot>
                                    <p:animRot by="-240000">
                                      <p:cBhvr>
                                        <p:cTn id="26" dur="200" fill="hold">
                                          <p:stCondLst>
                                            <p:cond delay="600"/>
                                          </p:stCondLst>
                                        </p:cTn>
                                        <p:tgtEl>
                                          <p:spTgt spid="30"/>
                                        </p:tgtEl>
                                        <p:attrNameLst>
                                          <p:attrName>r</p:attrName>
                                        </p:attrNameLst>
                                      </p:cBhvr>
                                    </p:animRot>
                                    <p:animRot by="120000">
                                      <p:cBhvr>
                                        <p:cTn id="27" dur="200" fill="hold">
                                          <p:stCondLst>
                                            <p:cond delay="800"/>
                                          </p:stCondLst>
                                        </p:cTn>
                                        <p:tgtEl>
                                          <p:spTgt spid="3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E37D1A-896C-4DD5-9E65-988A5E2E2637}"/>
              </a:ext>
            </a:extLst>
          </p:cNvPr>
          <p:cNvPicPr>
            <a:picLocks noChangeAspect="1"/>
          </p:cNvPicPr>
          <p:nvPr/>
        </p:nvPicPr>
        <p:blipFill>
          <a:blip r:embed="rId4"/>
          <a:stretch>
            <a:fillRect/>
          </a:stretch>
        </p:blipFill>
        <p:spPr>
          <a:xfrm>
            <a:off x="0" y="0"/>
            <a:ext cx="12192000" cy="6858000"/>
          </a:xfrm>
          <a:prstGeom prst="rect">
            <a:avLst/>
          </a:prstGeom>
        </p:spPr>
      </p:pic>
      <p:pic>
        <p:nvPicPr>
          <p:cNvPr id="7" name="Google Shape;85;p1">
            <a:hlinkClick r:id="rId5" action="ppaction://hlinksldjump"/>
            <a:extLst>
              <a:ext uri="{FF2B5EF4-FFF2-40B4-BE49-F238E27FC236}">
                <a16:creationId xmlns:a16="http://schemas.microsoft.com/office/drawing/2014/main" id="{603D5EBF-972D-4BE1-AB53-3538730364AF}"/>
              </a:ext>
            </a:extLst>
          </p:cNvPr>
          <p:cNvPicPr preferRelativeResize="0"/>
          <p:nvPr/>
        </p:nvPicPr>
        <p:blipFill rotWithShape="1">
          <a:blip r:embed="rId6">
            <a:alphaModFix/>
          </a:blip>
          <a:srcRect l="43329" t="19446"/>
          <a:stretch/>
        </p:blipFill>
        <p:spPr>
          <a:xfrm>
            <a:off x="9318761" y="2718149"/>
            <a:ext cx="2873239" cy="3813728"/>
          </a:xfrm>
          <a:prstGeom prst="roundRect">
            <a:avLst>
              <a:gd name="adj" fmla="val 16667"/>
            </a:avLst>
          </a:prstGeom>
          <a:noFill/>
          <a:ln>
            <a:noFill/>
          </a:ln>
        </p:spPr>
      </p:pic>
      <p:pic>
        <p:nvPicPr>
          <p:cNvPr id="2" name="Picture 1">
            <a:extLst>
              <a:ext uri="{FF2B5EF4-FFF2-40B4-BE49-F238E27FC236}">
                <a16:creationId xmlns:a16="http://schemas.microsoft.com/office/drawing/2014/main" id="{97D25B77-9F1D-4120-9C05-CB3073F1C797}"/>
              </a:ext>
            </a:extLst>
          </p:cNvPr>
          <p:cNvPicPr>
            <a:picLocks noChangeAspect="1"/>
          </p:cNvPicPr>
          <p:nvPr/>
        </p:nvPicPr>
        <p:blipFill>
          <a:blip r:embed="rId7"/>
          <a:stretch>
            <a:fillRect/>
          </a:stretch>
        </p:blipFill>
        <p:spPr>
          <a:xfrm>
            <a:off x="3271679" y="5489259"/>
            <a:ext cx="6523285" cy="1286367"/>
          </a:xfrm>
          <a:prstGeom prst="rect">
            <a:avLst/>
          </a:prstGeom>
        </p:spPr>
      </p:pic>
      <p:pic>
        <p:nvPicPr>
          <p:cNvPr id="10" name="Giới thiệu trò chơi nhạc dài">
            <a:hlinkClick r:id="" action="ppaction://media"/>
            <a:extLst>
              <a:ext uri="{FF2B5EF4-FFF2-40B4-BE49-F238E27FC236}">
                <a16:creationId xmlns:a16="http://schemas.microsoft.com/office/drawing/2014/main" id="{5105458F-9D84-4D0F-8AD9-BDC9648E38DF}"/>
              </a:ext>
            </a:extLst>
          </p:cNvPr>
          <p:cNvPicPr>
            <a:picLocks noChangeAspect="1"/>
          </p:cNvPicPr>
          <p:nvPr>
            <a:audioFile r:link="rId1"/>
            <p:extLst>
              <p:ext uri="{DAA4B4D4-6D71-4841-9C94-3DE7FCFB9230}">
                <p14:media xmlns:p14="http://schemas.microsoft.com/office/powerpoint/2010/main" r:embed="rId2">
                  <p14:trim st="830"/>
                </p14:media>
              </p:ext>
            </p:extLst>
          </p:nvPr>
        </p:nvPicPr>
        <p:blipFill>
          <a:blip r:embed="rId8"/>
          <a:stretch>
            <a:fillRect/>
          </a:stretch>
        </p:blipFill>
        <p:spPr>
          <a:xfrm>
            <a:off x="230256" y="120955"/>
            <a:ext cx="609600" cy="609600"/>
          </a:xfrm>
          <a:prstGeom prst="rect">
            <a:avLst/>
          </a:prstGeom>
        </p:spPr>
      </p:pic>
    </p:spTree>
    <p:extLst>
      <p:ext uri="{BB962C8B-B14F-4D97-AF65-F5344CB8AC3E}">
        <p14:creationId xmlns:p14="http://schemas.microsoft.com/office/powerpoint/2010/main" val="99428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2" showWhenStopped="0">
                <p:cTn id="14"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5">
            <a:alphaModFix/>
          </a:blip>
          <a:srcRect/>
          <a:stretch/>
        </p:blipFill>
        <p:spPr>
          <a:xfrm>
            <a:off x="0" y="20749"/>
            <a:ext cx="12192000" cy="6858000"/>
          </a:xfrm>
          <a:prstGeom prst="rect">
            <a:avLst/>
          </a:prstGeom>
          <a:noFill/>
          <a:ln>
            <a:noFill/>
          </a:ln>
        </p:spPr>
      </p:pic>
      <p:pic>
        <p:nvPicPr>
          <p:cNvPr id="95" name="Google Shape;95;p2"/>
          <p:cNvPicPr preferRelativeResize="0"/>
          <p:nvPr/>
        </p:nvPicPr>
        <p:blipFill rotWithShape="1">
          <a:blip r:embed="rId6">
            <a:alphaModFix/>
          </a:blip>
          <a:srcRect/>
          <a:stretch/>
        </p:blipFill>
        <p:spPr>
          <a:xfrm>
            <a:off x="902316" y="4292465"/>
            <a:ext cx="1000125" cy="2157413"/>
          </a:xfrm>
          <a:prstGeom prst="rect">
            <a:avLst/>
          </a:prstGeom>
          <a:noFill/>
          <a:ln>
            <a:noFill/>
          </a:ln>
        </p:spPr>
      </p:pic>
      <p:pic>
        <p:nvPicPr>
          <p:cNvPr id="96" name="Google Shape;96;p2"/>
          <p:cNvPicPr preferRelativeResize="0"/>
          <p:nvPr/>
        </p:nvPicPr>
        <p:blipFill rotWithShape="1">
          <a:blip r:embed="rId7">
            <a:alphaModFix/>
          </a:blip>
          <a:srcRect/>
          <a:stretch/>
        </p:blipFill>
        <p:spPr>
          <a:xfrm>
            <a:off x="3188081" y="4316855"/>
            <a:ext cx="1030287" cy="2182813"/>
          </a:xfrm>
          <a:prstGeom prst="rect">
            <a:avLst/>
          </a:prstGeom>
          <a:noFill/>
          <a:ln>
            <a:noFill/>
          </a:ln>
        </p:spPr>
      </p:pic>
      <p:pic>
        <p:nvPicPr>
          <p:cNvPr id="97" name="Google Shape;97;p2"/>
          <p:cNvPicPr preferRelativeResize="0"/>
          <p:nvPr/>
        </p:nvPicPr>
        <p:blipFill rotWithShape="1">
          <a:blip r:embed="rId8">
            <a:alphaModFix/>
          </a:blip>
          <a:srcRect/>
          <a:stretch/>
        </p:blipFill>
        <p:spPr>
          <a:xfrm>
            <a:off x="5464370" y="3904137"/>
            <a:ext cx="1700213" cy="2352675"/>
          </a:xfrm>
          <a:prstGeom prst="rect">
            <a:avLst/>
          </a:prstGeom>
          <a:noFill/>
          <a:ln>
            <a:noFill/>
          </a:ln>
        </p:spPr>
      </p:pic>
      <p:pic>
        <p:nvPicPr>
          <p:cNvPr id="98" name="Google Shape;98;p2"/>
          <p:cNvPicPr preferRelativeResize="0"/>
          <p:nvPr/>
        </p:nvPicPr>
        <p:blipFill rotWithShape="1">
          <a:blip r:embed="rId9">
            <a:alphaModFix/>
          </a:blip>
          <a:srcRect/>
          <a:stretch/>
        </p:blipFill>
        <p:spPr>
          <a:xfrm>
            <a:off x="8318616" y="4292465"/>
            <a:ext cx="1000125" cy="2084387"/>
          </a:xfrm>
          <a:prstGeom prst="rect">
            <a:avLst/>
          </a:prstGeom>
          <a:noFill/>
          <a:ln>
            <a:noFill/>
          </a:ln>
        </p:spPr>
      </p:pic>
      <p:pic>
        <p:nvPicPr>
          <p:cNvPr id="101" name="Google Shape;101;p2">
            <a:hlinkClick r:id="rId10" action="ppaction://hlinksldjump"/>
          </p:cNvPr>
          <p:cNvPicPr preferRelativeResize="0"/>
          <p:nvPr/>
        </p:nvPicPr>
        <p:blipFill rotWithShape="1">
          <a:blip r:embed="rId11">
            <a:alphaModFix/>
          </a:blip>
          <a:srcRect l="43329" t="19446"/>
          <a:stretch/>
        </p:blipFill>
        <p:spPr>
          <a:xfrm>
            <a:off x="8675791" y="2132856"/>
            <a:ext cx="2357024" cy="3350350"/>
          </a:xfrm>
          <a:prstGeom prst="roundRect">
            <a:avLst>
              <a:gd name="adj" fmla="val 16667"/>
            </a:avLst>
          </a:prstGeom>
          <a:noFill/>
          <a:ln>
            <a:noFill/>
          </a:ln>
        </p:spPr>
      </p:pic>
      <p:pic>
        <p:nvPicPr>
          <p:cNvPr id="102" name="Google Shape;102;p2">
            <a:hlinkClick r:id="rId12" action="ppaction://hlinksldjump"/>
          </p:cNvPr>
          <p:cNvPicPr preferRelativeResize="0"/>
          <p:nvPr/>
        </p:nvPicPr>
        <p:blipFill rotWithShape="1">
          <a:blip r:embed="rId13">
            <a:alphaModFix/>
          </a:blip>
          <a:srcRect/>
          <a:stretch/>
        </p:blipFill>
        <p:spPr>
          <a:xfrm>
            <a:off x="893401" y="4278423"/>
            <a:ext cx="1000125" cy="2157413"/>
          </a:xfrm>
          <a:prstGeom prst="rect">
            <a:avLst/>
          </a:prstGeom>
          <a:noFill/>
          <a:ln>
            <a:noFill/>
          </a:ln>
        </p:spPr>
      </p:pic>
      <p:pic>
        <p:nvPicPr>
          <p:cNvPr id="103" name="Google Shape;103;p2">
            <a:hlinkClick r:id="rId14" action="ppaction://hlinksldjump"/>
          </p:cNvPr>
          <p:cNvPicPr preferRelativeResize="0"/>
          <p:nvPr/>
        </p:nvPicPr>
        <p:blipFill rotWithShape="1">
          <a:blip r:embed="rId15">
            <a:alphaModFix/>
          </a:blip>
          <a:srcRect/>
          <a:stretch/>
        </p:blipFill>
        <p:spPr>
          <a:xfrm>
            <a:off x="3188082" y="4316856"/>
            <a:ext cx="1030287" cy="2182813"/>
          </a:xfrm>
          <a:prstGeom prst="rect">
            <a:avLst/>
          </a:prstGeom>
          <a:noFill/>
          <a:ln>
            <a:noFill/>
          </a:ln>
        </p:spPr>
      </p:pic>
      <p:pic>
        <p:nvPicPr>
          <p:cNvPr id="104" name="Google Shape;104;p2">
            <a:hlinkClick r:id="rId16" action="ppaction://hlinksldjump"/>
          </p:cNvPr>
          <p:cNvPicPr preferRelativeResize="0"/>
          <p:nvPr/>
        </p:nvPicPr>
        <p:blipFill rotWithShape="1">
          <a:blip r:embed="rId17">
            <a:alphaModFix/>
          </a:blip>
          <a:srcRect/>
          <a:stretch/>
        </p:blipFill>
        <p:spPr>
          <a:xfrm>
            <a:off x="5464371" y="3904138"/>
            <a:ext cx="1700213" cy="2352675"/>
          </a:xfrm>
          <a:prstGeom prst="rect">
            <a:avLst/>
          </a:prstGeom>
          <a:noFill/>
          <a:ln>
            <a:noFill/>
          </a:ln>
        </p:spPr>
      </p:pic>
      <p:pic>
        <p:nvPicPr>
          <p:cNvPr id="105" name="Google Shape;105;p2">
            <a:hlinkClick r:id="rId18" action="ppaction://hlinksldjump"/>
          </p:cNvPr>
          <p:cNvPicPr preferRelativeResize="0"/>
          <p:nvPr/>
        </p:nvPicPr>
        <p:blipFill rotWithShape="1">
          <a:blip r:embed="rId19">
            <a:alphaModFix/>
          </a:blip>
          <a:srcRect/>
          <a:stretch/>
        </p:blipFill>
        <p:spPr>
          <a:xfrm>
            <a:off x="8318616" y="4278423"/>
            <a:ext cx="1000125" cy="2084387"/>
          </a:xfrm>
          <a:prstGeom prst="rect">
            <a:avLst/>
          </a:prstGeom>
          <a:noFill/>
          <a:ln>
            <a:noFill/>
          </a:ln>
        </p:spPr>
      </p:pic>
      <p:sp>
        <p:nvSpPr>
          <p:cNvPr id="108" name="Google Shape;108;p2"/>
          <p:cNvSpPr/>
          <p:nvPr/>
        </p:nvSpPr>
        <p:spPr>
          <a:xfrm>
            <a:off x="5423564" y="42778"/>
            <a:ext cx="5164422" cy="2090078"/>
          </a:xfrm>
          <a:prstGeom prst="cloudCallout">
            <a:avLst>
              <a:gd name="adj1" fmla="val 20213"/>
              <a:gd name="adj2" fmla="val 90850"/>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4000" b="0" i="0" u="none" strike="noStrike" kern="0" cap="none" spc="0" normalizeH="0" baseline="0" noProof="0">
                <a:ln>
                  <a:noFill/>
                </a:ln>
                <a:solidFill>
                  <a:srgbClr val="000000"/>
                </a:solidFill>
                <a:effectLst/>
                <a:uLnTx/>
                <a:uFillTx/>
                <a:latin typeface="Calibri"/>
                <a:ea typeface="Calibri"/>
                <a:cs typeface="Calibri"/>
                <a:sym typeface="Calibri"/>
              </a:rPr>
              <a:t>Mình tưới chậu hoa nào đây? </a:t>
            </a:r>
            <a:endParaRPr kumimoji="0" sz="40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 name="Arrow: Right 1">
            <a:hlinkClick r:id="rId20" action="ppaction://hlinksldjump"/>
            <a:extLst>
              <a:ext uri="{FF2B5EF4-FFF2-40B4-BE49-F238E27FC236}">
                <a16:creationId xmlns:a16="http://schemas.microsoft.com/office/drawing/2014/main" id="{1F883479-FD76-4EFC-8965-65C5401401F4}"/>
              </a:ext>
            </a:extLst>
          </p:cNvPr>
          <p:cNvSpPr/>
          <p:nvPr/>
        </p:nvSpPr>
        <p:spPr>
          <a:xfrm>
            <a:off x="10239375" y="6069973"/>
            <a:ext cx="1782989" cy="731726"/>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err="1">
                <a:solidFill>
                  <a:srgbClr val="000000"/>
                </a:solidFill>
                <a:latin typeface="Arial"/>
              </a:rPr>
              <a:t>Học</a:t>
            </a:r>
            <a:r>
              <a:rPr lang="en-US" dirty="0">
                <a:solidFill>
                  <a:srgbClr val="000000"/>
                </a:solidFill>
                <a:latin typeface="Arial"/>
              </a:rPr>
              <a:t> </a:t>
            </a:r>
            <a:r>
              <a:rPr lang="en-US" dirty="0" err="1">
                <a:solidFill>
                  <a:srgbClr val="000000"/>
                </a:solidFill>
                <a:latin typeface="Arial"/>
              </a:rPr>
              <a:t>tiếp</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3" name="Tieng-yeah-tre-con-www_nhacchuongvui_com">
            <a:hlinkClick r:id="" action="ppaction://media"/>
            <a:extLst>
              <a:ext uri="{FF2B5EF4-FFF2-40B4-BE49-F238E27FC236}">
                <a16:creationId xmlns:a16="http://schemas.microsoft.com/office/drawing/2014/main" id="{1B420756-3920-4D01-93A1-8E0341C5050A}"/>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2148114" y="-6096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2"/>
                    </p:tgtEl>
                  </p:cond>
                </p:stCondLst>
                <p:endSync evt="end" delay="0">
                  <p:rtn val="all"/>
                </p:endSync>
                <p:childTnLst>
                  <p:par>
                    <p:cTn id="8" fill="hold">
                      <p:stCondLst>
                        <p:cond delay="0"/>
                      </p:stCondLst>
                      <p:childTnLst>
                        <p:par>
                          <p:cTn id="9" fill="hold">
                            <p:stCondLst>
                              <p:cond delay="0"/>
                            </p:stCondLst>
                            <p:childTnLst>
                              <p:par>
                                <p:cTn id="10" presetID="6" presetClass="exit" presetSubtype="32" fill="hold" nodeType="withEffect">
                                  <p:stCondLst>
                                    <p:cond delay="0"/>
                                  </p:stCondLst>
                                  <p:childTnLst>
                                    <p:animEffect transition="out" filter="circle(out)">
                                      <p:cBhvr>
                                        <p:cTn id="11" dur="5000"/>
                                        <p:tgtEl>
                                          <p:spTgt spid="102"/>
                                        </p:tgtEl>
                                      </p:cBhvr>
                                    </p:animEffect>
                                    <p:set>
                                      <p:cBhvr>
                                        <p:cTn id="12" dur="1" fill="hold">
                                          <p:stCondLst>
                                            <p:cond delay="4999"/>
                                          </p:stCondLst>
                                        </p:cTn>
                                        <p:tgtEl>
                                          <p:spTgt spid="102"/>
                                        </p:tgtEl>
                                        <p:attrNameLst>
                                          <p:attrName>style.visibility</p:attrName>
                                        </p:attrNameLst>
                                      </p:cBhvr>
                                      <p:to>
                                        <p:strVal val="hidden"/>
                                      </p:to>
                                    </p:set>
                                  </p:childTnLst>
                                </p:cTn>
                              </p:par>
                              <p:par>
                                <p:cTn id="13" presetID="42" presetClass="path" presetSubtype="0" accel="50000" decel="50000" fill="hold" nodeType="withEffect">
                                  <p:stCondLst>
                                    <p:cond delay="0"/>
                                  </p:stCondLst>
                                  <p:childTnLst>
                                    <p:animMotion origin="layout" path="M -3.125E-6 -4.07407E-6 L -0.61302 0.09445 " pathEditMode="relative" rAng="0" ptsTypes="AA">
                                      <p:cBhvr>
                                        <p:cTn id="14" dur="2000" fill="hold"/>
                                        <p:tgtEl>
                                          <p:spTgt spid="101"/>
                                        </p:tgtEl>
                                        <p:attrNameLst>
                                          <p:attrName>ppt_x</p:attrName>
                                          <p:attrName>ppt_y</p:attrName>
                                        </p:attrNameLst>
                                      </p:cBhvr>
                                      <p:rCtr x="-30651" y="4722"/>
                                    </p:animMotion>
                                  </p:childTnLst>
                                </p:cTn>
                              </p:par>
                            </p:childTnLst>
                          </p:cTn>
                        </p:par>
                      </p:childTnLst>
                    </p:cTn>
                  </p:par>
                </p:childTnLst>
              </p:cTn>
              <p:nextCondLst>
                <p:cond evt="onClick" delay="0">
                  <p:tgtEl>
                    <p:spTgt spid="102"/>
                  </p:tgtEl>
                </p:cond>
              </p:nextCondLst>
            </p:seq>
            <p:seq concurrent="1" nextAc="seek">
              <p:cTn id="15" restart="whenNotActive" fill="hold" evtFilter="cancelBubble" nodeType="interactiveSeq">
                <p:stCondLst>
                  <p:cond evt="onClick" delay="0">
                    <p:tgtEl>
                      <p:spTgt spid="103"/>
                    </p:tgtEl>
                  </p:cond>
                </p:stCondLst>
                <p:endSync evt="end" delay="0">
                  <p:rtn val="all"/>
                </p:endSync>
                <p:childTnLst>
                  <p:par>
                    <p:cTn id="16" fill="hold">
                      <p:stCondLst>
                        <p:cond delay="0"/>
                      </p:stCondLst>
                      <p:childTnLst>
                        <p:par>
                          <p:cTn id="17" fill="hold">
                            <p:stCondLst>
                              <p:cond delay="0"/>
                            </p:stCondLst>
                            <p:childTnLst>
                              <p:par>
                                <p:cTn id="18" presetID="6" presetClass="exit" presetSubtype="32" fill="hold" nodeType="withEffect">
                                  <p:stCondLst>
                                    <p:cond delay="0"/>
                                  </p:stCondLst>
                                  <p:childTnLst>
                                    <p:animEffect transition="out" filter="circle(out)">
                                      <p:cBhvr>
                                        <p:cTn id="19" dur="5000"/>
                                        <p:tgtEl>
                                          <p:spTgt spid="103"/>
                                        </p:tgtEl>
                                      </p:cBhvr>
                                    </p:animEffect>
                                    <p:set>
                                      <p:cBhvr>
                                        <p:cTn id="20" dur="1" fill="hold">
                                          <p:stCondLst>
                                            <p:cond delay="4999"/>
                                          </p:stCondLst>
                                        </p:cTn>
                                        <p:tgtEl>
                                          <p:spTgt spid="103"/>
                                        </p:tgtEl>
                                        <p:attrNameLst>
                                          <p:attrName>style.visibility</p:attrName>
                                        </p:attrNameLst>
                                      </p:cBhvr>
                                      <p:to>
                                        <p:strVal val="hidden"/>
                                      </p:to>
                                    </p:set>
                                  </p:childTnLst>
                                </p:cTn>
                              </p:par>
                              <p:par>
                                <p:cTn id="21" presetID="42" presetClass="path" presetSubtype="0" accel="50000" decel="50000" fill="hold" nodeType="withEffect">
                                  <p:stCondLst>
                                    <p:cond delay="0"/>
                                  </p:stCondLst>
                                  <p:childTnLst>
                                    <p:animMotion origin="layout" path="M -0.61302 0.09445 L -0.42356 0.13357 " pathEditMode="relative" rAng="0" ptsTypes="AA">
                                      <p:cBhvr>
                                        <p:cTn id="22" dur="2000" fill="hold"/>
                                        <p:tgtEl>
                                          <p:spTgt spid="101"/>
                                        </p:tgtEl>
                                        <p:attrNameLst>
                                          <p:attrName>ppt_x</p:attrName>
                                          <p:attrName>ppt_y</p:attrName>
                                        </p:attrNameLst>
                                      </p:cBhvr>
                                      <p:rCtr x="9167" y="1412"/>
                                    </p:animMotion>
                                  </p:childTnLst>
                                </p:cTn>
                              </p:par>
                            </p:childTnLst>
                          </p:cTn>
                        </p:par>
                      </p:childTnLst>
                    </p:cTn>
                  </p:par>
                </p:childTnLst>
              </p:cTn>
              <p:nextCondLst>
                <p:cond evt="onClick" delay="0">
                  <p:tgtEl>
                    <p:spTgt spid="103"/>
                  </p:tgtEl>
                </p:cond>
              </p:nextCondLst>
            </p:seq>
            <p:seq concurrent="1" nextAc="seek">
              <p:cTn id="23" restart="whenNotActive" fill="hold" evtFilter="cancelBubble" nodeType="interactiveSeq">
                <p:stCondLst>
                  <p:cond evt="onClick" delay="0">
                    <p:tgtEl>
                      <p:spTgt spid="104"/>
                    </p:tgtEl>
                  </p:cond>
                </p:stCondLst>
                <p:endSync evt="end" delay="0">
                  <p:rtn val="all"/>
                </p:endSync>
                <p:childTnLst>
                  <p:par>
                    <p:cTn id="24" fill="hold">
                      <p:stCondLst>
                        <p:cond delay="0"/>
                      </p:stCondLst>
                      <p:childTnLst>
                        <p:par>
                          <p:cTn id="25" fill="hold">
                            <p:stCondLst>
                              <p:cond delay="0"/>
                            </p:stCondLst>
                            <p:childTnLst>
                              <p:par>
                                <p:cTn id="26" presetID="6" presetClass="exit" presetSubtype="32" fill="hold" nodeType="withEffect">
                                  <p:stCondLst>
                                    <p:cond delay="0"/>
                                  </p:stCondLst>
                                  <p:childTnLst>
                                    <p:animEffect transition="out" filter="circle(out)">
                                      <p:cBhvr>
                                        <p:cTn id="27" dur="5000"/>
                                        <p:tgtEl>
                                          <p:spTgt spid="104"/>
                                        </p:tgtEl>
                                      </p:cBhvr>
                                    </p:animEffect>
                                    <p:set>
                                      <p:cBhvr>
                                        <p:cTn id="28" dur="1" fill="hold">
                                          <p:stCondLst>
                                            <p:cond delay="4999"/>
                                          </p:stCondLst>
                                        </p:cTn>
                                        <p:tgtEl>
                                          <p:spTgt spid="104"/>
                                        </p:tgtEl>
                                        <p:attrNameLst>
                                          <p:attrName>style.visibility</p:attrName>
                                        </p:attrNameLst>
                                      </p:cBhvr>
                                      <p:to>
                                        <p:strVal val="hidden"/>
                                      </p:to>
                                    </p:set>
                                  </p:childTnLst>
                                </p:cTn>
                              </p:par>
                              <p:par>
                                <p:cTn id="29" presetID="42" presetClass="path" presetSubtype="0" accel="50000" decel="50000" fill="hold" nodeType="withEffect">
                                  <p:stCondLst>
                                    <p:cond delay="0"/>
                                  </p:stCondLst>
                                  <p:childTnLst>
                                    <p:animMotion origin="layout" path="M -0.42356 0.13357 L -0.19544 0.09653 " pathEditMode="relative" rAng="0" ptsTypes="AA">
                                      <p:cBhvr>
                                        <p:cTn id="30" dur="2000" fill="hold"/>
                                        <p:tgtEl>
                                          <p:spTgt spid="101"/>
                                        </p:tgtEl>
                                        <p:attrNameLst>
                                          <p:attrName>ppt_x</p:attrName>
                                          <p:attrName>ppt_y</p:attrName>
                                        </p:attrNameLst>
                                      </p:cBhvr>
                                      <p:rCtr x="11406" y="-1852"/>
                                    </p:animMotion>
                                  </p:childTnLst>
                                </p:cTn>
                              </p:par>
                            </p:childTnLst>
                          </p:cTn>
                        </p:par>
                      </p:childTnLst>
                    </p:cTn>
                  </p:par>
                </p:childTnLst>
              </p:cTn>
              <p:nextCondLst>
                <p:cond evt="onClick" delay="0">
                  <p:tgtEl>
                    <p:spTgt spid="104"/>
                  </p:tgtEl>
                </p:cond>
              </p:nextCondLst>
            </p:seq>
            <p:seq concurrent="1" nextAc="seek">
              <p:cTn id="31" restart="whenNotActive" fill="hold" evtFilter="cancelBubble" nodeType="interactiveSeq">
                <p:stCondLst>
                  <p:cond evt="onClick" delay="0">
                    <p:tgtEl>
                      <p:spTgt spid="105"/>
                    </p:tgtEl>
                  </p:cond>
                </p:stCondLst>
                <p:endSync evt="end" delay="0">
                  <p:rtn val="all"/>
                </p:endSync>
                <p:childTnLst>
                  <p:par>
                    <p:cTn id="32" fill="hold">
                      <p:stCondLst>
                        <p:cond delay="0"/>
                      </p:stCondLst>
                      <p:childTnLst>
                        <p:par>
                          <p:cTn id="33" fill="hold">
                            <p:stCondLst>
                              <p:cond delay="0"/>
                            </p:stCondLst>
                            <p:childTnLst>
                              <p:par>
                                <p:cTn id="34" presetID="6" presetClass="exit" presetSubtype="32" fill="hold" nodeType="withEffect">
                                  <p:stCondLst>
                                    <p:cond delay="0"/>
                                  </p:stCondLst>
                                  <p:childTnLst>
                                    <p:animEffect transition="out" filter="circle(out)">
                                      <p:cBhvr>
                                        <p:cTn id="35" dur="5000"/>
                                        <p:tgtEl>
                                          <p:spTgt spid="105"/>
                                        </p:tgtEl>
                                      </p:cBhvr>
                                    </p:animEffect>
                                    <p:set>
                                      <p:cBhvr>
                                        <p:cTn id="36" dur="1" fill="hold">
                                          <p:stCondLst>
                                            <p:cond delay="4999"/>
                                          </p:stCondLst>
                                        </p:cTn>
                                        <p:tgtEl>
                                          <p:spTgt spid="105"/>
                                        </p:tgtEl>
                                        <p:attrNameLst>
                                          <p:attrName>style.visibility</p:attrName>
                                        </p:attrNameLst>
                                      </p:cBhvr>
                                      <p:to>
                                        <p:strVal val="hidden"/>
                                      </p:to>
                                    </p:set>
                                  </p:childTnLst>
                                </p:cTn>
                              </p:par>
                              <p:par>
                                <p:cTn id="37" presetID="42" presetClass="path" presetSubtype="0" accel="50000" decel="50000" fill="hold" nodeType="withEffect">
                                  <p:stCondLst>
                                    <p:cond delay="0"/>
                                  </p:stCondLst>
                                  <p:childTnLst>
                                    <p:animMotion origin="layout" path="M -0.19544 0.09653 L 0.0168 0.11551 " pathEditMode="relative" rAng="0" ptsTypes="AA">
                                      <p:cBhvr>
                                        <p:cTn id="38" dur="2000" fill="hold"/>
                                        <p:tgtEl>
                                          <p:spTgt spid="101"/>
                                        </p:tgtEl>
                                        <p:attrNameLst>
                                          <p:attrName>ppt_x</p:attrName>
                                          <p:attrName>ppt_y</p:attrName>
                                        </p:attrNameLst>
                                      </p:cBhvr>
                                      <p:rCtr x="10612" y="949"/>
                                    </p:animMotion>
                                  </p:childTnLst>
                                </p:cTn>
                              </p:par>
                            </p:childTnLst>
                          </p:cTn>
                        </p:par>
                      </p:childTnLst>
                    </p:cTn>
                  </p:par>
                </p:childTnLst>
              </p:cTn>
              <p:nextCondLst>
                <p:cond evt="onClick" delay="0">
                  <p:tgtEl>
                    <p:spTgt spid="105"/>
                  </p:tgtEl>
                </p:cond>
              </p:nextCondLst>
            </p:seq>
            <p:audio>
              <p:cMediaNode vol="80000">
                <p:cTn id="39"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5">
            <a:alphaModFix/>
          </a:blip>
          <a:srcRect/>
          <a:stretch/>
        </p:blipFill>
        <p:spPr>
          <a:xfrm>
            <a:off x="0" y="20749"/>
            <a:ext cx="12192000" cy="6858000"/>
          </a:xfrm>
          <a:prstGeom prst="rect">
            <a:avLst/>
          </a:prstGeom>
          <a:noFill/>
          <a:ln>
            <a:noFill/>
          </a:ln>
        </p:spPr>
      </p:pic>
      <p:sp>
        <p:nvSpPr>
          <p:cNvPr id="13" name="Rounded Rectangle 8">
            <a:extLst>
              <a:ext uri="{FF2B5EF4-FFF2-40B4-BE49-F238E27FC236}">
                <a16:creationId xmlns:a16="http://schemas.microsoft.com/office/drawing/2014/main" id="{55A78FB7-D93D-4DFE-AF75-ACF2AE36472D}"/>
              </a:ext>
            </a:extLst>
          </p:cNvPr>
          <p:cNvSpPr/>
          <p:nvPr/>
        </p:nvSpPr>
        <p:spPr>
          <a:xfrm>
            <a:off x="930305" y="658930"/>
            <a:ext cx="10768210" cy="5208814"/>
          </a:xfrm>
          <a:prstGeom prst="roundRect">
            <a:avLst/>
          </a:prstGeom>
          <a:solidFill>
            <a:sysClr val="window" lastClr="FFFFFF">
              <a:alpha val="83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pic>
        <p:nvPicPr>
          <p:cNvPr id="14" name="Google Shape;102;p2">
            <a:hlinkClick r:id="rId6" action="ppaction://hlinksldjump"/>
            <a:extLst>
              <a:ext uri="{FF2B5EF4-FFF2-40B4-BE49-F238E27FC236}">
                <a16:creationId xmlns:a16="http://schemas.microsoft.com/office/drawing/2014/main" id="{316A3DE9-81F2-4670-9943-8D8FAFD70F8F}"/>
              </a:ext>
            </a:extLst>
          </p:cNvPr>
          <p:cNvPicPr preferRelativeResize="0"/>
          <p:nvPr/>
        </p:nvPicPr>
        <p:blipFill rotWithShape="1">
          <a:blip r:embed="rId7">
            <a:alphaModFix/>
          </a:blip>
          <a:srcRect/>
          <a:stretch/>
        </p:blipFill>
        <p:spPr>
          <a:xfrm>
            <a:off x="317485" y="4789037"/>
            <a:ext cx="1000125" cy="2157413"/>
          </a:xfrm>
          <a:prstGeom prst="rect">
            <a:avLst/>
          </a:prstGeom>
          <a:noFill/>
          <a:ln>
            <a:noFill/>
          </a:ln>
        </p:spPr>
      </p:pic>
      <p:pic>
        <p:nvPicPr>
          <p:cNvPr id="16" name="Google Shape;101;p2">
            <a:hlinkClick r:id="rId8" action="ppaction://hlinksldjump"/>
            <a:extLst>
              <a:ext uri="{FF2B5EF4-FFF2-40B4-BE49-F238E27FC236}">
                <a16:creationId xmlns:a16="http://schemas.microsoft.com/office/drawing/2014/main" id="{FC3D2717-FA86-4551-9489-38834099780C}"/>
              </a:ext>
            </a:extLst>
          </p:cNvPr>
          <p:cNvPicPr preferRelativeResize="0"/>
          <p:nvPr/>
        </p:nvPicPr>
        <p:blipFill rotWithShape="1">
          <a:blip r:embed="rId9">
            <a:alphaModFix/>
          </a:blip>
          <a:srcRect l="43329" t="19446"/>
          <a:stretch/>
        </p:blipFill>
        <p:spPr>
          <a:xfrm>
            <a:off x="9220927" y="2551245"/>
            <a:ext cx="2357024" cy="3350350"/>
          </a:xfrm>
          <a:prstGeom prst="roundRect">
            <a:avLst>
              <a:gd name="adj" fmla="val 16667"/>
            </a:avLst>
          </a:prstGeom>
          <a:noFill/>
          <a:ln>
            <a:noFill/>
          </a:ln>
        </p:spPr>
      </p:pic>
      <p:sp>
        <p:nvSpPr>
          <p:cNvPr id="2" name="TextBox 1">
            <a:extLst>
              <a:ext uri="{FF2B5EF4-FFF2-40B4-BE49-F238E27FC236}">
                <a16:creationId xmlns:a16="http://schemas.microsoft.com/office/drawing/2014/main" id="{064620B7-3534-49E5-8A90-1124C024A85D}"/>
              </a:ext>
            </a:extLst>
          </p:cNvPr>
          <p:cNvSpPr txBox="1"/>
          <p:nvPr/>
        </p:nvSpPr>
        <p:spPr>
          <a:xfrm>
            <a:off x="1530627" y="990256"/>
            <a:ext cx="8776252" cy="2165593"/>
          </a:xfrm>
          <a:prstGeom prst="rect">
            <a:avLst/>
          </a:prstGeom>
          <a:noFill/>
        </p:spPr>
        <p:txBody>
          <a:bodyPr wrap="square" rtlCol="0">
            <a:spAutoFit/>
          </a:bodyPr>
          <a:lstStyle/>
          <a:p>
            <a:pPr marL="0" marR="0" algn="ctr">
              <a:lnSpc>
                <a:spcPct val="107000"/>
              </a:lnSpc>
              <a:spcBef>
                <a:spcPts val="0"/>
              </a:spcBef>
              <a:spcAft>
                <a:spcPts val="0"/>
              </a:spcAft>
              <a:tabLst>
                <a:tab pos="1190625" algn="l"/>
              </a:tabLst>
            </a:pPr>
            <a:r>
              <a:rPr lang="vi-VN" sz="3200" dirty="0">
                <a:solidFill>
                  <a:srgbClr val="000000"/>
                </a:solidFill>
                <a:effectLst/>
                <a:ea typeface="Calibri" panose="020F0502020204030204" pitchFamily="34" charset="0"/>
                <a:cs typeface="Times New Roman" panose="02020603050405020304" pitchFamily="18" charset="0"/>
              </a:rPr>
              <a:t>Cây gì lá tựa tai voi</a:t>
            </a:r>
            <a:endParaRPr lang="en-US" sz="3200" dirty="0">
              <a:effectLst/>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tabLst>
                <a:tab pos="1190625" algn="l"/>
              </a:tabLst>
            </a:pPr>
            <a:r>
              <a:rPr lang="vi-VN" sz="3200" dirty="0">
                <a:solidFill>
                  <a:srgbClr val="000000"/>
                </a:solidFill>
                <a:effectLst/>
                <a:ea typeface="Calibri" panose="020F0502020204030204" pitchFamily="34" charset="0"/>
                <a:cs typeface="Times New Roman" panose="02020603050405020304" pitchFamily="18" charset="0"/>
              </a:rPr>
              <a:t>Hà làm ô mát em chơi sân trường</a:t>
            </a:r>
            <a:endParaRPr lang="en-US" sz="3200" dirty="0">
              <a:effectLst/>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tabLst>
                <a:tab pos="1190625" algn="l"/>
              </a:tabLst>
            </a:pPr>
            <a:r>
              <a:rPr lang="vi-VN" sz="3200" dirty="0">
                <a:solidFill>
                  <a:srgbClr val="000000"/>
                </a:solidFill>
                <a:effectLst/>
                <a:ea typeface="Calibri" panose="020F0502020204030204" pitchFamily="34" charset="0"/>
                <a:cs typeface="Times New Roman" panose="02020603050405020304" pitchFamily="18" charset="0"/>
              </a:rPr>
              <a:t>Đông về trơ trụi cành xương</a:t>
            </a:r>
            <a:endParaRPr lang="en-US" sz="3200" dirty="0">
              <a:effectLst/>
              <a:ea typeface="Calibri" panose="020F0502020204030204" pitchFamily="34" charset="0"/>
              <a:cs typeface="Times New Roman" panose="02020603050405020304" pitchFamily="18" charset="0"/>
            </a:endParaRPr>
          </a:p>
          <a:p>
            <a:r>
              <a:rPr lang="vi-VN" sz="3200" dirty="0">
                <a:solidFill>
                  <a:srgbClr val="000000"/>
                </a:solidFill>
                <a:effectLst/>
                <a:ea typeface="Calibri" panose="020F0502020204030204" pitchFamily="34" charset="0"/>
              </a:rPr>
              <a:t>Lá thành mảng nắng nhẹ vương góc chiều</a:t>
            </a:r>
            <a:endParaRPr lang="en-US" sz="3200" dirty="0"/>
          </a:p>
        </p:txBody>
      </p:sp>
      <p:sp>
        <p:nvSpPr>
          <p:cNvPr id="3" name="Rectangle: Rounded Corners 2">
            <a:extLst>
              <a:ext uri="{FF2B5EF4-FFF2-40B4-BE49-F238E27FC236}">
                <a16:creationId xmlns:a16="http://schemas.microsoft.com/office/drawing/2014/main" id="{EC7C9E7E-8D68-4715-884D-EE63501EE21C}"/>
              </a:ext>
            </a:extLst>
          </p:cNvPr>
          <p:cNvSpPr/>
          <p:nvPr/>
        </p:nvSpPr>
        <p:spPr>
          <a:xfrm>
            <a:off x="4217504" y="3886200"/>
            <a:ext cx="3756991" cy="10121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rPr>
              <a:t>Đáp</a:t>
            </a:r>
            <a:r>
              <a:rPr lang="en-US" sz="3200" b="1" dirty="0">
                <a:solidFill>
                  <a:srgbClr val="FF0000"/>
                </a:solidFill>
              </a:rPr>
              <a:t> </a:t>
            </a:r>
            <a:r>
              <a:rPr lang="en-US" sz="3200" b="1" dirty="0" err="1">
                <a:solidFill>
                  <a:srgbClr val="FF0000"/>
                </a:solidFill>
              </a:rPr>
              <a:t>án</a:t>
            </a:r>
            <a:r>
              <a:rPr lang="en-US" sz="3200" b="1" dirty="0">
                <a:solidFill>
                  <a:srgbClr val="FF0000"/>
                </a:solidFill>
              </a:rPr>
              <a:t>: </a:t>
            </a:r>
            <a:r>
              <a:rPr lang="en-US" sz="3200" b="1" dirty="0" err="1">
                <a:solidFill>
                  <a:srgbClr val="FF0000"/>
                </a:solidFill>
              </a:rPr>
              <a:t>Cây</a:t>
            </a:r>
            <a:r>
              <a:rPr lang="en-US" sz="3200" b="1" dirty="0">
                <a:solidFill>
                  <a:srgbClr val="FF0000"/>
                </a:solidFill>
              </a:rPr>
              <a:t> </a:t>
            </a:r>
            <a:r>
              <a:rPr lang="en-US" sz="3200" b="1" dirty="0" err="1">
                <a:solidFill>
                  <a:srgbClr val="FF0000"/>
                </a:solidFill>
              </a:rPr>
              <a:t>bàng</a:t>
            </a:r>
            <a:endParaRPr lang="en-US" sz="3200" b="1" dirty="0">
              <a:solidFill>
                <a:srgbClr val="FF0000"/>
              </a:solidFill>
            </a:endParaRPr>
          </a:p>
        </p:txBody>
      </p:sp>
      <p:pic>
        <p:nvPicPr>
          <p:cNvPr id="9" name="Tieng-ting-www_nhacchuongvui_com">
            <a:hlinkClick r:id="" action="ppaction://media"/>
            <a:extLst>
              <a:ext uri="{FF2B5EF4-FFF2-40B4-BE49-F238E27FC236}">
                <a16:creationId xmlns:a16="http://schemas.microsoft.com/office/drawing/2014/main" id="{02D984CC-5514-46C4-B384-E39C27CEE5F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47749" y="2090363"/>
            <a:ext cx="406400" cy="406400"/>
          </a:xfrm>
          <a:prstGeom prst="rect">
            <a:avLst/>
          </a:prstGeom>
        </p:spPr>
      </p:pic>
    </p:spTree>
    <p:extLst>
      <p:ext uri="{BB962C8B-B14F-4D97-AF65-F5344CB8AC3E}">
        <p14:creationId xmlns:p14="http://schemas.microsoft.com/office/powerpoint/2010/main" val="196315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 presetClass="mediacall" presetSubtype="0" fill="hold" nodeType="afterEffect">
                                  <p:stCondLst>
                                    <p:cond delay="0"/>
                                  </p:stCondLst>
                                  <p:childTnLst>
                                    <p:cmd type="call" cmd="playFrom(0.0)">
                                      <p:cBhvr>
                                        <p:cTn id="25" dur="280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9"/>
                </p:tgtEl>
              </p:cMediaNode>
            </p:audio>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5">
            <a:alphaModFix/>
          </a:blip>
          <a:srcRect/>
          <a:stretch/>
        </p:blipFill>
        <p:spPr>
          <a:xfrm>
            <a:off x="0" y="20749"/>
            <a:ext cx="12192000" cy="6858000"/>
          </a:xfrm>
          <a:prstGeom prst="rect">
            <a:avLst/>
          </a:prstGeom>
          <a:noFill/>
          <a:ln>
            <a:noFill/>
          </a:ln>
        </p:spPr>
      </p:pic>
      <p:sp>
        <p:nvSpPr>
          <p:cNvPr id="13" name="Rounded Rectangle 8">
            <a:extLst>
              <a:ext uri="{FF2B5EF4-FFF2-40B4-BE49-F238E27FC236}">
                <a16:creationId xmlns:a16="http://schemas.microsoft.com/office/drawing/2014/main" id="{55A78FB7-D93D-4DFE-AF75-ACF2AE36472D}"/>
              </a:ext>
            </a:extLst>
          </p:cNvPr>
          <p:cNvSpPr/>
          <p:nvPr/>
        </p:nvSpPr>
        <p:spPr>
          <a:xfrm>
            <a:off x="930305" y="658930"/>
            <a:ext cx="10768210" cy="5208814"/>
          </a:xfrm>
          <a:prstGeom prst="roundRect">
            <a:avLst/>
          </a:prstGeom>
          <a:solidFill>
            <a:sysClr val="window" lastClr="FFFFFF">
              <a:alpha val="83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pic>
        <p:nvPicPr>
          <p:cNvPr id="16" name="Google Shape;101;p2">
            <a:hlinkClick r:id="rId6" action="ppaction://hlinksldjump"/>
            <a:extLst>
              <a:ext uri="{FF2B5EF4-FFF2-40B4-BE49-F238E27FC236}">
                <a16:creationId xmlns:a16="http://schemas.microsoft.com/office/drawing/2014/main" id="{FC3D2717-FA86-4551-9489-38834099780C}"/>
              </a:ext>
            </a:extLst>
          </p:cNvPr>
          <p:cNvPicPr preferRelativeResize="0"/>
          <p:nvPr/>
        </p:nvPicPr>
        <p:blipFill rotWithShape="1">
          <a:blip r:embed="rId7">
            <a:alphaModFix/>
          </a:blip>
          <a:srcRect l="43329" t="19446"/>
          <a:stretch/>
        </p:blipFill>
        <p:spPr>
          <a:xfrm>
            <a:off x="9489517" y="2517394"/>
            <a:ext cx="2357024" cy="3350350"/>
          </a:xfrm>
          <a:prstGeom prst="roundRect">
            <a:avLst>
              <a:gd name="adj" fmla="val 16667"/>
            </a:avLst>
          </a:prstGeom>
          <a:noFill/>
          <a:ln>
            <a:noFill/>
          </a:ln>
        </p:spPr>
      </p:pic>
      <p:pic>
        <p:nvPicPr>
          <p:cNvPr id="7" name="Google Shape;103;p2">
            <a:hlinkClick r:id="rId8" action="ppaction://hlinksldjump"/>
            <a:extLst>
              <a:ext uri="{FF2B5EF4-FFF2-40B4-BE49-F238E27FC236}">
                <a16:creationId xmlns:a16="http://schemas.microsoft.com/office/drawing/2014/main" id="{AE474292-A4F5-4F63-90AE-48932D97A2AE}"/>
              </a:ext>
            </a:extLst>
          </p:cNvPr>
          <p:cNvPicPr preferRelativeResize="0"/>
          <p:nvPr/>
        </p:nvPicPr>
        <p:blipFill rotWithShape="1">
          <a:blip r:embed="rId9">
            <a:alphaModFix/>
          </a:blip>
          <a:srcRect/>
          <a:stretch/>
        </p:blipFill>
        <p:spPr>
          <a:xfrm>
            <a:off x="259771" y="4557486"/>
            <a:ext cx="1341068" cy="2321263"/>
          </a:xfrm>
          <a:prstGeom prst="rect">
            <a:avLst/>
          </a:prstGeom>
          <a:noFill/>
          <a:ln>
            <a:noFill/>
          </a:ln>
        </p:spPr>
      </p:pic>
      <p:sp>
        <p:nvSpPr>
          <p:cNvPr id="8" name="TextBox 7">
            <a:extLst>
              <a:ext uri="{FF2B5EF4-FFF2-40B4-BE49-F238E27FC236}">
                <a16:creationId xmlns:a16="http://schemas.microsoft.com/office/drawing/2014/main" id="{990CFC12-5EE1-4C82-B9DE-11B1C2BFBC7A}"/>
              </a:ext>
            </a:extLst>
          </p:cNvPr>
          <p:cNvSpPr txBox="1"/>
          <p:nvPr/>
        </p:nvSpPr>
        <p:spPr>
          <a:xfrm>
            <a:off x="1530627" y="990256"/>
            <a:ext cx="8776252" cy="2165593"/>
          </a:xfrm>
          <a:prstGeom prst="rect">
            <a:avLst/>
          </a:prstGeom>
          <a:noFill/>
        </p:spPr>
        <p:txBody>
          <a:bodyPr wrap="square" rtlCol="0">
            <a:spAutoFit/>
          </a:bodyPr>
          <a:lstStyle/>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Cây cao bóng cả</a:t>
            </a: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Lá xanh li ti</a:t>
            </a: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Chùm hoa đỏ lửa</a:t>
            </a: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Rung rinh gọi hè.</a:t>
            </a:r>
          </a:p>
        </p:txBody>
      </p:sp>
      <p:sp>
        <p:nvSpPr>
          <p:cNvPr id="9" name="Rectangle: Rounded Corners 8">
            <a:extLst>
              <a:ext uri="{FF2B5EF4-FFF2-40B4-BE49-F238E27FC236}">
                <a16:creationId xmlns:a16="http://schemas.microsoft.com/office/drawing/2014/main" id="{31529FFF-722A-4FB7-8478-D1B9B623A39F}"/>
              </a:ext>
            </a:extLst>
          </p:cNvPr>
          <p:cNvSpPr/>
          <p:nvPr/>
        </p:nvSpPr>
        <p:spPr>
          <a:xfrm>
            <a:off x="3571875" y="4005713"/>
            <a:ext cx="5229225" cy="10121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rPr>
              <a:t>Đáp</a:t>
            </a:r>
            <a:r>
              <a:rPr lang="en-US" sz="3200" b="1" dirty="0">
                <a:solidFill>
                  <a:srgbClr val="FF0000"/>
                </a:solidFill>
              </a:rPr>
              <a:t> </a:t>
            </a:r>
            <a:r>
              <a:rPr lang="en-US" sz="3200" b="1" dirty="0" err="1">
                <a:solidFill>
                  <a:srgbClr val="FF0000"/>
                </a:solidFill>
              </a:rPr>
              <a:t>án</a:t>
            </a:r>
            <a:r>
              <a:rPr lang="en-US" sz="3200" b="1" dirty="0">
                <a:solidFill>
                  <a:srgbClr val="FF0000"/>
                </a:solidFill>
              </a:rPr>
              <a:t>: </a:t>
            </a:r>
            <a:r>
              <a:rPr lang="en-US" sz="3200" b="1" dirty="0" err="1">
                <a:solidFill>
                  <a:srgbClr val="FF0000"/>
                </a:solidFill>
              </a:rPr>
              <a:t>Cây</a:t>
            </a:r>
            <a:r>
              <a:rPr lang="en-US" sz="3200" b="1" dirty="0">
                <a:solidFill>
                  <a:srgbClr val="FF0000"/>
                </a:solidFill>
              </a:rPr>
              <a:t> </a:t>
            </a:r>
            <a:r>
              <a:rPr lang="en-US" sz="3200" b="1" dirty="0" err="1">
                <a:solidFill>
                  <a:srgbClr val="FF0000"/>
                </a:solidFill>
              </a:rPr>
              <a:t>phượng</a:t>
            </a:r>
            <a:r>
              <a:rPr lang="en-US" sz="3200" b="1" dirty="0">
                <a:solidFill>
                  <a:srgbClr val="FF0000"/>
                </a:solidFill>
              </a:rPr>
              <a:t> </a:t>
            </a:r>
            <a:r>
              <a:rPr lang="en-US" sz="3200" b="1" dirty="0" err="1">
                <a:solidFill>
                  <a:srgbClr val="FF0000"/>
                </a:solidFill>
              </a:rPr>
              <a:t>vĩ</a:t>
            </a:r>
            <a:endParaRPr lang="en-US" sz="3200" b="1" dirty="0">
              <a:solidFill>
                <a:srgbClr val="FF0000"/>
              </a:solidFill>
            </a:endParaRPr>
          </a:p>
        </p:txBody>
      </p:sp>
      <p:pic>
        <p:nvPicPr>
          <p:cNvPr id="10" name="Tieng-ting-www_nhacchuongvui_com">
            <a:hlinkClick r:id="" action="ppaction://media"/>
            <a:extLst>
              <a:ext uri="{FF2B5EF4-FFF2-40B4-BE49-F238E27FC236}">
                <a16:creationId xmlns:a16="http://schemas.microsoft.com/office/drawing/2014/main" id="{8C2E8152-F4E1-4B61-88E7-945A2372A85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47749" y="2090363"/>
            <a:ext cx="406400" cy="406400"/>
          </a:xfrm>
          <a:prstGeom prst="rect">
            <a:avLst/>
          </a:prstGeom>
        </p:spPr>
      </p:pic>
    </p:spTree>
    <p:extLst>
      <p:ext uri="{BB962C8B-B14F-4D97-AF65-F5344CB8AC3E}">
        <p14:creationId xmlns:p14="http://schemas.microsoft.com/office/powerpoint/2010/main" val="233743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mediacall" presetSubtype="0" fill="hold" nodeType="afterEffect">
                                  <p:stCondLst>
                                    <p:cond delay="0"/>
                                  </p:stCondLst>
                                  <p:childTnLst>
                                    <p:cmd type="call" cmd="playFrom(0.0)">
                                      <p:cBhvr>
                                        <p:cTn id="31" dur="280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5">
            <a:alphaModFix/>
          </a:blip>
          <a:srcRect/>
          <a:stretch/>
        </p:blipFill>
        <p:spPr>
          <a:xfrm>
            <a:off x="0" y="20749"/>
            <a:ext cx="12192000" cy="6858000"/>
          </a:xfrm>
          <a:prstGeom prst="rect">
            <a:avLst/>
          </a:prstGeom>
          <a:noFill/>
          <a:ln>
            <a:noFill/>
          </a:ln>
        </p:spPr>
      </p:pic>
      <p:sp>
        <p:nvSpPr>
          <p:cNvPr id="13" name="Rounded Rectangle 8">
            <a:extLst>
              <a:ext uri="{FF2B5EF4-FFF2-40B4-BE49-F238E27FC236}">
                <a16:creationId xmlns:a16="http://schemas.microsoft.com/office/drawing/2014/main" id="{55A78FB7-D93D-4DFE-AF75-ACF2AE36472D}"/>
              </a:ext>
            </a:extLst>
          </p:cNvPr>
          <p:cNvSpPr/>
          <p:nvPr/>
        </p:nvSpPr>
        <p:spPr>
          <a:xfrm>
            <a:off x="711895" y="452099"/>
            <a:ext cx="10768210" cy="5208814"/>
          </a:xfrm>
          <a:prstGeom prst="roundRect">
            <a:avLst/>
          </a:prstGeom>
          <a:solidFill>
            <a:sysClr val="window" lastClr="FFFFFF">
              <a:alpha val="83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pic>
        <p:nvPicPr>
          <p:cNvPr id="16" name="Google Shape;101;p2">
            <a:hlinkClick r:id="rId6" action="ppaction://hlinksldjump"/>
            <a:extLst>
              <a:ext uri="{FF2B5EF4-FFF2-40B4-BE49-F238E27FC236}">
                <a16:creationId xmlns:a16="http://schemas.microsoft.com/office/drawing/2014/main" id="{FC3D2717-FA86-4551-9489-38834099780C}"/>
              </a:ext>
            </a:extLst>
          </p:cNvPr>
          <p:cNvPicPr preferRelativeResize="0"/>
          <p:nvPr/>
        </p:nvPicPr>
        <p:blipFill rotWithShape="1">
          <a:blip r:embed="rId7">
            <a:alphaModFix/>
          </a:blip>
          <a:srcRect l="43329" t="19446"/>
          <a:stretch/>
        </p:blipFill>
        <p:spPr>
          <a:xfrm>
            <a:off x="9595120" y="2663527"/>
            <a:ext cx="2357024" cy="3350350"/>
          </a:xfrm>
          <a:prstGeom prst="roundRect">
            <a:avLst>
              <a:gd name="adj" fmla="val 16667"/>
            </a:avLst>
          </a:prstGeom>
          <a:noFill/>
          <a:ln>
            <a:noFill/>
          </a:ln>
        </p:spPr>
      </p:pic>
      <p:pic>
        <p:nvPicPr>
          <p:cNvPr id="7" name="Google Shape;104;p2">
            <a:hlinkClick r:id="rId8" action="ppaction://hlinksldjump"/>
            <a:extLst>
              <a:ext uri="{FF2B5EF4-FFF2-40B4-BE49-F238E27FC236}">
                <a16:creationId xmlns:a16="http://schemas.microsoft.com/office/drawing/2014/main" id="{0EF200E7-218A-4798-87B6-268BF30C4A9F}"/>
              </a:ext>
            </a:extLst>
          </p:cNvPr>
          <p:cNvPicPr preferRelativeResize="0"/>
          <p:nvPr/>
        </p:nvPicPr>
        <p:blipFill rotWithShape="1">
          <a:blip r:embed="rId9">
            <a:alphaModFix/>
          </a:blip>
          <a:srcRect/>
          <a:stretch/>
        </p:blipFill>
        <p:spPr>
          <a:xfrm>
            <a:off x="239856" y="4484576"/>
            <a:ext cx="1700213" cy="2352675"/>
          </a:xfrm>
          <a:prstGeom prst="rect">
            <a:avLst/>
          </a:prstGeom>
          <a:noFill/>
          <a:ln>
            <a:noFill/>
          </a:ln>
        </p:spPr>
      </p:pic>
      <p:sp>
        <p:nvSpPr>
          <p:cNvPr id="8" name="TextBox 7">
            <a:extLst>
              <a:ext uri="{FF2B5EF4-FFF2-40B4-BE49-F238E27FC236}">
                <a16:creationId xmlns:a16="http://schemas.microsoft.com/office/drawing/2014/main" id="{1AFA4ADE-A43B-435F-9C8E-AED3F15699CD}"/>
              </a:ext>
            </a:extLst>
          </p:cNvPr>
          <p:cNvSpPr txBox="1"/>
          <p:nvPr/>
        </p:nvSpPr>
        <p:spPr>
          <a:xfrm>
            <a:off x="1530627" y="990256"/>
            <a:ext cx="8776252" cy="2161810"/>
          </a:xfrm>
          <a:prstGeom prst="rect">
            <a:avLst/>
          </a:prstGeom>
          <a:noFill/>
        </p:spPr>
        <p:txBody>
          <a:bodyPr wrap="square" rtlCol="0">
            <a:spAutoFit/>
          </a:bodyPr>
          <a:lstStyle/>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Cây gì thân cao</a:t>
            </a: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Lá thưa răng lược</a:t>
            </a: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Ai đem nước ngọt</a:t>
            </a: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Đựng đầy quả xanh?</a:t>
            </a:r>
          </a:p>
        </p:txBody>
      </p:sp>
      <p:sp>
        <p:nvSpPr>
          <p:cNvPr id="9" name="Rectangle: Rounded Corners 8">
            <a:extLst>
              <a:ext uri="{FF2B5EF4-FFF2-40B4-BE49-F238E27FC236}">
                <a16:creationId xmlns:a16="http://schemas.microsoft.com/office/drawing/2014/main" id="{2072311B-93C3-400D-873D-FCB9E78130E3}"/>
              </a:ext>
            </a:extLst>
          </p:cNvPr>
          <p:cNvSpPr/>
          <p:nvPr/>
        </p:nvSpPr>
        <p:spPr>
          <a:xfrm>
            <a:off x="3571875" y="4005713"/>
            <a:ext cx="5229225" cy="10121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rPr>
              <a:t>Đáp</a:t>
            </a:r>
            <a:r>
              <a:rPr lang="en-US" sz="3200" b="1" dirty="0">
                <a:solidFill>
                  <a:srgbClr val="FF0000"/>
                </a:solidFill>
              </a:rPr>
              <a:t> </a:t>
            </a:r>
            <a:r>
              <a:rPr lang="en-US" sz="3200" b="1" dirty="0" err="1">
                <a:solidFill>
                  <a:srgbClr val="FF0000"/>
                </a:solidFill>
              </a:rPr>
              <a:t>án</a:t>
            </a:r>
            <a:r>
              <a:rPr lang="en-US" sz="3200" b="1" dirty="0">
                <a:solidFill>
                  <a:srgbClr val="FF0000"/>
                </a:solidFill>
              </a:rPr>
              <a:t>: </a:t>
            </a:r>
            <a:r>
              <a:rPr lang="en-US" sz="3200" b="1" dirty="0" err="1">
                <a:solidFill>
                  <a:srgbClr val="FF0000"/>
                </a:solidFill>
              </a:rPr>
              <a:t>Cây</a:t>
            </a:r>
            <a:r>
              <a:rPr lang="en-US" sz="3200" b="1" dirty="0">
                <a:solidFill>
                  <a:srgbClr val="FF0000"/>
                </a:solidFill>
              </a:rPr>
              <a:t> </a:t>
            </a:r>
            <a:r>
              <a:rPr lang="en-US" sz="3200" b="1" dirty="0" err="1">
                <a:solidFill>
                  <a:srgbClr val="FF0000"/>
                </a:solidFill>
              </a:rPr>
              <a:t>dừa</a:t>
            </a:r>
            <a:endParaRPr lang="en-US" sz="3200" b="1" dirty="0">
              <a:solidFill>
                <a:srgbClr val="FF0000"/>
              </a:solidFill>
            </a:endParaRPr>
          </a:p>
        </p:txBody>
      </p:sp>
      <p:pic>
        <p:nvPicPr>
          <p:cNvPr id="10" name="Tieng-ting-www_nhacchuongvui_com">
            <a:hlinkClick r:id="" action="ppaction://media"/>
            <a:extLst>
              <a:ext uri="{FF2B5EF4-FFF2-40B4-BE49-F238E27FC236}">
                <a16:creationId xmlns:a16="http://schemas.microsoft.com/office/drawing/2014/main" id="{C661D161-5495-41A3-946F-A6302FD595E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47749" y="2090363"/>
            <a:ext cx="406400" cy="406400"/>
          </a:xfrm>
          <a:prstGeom prst="rect">
            <a:avLst/>
          </a:prstGeom>
        </p:spPr>
      </p:pic>
    </p:spTree>
    <p:extLst>
      <p:ext uri="{BB962C8B-B14F-4D97-AF65-F5344CB8AC3E}">
        <p14:creationId xmlns:p14="http://schemas.microsoft.com/office/powerpoint/2010/main" val="207758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mediacall" presetSubtype="0" fill="hold" nodeType="afterEffect">
                                  <p:stCondLst>
                                    <p:cond delay="0"/>
                                  </p:stCondLst>
                                  <p:childTnLst>
                                    <p:cmd type="call" cmd="playFrom(0.0)">
                                      <p:cBhvr>
                                        <p:cTn id="31" dur="280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5">
            <a:alphaModFix/>
          </a:blip>
          <a:srcRect/>
          <a:stretch/>
        </p:blipFill>
        <p:spPr>
          <a:xfrm>
            <a:off x="0" y="20749"/>
            <a:ext cx="12192000" cy="6858000"/>
          </a:xfrm>
          <a:prstGeom prst="rect">
            <a:avLst/>
          </a:prstGeom>
          <a:noFill/>
          <a:ln>
            <a:noFill/>
          </a:ln>
        </p:spPr>
      </p:pic>
      <p:sp>
        <p:nvSpPr>
          <p:cNvPr id="13" name="Rounded Rectangle 8">
            <a:extLst>
              <a:ext uri="{FF2B5EF4-FFF2-40B4-BE49-F238E27FC236}">
                <a16:creationId xmlns:a16="http://schemas.microsoft.com/office/drawing/2014/main" id="{55A78FB7-D93D-4DFE-AF75-ACF2AE36472D}"/>
              </a:ext>
            </a:extLst>
          </p:cNvPr>
          <p:cNvSpPr/>
          <p:nvPr/>
        </p:nvSpPr>
        <p:spPr>
          <a:xfrm>
            <a:off x="711895" y="500262"/>
            <a:ext cx="10768210" cy="5208814"/>
          </a:xfrm>
          <a:prstGeom prst="roundRect">
            <a:avLst/>
          </a:prstGeom>
          <a:solidFill>
            <a:sysClr val="window" lastClr="FFFFFF">
              <a:alpha val="83000"/>
            </a:sysClr>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pic>
        <p:nvPicPr>
          <p:cNvPr id="16" name="Google Shape;101;p2">
            <a:hlinkClick r:id="rId6" action="ppaction://hlinksldjump"/>
            <a:extLst>
              <a:ext uri="{FF2B5EF4-FFF2-40B4-BE49-F238E27FC236}">
                <a16:creationId xmlns:a16="http://schemas.microsoft.com/office/drawing/2014/main" id="{FC3D2717-FA86-4551-9489-38834099780C}"/>
              </a:ext>
            </a:extLst>
          </p:cNvPr>
          <p:cNvPicPr preferRelativeResize="0"/>
          <p:nvPr/>
        </p:nvPicPr>
        <p:blipFill rotWithShape="1">
          <a:blip r:embed="rId7">
            <a:alphaModFix/>
          </a:blip>
          <a:srcRect l="43329" t="19446"/>
          <a:stretch/>
        </p:blipFill>
        <p:spPr>
          <a:xfrm>
            <a:off x="9341491" y="2663527"/>
            <a:ext cx="2357024" cy="3350350"/>
          </a:xfrm>
          <a:prstGeom prst="roundRect">
            <a:avLst>
              <a:gd name="adj" fmla="val 16667"/>
            </a:avLst>
          </a:prstGeom>
          <a:noFill/>
          <a:ln>
            <a:noFill/>
          </a:ln>
        </p:spPr>
      </p:pic>
      <p:pic>
        <p:nvPicPr>
          <p:cNvPr id="8" name="Google Shape;105;p2">
            <a:hlinkClick r:id="rId8" action="ppaction://hlinksldjump"/>
            <a:extLst>
              <a:ext uri="{FF2B5EF4-FFF2-40B4-BE49-F238E27FC236}">
                <a16:creationId xmlns:a16="http://schemas.microsoft.com/office/drawing/2014/main" id="{3F88AF93-92A0-45EE-B51B-A488DD1517B7}"/>
              </a:ext>
            </a:extLst>
          </p:cNvPr>
          <p:cNvPicPr preferRelativeResize="0"/>
          <p:nvPr/>
        </p:nvPicPr>
        <p:blipFill rotWithShape="1">
          <a:blip r:embed="rId9">
            <a:alphaModFix/>
          </a:blip>
          <a:srcRect/>
          <a:stretch/>
        </p:blipFill>
        <p:spPr>
          <a:xfrm>
            <a:off x="493485" y="4666883"/>
            <a:ext cx="1000125" cy="2084387"/>
          </a:xfrm>
          <a:prstGeom prst="rect">
            <a:avLst/>
          </a:prstGeom>
          <a:noFill/>
          <a:ln>
            <a:noFill/>
          </a:ln>
        </p:spPr>
      </p:pic>
      <p:sp>
        <p:nvSpPr>
          <p:cNvPr id="7" name="TextBox 6">
            <a:extLst>
              <a:ext uri="{FF2B5EF4-FFF2-40B4-BE49-F238E27FC236}">
                <a16:creationId xmlns:a16="http://schemas.microsoft.com/office/drawing/2014/main" id="{4CB411FA-B07F-4B75-B403-7811D43E966F}"/>
              </a:ext>
            </a:extLst>
          </p:cNvPr>
          <p:cNvSpPr txBox="1"/>
          <p:nvPr/>
        </p:nvSpPr>
        <p:spPr>
          <a:xfrm>
            <a:off x="1530627" y="990256"/>
            <a:ext cx="8776252" cy="2161810"/>
          </a:xfrm>
          <a:prstGeom prst="rect">
            <a:avLst/>
          </a:prstGeom>
          <a:noFill/>
        </p:spPr>
        <p:txBody>
          <a:bodyPr wrap="square" rtlCol="0">
            <a:spAutoFit/>
          </a:bodyPr>
          <a:lstStyle/>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Cây gì mang dáng quê hương</a:t>
            </a:r>
            <a:endParaRPr lang="en-US" sz="3200" dirty="0">
              <a:solidFill>
                <a:srgbClr val="000000"/>
              </a:solidFill>
              <a:ea typeface="Calibri" panose="020F0502020204030204" pitchFamily="34" charset="0"/>
              <a:cs typeface="Times New Roman" panose="02020603050405020304" pitchFamily="18" charset="0"/>
            </a:endParaRP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Thân chia từng đốt rợp đường em đi</a:t>
            </a:r>
            <a:endParaRPr lang="en-US" sz="3200" dirty="0">
              <a:solidFill>
                <a:srgbClr val="000000"/>
              </a:solidFill>
              <a:ea typeface="Calibri" panose="020F0502020204030204" pitchFamily="34" charset="0"/>
              <a:cs typeface="Times New Roman" panose="02020603050405020304" pitchFamily="18" charset="0"/>
            </a:endParaRP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Mầm non dành tặng thiếu nhi</a:t>
            </a:r>
            <a:endParaRPr lang="en-US" sz="3200" dirty="0">
              <a:solidFill>
                <a:srgbClr val="000000"/>
              </a:solidFill>
              <a:ea typeface="Calibri" panose="020F0502020204030204" pitchFamily="34" charset="0"/>
              <a:cs typeface="Times New Roman" panose="02020603050405020304" pitchFamily="18" charset="0"/>
            </a:endParaRPr>
          </a:p>
          <a:p>
            <a:pPr algn="ctr">
              <a:lnSpc>
                <a:spcPct val="107000"/>
              </a:lnSpc>
              <a:tabLst>
                <a:tab pos="1190625" algn="l"/>
              </a:tabLst>
            </a:pPr>
            <a:r>
              <a:rPr lang="vi-VN" sz="3200" dirty="0">
                <a:solidFill>
                  <a:srgbClr val="000000"/>
                </a:solidFill>
                <a:ea typeface="Calibri" panose="020F0502020204030204" pitchFamily="34" charset="0"/>
                <a:cs typeface="Times New Roman" panose="02020603050405020304" pitchFamily="18" charset="0"/>
              </a:rPr>
              <a:t>Gắn vào huy hiệu em ghi tạc lòng </a:t>
            </a:r>
          </a:p>
        </p:txBody>
      </p:sp>
      <p:sp>
        <p:nvSpPr>
          <p:cNvPr id="9" name="Rectangle: Rounded Corners 8">
            <a:extLst>
              <a:ext uri="{FF2B5EF4-FFF2-40B4-BE49-F238E27FC236}">
                <a16:creationId xmlns:a16="http://schemas.microsoft.com/office/drawing/2014/main" id="{6A979D24-85FB-4ED4-A7D3-6E52C979B6AF}"/>
              </a:ext>
            </a:extLst>
          </p:cNvPr>
          <p:cNvSpPr/>
          <p:nvPr/>
        </p:nvSpPr>
        <p:spPr>
          <a:xfrm>
            <a:off x="3571875" y="4005713"/>
            <a:ext cx="5229225" cy="101216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err="1">
                <a:solidFill>
                  <a:srgbClr val="FF0000"/>
                </a:solidFill>
              </a:rPr>
              <a:t>Đáp</a:t>
            </a:r>
            <a:r>
              <a:rPr lang="en-US" sz="3200" b="1" dirty="0">
                <a:solidFill>
                  <a:srgbClr val="FF0000"/>
                </a:solidFill>
              </a:rPr>
              <a:t> </a:t>
            </a:r>
            <a:r>
              <a:rPr lang="en-US" sz="3200" b="1" dirty="0" err="1">
                <a:solidFill>
                  <a:srgbClr val="FF0000"/>
                </a:solidFill>
              </a:rPr>
              <a:t>án</a:t>
            </a:r>
            <a:r>
              <a:rPr lang="en-US" sz="3200" b="1" dirty="0">
                <a:solidFill>
                  <a:srgbClr val="FF0000"/>
                </a:solidFill>
              </a:rPr>
              <a:t>: </a:t>
            </a:r>
            <a:r>
              <a:rPr lang="en-US" sz="3200" b="1" dirty="0" err="1">
                <a:solidFill>
                  <a:srgbClr val="FF0000"/>
                </a:solidFill>
              </a:rPr>
              <a:t>Cây</a:t>
            </a:r>
            <a:r>
              <a:rPr lang="en-US" sz="3200" b="1" dirty="0">
                <a:solidFill>
                  <a:srgbClr val="FF0000"/>
                </a:solidFill>
              </a:rPr>
              <a:t> </a:t>
            </a:r>
            <a:r>
              <a:rPr lang="en-US" sz="3200" b="1" dirty="0" err="1">
                <a:solidFill>
                  <a:srgbClr val="FF0000"/>
                </a:solidFill>
              </a:rPr>
              <a:t>tre</a:t>
            </a:r>
            <a:endParaRPr lang="en-US" sz="3200" b="1" dirty="0">
              <a:solidFill>
                <a:srgbClr val="FF0000"/>
              </a:solidFill>
            </a:endParaRPr>
          </a:p>
        </p:txBody>
      </p:sp>
      <p:pic>
        <p:nvPicPr>
          <p:cNvPr id="10" name="Tieng-ting-www_nhacchuongvui_com">
            <a:hlinkClick r:id="" action="ppaction://media"/>
            <a:extLst>
              <a:ext uri="{FF2B5EF4-FFF2-40B4-BE49-F238E27FC236}">
                <a16:creationId xmlns:a16="http://schemas.microsoft.com/office/drawing/2014/main" id="{B4903D06-691F-4386-8F25-BA98A412944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47749" y="2090363"/>
            <a:ext cx="406400" cy="406400"/>
          </a:xfrm>
          <a:prstGeom prst="rect">
            <a:avLst/>
          </a:prstGeom>
        </p:spPr>
      </p:pic>
    </p:spTree>
    <p:extLst>
      <p:ext uri="{BB962C8B-B14F-4D97-AF65-F5344CB8AC3E}">
        <p14:creationId xmlns:p14="http://schemas.microsoft.com/office/powerpoint/2010/main" val="190781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 presetClass="mediacall" presetSubtype="0" fill="hold" nodeType="afterEffect">
                                  <p:stCondLst>
                                    <p:cond delay="0"/>
                                  </p:stCondLst>
                                  <p:childTnLst>
                                    <p:cmd type="call" cmd="playFrom(0.0)">
                                      <p:cBhvr>
                                        <p:cTn id="31" dur="280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0"/>
                </p:tgtEl>
              </p:cMediaNode>
            </p:audio>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2"/>
          <a:srcRect l="24948" t="4345" r="4820" b="55235"/>
          <a:stretch/>
        </p:blipFill>
        <p:spPr>
          <a:xfrm>
            <a:off x="-2" y="-1"/>
            <a:ext cx="12192002" cy="6885719"/>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059" y="696686"/>
            <a:ext cx="10429314" cy="5316817"/>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50048"/>
          <a:stretch/>
        </p:blipFill>
        <p:spPr>
          <a:xfrm flipH="1">
            <a:off x="-2" y="4441371"/>
            <a:ext cx="12192002" cy="2444348"/>
          </a:xfrm>
          <a:prstGeom prst="rect">
            <a:avLst/>
          </a:prstGeom>
        </p:spPr>
      </p:pic>
      <p:pic>
        <p:nvPicPr>
          <p:cNvPr id="18" name="图片 17">
            <a:extLst>
              <a:ext uri="{FF2B5EF4-FFF2-40B4-BE49-F238E27FC236}">
                <a16:creationId xmlns:a16="http://schemas.microsoft.com/office/drawing/2014/main" id="{1A6DFD6F-1FC6-4A0B-977F-8D09EB9D08FF}"/>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l="48208" t="-2653" r="480"/>
          <a:stretch/>
        </p:blipFill>
        <p:spPr>
          <a:xfrm flipV="1">
            <a:off x="8967639" y="0"/>
            <a:ext cx="3224361" cy="1577094"/>
          </a:xfrm>
          <a:prstGeom prst="rect">
            <a:avLst/>
          </a:prstGeom>
        </p:spPr>
      </p:pic>
      <p:pic>
        <p:nvPicPr>
          <p:cNvPr id="23" name="图片 22">
            <a:extLst>
              <a:ext uri="{FF2B5EF4-FFF2-40B4-BE49-F238E27FC236}">
                <a16:creationId xmlns:a16="http://schemas.microsoft.com/office/drawing/2014/main" id="{1A6DFD6F-1FC6-4A0B-977F-8D09EB9D08FF}"/>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l="48208" t="-2653" r="480"/>
          <a:stretch/>
        </p:blipFill>
        <p:spPr>
          <a:xfrm flipH="1" flipV="1">
            <a:off x="0" y="0"/>
            <a:ext cx="3224361" cy="1577094"/>
          </a:xfrm>
          <a:prstGeom prst="rect">
            <a:avLst/>
          </a:prstGeom>
        </p:spPr>
      </p:pic>
      <p:pic>
        <p:nvPicPr>
          <p:cNvPr id="8" name="图片 7"/>
          <p:cNvPicPr>
            <a:picLocks noChangeAspect="1"/>
          </p:cNvPicPr>
          <p:nvPr/>
        </p:nvPicPr>
        <p:blipFill rotWithShape="1">
          <a:blip r:embed="rId7" cstate="print">
            <a:extLst>
              <a:ext uri="{28A0092B-C50C-407E-A947-70E740481C1C}">
                <a14:useLocalDpi xmlns:a14="http://schemas.microsoft.com/office/drawing/2010/main" val="0"/>
              </a:ext>
            </a:extLst>
          </a:blip>
          <a:srcRect t="17046" r="46220" b="15574"/>
          <a:stretch/>
        </p:blipFill>
        <p:spPr>
          <a:xfrm>
            <a:off x="0" y="2772978"/>
            <a:ext cx="3017139" cy="378020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39063" t="14991" r="5461" b="15724"/>
          <a:stretch/>
        </p:blipFill>
        <p:spPr>
          <a:xfrm>
            <a:off x="9387315" y="3150857"/>
            <a:ext cx="2990456" cy="3734861"/>
          </a:xfrm>
          <a:prstGeom prst="rect">
            <a:avLst/>
          </a:prstGeom>
        </p:spPr>
      </p:pic>
      <p:pic>
        <p:nvPicPr>
          <p:cNvPr id="2" name="Picture 1">
            <a:extLst>
              <a:ext uri="{FF2B5EF4-FFF2-40B4-BE49-F238E27FC236}">
                <a16:creationId xmlns:a16="http://schemas.microsoft.com/office/drawing/2014/main" id="{7C3119E2-0E73-43B8-BD66-580F24EDA378}"/>
              </a:ext>
            </a:extLst>
          </p:cNvPr>
          <p:cNvPicPr>
            <a:picLocks noChangeAspect="1"/>
          </p:cNvPicPr>
          <p:nvPr/>
        </p:nvPicPr>
        <p:blipFill>
          <a:blip r:embed="rId9"/>
          <a:stretch>
            <a:fillRect/>
          </a:stretch>
        </p:blipFill>
        <p:spPr>
          <a:xfrm>
            <a:off x="8551147" y="1258832"/>
            <a:ext cx="1554615" cy="1219306"/>
          </a:xfrm>
          <a:prstGeom prst="rect">
            <a:avLst/>
          </a:prstGeom>
        </p:spPr>
      </p:pic>
      <p:grpSp>
        <p:nvGrpSpPr>
          <p:cNvPr id="11" name="Group 10">
            <a:extLst>
              <a:ext uri="{FF2B5EF4-FFF2-40B4-BE49-F238E27FC236}">
                <a16:creationId xmlns:a16="http://schemas.microsoft.com/office/drawing/2014/main" id="{5E114805-C4C6-81C2-441C-E8711D6D3ECB}"/>
              </a:ext>
            </a:extLst>
          </p:cNvPr>
          <p:cNvGrpSpPr/>
          <p:nvPr/>
        </p:nvGrpSpPr>
        <p:grpSpPr>
          <a:xfrm>
            <a:off x="-1491456" y="-4160601"/>
            <a:ext cx="13472441" cy="2554545"/>
            <a:chOff x="-1607704" y="608089"/>
            <a:chExt cx="13932416" cy="10732463"/>
          </a:xfrm>
        </p:grpSpPr>
        <p:sp>
          <p:nvSpPr>
            <p:cNvPr id="13" name="文本框 48">
              <a:extLst>
                <a:ext uri="{FF2B5EF4-FFF2-40B4-BE49-F238E27FC236}">
                  <a16:creationId xmlns:a16="http://schemas.microsoft.com/office/drawing/2014/main" id="{BD5FE73D-B34B-8E21-C2FD-28DDA057FFD2}"/>
                </a:ext>
              </a:extLst>
            </p:cNvPr>
            <p:cNvSpPr txBox="1"/>
            <p:nvPr/>
          </p:nvSpPr>
          <p:spPr>
            <a:xfrm>
              <a:off x="-1607704" y="608089"/>
              <a:ext cx="13932416" cy="107324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254000">
                    <a:solidFill>
                      <a:prstClr val="white"/>
                    </a:solidFill>
                  </a:ln>
                  <a:solidFill>
                    <a:prstClr val="white"/>
                  </a:solidFill>
                  <a:effectLst>
                    <a:outerShdw blurRad="50800" dist="38100" dir="18900000" algn="bl" rotWithShape="0">
                      <a:prstClr val="black">
                        <a:alpha val="40000"/>
                      </a:prstClr>
                    </a:outerShdw>
                  </a:effectLst>
                  <a:uLnTx/>
                  <a:uFillTx/>
                  <a:latin typeface="SVN-A Love Of Thunder" panose="02040603050506020204" pitchFamily="18" charset="0"/>
                  <a:ea typeface="字魂131号-酷乐潮玩体" panose="00000500000000000000" pitchFamily="2" charset="-122"/>
                  <a:cs typeface="+mn-cs"/>
                  <a:sym typeface="Arial" panose="020B0604020202020204" pitchFamily="34" charset="0"/>
                </a:rPr>
                <a:t>ÔN TẬP CHỦ ĐỀ</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254000">
                    <a:solidFill>
                      <a:prstClr val="white"/>
                    </a:solidFill>
                  </a:ln>
                  <a:solidFill>
                    <a:prstClr val="white"/>
                  </a:solidFill>
                  <a:effectLst>
                    <a:outerShdw blurRad="50800" dist="38100" dir="18900000" algn="bl" rotWithShape="0">
                      <a:prstClr val="black">
                        <a:alpha val="40000"/>
                      </a:prstClr>
                    </a:outerShdw>
                  </a:effectLst>
                  <a:uLnTx/>
                  <a:uFillTx/>
                  <a:latin typeface="SVN-A Love Of Thunder" panose="02040603050506020204" pitchFamily="18" charset="0"/>
                  <a:ea typeface="字魂131号-酷乐潮玩体" panose="00000500000000000000" pitchFamily="2" charset="-122"/>
                  <a:cs typeface="+mn-cs"/>
                  <a:sym typeface="Arial" panose="020B0604020202020204" pitchFamily="34" charset="0"/>
                </a:rPr>
                <a:t> ĐỘNG VẬT VÀ THỰC VẬT</a:t>
              </a:r>
              <a:endParaRPr kumimoji="0" lang="zh-CN" altLang="en-US" sz="8000" b="1" i="0" u="none" strike="noStrike" kern="1200" cap="none" spc="0" normalizeH="0" baseline="0" noProof="0" dirty="0">
                <a:ln w="190500">
                  <a:solidFill>
                    <a:prstClr val="white"/>
                  </a:solidFill>
                </a:ln>
                <a:solidFill>
                  <a:prstClr val="white"/>
                </a:solidFill>
                <a:effectLst>
                  <a:outerShdw blurRad="50800" dist="38100" dir="18900000" algn="bl" rotWithShape="0">
                    <a:prstClr val="black">
                      <a:alpha val="40000"/>
                    </a:prstClr>
                  </a:outerShdw>
                </a:effectLst>
                <a:uLnTx/>
                <a:uFillTx/>
                <a:latin typeface="SVN-A Love Of Thunder" panose="02040603050506020204" pitchFamily="18" charset="0"/>
                <a:ea typeface="字魂131号-酷乐潮玩体" panose="00000500000000000000" pitchFamily="2" charset="-122"/>
                <a:cs typeface="+mn-cs"/>
                <a:sym typeface="Arial" panose="020B0604020202020204" pitchFamily="34" charset="0"/>
              </a:endParaRPr>
            </a:p>
          </p:txBody>
        </p:sp>
        <p:sp>
          <p:nvSpPr>
            <p:cNvPr id="15" name="文本框 39">
              <a:extLst>
                <a:ext uri="{FF2B5EF4-FFF2-40B4-BE49-F238E27FC236}">
                  <a16:creationId xmlns:a16="http://schemas.microsoft.com/office/drawing/2014/main" id="{18DBBAD0-5726-1387-4934-AF9908DFF10F}"/>
                </a:ext>
              </a:extLst>
            </p:cNvPr>
            <p:cNvSpPr txBox="1"/>
            <p:nvPr/>
          </p:nvSpPr>
          <p:spPr>
            <a:xfrm>
              <a:off x="-1338116" y="608089"/>
              <a:ext cx="13483962" cy="107324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38100">
                    <a:noFill/>
                  </a:ln>
                  <a:gradFill flip="none" rotWithShape="1">
                    <a:gsLst>
                      <a:gs pos="27000">
                        <a:srgbClr val="67BF58"/>
                      </a:gs>
                      <a:gs pos="56000">
                        <a:srgbClr val="FFCE45"/>
                      </a:gs>
                      <a:gs pos="78000">
                        <a:srgbClr val="67BF58"/>
                      </a:gs>
                    </a:gsLst>
                    <a:lin ang="5400000" scaled="1"/>
                    <a:tileRect/>
                  </a:gradFill>
                  <a:effectLst/>
                  <a:uLnTx/>
                  <a:uFillTx/>
                  <a:latin typeface="SVN-A Love Of Thunder" panose="02040603050506020204" pitchFamily="18" charset="0"/>
                  <a:ea typeface="字魂131号-酷乐潮玩体" panose="00000500000000000000" pitchFamily="2" charset="-122"/>
                  <a:cs typeface="+mn-cs"/>
                  <a:sym typeface="Arial" panose="020B0604020202020204" pitchFamily="34" charset="0"/>
                </a:rPr>
                <a:t>ÔN TẬP CHỦ ĐỀ</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w="38100">
                    <a:noFill/>
                  </a:ln>
                  <a:gradFill flip="none" rotWithShape="1">
                    <a:gsLst>
                      <a:gs pos="27000">
                        <a:srgbClr val="67BF58"/>
                      </a:gs>
                      <a:gs pos="56000">
                        <a:srgbClr val="FFCE45"/>
                      </a:gs>
                      <a:gs pos="78000">
                        <a:srgbClr val="67BF58"/>
                      </a:gs>
                    </a:gsLst>
                    <a:lin ang="5400000" scaled="1"/>
                    <a:tileRect/>
                  </a:gradFill>
                  <a:effectLst/>
                  <a:uLnTx/>
                  <a:uFillTx/>
                  <a:latin typeface="SVN-A Love Of Thunder" panose="02040603050506020204" pitchFamily="18" charset="0"/>
                  <a:ea typeface="字魂131号-酷乐潮玩体" panose="00000500000000000000" pitchFamily="2" charset="-122"/>
                  <a:cs typeface="+mn-cs"/>
                  <a:sym typeface="Arial" panose="020B0604020202020204" pitchFamily="34" charset="0"/>
                </a:rPr>
                <a:t>ĐỘNG VẬT VÀ THỰC VẬT</a:t>
              </a:r>
            </a:p>
          </p:txBody>
        </p:sp>
      </p:grpSp>
      <p:pic>
        <p:nvPicPr>
          <p:cNvPr id="17" name="图片 43">
            <a:extLst>
              <a:ext uri="{FF2B5EF4-FFF2-40B4-BE49-F238E27FC236}">
                <a16:creationId xmlns:a16="http://schemas.microsoft.com/office/drawing/2014/main" id="{0707BC7B-CCD1-A76B-E817-ED974E0CB15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56994" y="106645"/>
            <a:ext cx="1476376" cy="1278833"/>
          </a:xfrm>
          <a:prstGeom prst="rect">
            <a:avLst/>
          </a:prstGeom>
        </p:spPr>
      </p:pic>
      <p:pic>
        <p:nvPicPr>
          <p:cNvPr id="19" name="图片 31">
            <a:extLst>
              <a:ext uri="{FF2B5EF4-FFF2-40B4-BE49-F238E27FC236}">
                <a16:creationId xmlns:a16="http://schemas.microsoft.com/office/drawing/2014/main" id="{230BB9A0-B034-559D-CBE3-655FF4F399CC}"/>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26939" y="11215"/>
            <a:ext cx="4091257" cy="3960336"/>
          </a:xfrm>
          <a:prstGeom prst="rect">
            <a:avLst/>
          </a:prstGeom>
        </p:spPr>
      </p:pic>
      <p:pic>
        <p:nvPicPr>
          <p:cNvPr id="20" name="图片 39">
            <a:extLst>
              <a:ext uri="{FF2B5EF4-FFF2-40B4-BE49-F238E27FC236}">
                <a16:creationId xmlns:a16="http://schemas.microsoft.com/office/drawing/2014/main" id="{4179BC46-230E-F5B0-00F3-7912F5A0265E}"/>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8364438" y="4164136"/>
            <a:ext cx="1667631" cy="2693864"/>
          </a:xfrm>
          <a:prstGeom prst="rect">
            <a:avLst/>
          </a:prstGeom>
        </p:spPr>
      </p:pic>
      <p:pic>
        <p:nvPicPr>
          <p:cNvPr id="4" name="Picture 3">
            <a:extLst>
              <a:ext uri="{FF2B5EF4-FFF2-40B4-BE49-F238E27FC236}">
                <a16:creationId xmlns:a16="http://schemas.microsoft.com/office/drawing/2014/main" id="{2ECFBE41-3DED-FB97-A64D-6DBA2C55B9B9}"/>
              </a:ext>
            </a:extLst>
          </p:cNvPr>
          <p:cNvPicPr>
            <a:picLocks noChangeAspect="1"/>
          </p:cNvPicPr>
          <p:nvPr/>
        </p:nvPicPr>
        <p:blipFill>
          <a:blip r:embed="rId13"/>
          <a:stretch>
            <a:fillRect/>
          </a:stretch>
        </p:blipFill>
        <p:spPr>
          <a:xfrm>
            <a:off x="2916092" y="1569465"/>
            <a:ext cx="10626249" cy="1335140"/>
          </a:xfrm>
          <a:prstGeom prst="rect">
            <a:avLst/>
          </a:prstGeom>
        </p:spPr>
      </p:pic>
      <p:pic>
        <p:nvPicPr>
          <p:cNvPr id="6" name="Picture 5">
            <a:extLst>
              <a:ext uri="{FF2B5EF4-FFF2-40B4-BE49-F238E27FC236}">
                <a16:creationId xmlns:a16="http://schemas.microsoft.com/office/drawing/2014/main" id="{87E4F64F-5500-30A7-4F3B-31E28D9A4601}"/>
              </a:ext>
            </a:extLst>
          </p:cNvPr>
          <p:cNvPicPr>
            <a:picLocks noChangeAspect="1"/>
          </p:cNvPicPr>
          <p:nvPr/>
        </p:nvPicPr>
        <p:blipFill>
          <a:blip r:embed="rId14"/>
          <a:stretch>
            <a:fillRect/>
          </a:stretch>
        </p:blipFill>
        <p:spPr>
          <a:xfrm>
            <a:off x="1515955" y="2420690"/>
            <a:ext cx="8846063" cy="3017782"/>
          </a:xfrm>
          <a:prstGeom prst="rect">
            <a:avLst/>
          </a:prstGeom>
        </p:spPr>
      </p:pic>
    </p:spTree>
    <p:extLst>
      <p:ext uri="{BB962C8B-B14F-4D97-AF65-F5344CB8AC3E}">
        <p14:creationId xmlns:p14="http://schemas.microsoft.com/office/powerpoint/2010/main" val="4019615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0218" y="1350014"/>
            <a:ext cx="6675637" cy="5507986"/>
          </a:xfrm>
          <a:prstGeom prst="rect">
            <a:avLst/>
          </a:prstGeom>
        </p:spPr>
      </p:pic>
      <p:pic>
        <p:nvPicPr>
          <p:cNvPr id="4" name="Picture 3" descr="A green and red letters&#10;&#10;AI-generated content may be incorrect.">
            <a:extLst>
              <a:ext uri="{FF2B5EF4-FFF2-40B4-BE49-F238E27FC236}">
                <a16:creationId xmlns:a16="http://schemas.microsoft.com/office/drawing/2014/main" id="{23F3888F-9E04-FF90-CA57-B7AC96BFA5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5040" y="1793173"/>
            <a:ext cx="8807602" cy="2351315"/>
          </a:xfrm>
          <a:prstGeom prst="rect">
            <a:avLst/>
          </a:prstGeom>
        </p:spPr>
      </p:pic>
    </p:spTree>
    <p:extLst>
      <p:ext uri="{BB962C8B-B14F-4D97-AF65-F5344CB8AC3E}">
        <p14:creationId xmlns:p14="http://schemas.microsoft.com/office/powerpoint/2010/main" val="111082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562707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pic>
        <p:nvPicPr>
          <p:cNvPr id="13" name="图片 9">
            <a:extLst>
              <a:ext uri="{FF2B5EF4-FFF2-40B4-BE49-F238E27FC236}">
                <a16:creationId xmlns:a16="http://schemas.microsoft.com/office/drawing/2014/main" id="{0380543F-1F00-4444-B084-B1B6B3C9A7D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086821"/>
            <a:ext cx="1356648" cy="1771179"/>
          </a:xfrm>
          <a:prstGeom prst="rect">
            <a:avLst/>
          </a:prstGeom>
        </p:spPr>
      </p:pic>
      <p:pic>
        <p:nvPicPr>
          <p:cNvPr id="15" name="图片 9">
            <a:extLst>
              <a:ext uri="{FF2B5EF4-FFF2-40B4-BE49-F238E27FC236}">
                <a16:creationId xmlns:a16="http://schemas.microsoft.com/office/drawing/2014/main" id="{81AD89A7-2305-4D32-98AA-7DF5653EB93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21120" y="-359421"/>
            <a:ext cx="1356648" cy="1771179"/>
          </a:xfrm>
          <a:prstGeom prst="rect">
            <a:avLst/>
          </a:prstGeom>
        </p:spPr>
      </p:pic>
      <p:pic>
        <p:nvPicPr>
          <p:cNvPr id="17" name="图片 9">
            <a:extLst>
              <a:ext uri="{FF2B5EF4-FFF2-40B4-BE49-F238E27FC236}">
                <a16:creationId xmlns:a16="http://schemas.microsoft.com/office/drawing/2014/main" id="{FB5D3D68-7669-4812-84D8-C8C371602D0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254" y="-511971"/>
            <a:ext cx="1356648" cy="1771179"/>
          </a:xfrm>
          <a:prstGeom prst="rect">
            <a:avLst/>
          </a:prstGeom>
        </p:spPr>
      </p:pic>
      <p:pic>
        <p:nvPicPr>
          <p:cNvPr id="19" name="图片 9">
            <a:extLst>
              <a:ext uri="{FF2B5EF4-FFF2-40B4-BE49-F238E27FC236}">
                <a16:creationId xmlns:a16="http://schemas.microsoft.com/office/drawing/2014/main" id="{1BBFED4F-3F72-4737-ACA8-3F079157832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17549" y="5321554"/>
            <a:ext cx="1356648" cy="1771179"/>
          </a:xfrm>
          <a:prstGeom prst="rect">
            <a:avLst/>
          </a:prstGeom>
        </p:spPr>
      </p:pic>
      <p:sp>
        <p:nvSpPr>
          <p:cNvPr id="21" name="TextBox 20">
            <a:extLst>
              <a:ext uri="{FF2B5EF4-FFF2-40B4-BE49-F238E27FC236}">
                <a16:creationId xmlns:a16="http://schemas.microsoft.com/office/drawing/2014/main" id="{5446542A-C8C0-4F9A-A27D-16C5A38708FB}"/>
              </a:ext>
            </a:extLst>
          </p:cNvPr>
          <p:cNvSpPr txBox="1"/>
          <p:nvPr/>
        </p:nvSpPr>
        <p:spPr>
          <a:xfrm>
            <a:off x="1018565" y="352710"/>
            <a:ext cx="10665404" cy="739754"/>
          </a:xfrm>
          <a:prstGeom prst="rect">
            <a:avLst/>
          </a:prstGeom>
          <a:noFill/>
        </p:spPr>
        <p:txBody>
          <a:bodyPr wrap="square" rtlCol="0">
            <a:spAutoFit/>
          </a:bodyPr>
          <a:lstStyle/>
          <a:p>
            <a:pPr algn="just">
              <a:lnSpc>
                <a:spcPct val="150000"/>
              </a:lnSpc>
            </a:pP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1.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Tìm</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từ</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ngữ</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chỉ</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hoạt</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động</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bảo</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vệ</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chăm</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sóc</a:t>
            </a:r>
            <a:r>
              <a:rPr lang="en-US" sz="3200" b="1" dirty="0">
                <a:solidFill>
                  <a:srgbClr val="213054"/>
                </a:solidFill>
                <a:latin typeface="Arial" panose="020B0604020202020204" pitchFamily="34" charset="0"/>
                <a:ea typeface="Arial-Rounded" panose="020B0500000000000000" pitchFamily="34" charset="0"/>
                <a:cs typeface="Arial" panose="020B0604020202020204" pitchFamily="34" charset="0"/>
              </a:rPr>
              <a:t> </a:t>
            </a:r>
            <a:r>
              <a:rPr lang="en-US" sz="3200" b="1" dirty="0" err="1">
                <a:solidFill>
                  <a:srgbClr val="213054"/>
                </a:solidFill>
                <a:latin typeface="Arial" panose="020B0604020202020204" pitchFamily="34" charset="0"/>
                <a:ea typeface="Arial-Rounded" panose="020B0500000000000000" pitchFamily="34" charset="0"/>
                <a:cs typeface="Arial" panose="020B0604020202020204" pitchFamily="34" charset="0"/>
              </a:rPr>
              <a:t>cây</a:t>
            </a:r>
            <a:endParaRPr lang="vi-VN" sz="3200" b="1" dirty="0">
              <a:solidFill>
                <a:srgbClr val="213054"/>
              </a:solidFill>
              <a:latin typeface="Arial" panose="020B0604020202020204" pitchFamily="34" charset="0"/>
              <a:ea typeface="Arial-Rounded" panose="020B0500000000000000"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C7769182-8626-494A-897C-492D3241B26C}"/>
              </a:ext>
            </a:extLst>
          </p:cNvPr>
          <p:cNvGrpSpPr/>
          <p:nvPr/>
        </p:nvGrpSpPr>
        <p:grpSpPr>
          <a:xfrm>
            <a:off x="1056038" y="1609382"/>
            <a:ext cx="2330605" cy="1438900"/>
            <a:chOff x="497526" y="1381126"/>
            <a:chExt cx="1365164" cy="1211188"/>
          </a:xfrm>
        </p:grpSpPr>
        <p:pic>
          <p:nvPicPr>
            <p:cNvPr id="23" name="Picture 22">
              <a:extLst>
                <a:ext uri="{FF2B5EF4-FFF2-40B4-BE49-F238E27FC236}">
                  <a16:creationId xmlns:a16="http://schemas.microsoft.com/office/drawing/2014/main" id="{7C410D9E-7087-41CA-AB88-06FA6410CC6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97526" y="1381126"/>
              <a:ext cx="1171693" cy="1211188"/>
            </a:xfrm>
            <a:prstGeom prst="rect">
              <a:avLst/>
            </a:prstGeom>
          </p:spPr>
        </p:pic>
        <p:sp>
          <p:nvSpPr>
            <p:cNvPr id="24" name="TextBox 23">
              <a:extLst>
                <a:ext uri="{FF2B5EF4-FFF2-40B4-BE49-F238E27FC236}">
                  <a16:creationId xmlns:a16="http://schemas.microsoft.com/office/drawing/2014/main" id="{8FD0E582-3793-4B76-9E54-D2BD28CBF1E8}"/>
                </a:ext>
              </a:extLst>
            </p:cNvPr>
            <p:cNvSpPr txBox="1"/>
            <p:nvPr/>
          </p:nvSpPr>
          <p:spPr>
            <a:xfrm>
              <a:off x="578463" y="1694272"/>
              <a:ext cx="1284227"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tưới</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cây</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C03E30BF-F53F-412E-B80F-107AB63A0855}"/>
              </a:ext>
            </a:extLst>
          </p:cNvPr>
          <p:cNvGrpSpPr/>
          <p:nvPr/>
        </p:nvGrpSpPr>
        <p:grpSpPr>
          <a:xfrm>
            <a:off x="3104765" y="1614554"/>
            <a:ext cx="1929911" cy="1325044"/>
            <a:chOff x="497526" y="1381126"/>
            <a:chExt cx="1171693" cy="1211188"/>
          </a:xfrm>
        </p:grpSpPr>
        <p:pic>
          <p:nvPicPr>
            <p:cNvPr id="26" name="Picture 25">
              <a:extLst>
                <a:ext uri="{FF2B5EF4-FFF2-40B4-BE49-F238E27FC236}">
                  <a16:creationId xmlns:a16="http://schemas.microsoft.com/office/drawing/2014/main" id="{AD0B7594-C710-4593-A968-510D6DF2C31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97526" y="1381126"/>
              <a:ext cx="1171693" cy="1211188"/>
            </a:xfrm>
            <a:prstGeom prst="rect">
              <a:avLst/>
            </a:prstGeom>
          </p:spPr>
        </p:pic>
        <p:sp>
          <p:nvSpPr>
            <p:cNvPr id="27" name="TextBox 26">
              <a:extLst>
                <a:ext uri="{FF2B5EF4-FFF2-40B4-BE49-F238E27FC236}">
                  <a16:creationId xmlns:a16="http://schemas.microsoft.com/office/drawing/2014/main" id="{91614891-46FA-4353-8D25-1630DEED1CE7}"/>
                </a:ext>
              </a:extLst>
            </p:cNvPr>
            <p:cNvSpPr txBox="1"/>
            <p:nvPr/>
          </p:nvSpPr>
          <p:spPr>
            <a:xfrm>
              <a:off x="545717" y="1674335"/>
              <a:ext cx="1031876"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bẻ</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cành</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65EAC617-8F71-4291-89FD-E3BE9691E3B6}"/>
              </a:ext>
            </a:extLst>
          </p:cNvPr>
          <p:cNvGrpSpPr/>
          <p:nvPr/>
        </p:nvGrpSpPr>
        <p:grpSpPr>
          <a:xfrm>
            <a:off x="4902461" y="1475388"/>
            <a:ext cx="2027922" cy="1438900"/>
            <a:chOff x="497526" y="1381126"/>
            <a:chExt cx="1268774" cy="1211188"/>
          </a:xfrm>
        </p:grpSpPr>
        <p:pic>
          <p:nvPicPr>
            <p:cNvPr id="29" name="Picture 28">
              <a:extLst>
                <a:ext uri="{FF2B5EF4-FFF2-40B4-BE49-F238E27FC236}">
                  <a16:creationId xmlns:a16="http://schemas.microsoft.com/office/drawing/2014/main" id="{3CA3E322-8EDF-4B0B-A280-F67C70E6242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97526" y="1381126"/>
              <a:ext cx="1171693" cy="1211188"/>
            </a:xfrm>
            <a:prstGeom prst="rect">
              <a:avLst/>
            </a:prstGeom>
          </p:spPr>
        </p:pic>
        <p:sp>
          <p:nvSpPr>
            <p:cNvPr id="30" name="TextBox 29">
              <a:extLst>
                <a:ext uri="{FF2B5EF4-FFF2-40B4-BE49-F238E27FC236}">
                  <a16:creationId xmlns:a16="http://schemas.microsoft.com/office/drawing/2014/main" id="{D0F296E8-C4ED-42D4-B27F-A881A7D0551C}"/>
                </a:ext>
              </a:extLst>
            </p:cNvPr>
            <p:cNvSpPr txBox="1"/>
            <p:nvPr/>
          </p:nvSpPr>
          <p:spPr>
            <a:xfrm>
              <a:off x="734424" y="1689966"/>
              <a:ext cx="1031876"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tỉa</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lá</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E3ABD763-324D-4777-AB6B-42B98E833445}"/>
              </a:ext>
            </a:extLst>
          </p:cNvPr>
          <p:cNvGrpSpPr/>
          <p:nvPr/>
        </p:nvGrpSpPr>
        <p:grpSpPr>
          <a:xfrm>
            <a:off x="8854828" y="1558052"/>
            <a:ext cx="2106210" cy="1437611"/>
            <a:chOff x="504021" y="1430940"/>
            <a:chExt cx="1171693" cy="1211188"/>
          </a:xfrm>
        </p:grpSpPr>
        <p:pic>
          <p:nvPicPr>
            <p:cNvPr id="32" name="Picture 31">
              <a:extLst>
                <a:ext uri="{FF2B5EF4-FFF2-40B4-BE49-F238E27FC236}">
                  <a16:creationId xmlns:a16="http://schemas.microsoft.com/office/drawing/2014/main" id="{0F7947CC-C408-4BC3-A116-6F723F95A6E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04021" y="1430940"/>
              <a:ext cx="1171693" cy="1211188"/>
            </a:xfrm>
            <a:prstGeom prst="rect">
              <a:avLst/>
            </a:prstGeom>
          </p:spPr>
        </p:pic>
        <p:sp>
          <p:nvSpPr>
            <p:cNvPr id="33" name="TextBox 32">
              <a:extLst>
                <a:ext uri="{FF2B5EF4-FFF2-40B4-BE49-F238E27FC236}">
                  <a16:creationId xmlns:a16="http://schemas.microsoft.com/office/drawing/2014/main" id="{AD81C2E2-066B-42F5-98C2-3718B57E2E7F}"/>
                </a:ext>
              </a:extLst>
            </p:cNvPr>
            <p:cNvSpPr txBox="1"/>
            <p:nvPr/>
          </p:nvSpPr>
          <p:spPr>
            <a:xfrm>
              <a:off x="613398" y="1720453"/>
              <a:ext cx="1031876"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vun</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gốc</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24D7DA1E-4F11-4A71-B8F8-14FD3649D196}"/>
              </a:ext>
            </a:extLst>
          </p:cNvPr>
          <p:cNvGrpSpPr/>
          <p:nvPr/>
        </p:nvGrpSpPr>
        <p:grpSpPr>
          <a:xfrm>
            <a:off x="2210267" y="2995663"/>
            <a:ext cx="2527896" cy="1626152"/>
            <a:chOff x="497526" y="1381126"/>
            <a:chExt cx="1171693" cy="1211188"/>
          </a:xfrm>
        </p:grpSpPr>
        <p:pic>
          <p:nvPicPr>
            <p:cNvPr id="35" name="Picture 34">
              <a:extLst>
                <a:ext uri="{FF2B5EF4-FFF2-40B4-BE49-F238E27FC236}">
                  <a16:creationId xmlns:a16="http://schemas.microsoft.com/office/drawing/2014/main" id="{54993D46-5EF4-46CB-A383-829A653BC4B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97526" y="1381126"/>
              <a:ext cx="1171693" cy="1211188"/>
            </a:xfrm>
            <a:prstGeom prst="rect">
              <a:avLst/>
            </a:prstGeom>
          </p:spPr>
        </p:pic>
        <p:sp>
          <p:nvSpPr>
            <p:cNvPr id="36" name="TextBox 35">
              <a:extLst>
                <a:ext uri="{FF2B5EF4-FFF2-40B4-BE49-F238E27FC236}">
                  <a16:creationId xmlns:a16="http://schemas.microsoft.com/office/drawing/2014/main" id="{26327FB0-1A5E-45E6-8E99-DE366C50C32D}"/>
                </a:ext>
              </a:extLst>
            </p:cNvPr>
            <p:cNvSpPr txBox="1"/>
            <p:nvPr/>
          </p:nvSpPr>
          <p:spPr>
            <a:xfrm>
              <a:off x="502659" y="1728468"/>
              <a:ext cx="1031876" cy="710636"/>
            </a:xfrm>
            <a:prstGeom prst="rect">
              <a:avLst/>
            </a:prstGeom>
            <a:noFill/>
          </p:spPr>
          <p:txBody>
            <a:bodyPr wrap="square" rtlCol="0">
              <a:spAutoFit/>
            </a:bodyPr>
            <a:lstStyle/>
            <a:p>
              <a:pPr algn="ct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giẫm</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lên</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cỏ</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DE895EE7-C460-44C7-821C-A8AB8E2CC522}"/>
              </a:ext>
            </a:extLst>
          </p:cNvPr>
          <p:cNvGrpSpPr/>
          <p:nvPr/>
        </p:nvGrpSpPr>
        <p:grpSpPr>
          <a:xfrm>
            <a:off x="4920385" y="3053454"/>
            <a:ext cx="2054399" cy="1550106"/>
            <a:chOff x="485159" y="1488731"/>
            <a:chExt cx="1195024" cy="1211188"/>
          </a:xfrm>
        </p:grpSpPr>
        <p:pic>
          <p:nvPicPr>
            <p:cNvPr id="38" name="Picture 37">
              <a:extLst>
                <a:ext uri="{FF2B5EF4-FFF2-40B4-BE49-F238E27FC236}">
                  <a16:creationId xmlns:a16="http://schemas.microsoft.com/office/drawing/2014/main" id="{BF3F083B-2A18-4268-B4A6-D287B311435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85159" y="1488731"/>
              <a:ext cx="1171693" cy="1211188"/>
            </a:xfrm>
            <a:prstGeom prst="rect">
              <a:avLst/>
            </a:prstGeom>
          </p:spPr>
        </p:pic>
        <p:sp>
          <p:nvSpPr>
            <p:cNvPr id="39" name="TextBox 38">
              <a:extLst>
                <a:ext uri="{FF2B5EF4-FFF2-40B4-BE49-F238E27FC236}">
                  <a16:creationId xmlns:a16="http://schemas.microsoft.com/office/drawing/2014/main" id="{587E9F6D-4E0B-431D-9699-3ED24E89DBBA}"/>
                </a:ext>
              </a:extLst>
            </p:cNvPr>
            <p:cNvSpPr txBox="1"/>
            <p:nvPr/>
          </p:nvSpPr>
          <p:spPr>
            <a:xfrm>
              <a:off x="648307" y="1812315"/>
              <a:ext cx="1031876"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hái</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hoa</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40" name="Group 39">
            <a:extLst>
              <a:ext uri="{FF2B5EF4-FFF2-40B4-BE49-F238E27FC236}">
                <a16:creationId xmlns:a16="http://schemas.microsoft.com/office/drawing/2014/main" id="{ABB5A753-5F38-4D64-9FA9-87FBD1DBC8DF}"/>
              </a:ext>
            </a:extLst>
          </p:cNvPr>
          <p:cNvGrpSpPr/>
          <p:nvPr/>
        </p:nvGrpSpPr>
        <p:grpSpPr>
          <a:xfrm>
            <a:off x="7095075" y="3096574"/>
            <a:ext cx="2268318" cy="1626151"/>
            <a:chOff x="497526" y="1381126"/>
            <a:chExt cx="1260852" cy="1211188"/>
          </a:xfrm>
        </p:grpSpPr>
        <p:pic>
          <p:nvPicPr>
            <p:cNvPr id="41" name="Picture 40">
              <a:extLst>
                <a:ext uri="{FF2B5EF4-FFF2-40B4-BE49-F238E27FC236}">
                  <a16:creationId xmlns:a16="http://schemas.microsoft.com/office/drawing/2014/main" id="{5494A58C-8969-46AE-AA5C-88A3F5C2A63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97526" y="1381126"/>
              <a:ext cx="1171693" cy="1211188"/>
            </a:xfrm>
            <a:prstGeom prst="rect">
              <a:avLst/>
            </a:prstGeom>
          </p:spPr>
        </p:pic>
        <p:sp>
          <p:nvSpPr>
            <p:cNvPr id="42" name="TextBox 41">
              <a:extLst>
                <a:ext uri="{FF2B5EF4-FFF2-40B4-BE49-F238E27FC236}">
                  <a16:creationId xmlns:a16="http://schemas.microsoft.com/office/drawing/2014/main" id="{D0A39F3B-9984-4FC0-AD59-B0B2329D300D}"/>
                </a:ext>
              </a:extLst>
            </p:cNvPr>
            <p:cNvSpPr txBox="1"/>
            <p:nvPr/>
          </p:nvSpPr>
          <p:spPr>
            <a:xfrm>
              <a:off x="629026" y="1727905"/>
              <a:ext cx="1129352"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bắt</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sâu</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1945BD8B-D96B-4E7C-900F-D52FCA36C13A}"/>
              </a:ext>
            </a:extLst>
          </p:cNvPr>
          <p:cNvGrpSpPr/>
          <p:nvPr/>
        </p:nvGrpSpPr>
        <p:grpSpPr>
          <a:xfrm>
            <a:off x="6648877" y="1558052"/>
            <a:ext cx="2155812" cy="1327744"/>
            <a:chOff x="497526" y="1381126"/>
            <a:chExt cx="1199287" cy="1211188"/>
          </a:xfrm>
        </p:grpSpPr>
        <p:pic>
          <p:nvPicPr>
            <p:cNvPr id="44" name="Picture 43">
              <a:extLst>
                <a:ext uri="{FF2B5EF4-FFF2-40B4-BE49-F238E27FC236}">
                  <a16:creationId xmlns:a16="http://schemas.microsoft.com/office/drawing/2014/main" id="{20878CF0-B5D6-490C-BE2C-B82320B1BFC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497526" y="1381126"/>
              <a:ext cx="1171693" cy="1211188"/>
            </a:xfrm>
            <a:prstGeom prst="rect">
              <a:avLst/>
            </a:prstGeom>
          </p:spPr>
        </p:pic>
        <p:sp>
          <p:nvSpPr>
            <p:cNvPr id="45" name="TextBox 44">
              <a:extLst>
                <a:ext uri="{FF2B5EF4-FFF2-40B4-BE49-F238E27FC236}">
                  <a16:creationId xmlns:a16="http://schemas.microsoft.com/office/drawing/2014/main" id="{94AE9344-9178-416E-BFB4-BEA969CEDFAD}"/>
                </a:ext>
              </a:extLst>
            </p:cNvPr>
            <p:cNvSpPr txBox="1"/>
            <p:nvPr/>
          </p:nvSpPr>
          <p:spPr>
            <a:xfrm>
              <a:off x="654129" y="1678220"/>
              <a:ext cx="1042684" cy="523220"/>
            </a:xfrm>
            <a:prstGeom prst="rect">
              <a:avLst/>
            </a:prstGeom>
            <a:noFill/>
          </p:spPr>
          <p:txBody>
            <a:bodyPr wrap="square" rtlCol="0">
              <a:spAutoFit/>
            </a:bodyPr>
            <a:lstStyle/>
            <a:p>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chặt</a:t>
              </a:r>
              <a:r>
                <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rPr>
                <a:t> </a:t>
              </a:r>
              <a:r>
                <a:rPr lang="en-US" sz="2800" dirty="0" err="1">
                  <a:solidFill>
                    <a:srgbClr val="FFFFFF"/>
                  </a:solidFill>
                  <a:latin typeface="Arial" panose="020B0604020202020204" pitchFamily="34" charset="0"/>
                  <a:ea typeface="Arial-Rounded" panose="020B0500000000000000" pitchFamily="34" charset="0"/>
                  <a:cs typeface="Arial" panose="020B0604020202020204" pitchFamily="34" charset="0"/>
                </a:rPr>
                <a:t>cây</a:t>
              </a:r>
              <a:endParaRPr lang="en-US" sz="2800" dirty="0">
                <a:solidFill>
                  <a:srgbClr val="FFFFFF"/>
                </a:solidFill>
                <a:latin typeface="Arial" panose="020B0604020202020204" pitchFamily="34" charset="0"/>
                <a:ea typeface="Arial-Rounded" panose="020B0500000000000000" pitchFamily="34" charset="0"/>
                <a:cs typeface="Arial" panose="020B0604020202020204" pitchFamily="34" charset="0"/>
              </a:endParaRPr>
            </a:p>
          </p:txBody>
        </p:sp>
      </p:grpSp>
    </p:spTree>
    <p:extLst>
      <p:ext uri="{BB962C8B-B14F-4D97-AF65-F5344CB8AC3E}">
        <p14:creationId xmlns:p14="http://schemas.microsoft.com/office/powerpoint/2010/main" val="47483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10" presetClass="entr" presetSubtype="0"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10"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xit" presetSubtype="4" fill="hold" nodeType="clickEffect">
                                  <p:stCondLst>
                                    <p:cond delay="0"/>
                                  </p:stCondLst>
                                  <p:childTnLst>
                                    <p:anim calcmode="lin" valueType="num">
                                      <p:cBhvr additive="base">
                                        <p:cTn id="37" dur="500"/>
                                        <p:tgtEl>
                                          <p:spTgt spid="25"/>
                                        </p:tgtEl>
                                        <p:attrNameLst>
                                          <p:attrName>ppt_x</p:attrName>
                                        </p:attrNameLst>
                                      </p:cBhvr>
                                      <p:tavLst>
                                        <p:tav tm="0">
                                          <p:val>
                                            <p:strVal val="ppt_x"/>
                                          </p:val>
                                        </p:tav>
                                        <p:tav tm="100000">
                                          <p:val>
                                            <p:strVal val="ppt_x"/>
                                          </p:val>
                                        </p:tav>
                                      </p:tavLst>
                                    </p:anim>
                                    <p:anim calcmode="lin" valueType="num">
                                      <p:cBhvr additive="base">
                                        <p:cTn id="38" dur="500"/>
                                        <p:tgtEl>
                                          <p:spTgt spid="25"/>
                                        </p:tgtEl>
                                        <p:attrNameLst>
                                          <p:attrName>ppt_y</p:attrName>
                                        </p:attrNameLst>
                                      </p:cBhvr>
                                      <p:tavLst>
                                        <p:tav tm="0">
                                          <p:val>
                                            <p:strVal val="ppt_y"/>
                                          </p:val>
                                        </p:tav>
                                        <p:tav tm="100000">
                                          <p:val>
                                            <p:strVal val="1+ppt_h/2"/>
                                          </p:val>
                                        </p:tav>
                                      </p:tavLst>
                                    </p:anim>
                                    <p:set>
                                      <p:cBhvr>
                                        <p:cTn id="39" dur="1" fill="hold">
                                          <p:stCondLst>
                                            <p:cond delay="499"/>
                                          </p:stCondLst>
                                        </p:cTn>
                                        <p:tgtEl>
                                          <p:spTgt spid="25"/>
                                        </p:tgtEl>
                                        <p:attrNameLst>
                                          <p:attrName>style.visibility</p:attrName>
                                        </p:attrNameLst>
                                      </p:cBhvr>
                                      <p:to>
                                        <p:strVal val="hidden"/>
                                      </p:to>
                                    </p:set>
                                  </p:childTnLst>
                                </p:cTn>
                              </p:par>
                              <p:par>
                                <p:cTn id="40" presetID="2" presetClass="exit" presetSubtype="4" fill="hold" nodeType="withEffect">
                                  <p:stCondLst>
                                    <p:cond delay="150"/>
                                  </p:stCondLst>
                                  <p:childTnLst>
                                    <p:anim calcmode="lin" valueType="num">
                                      <p:cBhvr additive="base">
                                        <p:cTn id="41" dur="500"/>
                                        <p:tgtEl>
                                          <p:spTgt spid="43"/>
                                        </p:tgtEl>
                                        <p:attrNameLst>
                                          <p:attrName>ppt_x</p:attrName>
                                        </p:attrNameLst>
                                      </p:cBhvr>
                                      <p:tavLst>
                                        <p:tav tm="0">
                                          <p:val>
                                            <p:strVal val="ppt_x"/>
                                          </p:val>
                                        </p:tav>
                                        <p:tav tm="100000">
                                          <p:val>
                                            <p:strVal val="ppt_x"/>
                                          </p:val>
                                        </p:tav>
                                      </p:tavLst>
                                    </p:anim>
                                    <p:anim calcmode="lin" valueType="num">
                                      <p:cBhvr additive="base">
                                        <p:cTn id="42" dur="500"/>
                                        <p:tgtEl>
                                          <p:spTgt spid="43"/>
                                        </p:tgtEl>
                                        <p:attrNameLst>
                                          <p:attrName>ppt_y</p:attrName>
                                        </p:attrNameLst>
                                      </p:cBhvr>
                                      <p:tavLst>
                                        <p:tav tm="0">
                                          <p:val>
                                            <p:strVal val="ppt_y"/>
                                          </p:val>
                                        </p:tav>
                                        <p:tav tm="100000">
                                          <p:val>
                                            <p:strVal val="1+ppt_h/2"/>
                                          </p:val>
                                        </p:tav>
                                      </p:tavLst>
                                    </p:anim>
                                    <p:set>
                                      <p:cBhvr>
                                        <p:cTn id="43" dur="1" fill="hold">
                                          <p:stCondLst>
                                            <p:cond delay="499"/>
                                          </p:stCondLst>
                                        </p:cTn>
                                        <p:tgtEl>
                                          <p:spTgt spid="43"/>
                                        </p:tgtEl>
                                        <p:attrNameLst>
                                          <p:attrName>style.visibility</p:attrName>
                                        </p:attrNameLst>
                                      </p:cBhvr>
                                      <p:to>
                                        <p:strVal val="hidden"/>
                                      </p:to>
                                    </p:set>
                                  </p:childTnLst>
                                </p:cTn>
                              </p:par>
                              <p:par>
                                <p:cTn id="44" presetID="2" presetClass="exit" presetSubtype="4" fill="hold" nodeType="withEffect">
                                  <p:stCondLst>
                                    <p:cond delay="0"/>
                                  </p:stCondLst>
                                  <p:childTnLst>
                                    <p:anim calcmode="lin" valueType="num">
                                      <p:cBhvr additive="base">
                                        <p:cTn id="45" dur="500"/>
                                        <p:tgtEl>
                                          <p:spTgt spid="34"/>
                                        </p:tgtEl>
                                        <p:attrNameLst>
                                          <p:attrName>ppt_x</p:attrName>
                                        </p:attrNameLst>
                                      </p:cBhvr>
                                      <p:tavLst>
                                        <p:tav tm="0">
                                          <p:val>
                                            <p:strVal val="ppt_x"/>
                                          </p:val>
                                        </p:tav>
                                        <p:tav tm="100000">
                                          <p:val>
                                            <p:strVal val="ppt_x"/>
                                          </p:val>
                                        </p:tav>
                                      </p:tavLst>
                                    </p:anim>
                                    <p:anim calcmode="lin" valueType="num">
                                      <p:cBhvr additive="base">
                                        <p:cTn id="46" dur="500"/>
                                        <p:tgtEl>
                                          <p:spTgt spid="34"/>
                                        </p:tgtEl>
                                        <p:attrNameLst>
                                          <p:attrName>ppt_y</p:attrName>
                                        </p:attrNameLst>
                                      </p:cBhvr>
                                      <p:tavLst>
                                        <p:tav tm="0">
                                          <p:val>
                                            <p:strVal val="ppt_y"/>
                                          </p:val>
                                        </p:tav>
                                        <p:tav tm="100000">
                                          <p:val>
                                            <p:strVal val="1+ppt_h/2"/>
                                          </p:val>
                                        </p:tav>
                                      </p:tavLst>
                                    </p:anim>
                                    <p:set>
                                      <p:cBhvr>
                                        <p:cTn id="47" dur="1" fill="hold">
                                          <p:stCondLst>
                                            <p:cond delay="499"/>
                                          </p:stCondLst>
                                        </p:cTn>
                                        <p:tgtEl>
                                          <p:spTgt spid="34"/>
                                        </p:tgtEl>
                                        <p:attrNameLst>
                                          <p:attrName>style.visibility</p:attrName>
                                        </p:attrNameLst>
                                      </p:cBhvr>
                                      <p:to>
                                        <p:strVal val="hidden"/>
                                      </p:to>
                                    </p:set>
                                  </p:childTnLst>
                                </p:cTn>
                              </p:par>
                              <p:par>
                                <p:cTn id="48" presetID="2" presetClass="exit" presetSubtype="4" accel="100000" fill="hold" nodeType="withEffect">
                                  <p:stCondLst>
                                    <p:cond delay="0"/>
                                  </p:stCondLst>
                                  <p:childTnLst>
                                    <p:anim calcmode="lin" valueType="num">
                                      <p:cBhvr additive="base">
                                        <p:cTn id="49" dur="500"/>
                                        <p:tgtEl>
                                          <p:spTgt spid="37"/>
                                        </p:tgtEl>
                                        <p:attrNameLst>
                                          <p:attrName>ppt_x</p:attrName>
                                        </p:attrNameLst>
                                      </p:cBhvr>
                                      <p:tavLst>
                                        <p:tav tm="0">
                                          <p:val>
                                            <p:strVal val="ppt_x"/>
                                          </p:val>
                                        </p:tav>
                                        <p:tav tm="100000">
                                          <p:val>
                                            <p:strVal val="ppt_x"/>
                                          </p:val>
                                        </p:tav>
                                      </p:tavLst>
                                    </p:anim>
                                    <p:anim calcmode="lin" valueType="num">
                                      <p:cBhvr additive="base">
                                        <p:cTn id="50" dur="500"/>
                                        <p:tgtEl>
                                          <p:spTgt spid="37"/>
                                        </p:tgtEl>
                                        <p:attrNameLst>
                                          <p:attrName>ppt_y</p:attrName>
                                        </p:attrNameLst>
                                      </p:cBhvr>
                                      <p:tavLst>
                                        <p:tav tm="0">
                                          <p:val>
                                            <p:strVal val="ppt_y"/>
                                          </p:val>
                                        </p:tav>
                                        <p:tav tm="100000">
                                          <p:val>
                                            <p:strVal val="1+ppt_h/2"/>
                                          </p:val>
                                        </p:tav>
                                      </p:tavLst>
                                    </p:anim>
                                    <p:set>
                                      <p:cBhvr>
                                        <p:cTn id="51" dur="1" fill="hold">
                                          <p:stCondLst>
                                            <p:cond delay="4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5FFF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r="83500" b="67837"/>
          <a:stretch>
            <a:fillRect/>
          </a:stretch>
        </p:blipFill>
        <p:spPr>
          <a:xfrm>
            <a:off x="0" y="0"/>
            <a:ext cx="1121664" cy="1228881"/>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81842" t="-10451" b="9413"/>
          <a:stretch>
            <a:fillRect/>
          </a:stretch>
        </p:blipFill>
        <p:spPr>
          <a:xfrm>
            <a:off x="10880397" y="5972384"/>
            <a:ext cx="1311603" cy="885616"/>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val="0"/>
              </a:ext>
            </a:extLst>
          </a:blip>
          <a:srcRect l="24897" r="20119" b="33391"/>
          <a:stretch>
            <a:fillRect/>
          </a:stretch>
        </p:blipFill>
        <p:spPr>
          <a:xfrm flipH="1">
            <a:off x="-228440" y="6356813"/>
            <a:ext cx="2276695" cy="501187"/>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73100" r="2958" b="67481"/>
          <a:stretch>
            <a:fillRect/>
          </a:stretch>
        </p:blipFill>
        <p:spPr>
          <a:xfrm>
            <a:off x="10343036" y="0"/>
            <a:ext cx="1848964" cy="1411491"/>
          </a:xfrm>
          <a:prstGeom prst="rect">
            <a:avLst/>
          </a:prstGeom>
        </p:spPr>
      </p:pic>
      <p:grpSp>
        <p:nvGrpSpPr>
          <p:cNvPr id="16" name="组合 15"/>
          <p:cNvGrpSpPr/>
          <p:nvPr/>
        </p:nvGrpSpPr>
        <p:grpSpPr>
          <a:xfrm>
            <a:off x="5840919" y="1090907"/>
            <a:ext cx="510162" cy="84317"/>
            <a:chOff x="5878446" y="1252785"/>
            <a:chExt cx="849635" cy="140423"/>
          </a:xfrm>
        </p:grpSpPr>
        <p:sp>
          <p:nvSpPr>
            <p:cNvPr id="12" name="椭圆 11"/>
            <p:cNvSpPr/>
            <p:nvPr/>
          </p:nvSpPr>
          <p:spPr>
            <a:xfrm>
              <a:off x="5878446" y="1254658"/>
              <a:ext cx="138550" cy="138550"/>
            </a:xfrm>
            <a:prstGeom prst="ellipse">
              <a:avLst/>
            </a:prstGeom>
            <a:solidFill>
              <a:srgbClr val="89FF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微软雅黑"/>
                <a:cs typeface="+mn-cs"/>
              </a:endParaRPr>
            </a:p>
          </p:txBody>
        </p:sp>
        <p:sp>
          <p:nvSpPr>
            <p:cNvPr id="13" name="椭圆 12"/>
            <p:cNvSpPr/>
            <p:nvPr/>
          </p:nvSpPr>
          <p:spPr>
            <a:xfrm>
              <a:off x="6118512" y="1254658"/>
              <a:ext cx="138550" cy="138550"/>
            </a:xfrm>
            <a:prstGeom prst="ellipse">
              <a:avLst/>
            </a:prstGeom>
            <a:solidFill>
              <a:srgbClr val="FABA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微软雅黑"/>
                <a:cs typeface="+mn-cs"/>
              </a:endParaRPr>
            </a:p>
          </p:txBody>
        </p:sp>
        <p:sp>
          <p:nvSpPr>
            <p:cNvPr id="14" name="椭圆 13"/>
            <p:cNvSpPr/>
            <p:nvPr/>
          </p:nvSpPr>
          <p:spPr>
            <a:xfrm>
              <a:off x="6358578" y="1252785"/>
              <a:ext cx="138550" cy="138550"/>
            </a:xfrm>
            <a:prstGeom prst="ellipse">
              <a:avLst/>
            </a:prstGeom>
            <a:solidFill>
              <a:srgbClr val="B6B0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微软雅黑"/>
                <a:cs typeface="+mn-cs"/>
              </a:endParaRPr>
            </a:p>
          </p:txBody>
        </p:sp>
        <p:sp>
          <p:nvSpPr>
            <p:cNvPr id="15" name="椭圆 14"/>
            <p:cNvSpPr/>
            <p:nvPr/>
          </p:nvSpPr>
          <p:spPr>
            <a:xfrm>
              <a:off x="6589531" y="1252785"/>
              <a:ext cx="138550" cy="138550"/>
            </a:xfrm>
            <a:prstGeom prst="ellipse">
              <a:avLst/>
            </a:prstGeom>
            <a:solidFill>
              <a:srgbClr val="FDE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微软雅黑"/>
                <a:cs typeface="+mn-cs"/>
              </a:endParaRPr>
            </a:p>
          </p:txBody>
        </p:sp>
      </p:grpSp>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368448" y="2426581"/>
            <a:ext cx="3543561" cy="3543561"/>
          </a:xfrm>
          <a:prstGeom prst="rect">
            <a:avLst/>
          </a:prstGeom>
        </p:spPr>
      </p:pic>
      <p:grpSp>
        <p:nvGrpSpPr>
          <p:cNvPr id="34" name="Group 33"/>
          <p:cNvGrpSpPr/>
          <p:nvPr/>
        </p:nvGrpSpPr>
        <p:grpSpPr>
          <a:xfrm>
            <a:off x="1257958" y="531227"/>
            <a:ext cx="10011490" cy="2345086"/>
            <a:chOff x="1596571" y="1090906"/>
            <a:chExt cx="10011490" cy="2345086"/>
          </a:xfrm>
          <a:solidFill>
            <a:srgbClr val="89FFD8"/>
          </a:solidFill>
        </p:grpSpPr>
        <p:sp>
          <p:nvSpPr>
            <p:cNvPr id="2" name="Oval 1"/>
            <p:cNvSpPr/>
            <p:nvPr/>
          </p:nvSpPr>
          <p:spPr>
            <a:xfrm>
              <a:off x="1596571" y="1090907"/>
              <a:ext cx="3487927" cy="22618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微软雅黑"/>
                <a:cs typeface="+mn-cs"/>
              </a:endParaRPr>
            </a:p>
          </p:txBody>
        </p:sp>
        <p:sp>
          <p:nvSpPr>
            <p:cNvPr id="31" name="Oval 30"/>
            <p:cNvSpPr/>
            <p:nvPr/>
          </p:nvSpPr>
          <p:spPr>
            <a:xfrm>
              <a:off x="4498666" y="1090906"/>
              <a:ext cx="1904691" cy="22618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微软雅黑"/>
                <a:cs typeface="+mn-cs"/>
              </a:endParaRPr>
            </a:p>
          </p:txBody>
        </p:sp>
        <p:sp>
          <p:nvSpPr>
            <p:cNvPr id="32" name="Oval 31"/>
            <p:cNvSpPr/>
            <p:nvPr/>
          </p:nvSpPr>
          <p:spPr>
            <a:xfrm>
              <a:off x="5869002" y="1090906"/>
              <a:ext cx="3787490" cy="22618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微软雅黑"/>
                <a:cs typeface="+mn-cs"/>
              </a:endParaRPr>
            </a:p>
          </p:txBody>
        </p:sp>
        <p:sp>
          <p:nvSpPr>
            <p:cNvPr id="33" name="Oval 32"/>
            <p:cNvSpPr/>
            <p:nvPr/>
          </p:nvSpPr>
          <p:spPr>
            <a:xfrm>
              <a:off x="8762285" y="1174099"/>
              <a:ext cx="2845776" cy="22618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微软雅黑"/>
                <a:cs typeface="+mn-cs"/>
              </a:endParaRPr>
            </a:p>
          </p:txBody>
        </p:sp>
      </p:grpSp>
      <p:sp>
        <p:nvSpPr>
          <p:cNvPr id="18" name="文本框 80">
            <a:extLst>
              <a:ext uri="{FF2B5EF4-FFF2-40B4-BE49-F238E27FC236}">
                <a16:creationId xmlns:a16="http://schemas.microsoft.com/office/drawing/2014/main" id="{3EE2DB40-547A-4C19-9173-429714D71B13}"/>
              </a:ext>
            </a:extLst>
          </p:cNvPr>
          <p:cNvSpPr txBox="1"/>
          <p:nvPr/>
        </p:nvSpPr>
        <p:spPr>
          <a:xfrm>
            <a:off x="368448" y="1234327"/>
            <a:ext cx="11566814"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54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Tìm</a:t>
            </a:r>
            <a:r>
              <a:rPr kumimoji="0" lang="en-US" sz="54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54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đường</a:t>
            </a:r>
            <a:r>
              <a:rPr kumimoji="0" lang="en-US" sz="54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54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về</a:t>
            </a:r>
            <a:r>
              <a:rPr kumimoji="0" lang="en-US" sz="54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54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nhà</a:t>
            </a:r>
            <a:r>
              <a:rPr kumimoji="0" lang="en-US" sz="54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a:t>
            </a:r>
            <a:r>
              <a:rPr kumimoji="0" lang="en-US" sz="54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cho</a:t>
            </a:r>
            <a:r>
              <a:rPr kumimoji="0" lang="en-US" sz="54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 Bọ </a:t>
            </a:r>
            <a:r>
              <a:rPr kumimoji="0" lang="en-US" sz="5400" b="1" i="0" u="none" strike="noStrike" kern="0" cap="none" spc="0" normalizeH="0" baseline="0" noProof="0" dirty="0" err="1">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rPr>
              <a:t>rùa</a:t>
            </a:r>
            <a:endParaRPr kumimoji="0" lang="en-US" sz="5400" b="1" i="0" u="none" strike="noStrike" kern="0" cap="none" spc="0" normalizeH="0" baseline="0" noProof="0" dirty="0">
              <a:ln w="12700">
                <a:solidFill>
                  <a:srgbClr val="A5CFFB">
                    <a:lumMod val="10000"/>
                  </a:srgbClr>
                </a:solidFill>
              </a:ln>
              <a:solidFill>
                <a:srgbClr val="FFC000">
                  <a:lumMod val="60000"/>
                  <a:lumOff val="40000"/>
                </a:srgbClr>
              </a:solidFill>
              <a:effectLst>
                <a:glow rad="101600">
                  <a:srgbClr val="70AD47">
                    <a:satMod val="175000"/>
                    <a:alpha val="40000"/>
                  </a:srgbClr>
                </a:glow>
                <a:outerShdw blurRad="60007" dist="200025" dir="15000000" sy="30000" kx="-1800000" algn="bl" rotWithShape="0">
                  <a:prstClr val="black">
                    <a:alpha val="32000"/>
                  </a:prstClr>
                </a:outerShdw>
              </a:effectLst>
              <a:uLnTx/>
              <a:uFillTx/>
              <a:latin typeface="Calibri" panose="020F0502020204030204" pitchFamily="34" charset="0"/>
              <a:ea typeface="杨任东竹石体-Semibold"/>
              <a:cs typeface="Calibri" panose="020F0502020204030204" pitchFamily="34" charset="0"/>
              <a:sym typeface="Arial"/>
            </a:endParaRPr>
          </a:p>
        </p:txBody>
      </p:sp>
      <p:sp>
        <p:nvSpPr>
          <p:cNvPr id="19" name="椭圆 31">
            <a:extLst>
              <a:ext uri="{FF2B5EF4-FFF2-40B4-BE49-F238E27FC236}">
                <a16:creationId xmlns:a16="http://schemas.microsoft.com/office/drawing/2014/main" id="{E298D769-6E12-47D6-B46A-DFA375DD737F}"/>
              </a:ext>
            </a:extLst>
          </p:cNvPr>
          <p:cNvSpPr/>
          <p:nvPr/>
        </p:nvSpPr>
        <p:spPr>
          <a:xfrm flipH="1">
            <a:off x="3858640" y="3177595"/>
            <a:ext cx="7677558" cy="292290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0" name="文本框 80">
            <a:extLst>
              <a:ext uri="{FF2B5EF4-FFF2-40B4-BE49-F238E27FC236}">
                <a16:creationId xmlns:a16="http://schemas.microsoft.com/office/drawing/2014/main" id="{6C88FC47-514D-4942-8566-171B7A5F661D}"/>
              </a:ext>
            </a:extLst>
          </p:cNvPr>
          <p:cNvSpPr txBox="1"/>
          <p:nvPr/>
        </p:nvSpPr>
        <p:spPr>
          <a:xfrm>
            <a:off x="4294257" y="3420828"/>
            <a:ext cx="6806324" cy="2308324"/>
          </a:xfrm>
          <a:prstGeom prst="rect">
            <a:avLst/>
          </a:prstGeom>
          <a:noFill/>
        </p:spPr>
        <p:txBody>
          <a:bodyPr wrap="square" rtlCol="0">
            <a:spAutoFit/>
          </a:bodyPr>
          <a:lstStyle/>
          <a:p>
            <a:pPr lvl="0" algn="just">
              <a:buClr>
                <a:srgbClr val="000000"/>
              </a:buClr>
              <a:defRPr/>
            </a:pP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Em</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hãy</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tìm</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chỉ</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hoạt</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động</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bảo</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vệ</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chăm</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sóc</a:t>
            </a:r>
            <a:r>
              <a:rPr lang="en-US" sz="3600" dirty="0">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 </a:t>
            </a:r>
            <a:r>
              <a:rPr lang="en-US" sz="3600" dirty="0" err="1">
                <a:ln w="0">
                  <a:solidFill>
                    <a:sysClr val="windowText" lastClr="000000"/>
                  </a:solidFill>
                </a:ln>
                <a:solidFill>
                  <a:schemeClr val="accent1"/>
                </a:solidFill>
                <a:effectLst>
                  <a:outerShdw blurRad="38100" dist="25400" dir="5400000" algn="ctr" rotWithShape="0">
                    <a:srgbClr val="6E747A">
                      <a:alpha val="43000"/>
                    </a:srgbClr>
                  </a:outerShdw>
                </a:effectLst>
                <a:latin typeface="Arial" panose="020B0604020202020204" pitchFamily="34" charset="0"/>
                <a:ea typeface="Arial-Rounded" panose="020B0500000000000000" pitchFamily="34" charset="0"/>
                <a:cs typeface="Arial" panose="020B0604020202020204" pitchFamily="34" charset="0"/>
              </a:rPr>
              <a:t>cây</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để</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giúp</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chú</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bọ</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rùa</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tìm</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được</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đường</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về</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nhà</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với</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mẹ</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 </a:t>
            </a:r>
            <a:r>
              <a:rPr kumimoji="0" lang="en-US" sz="3600" i="0" u="none" strike="noStrike" kern="0" normalizeH="0" baseline="0" noProof="0" dirty="0" err="1">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nhé</a:t>
            </a:r>
            <a:r>
              <a:rPr kumimoji="0" lang="en-US" sz="3600" i="0" u="none" strike="noStrike" kern="0" normalizeH="0" baseline="0" noProof="0" dirty="0">
                <a:ln w="0">
                  <a:solidFill>
                    <a:sysClr val="windowText" lastClr="000000"/>
                  </a:solidFill>
                </a:ln>
                <a:solidFill>
                  <a:schemeClr val="accent1"/>
                </a:solidFill>
                <a:effectLst>
                  <a:outerShdw blurRad="38100" dist="25400" dir="5400000" algn="ctr" rotWithShape="0">
                    <a:srgbClr val="6E747A">
                      <a:alpha val="43000"/>
                    </a:srgbClr>
                  </a:outerShdw>
                </a:effectLst>
                <a:uLnTx/>
                <a:uFillTx/>
                <a:latin typeface="Arial" panose="020B0604020202020204" pitchFamily="34" charset="0"/>
                <a:ea typeface="杨任东竹石体-Semibold"/>
                <a:cs typeface="Arial" panose="020B0604020202020204" pitchFamily="34" charset="0"/>
                <a:sym typeface="Arial"/>
              </a:rPr>
              <a:t>.</a:t>
            </a:r>
          </a:p>
        </p:txBody>
      </p:sp>
    </p:spTree>
    <p:extLst>
      <p:ext uri="{BB962C8B-B14F-4D97-AF65-F5344CB8AC3E}">
        <p14:creationId xmlns:p14="http://schemas.microsoft.com/office/powerpoint/2010/main" val="228806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9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34" presetClass="emph" presetSubtype="0" fill="hold" nodeType="clickEffect">
                                  <p:stCondLst>
                                    <p:cond delay="0"/>
                                  </p:stCondLst>
                                  <p:iterate type="lt">
                                    <p:tmPct val="10000"/>
                                  </p:iterate>
                                  <p:childTnLst>
                                    <p:animMotion origin="layout" path="M 0.0 0.0 L 0.0 -0.07213" pathEditMode="relative" ptsTypes="">
                                      <p:cBhvr>
                                        <p:cTn id="15" dur="250" accel="50000" decel="50000" autoRev="1" fill="hold">
                                          <p:stCondLst>
                                            <p:cond delay="0"/>
                                          </p:stCondLst>
                                        </p:cTn>
                                        <p:tgtEl>
                                          <p:spTgt spid="18">
                                            <p:txEl>
                                              <p:pRg st="0" end="0"/>
                                            </p:txEl>
                                          </p:spTgt>
                                        </p:tgtEl>
                                        <p:attrNameLst>
                                          <p:attrName>ppt_x</p:attrName>
                                          <p:attrName>ppt_y</p:attrName>
                                        </p:attrNameLst>
                                      </p:cBhvr>
                                    </p:animMotion>
                                    <p:animRot by="1500000">
                                      <p:cBhvr>
                                        <p:cTn id="16" dur="125" fill="hold">
                                          <p:stCondLst>
                                            <p:cond delay="0"/>
                                          </p:stCondLst>
                                        </p:cTn>
                                        <p:tgtEl>
                                          <p:spTgt spid="18">
                                            <p:txEl>
                                              <p:pRg st="0" end="0"/>
                                            </p:txEl>
                                          </p:spTgt>
                                        </p:tgtEl>
                                        <p:attrNameLst>
                                          <p:attrName>r</p:attrName>
                                        </p:attrNameLst>
                                      </p:cBhvr>
                                    </p:animRot>
                                    <p:animRot by="-1500000">
                                      <p:cBhvr>
                                        <p:cTn id="17" dur="125" fill="hold">
                                          <p:stCondLst>
                                            <p:cond delay="125"/>
                                          </p:stCondLst>
                                        </p:cTn>
                                        <p:tgtEl>
                                          <p:spTgt spid="18">
                                            <p:txEl>
                                              <p:pRg st="0" end="0"/>
                                            </p:txEl>
                                          </p:spTgt>
                                        </p:tgtEl>
                                        <p:attrNameLst>
                                          <p:attrName>r</p:attrName>
                                        </p:attrNameLst>
                                      </p:cBhvr>
                                    </p:animRot>
                                    <p:animRot by="-1500000">
                                      <p:cBhvr>
                                        <p:cTn id="18" dur="125" fill="hold">
                                          <p:stCondLst>
                                            <p:cond delay="250"/>
                                          </p:stCondLst>
                                        </p:cTn>
                                        <p:tgtEl>
                                          <p:spTgt spid="18">
                                            <p:txEl>
                                              <p:pRg st="0" end="0"/>
                                            </p:txEl>
                                          </p:spTgt>
                                        </p:tgtEl>
                                        <p:attrNameLst>
                                          <p:attrName>r</p:attrName>
                                        </p:attrNameLst>
                                      </p:cBhvr>
                                    </p:animRot>
                                    <p:animRot by="1500000">
                                      <p:cBhvr>
                                        <p:cTn id="19" dur="125" fill="hold">
                                          <p:stCondLst>
                                            <p:cond delay="375"/>
                                          </p:stCondLst>
                                        </p:cTn>
                                        <p:tgtEl>
                                          <p:spTgt spid="18">
                                            <p:txEl>
                                              <p:pRg st="0" end="0"/>
                                            </p:txEl>
                                          </p:spTgt>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7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9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6" name="Picture 10" descr="Cartoon Cloud PNG Images | Vector and PSD Files | Free Download on Pngt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1389">
                        <a14:foregroundMark x1="23889" y1="53611" x2="56111" y2="26944"/>
                        <a14:foregroundMark x1="60278" y1="26944" x2="90833" y2="70833"/>
                        <a14:foregroundMark x1="45278" y1="48611" x2="91389" y2="48611"/>
                        <a14:foregroundMark x1="68611" y1="26944" x2="78333" y2="62222"/>
                        <a14:foregroundMark x1="32778" y1="55278" x2="89167" y2="64444"/>
                        <a14:foregroundMark x1="19167" y1="54167" x2="30556" y2="41111"/>
                      </a14:backgroundRemoval>
                    </a14:imgEffect>
                  </a14:imgLayer>
                </a14:imgProps>
              </a:ext>
              <a:ext uri="{28A0092B-C50C-407E-A947-70E740481C1C}">
                <a14:useLocalDpi xmlns:a14="http://schemas.microsoft.com/office/drawing/2010/main" val="0"/>
              </a:ext>
            </a:extLst>
          </a:blip>
          <a:srcRect l="10214" t="17370" b="20785"/>
          <a:stretch/>
        </p:blipFill>
        <p:spPr bwMode="auto">
          <a:xfrm>
            <a:off x="283635" y="226476"/>
            <a:ext cx="1077942" cy="54242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Cartoon Cloud PNG Images | Vector and PSD Files | Free Download on Pngtree"/>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1389">
                        <a14:foregroundMark x1="23889" y1="53611" x2="56111" y2="26944"/>
                        <a14:foregroundMark x1="60278" y1="26944" x2="90833" y2="70833"/>
                        <a14:foregroundMark x1="45278" y1="48611" x2="91389" y2="48611"/>
                        <a14:foregroundMark x1="68611" y1="26944" x2="78333" y2="62222"/>
                        <a14:foregroundMark x1="32778" y1="55278" x2="89167" y2="64444"/>
                        <a14:foregroundMark x1="19167" y1="54167" x2="30556" y2="41111"/>
                      </a14:backgroundRemoval>
                    </a14:imgEffect>
                  </a14:imgLayer>
                </a14:imgProps>
              </a:ext>
              <a:ext uri="{28A0092B-C50C-407E-A947-70E740481C1C}">
                <a14:useLocalDpi xmlns:a14="http://schemas.microsoft.com/office/drawing/2010/main" val="0"/>
              </a:ext>
            </a:extLst>
          </a:blip>
          <a:srcRect l="10214" t="17370" b="20785"/>
          <a:stretch/>
        </p:blipFill>
        <p:spPr bwMode="auto">
          <a:xfrm>
            <a:off x="2266824" y="86407"/>
            <a:ext cx="1445374" cy="72731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oogle Shape;2455;p42"/>
          <p:cNvGrpSpPr/>
          <p:nvPr/>
        </p:nvGrpSpPr>
        <p:grpSpPr>
          <a:xfrm rot="11431929">
            <a:off x="767436" y="791380"/>
            <a:ext cx="11621658" cy="6853239"/>
            <a:chOff x="-5099623" y="-3940765"/>
            <a:chExt cx="9821112" cy="6938540"/>
          </a:xfrm>
          <a:solidFill>
            <a:srgbClr val="E4E75C"/>
          </a:solidFill>
        </p:grpSpPr>
        <p:sp>
          <p:nvSpPr>
            <p:cNvPr id="3" name="Google Shape;2456;p42"/>
            <p:cNvSpPr/>
            <p:nvPr/>
          </p:nvSpPr>
          <p:spPr>
            <a:xfrm rot="8214870" flipV="1">
              <a:off x="-186507" y="-2323902"/>
              <a:ext cx="3842417" cy="4654157"/>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 name="Google Shape;2457;p42"/>
            <p:cNvSpPr/>
            <p:nvPr/>
          </p:nvSpPr>
          <p:spPr>
            <a:xfrm rot="21185255" flipV="1">
              <a:off x="-4526093" y="-433302"/>
              <a:ext cx="5991006" cy="3431077"/>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 name="Google Shape;2458;p42"/>
            <p:cNvSpPr/>
            <p:nvPr/>
          </p:nvSpPr>
          <p:spPr>
            <a:xfrm rot="11008865">
              <a:off x="-4890889" y="-3940765"/>
              <a:ext cx="9612378" cy="5148562"/>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 name="Google Shape;2457;p42"/>
            <p:cNvSpPr/>
            <p:nvPr/>
          </p:nvSpPr>
          <p:spPr>
            <a:xfrm rot="10996911" flipV="1">
              <a:off x="-4253896" y="-696226"/>
              <a:ext cx="5991006" cy="3431077"/>
            </a:xfrm>
            <a:custGeom>
              <a:avLst/>
              <a:gdLst/>
              <a:ahLst/>
              <a:cxnLst/>
              <a:rect l="l" t="t" r="r" b="b"/>
              <a:pathLst>
                <a:path w="136676" h="62189" extrusionOk="0">
                  <a:moveTo>
                    <a:pt x="115053" y="1"/>
                  </a:moveTo>
                  <a:cubicBezTo>
                    <a:pt x="109301" y="1"/>
                    <a:pt x="103535" y="2453"/>
                    <a:pt x="98779" y="5873"/>
                  </a:cubicBezTo>
                  <a:cubicBezTo>
                    <a:pt x="92567" y="10316"/>
                    <a:pt x="87635" y="16342"/>
                    <a:pt x="82192" y="21669"/>
                  </a:cubicBezTo>
                  <a:cubicBezTo>
                    <a:pt x="76771" y="27089"/>
                    <a:pt x="70467" y="32045"/>
                    <a:pt x="62906" y="33394"/>
                  </a:cubicBezTo>
                  <a:cubicBezTo>
                    <a:pt x="61199" y="33725"/>
                    <a:pt x="59492" y="33864"/>
                    <a:pt x="57783" y="33864"/>
                  </a:cubicBezTo>
                  <a:cubicBezTo>
                    <a:pt x="50478" y="33864"/>
                    <a:pt x="43152" y="31318"/>
                    <a:pt x="35780" y="30300"/>
                  </a:cubicBezTo>
                  <a:cubicBezTo>
                    <a:pt x="33808" y="30038"/>
                    <a:pt x="31800" y="29897"/>
                    <a:pt x="29791" y="29897"/>
                  </a:cubicBezTo>
                  <a:cubicBezTo>
                    <a:pt x="23600" y="29897"/>
                    <a:pt x="17390" y="31232"/>
                    <a:pt x="12121" y="34464"/>
                  </a:cubicBezTo>
                  <a:cubicBezTo>
                    <a:pt x="4071" y="39396"/>
                    <a:pt x="2327" y="46864"/>
                    <a:pt x="0" y="55192"/>
                  </a:cubicBezTo>
                  <a:cubicBezTo>
                    <a:pt x="7166" y="57728"/>
                    <a:pt x="16587" y="57635"/>
                    <a:pt x="24241" y="58403"/>
                  </a:cubicBezTo>
                  <a:cubicBezTo>
                    <a:pt x="32756" y="59263"/>
                    <a:pt x="41201" y="60054"/>
                    <a:pt x="49738" y="60636"/>
                  </a:cubicBezTo>
                  <a:cubicBezTo>
                    <a:pt x="64803" y="61688"/>
                    <a:pt x="79962" y="62188"/>
                    <a:pt x="95130" y="62188"/>
                  </a:cubicBezTo>
                  <a:cubicBezTo>
                    <a:pt x="96734" y="62188"/>
                    <a:pt x="98338" y="62182"/>
                    <a:pt x="99942" y="62171"/>
                  </a:cubicBezTo>
                  <a:cubicBezTo>
                    <a:pt x="105665" y="62171"/>
                    <a:pt x="111667" y="61985"/>
                    <a:pt x="116901" y="59566"/>
                  </a:cubicBezTo>
                  <a:cubicBezTo>
                    <a:pt x="124555" y="56076"/>
                    <a:pt x="129510" y="48329"/>
                    <a:pt x="132511" y="40466"/>
                  </a:cubicBezTo>
                  <a:cubicBezTo>
                    <a:pt x="135233" y="33208"/>
                    <a:pt x="136676" y="25159"/>
                    <a:pt x="134931" y="17505"/>
                  </a:cubicBezTo>
                  <a:cubicBezTo>
                    <a:pt x="133186" y="9944"/>
                    <a:pt x="127765" y="2849"/>
                    <a:pt x="120298" y="732"/>
                  </a:cubicBezTo>
                  <a:cubicBezTo>
                    <a:pt x="118570" y="230"/>
                    <a:pt x="116812" y="1"/>
                    <a:pt x="115053"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Google Shape;2458;p42"/>
            <p:cNvSpPr/>
            <p:nvPr/>
          </p:nvSpPr>
          <p:spPr>
            <a:xfrm rot="11043376">
              <a:off x="-5099623" y="-2988316"/>
              <a:ext cx="5361705" cy="3281677"/>
            </a:xfrm>
            <a:custGeom>
              <a:avLst/>
              <a:gdLst/>
              <a:ahLst/>
              <a:cxnLst/>
              <a:rect l="l" t="t" r="r" b="b"/>
              <a:pathLst>
                <a:path w="77074" h="68148" extrusionOk="0">
                  <a:moveTo>
                    <a:pt x="47214" y="1"/>
                  </a:moveTo>
                  <a:cubicBezTo>
                    <a:pt x="42852" y="1"/>
                    <a:pt x="38491" y="193"/>
                    <a:pt x="34129" y="379"/>
                  </a:cubicBezTo>
                  <a:cubicBezTo>
                    <a:pt x="26754" y="775"/>
                    <a:pt x="19007" y="1263"/>
                    <a:pt x="13098" y="5520"/>
                  </a:cubicBezTo>
                  <a:cubicBezTo>
                    <a:pt x="5816" y="10662"/>
                    <a:pt x="3118" y="20153"/>
                    <a:pt x="1745" y="28970"/>
                  </a:cubicBezTo>
                  <a:cubicBezTo>
                    <a:pt x="396" y="38090"/>
                    <a:pt x="0" y="47395"/>
                    <a:pt x="582" y="56608"/>
                  </a:cubicBezTo>
                  <a:cubicBezTo>
                    <a:pt x="675" y="58748"/>
                    <a:pt x="1466" y="67937"/>
                    <a:pt x="4746" y="68147"/>
                  </a:cubicBezTo>
                  <a:cubicBezTo>
                    <a:pt x="4756" y="68147"/>
                    <a:pt x="4766" y="68147"/>
                    <a:pt x="4776" y="68147"/>
                  </a:cubicBezTo>
                  <a:cubicBezTo>
                    <a:pt x="6359" y="68147"/>
                    <a:pt x="10696" y="60766"/>
                    <a:pt x="13470" y="59795"/>
                  </a:cubicBezTo>
                  <a:cubicBezTo>
                    <a:pt x="15586" y="59111"/>
                    <a:pt x="17785" y="58889"/>
                    <a:pt x="19992" y="58889"/>
                  </a:cubicBezTo>
                  <a:cubicBezTo>
                    <a:pt x="21836" y="58889"/>
                    <a:pt x="23686" y="59044"/>
                    <a:pt x="25498" y="59213"/>
                  </a:cubicBezTo>
                  <a:cubicBezTo>
                    <a:pt x="27665" y="59424"/>
                    <a:pt x="29833" y="59661"/>
                    <a:pt x="31972" y="59661"/>
                  </a:cubicBezTo>
                  <a:cubicBezTo>
                    <a:pt x="33851" y="59661"/>
                    <a:pt x="35708" y="59478"/>
                    <a:pt x="37525" y="58934"/>
                  </a:cubicBezTo>
                  <a:cubicBezTo>
                    <a:pt x="42946" y="57282"/>
                    <a:pt x="47203" y="52350"/>
                    <a:pt x="48087" y="46721"/>
                  </a:cubicBezTo>
                  <a:cubicBezTo>
                    <a:pt x="48668" y="43138"/>
                    <a:pt x="47901" y="39346"/>
                    <a:pt x="49157" y="36066"/>
                  </a:cubicBezTo>
                  <a:cubicBezTo>
                    <a:pt x="51274" y="30343"/>
                    <a:pt x="57881" y="28016"/>
                    <a:pt x="63604" y="25969"/>
                  </a:cubicBezTo>
                  <a:cubicBezTo>
                    <a:pt x="69420" y="24038"/>
                    <a:pt x="75817" y="20642"/>
                    <a:pt x="76585" y="14640"/>
                  </a:cubicBezTo>
                  <a:cubicBezTo>
                    <a:pt x="77074" y="10662"/>
                    <a:pt x="74654" y="6777"/>
                    <a:pt x="71444" y="4543"/>
                  </a:cubicBezTo>
                  <a:cubicBezTo>
                    <a:pt x="68140" y="2333"/>
                    <a:pt x="64185" y="1356"/>
                    <a:pt x="60300" y="775"/>
                  </a:cubicBezTo>
                  <a:cubicBezTo>
                    <a:pt x="55938" y="193"/>
                    <a:pt x="51576" y="1"/>
                    <a:pt x="47214" y="1"/>
                  </a:cubicBezTo>
                  <a:close/>
                </a:path>
              </a:pathLst>
            </a:custGeom>
            <a:grp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8" name="Picture 7"/>
          <p:cNvPicPr>
            <a:picLocks noChangeAspect="1"/>
          </p:cNvPicPr>
          <p:nvPr/>
        </p:nvPicPr>
        <p:blipFill>
          <a:blip r:embed="rId8"/>
          <a:stretch>
            <a:fillRect/>
          </a:stretch>
        </p:blipFill>
        <p:spPr>
          <a:xfrm>
            <a:off x="9217526" y="935580"/>
            <a:ext cx="2678635" cy="3177836"/>
          </a:xfrm>
          <a:prstGeom prst="rect">
            <a:avLst/>
          </a:prstGeom>
        </p:spPr>
      </p:pic>
      <p:pic>
        <p:nvPicPr>
          <p:cNvPr id="9" name="Picture 8"/>
          <p:cNvPicPr>
            <a:picLocks noChangeAspect="1"/>
          </p:cNvPicPr>
          <p:nvPr/>
        </p:nvPicPr>
        <p:blipFill>
          <a:blip r:embed="rId9">
            <a:extLst>
              <a:ext uri="{BEBA8EAE-BF5A-486C-A8C5-ECC9F3942E4B}">
                <a14:imgProps xmlns:a14="http://schemas.microsoft.com/office/drawing/2010/main">
                  <a14:imgLayer r:embed="rId10">
                    <a14:imgEffect>
                      <a14:backgroundRemoval t="0" b="100000" l="0" r="97331">
                        <a14:foregroundMark x1="56515" y1="90084" x2="58085" y2="84370"/>
                        <a14:backgroundMark x1="28414" y1="54286" x2="31083" y2="54790"/>
                        <a14:backgroundMark x1="34851" y1="52437" x2="40659" y2="49244"/>
                        <a14:backgroundMark x1="3768" y1="11092" x2="10675" y2="8403"/>
                        <a14:backgroundMark x1="21664" y1="3697" x2="27002" y2="10420"/>
                        <a14:backgroundMark x1="45369" y1="16134" x2="49608" y2="22689"/>
                        <a14:backgroundMark x1="69702" y1="26555" x2="78022" y2="29916"/>
                        <a14:backgroundMark x1="40188" y1="10924" x2="46154" y2="14958"/>
                        <a14:backgroundMark x1="4867" y1="5210" x2="6279" y2="672"/>
                        <a14:backgroundMark x1="7692" y1="4706" x2="10047" y2="3697"/>
                      </a14:backgroundRemoval>
                    </a14:imgEffect>
                  </a14:imgLayer>
                </a14:imgProps>
              </a:ext>
            </a:extLst>
          </a:blip>
          <a:stretch>
            <a:fillRect/>
          </a:stretch>
        </p:blipFill>
        <p:spPr>
          <a:xfrm rot="718302">
            <a:off x="8445359" y="3549890"/>
            <a:ext cx="2233256" cy="2086008"/>
          </a:xfrm>
          <a:prstGeom prst="rect">
            <a:avLst/>
          </a:prstGeom>
        </p:spPr>
      </p:pic>
      <p:grpSp>
        <p:nvGrpSpPr>
          <p:cNvPr id="11" name="Group 10"/>
          <p:cNvGrpSpPr/>
          <p:nvPr/>
        </p:nvGrpSpPr>
        <p:grpSpPr>
          <a:xfrm>
            <a:off x="1169164" y="1383078"/>
            <a:ext cx="7817223" cy="5168762"/>
            <a:chOff x="1060431" y="1128440"/>
            <a:chExt cx="7817223" cy="5168762"/>
          </a:xfrm>
        </p:grpSpPr>
        <p:sp>
          <p:nvSpPr>
            <p:cNvPr id="12" name="Rectangle: Rounded Corners 43">
              <a:extLst>
                <a:ext uri="{FF2B5EF4-FFF2-40B4-BE49-F238E27FC236}">
                  <a16:creationId xmlns:a16="http://schemas.microsoft.com/office/drawing/2014/main" id="{9D645240-D005-4810-AC9C-C05A048A4394}"/>
                </a:ext>
              </a:extLst>
            </p:cNvPr>
            <p:cNvSpPr/>
            <p:nvPr/>
          </p:nvSpPr>
          <p:spPr>
            <a:xfrm>
              <a:off x="1501667" y="1128440"/>
              <a:ext cx="6938679" cy="412586"/>
            </a:xfrm>
            <a:custGeom>
              <a:avLst/>
              <a:gdLst>
                <a:gd name="connsiteX0" fmla="*/ 0 w 6938679"/>
                <a:gd name="connsiteY0" fmla="*/ 68766 h 412586"/>
                <a:gd name="connsiteX1" fmla="*/ 68766 w 6938679"/>
                <a:gd name="connsiteY1" fmla="*/ 0 h 412586"/>
                <a:gd name="connsiteX2" fmla="*/ 703540 w 6938679"/>
                <a:gd name="connsiteY2" fmla="*/ 0 h 412586"/>
                <a:gd name="connsiteX3" fmla="*/ 1134279 w 6938679"/>
                <a:gd name="connsiteY3" fmla="*/ 0 h 412586"/>
                <a:gd name="connsiteX4" fmla="*/ 1565018 w 6938679"/>
                <a:gd name="connsiteY4" fmla="*/ 0 h 412586"/>
                <a:gd name="connsiteX5" fmla="*/ 2267804 w 6938679"/>
                <a:gd name="connsiteY5" fmla="*/ 0 h 412586"/>
                <a:gd name="connsiteX6" fmla="*/ 2902577 w 6938679"/>
                <a:gd name="connsiteY6" fmla="*/ 0 h 412586"/>
                <a:gd name="connsiteX7" fmla="*/ 3265305 w 6938679"/>
                <a:gd name="connsiteY7" fmla="*/ 0 h 412586"/>
                <a:gd name="connsiteX8" fmla="*/ 3764056 w 6938679"/>
                <a:gd name="connsiteY8" fmla="*/ 0 h 412586"/>
                <a:gd name="connsiteX9" fmla="*/ 4398830 w 6938679"/>
                <a:gd name="connsiteY9" fmla="*/ 0 h 412586"/>
                <a:gd name="connsiteX10" fmla="*/ 5033603 w 6938679"/>
                <a:gd name="connsiteY10" fmla="*/ 0 h 412586"/>
                <a:gd name="connsiteX11" fmla="*/ 5396331 w 6938679"/>
                <a:gd name="connsiteY11" fmla="*/ 0 h 412586"/>
                <a:gd name="connsiteX12" fmla="*/ 5759059 w 6938679"/>
                <a:gd name="connsiteY12" fmla="*/ 0 h 412586"/>
                <a:gd name="connsiteX13" fmla="*/ 6121787 w 6938679"/>
                <a:gd name="connsiteY13" fmla="*/ 0 h 412586"/>
                <a:gd name="connsiteX14" fmla="*/ 6869913 w 6938679"/>
                <a:gd name="connsiteY14" fmla="*/ 0 h 412586"/>
                <a:gd name="connsiteX15" fmla="*/ 6938679 w 6938679"/>
                <a:gd name="connsiteY15" fmla="*/ 68766 h 412586"/>
                <a:gd name="connsiteX16" fmla="*/ 6938679 w 6938679"/>
                <a:gd name="connsiteY16" fmla="*/ 343820 h 412586"/>
                <a:gd name="connsiteX17" fmla="*/ 6869913 w 6938679"/>
                <a:gd name="connsiteY17" fmla="*/ 412586 h 412586"/>
                <a:gd name="connsiteX18" fmla="*/ 6439174 w 6938679"/>
                <a:gd name="connsiteY18" fmla="*/ 412586 h 412586"/>
                <a:gd name="connsiteX19" fmla="*/ 5872411 w 6938679"/>
                <a:gd name="connsiteY19" fmla="*/ 412586 h 412586"/>
                <a:gd name="connsiteX20" fmla="*/ 5441672 w 6938679"/>
                <a:gd name="connsiteY20" fmla="*/ 412586 h 412586"/>
                <a:gd name="connsiteX21" fmla="*/ 4942921 w 6938679"/>
                <a:gd name="connsiteY21" fmla="*/ 412586 h 412586"/>
                <a:gd name="connsiteX22" fmla="*/ 4376159 w 6938679"/>
                <a:gd name="connsiteY22" fmla="*/ 412586 h 412586"/>
                <a:gd name="connsiteX23" fmla="*/ 3809397 w 6938679"/>
                <a:gd name="connsiteY23" fmla="*/ 412586 h 412586"/>
                <a:gd name="connsiteX24" fmla="*/ 3106612 w 6938679"/>
                <a:gd name="connsiteY24" fmla="*/ 412586 h 412586"/>
                <a:gd name="connsiteX25" fmla="*/ 2471838 w 6938679"/>
                <a:gd name="connsiteY25" fmla="*/ 412586 h 412586"/>
                <a:gd name="connsiteX26" fmla="*/ 2109110 w 6938679"/>
                <a:gd name="connsiteY26" fmla="*/ 412586 h 412586"/>
                <a:gd name="connsiteX27" fmla="*/ 1406325 w 6938679"/>
                <a:gd name="connsiteY27" fmla="*/ 412586 h 412586"/>
                <a:gd name="connsiteX28" fmla="*/ 703540 w 6938679"/>
                <a:gd name="connsiteY28" fmla="*/ 412586 h 412586"/>
                <a:gd name="connsiteX29" fmla="*/ 68766 w 6938679"/>
                <a:gd name="connsiteY29" fmla="*/ 412586 h 412586"/>
                <a:gd name="connsiteX30" fmla="*/ 0 w 6938679"/>
                <a:gd name="connsiteY30" fmla="*/ 343820 h 412586"/>
                <a:gd name="connsiteX31" fmla="*/ 0 w 6938679"/>
                <a:gd name="connsiteY31"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938679" h="412586" fill="none" extrusionOk="0">
                  <a:moveTo>
                    <a:pt x="0" y="68766"/>
                  </a:moveTo>
                  <a:cubicBezTo>
                    <a:pt x="1493" y="31459"/>
                    <a:pt x="39728" y="-292"/>
                    <a:pt x="68766" y="0"/>
                  </a:cubicBezTo>
                  <a:cubicBezTo>
                    <a:pt x="263348" y="-46030"/>
                    <a:pt x="524735" y="61596"/>
                    <a:pt x="703540" y="0"/>
                  </a:cubicBezTo>
                  <a:cubicBezTo>
                    <a:pt x="882345" y="-61596"/>
                    <a:pt x="944110" y="25568"/>
                    <a:pt x="1134279" y="0"/>
                  </a:cubicBezTo>
                  <a:cubicBezTo>
                    <a:pt x="1324448" y="-25568"/>
                    <a:pt x="1371887" y="921"/>
                    <a:pt x="1565018" y="0"/>
                  </a:cubicBezTo>
                  <a:cubicBezTo>
                    <a:pt x="1758149" y="-921"/>
                    <a:pt x="1975692" y="69425"/>
                    <a:pt x="2267804" y="0"/>
                  </a:cubicBezTo>
                  <a:cubicBezTo>
                    <a:pt x="2559916" y="-69425"/>
                    <a:pt x="2635922" y="15193"/>
                    <a:pt x="2902577" y="0"/>
                  </a:cubicBezTo>
                  <a:cubicBezTo>
                    <a:pt x="3169232" y="-15193"/>
                    <a:pt x="3093344" y="3828"/>
                    <a:pt x="3265305" y="0"/>
                  </a:cubicBezTo>
                  <a:cubicBezTo>
                    <a:pt x="3437266" y="-3828"/>
                    <a:pt x="3537296" y="22926"/>
                    <a:pt x="3764056" y="0"/>
                  </a:cubicBezTo>
                  <a:cubicBezTo>
                    <a:pt x="3990816" y="-22926"/>
                    <a:pt x="4235637" y="72093"/>
                    <a:pt x="4398830" y="0"/>
                  </a:cubicBezTo>
                  <a:cubicBezTo>
                    <a:pt x="4562023" y="-72093"/>
                    <a:pt x="4782938" y="1754"/>
                    <a:pt x="5033603" y="0"/>
                  </a:cubicBezTo>
                  <a:cubicBezTo>
                    <a:pt x="5284268" y="-1754"/>
                    <a:pt x="5263793" y="40253"/>
                    <a:pt x="5396331" y="0"/>
                  </a:cubicBezTo>
                  <a:cubicBezTo>
                    <a:pt x="5528869" y="-40253"/>
                    <a:pt x="5645649" y="7295"/>
                    <a:pt x="5759059" y="0"/>
                  </a:cubicBezTo>
                  <a:cubicBezTo>
                    <a:pt x="5872469" y="-7295"/>
                    <a:pt x="6004058" y="18917"/>
                    <a:pt x="6121787" y="0"/>
                  </a:cubicBezTo>
                  <a:cubicBezTo>
                    <a:pt x="6239516" y="-18917"/>
                    <a:pt x="6506020" y="37817"/>
                    <a:pt x="6869913" y="0"/>
                  </a:cubicBezTo>
                  <a:cubicBezTo>
                    <a:pt x="6906522" y="-585"/>
                    <a:pt x="6940049" y="29175"/>
                    <a:pt x="6938679" y="68766"/>
                  </a:cubicBezTo>
                  <a:cubicBezTo>
                    <a:pt x="6952264" y="127501"/>
                    <a:pt x="6910348" y="260503"/>
                    <a:pt x="6938679" y="343820"/>
                  </a:cubicBezTo>
                  <a:cubicBezTo>
                    <a:pt x="6943261" y="381485"/>
                    <a:pt x="6907277" y="407774"/>
                    <a:pt x="6869913" y="412586"/>
                  </a:cubicBezTo>
                  <a:cubicBezTo>
                    <a:pt x="6713859" y="461134"/>
                    <a:pt x="6533140" y="404635"/>
                    <a:pt x="6439174" y="412586"/>
                  </a:cubicBezTo>
                  <a:cubicBezTo>
                    <a:pt x="6345208" y="420537"/>
                    <a:pt x="6038293" y="399098"/>
                    <a:pt x="5872411" y="412586"/>
                  </a:cubicBezTo>
                  <a:cubicBezTo>
                    <a:pt x="5706529" y="426074"/>
                    <a:pt x="5640076" y="374549"/>
                    <a:pt x="5441672" y="412586"/>
                  </a:cubicBezTo>
                  <a:cubicBezTo>
                    <a:pt x="5243268" y="450623"/>
                    <a:pt x="5112113" y="408768"/>
                    <a:pt x="4942921" y="412586"/>
                  </a:cubicBezTo>
                  <a:cubicBezTo>
                    <a:pt x="4773729" y="416404"/>
                    <a:pt x="4541485" y="378214"/>
                    <a:pt x="4376159" y="412586"/>
                  </a:cubicBezTo>
                  <a:cubicBezTo>
                    <a:pt x="4210833" y="446958"/>
                    <a:pt x="4021487" y="371685"/>
                    <a:pt x="3809397" y="412586"/>
                  </a:cubicBezTo>
                  <a:cubicBezTo>
                    <a:pt x="3597307" y="453487"/>
                    <a:pt x="3299749" y="397466"/>
                    <a:pt x="3106612" y="412586"/>
                  </a:cubicBezTo>
                  <a:cubicBezTo>
                    <a:pt x="2913476" y="427706"/>
                    <a:pt x="2605749" y="365626"/>
                    <a:pt x="2471838" y="412586"/>
                  </a:cubicBezTo>
                  <a:cubicBezTo>
                    <a:pt x="2337927" y="459546"/>
                    <a:pt x="2248524" y="387019"/>
                    <a:pt x="2109110" y="412586"/>
                  </a:cubicBezTo>
                  <a:cubicBezTo>
                    <a:pt x="1969696" y="438153"/>
                    <a:pt x="1667906" y="330346"/>
                    <a:pt x="1406325" y="412586"/>
                  </a:cubicBezTo>
                  <a:cubicBezTo>
                    <a:pt x="1144745" y="494826"/>
                    <a:pt x="1004698" y="389402"/>
                    <a:pt x="703540" y="412586"/>
                  </a:cubicBezTo>
                  <a:cubicBezTo>
                    <a:pt x="402382" y="435770"/>
                    <a:pt x="362968" y="380981"/>
                    <a:pt x="68766" y="412586"/>
                  </a:cubicBezTo>
                  <a:cubicBezTo>
                    <a:pt x="34776" y="411580"/>
                    <a:pt x="7728" y="376269"/>
                    <a:pt x="0" y="343820"/>
                  </a:cubicBezTo>
                  <a:cubicBezTo>
                    <a:pt x="-26465" y="253215"/>
                    <a:pt x="29267" y="143055"/>
                    <a:pt x="0" y="68766"/>
                  </a:cubicBezTo>
                  <a:close/>
                </a:path>
                <a:path w="6938679" h="412586" stroke="0" extrusionOk="0">
                  <a:moveTo>
                    <a:pt x="0" y="68766"/>
                  </a:moveTo>
                  <a:cubicBezTo>
                    <a:pt x="-6828" y="28771"/>
                    <a:pt x="31865" y="820"/>
                    <a:pt x="68766" y="0"/>
                  </a:cubicBezTo>
                  <a:cubicBezTo>
                    <a:pt x="227591" y="-35812"/>
                    <a:pt x="540671" y="23194"/>
                    <a:pt x="703540" y="0"/>
                  </a:cubicBezTo>
                  <a:cubicBezTo>
                    <a:pt x="866409" y="-23194"/>
                    <a:pt x="1095328" y="38096"/>
                    <a:pt x="1338313" y="0"/>
                  </a:cubicBezTo>
                  <a:cubicBezTo>
                    <a:pt x="1581298" y="-38096"/>
                    <a:pt x="1831587" y="16554"/>
                    <a:pt x="1973087" y="0"/>
                  </a:cubicBezTo>
                  <a:cubicBezTo>
                    <a:pt x="2114587" y="-16554"/>
                    <a:pt x="2498553" y="70470"/>
                    <a:pt x="2675872" y="0"/>
                  </a:cubicBezTo>
                  <a:cubicBezTo>
                    <a:pt x="2853191" y="-70470"/>
                    <a:pt x="2988529" y="27343"/>
                    <a:pt x="3106612" y="0"/>
                  </a:cubicBezTo>
                  <a:cubicBezTo>
                    <a:pt x="3224695" y="-27343"/>
                    <a:pt x="3548885" y="9315"/>
                    <a:pt x="3673374" y="0"/>
                  </a:cubicBezTo>
                  <a:cubicBezTo>
                    <a:pt x="3797863" y="-9315"/>
                    <a:pt x="4011095" y="41834"/>
                    <a:pt x="4172125" y="0"/>
                  </a:cubicBezTo>
                  <a:cubicBezTo>
                    <a:pt x="4333155" y="-41834"/>
                    <a:pt x="4491639" y="33331"/>
                    <a:pt x="4602864" y="0"/>
                  </a:cubicBezTo>
                  <a:cubicBezTo>
                    <a:pt x="4714089" y="-33331"/>
                    <a:pt x="4998767" y="8975"/>
                    <a:pt x="5237638" y="0"/>
                  </a:cubicBezTo>
                  <a:cubicBezTo>
                    <a:pt x="5476509" y="-8975"/>
                    <a:pt x="5436279" y="34094"/>
                    <a:pt x="5600366" y="0"/>
                  </a:cubicBezTo>
                  <a:cubicBezTo>
                    <a:pt x="5764453" y="-34094"/>
                    <a:pt x="5841646" y="6552"/>
                    <a:pt x="5963093" y="0"/>
                  </a:cubicBezTo>
                  <a:cubicBezTo>
                    <a:pt x="6084540" y="-6552"/>
                    <a:pt x="6605734" y="83966"/>
                    <a:pt x="6869913" y="0"/>
                  </a:cubicBezTo>
                  <a:cubicBezTo>
                    <a:pt x="6910187" y="-2676"/>
                    <a:pt x="6941453" y="31357"/>
                    <a:pt x="6938679" y="68766"/>
                  </a:cubicBezTo>
                  <a:cubicBezTo>
                    <a:pt x="6962941" y="168718"/>
                    <a:pt x="6918266" y="269384"/>
                    <a:pt x="6938679" y="343820"/>
                  </a:cubicBezTo>
                  <a:cubicBezTo>
                    <a:pt x="6931303" y="386849"/>
                    <a:pt x="6908994" y="410264"/>
                    <a:pt x="6869913" y="412586"/>
                  </a:cubicBezTo>
                  <a:cubicBezTo>
                    <a:pt x="6625002" y="422525"/>
                    <a:pt x="6461306" y="346081"/>
                    <a:pt x="6303151" y="412586"/>
                  </a:cubicBezTo>
                  <a:cubicBezTo>
                    <a:pt x="6144996" y="479091"/>
                    <a:pt x="6004617" y="366322"/>
                    <a:pt x="5804400" y="412586"/>
                  </a:cubicBezTo>
                  <a:cubicBezTo>
                    <a:pt x="5604183" y="458850"/>
                    <a:pt x="5419463" y="389963"/>
                    <a:pt x="5169626" y="412586"/>
                  </a:cubicBezTo>
                  <a:cubicBezTo>
                    <a:pt x="4919789" y="435209"/>
                    <a:pt x="4864076" y="362955"/>
                    <a:pt x="4738887" y="412586"/>
                  </a:cubicBezTo>
                  <a:cubicBezTo>
                    <a:pt x="4613698" y="462217"/>
                    <a:pt x="4494853" y="370636"/>
                    <a:pt x="4308148" y="412586"/>
                  </a:cubicBezTo>
                  <a:cubicBezTo>
                    <a:pt x="4121443" y="454536"/>
                    <a:pt x="3921720" y="359552"/>
                    <a:pt x="3741385" y="412586"/>
                  </a:cubicBezTo>
                  <a:cubicBezTo>
                    <a:pt x="3561050" y="465620"/>
                    <a:pt x="3392233" y="347736"/>
                    <a:pt x="3174623" y="412586"/>
                  </a:cubicBezTo>
                  <a:cubicBezTo>
                    <a:pt x="2957013" y="477436"/>
                    <a:pt x="2953751" y="381490"/>
                    <a:pt x="2811895" y="412586"/>
                  </a:cubicBezTo>
                  <a:cubicBezTo>
                    <a:pt x="2670039" y="443682"/>
                    <a:pt x="2485643" y="380316"/>
                    <a:pt x="2381156" y="412586"/>
                  </a:cubicBezTo>
                  <a:cubicBezTo>
                    <a:pt x="2276669" y="444856"/>
                    <a:pt x="2122258" y="399007"/>
                    <a:pt x="2018428" y="412586"/>
                  </a:cubicBezTo>
                  <a:cubicBezTo>
                    <a:pt x="1914598" y="426165"/>
                    <a:pt x="1797953" y="400004"/>
                    <a:pt x="1587689" y="412586"/>
                  </a:cubicBezTo>
                  <a:cubicBezTo>
                    <a:pt x="1377425" y="425168"/>
                    <a:pt x="1259503" y="343604"/>
                    <a:pt x="952915" y="412586"/>
                  </a:cubicBezTo>
                  <a:cubicBezTo>
                    <a:pt x="646327" y="481568"/>
                    <a:pt x="327608" y="354110"/>
                    <a:pt x="68766" y="412586"/>
                  </a:cubicBezTo>
                  <a:cubicBezTo>
                    <a:pt x="32803" y="411150"/>
                    <a:pt x="6547" y="377333"/>
                    <a:pt x="0" y="343820"/>
                  </a:cubicBezTo>
                  <a:cubicBezTo>
                    <a:pt x="-28328" y="272806"/>
                    <a:pt x="5855" y="145996"/>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13" name="Rectangle: Rounded Corners 43">
              <a:extLst>
                <a:ext uri="{FF2B5EF4-FFF2-40B4-BE49-F238E27FC236}">
                  <a16:creationId xmlns:a16="http://schemas.microsoft.com/office/drawing/2014/main" id="{9D645240-D005-4810-AC9C-C05A048A4394}"/>
                </a:ext>
              </a:extLst>
            </p:cNvPr>
            <p:cNvSpPr/>
            <p:nvPr/>
          </p:nvSpPr>
          <p:spPr>
            <a:xfrm rot="5400000">
              <a:off x="2905659" y="1851508"/>
              <a:ext cx="1033547" cy="412586"/>
            </a:xfrm>
            <a:custGeom>
              <a:avLst/>
              <a:gdLst>
                <a:gd name="connsiteX0" fmla="*/ 0 w 1033547"/>
                <a:gd name="connsiteY0" fmla="*/ 68766 h 412586"/>
                <a:gd name="connsiteX1" fmla="*/ 68766 w 1033547"/>
                <a:gd name="connsiteY1" fmla="*/ 0 h 412586"/>
                <a:gd name="connsiteX2" fmla="*/ 498853 w 1033547"/>
                <a:gd name="connsiteY2" fmla="*/ 0 h 412586"/>
                <a:gd name="connsiteX3" fmla="*/ 964781 w 1033547"/>
                <a:gd name="connsiteY3" fmla="*/ 0 h 412586"/>
                <a:gd name="connsiteX4" fmla="*/ 1033547 w 1033547"/>
                <a:gd name="connsiteY4" fmla="*/ 68766 h 412586"/>
                <a:gd name="connsiteX5" fmla="*/ 1033547 w 1033547"/>
                <a:gd name="connsiteY5" fmla="*/ 343820 h 412586"/>
                <a:gd name="connsiteX6" fmla="*/ 964781 w 1033547"/>
                <a:gd name="connsiteY6" fmla="*/ 412586 h 412586"/>
                <a:gd name="connsiteX7" fmla="*/ 498853 w 1033547"/>
                <a:gd name="connsiteY7" fmla="*/ 412586 h 412586"/>
                <a:gd name="connsiteX8" fmla="*/ 68766 w 1033547"/>
                <a:gd name="connsiteY8" fmla="*/ 412586 h 412586"/>
                <a:gd name="connsiteX9" fmla="*/ 0 w 1033547"/>
                <a:gd name="connsiteY9" fmla="*/ 343820 h 412586"/>
                <a:gd name="connsiteX10" fmla="*/ 0 w 1033547"/>
                <a:gd name="connsiteY10"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3547" h="412586" fill="none" extrusionOk="0">
                  <a:moveTo>
                    <a:pt x="0" y="68766"/>
                  </a:moveTo>
                  <a:cubicBezTo>
                    <a:pt x="2296" y="28112"/>
                    <a:pt x="33562" y="569"/>
                    <a:pt x="68766" y="0"/>
                  </a:cubicBezTo>
                  <a:cubicBezTo>
                    <a:pt x="253269" y="-27023"/>
                    <a:pt x="333427" y="42762"/>
                    <a:pt x="498853" y="0"/>
                  </a:cubicBezTo>
                  <a:cubicBezTo>
                    <a:pt x="664279" y="-42762"/>
                    <a:pt x="742520" y="5193"/>
                    <a:pt x="964781" y="0"/>
                  </a:cubicBezTo>
                  <a:cubicBezTo>
                    <a:pt x="1007509" y="9756"/>
                    <a:pt x="1026472" y="25904"/>
                    <a:pt x="1033547" y="68766"/>
                  </a:cubicBezTo>
                  <a:cubicBezTo>
                    <a:pt x="1034430" y="128171"/>
                    <a:pt x="1006759" y="218798"/>
                    <a:pt x="1033547" y="343820"/>
                  </a:cubicBezTo>
                  <a:cubicBezTo>
                    <a:pt x="1037848" y="386176"/>
                    <a:pt x="1004828" y="414712"/>
                    <a:pt x="964781" y="412586"/>
                  </a:cubicBezTo>
                  <a:cubicBezTo>
                    <a:pt x="827560" y="419220"/>
                    <a:pt x="635513" y="380818"/>
                    <a:pt x="498853" y="412586"/>
                  </a:cubicBezTo>
                  <a:cubicBezTo>
                    <a:pt x="362193" y="444354"/>
                    <a:pt x="211515" y="386217"/>
                    <a:pt x="68766" y="412586"/>
                  </a:cubicBezTo>
                  <a:cubicBezTo>
                    <a:pt x="39129" y="409450"/>
                    <a:pt x="-3342" y="380194"/>
                    <a:pt x="0" y="343820"/>
                  </a:cubicBezTo>
                  <a:cubicBezTo>
                    <a:pt x="-5205" y="243305"/>
                    <a:pt x="6467" y="145771"/>
                    <a:pt x="0" y="68766"/>
                  </a:cubicBezTo>
                  <a:close/>
                </a:path>
                <a:path w="1033547" h="412586" stroke="0" extrusionOk="0">
                  <a:moveTo>
                    <a:pt x="0" y="68766"/>
                  </a:moveTo>
                  <a:cubicBezTo>
                    <a:pt x="-6828" y="28771"/>
                    <a:pt x="31865" y="820"/>
                    <a:pt x="68766" y="0"/>
                  </a:cubicBezTo>
                  <a:cubicBezTo>
                    <a:pt x="269890" y="-31908"/>
                    <a:pt x="313717" y="2240"/>
                    <a:pt x="525734" y="0"/>
                  </a:cubicBezTo>
                  <a:cubicBezTo>
                    <a:pt x="737751" y="-2240"/>
                    <a:pt x="852192" y="21726"/>
                    <a:pt x="964781" y="0"/>
                  </a:cubicBezTo>
                  <a:cubicBezTo>
                    <a:pt x="1004411" y="1803"/>
                    <a:pt x="1025791" y="28426"/>
                    <a:pt x="1033547" y="68766"/>
                  </a:cubicBezTo>
                  <a:cubicBezTo>
                    <a:pt x="1057345" y="190231"/>
                    <a:pt x="1003475" y="253402"/>
                    <a:pt x="1033547" y="343820"/>
                  </a:cubicBezTo>
                  <a:cubicBezTo>
                    <a:pt x="1035934" y="383026"/>
                    <a:pt x="999015" y="413254"/>
                    <a:pt x="964781" y="412586"/>
                  </a:cubicBezTo>
                  <a:cubicBezTo>
                    <a:pt x="826733" y="441035"/>
                    <a:pt x="646034" y="358375"/>
                    <a:pt x="507813" y="412586"/>
                  </a:cubicBezTo>
                  <a:cubicBezTo>
                    <a:pt x="369592" y="466797"/>
                    <a:pt x="157505" y="365639"/>
                    <a:pt x="68766" y="412586"/>
                  </a:cubicBezTo>
                  <a:cubicBezTo>
                    <a:pt x="32188" y="416146"/>
                    <a:pt x="902" y="382441"/>
                    <a:pt x="0" y="343820"/>
                  </a:cubicBezTo>
                  <a:cubicBezTo>
                    <a:pt x="-1719" y="222847"/>
                    <a:pt x="12424" y="152897"/>
                    <a:pt x="0" y="68766"/>
                  </a:cubicBezTo>
                  <a:close/>
                </a:path>
              </a:pathLst>
            </a:custGeom>
            <a:pattFill prst="pct90">
              <a:fgClr>
                <a:srgbClr val="00B05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14" name="Rectangle: Rounded Corners 43">
              <a:extLst>
                <a:ext uri="{FF2B5EF4-FFF2-40B4-BE49-F238E27FC236}">
                  <a16:creationId xmlns:a16="http://schemas.microsoft.com/office/drawing/2014/main" id="{9D645240-D005-4810-AC9C-C05A048A4394}"/>
                </a:ext>
              </a:extLst>
            </p:cNvPr>
            <p:cNvSpPr/>
            <p:nvPr/>
          </p:nvSpPr>
          <p:spPr>
            <a:xfrm>
              <a:off x="3216140" y="2161988"/>
              <a:ext cx="2945418" cy="412586"/>
            </a:xfrm>
            <a:custGeom>
              <a:avLst/>
              <a:gdLst>
                <a:gd name="connsiteX0" fmla="*/ 0 w 2945418"/>
                <a:gd name="connsiteY0" fmla="*/ 68766 h 412586"/>
                <a:gd name="connsiteX1" fmla="*/ 68766 w 2945418"/>
                <a:gd name="connsiteY1" fmla="*/ 0 h 412586"/>
                <a:gd name="connsiteX2" fmla="*/ 658422 w 2945418"/>
                <a:gd name="connsiteY2" fmla="*/ 0 h 412586"/>
                <a:gd name="connsiteX3" fmla="*/ 1163842 w 2945418"/>
                <a:gd name="connsiteY3" fmla="*/ 0 h 412586"/>
                <a:gd name="connsiteX4" fmla="*/ 1669261 w 2945418"/>
                <a:gd name="connsiteY4" fmla="*/ 0 h 412586"/>
                <a:gd name="connsiteX5" fmla="*/ 2230838 w 2945418"/>
                <a:gd name="connsiteY5" fmla="*/ 0 h 412586"/>
                <a:gd name="connsiteX6" fmla="*/ 2876652 w 2945418"/>
                <a:gd name="connsiteY6" fmla="*/ 0 h 412586"/>
                <a:gd name="connsiteX7" fmla="*/ 2945418 w 2945418"/>
                <a:gd name="connsiteY7" fmla="*/ 68766 h 412586"/>
                <a:gd name="connsiteX8" fmla="*/ 2945418 w 2945418"/>
                <a:gd name="connsiteY8" fmla="*/ 343820 h 412586"/>
                <a:gd name="connsiteX9" fmla="*/ 2876652 w 2945418"/>
                <a:gd name="connsiteY9" fmla="*/ 412586 h 412586"/>
                <a:gd name="connsiteX10" fmla="*/ 2343154 w 2945418"/>
                <a:gd name="connsiteY10" fmla="*/ 412586 h 412586"/>
                <a:gd name="connsiteX11" fmla="*/ 1781576 w 2945418"/>
                <a:gd name="connsiteY11" fmla="*/ 412586 h 412586"/>
                <a:gd name="connsiteX12" fmla="*/ 1248078 w 2945418"/>
                <a:gd name="connsiteY12" fmla="*/ 412586 h 412586"/>
                <a:gd name="connsiteX13" fmla="*/ 742659 w 2945418"/>
                <a:gd name="connsiteY13" fmla="*/ 412586 h 412586"/>
                <a:gd name="connsiteX14" fmla="*/ 68766 w 2945418"/>
                <a:gd name="connsiteY14" fmla="*/ 412586 h 412586"/>
                <a:gd name="connsiteX15" fmla="*/ 0 w 2945418"/>
                <a:gd name="connsiteY15" fmla="*/ 343820 h 412586"/>
                <a:gd name="connsiteX16" fmla="*/ 0 w 2945418"/>
                <a:gd name="connsiteY16"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45418" h="412586" fill="none" extrusionOk="0">
                  <a:moveTo>
                    <a:pt x="0" y="68766"/>
                  </a:moveTo>
                  <a:cubicBezTo>
                    <a:pt x="1392" y="20971"/>
                    <a:pt x="32820" y="4812"/>
                    <a:pt x="68766" y="0"/>
                  </a:cubicBezTo>
                  <a:cubicBezTo>
                    <a:pt x="273534" y="-3006"/>
                    <a:pt x="367877" y="3941"/>
                    <a:pt x="658422" y="0"/>
                  </a:cubicBezTo>
                  <a:cubicBezTo>
                    <a:pt x="948967" y="-3941"/>
                    <a:pt x="1005506" y="30356"/>
                    <a:pt x="1163842" y="0"/>
                  </a:cubicBezTo>
                  <a:cubicBezTo>
                    <a:pt x="1322178" y="-30356"/>
                    <a:pt x="1502503" y="966"/>
                    <a:pt x="1669261" y="0"/>
                  </a:cubicBezTo>
                  <a:cubicBezTo>
                    <a:pt x="1836019" y="-966"/>
                    <a:pt x="1998274" y="65514"/>
                    <a:pt x="2230838" y="0"/>
                  </a:cubicBezTo>
                  <a:cubicBezTo>
                    <a:pt x="2463402" y="-65514"/>
                    <a:pt x="2653800" y="4701"/>
                    <a:pt x="2876652" y="0"/>
                  </a:cubicBezTo>
                  <a:cubicBezTo>
                    <a:pt x="2907678" y="3441"/>
                    <a:pt x="2953242" y="25741"/>
                    <a:pt x="2945418" y="68766"/>
                  </a:cubicBezTo>
                  <a:cubicBezTo>
                    <a:pt x="2974832" y="185175"/>
                    <a:pt x="2928131" y="235861"/>
                    <a:pt x="2945418" y="343820"/>
                  </a:cubicBezTo>
                  <a:cubicBezTo>
                    <a:pt x="2942068" y="387267"/>
                    <a:pt x="2920744" y="419214"/>
                    <a:pt x="2876652" y="412586"/>
                  </a:cubicBezTo>
                  <a:cubicBezTo>
                    <a:pt x="2729512" y="461186"/>
                    <a:pt x="2483504" y="404504"/>
                    <a:pt x="2343154" y="412586"/>
                  </a:cubicBezTo>
                  <a:cubicBezTo>
                    <a:pt x="2202804" y="420668"/>
                    <a:pt x="2049539" y="352158"/>
                    <a:pt x="1781576" y="412586"/>
                  </a:cubicBezTo>
                  <a:cubicBezTo>
                    <a:pt x="1513613" y="473014"/>
                    <a:pt x="1413391" y="375975"/>
                    <a:pt x="1248078" y="412586"/>
                  </a:cubicBezTo>
                  <a:cubicBezTo>
                    <a:pt x="1082765" y="449197"/>
                    <a:pt x="951707" y="408627"/>
                    <a:pt x="742659" y="412586"/>
                  </a:cubicBezTo>
                  <a:cubicBezTo>
                    <a:pt x="533611" y="416545"/>
                    <a:pt x="404696" y="342005"/>
                    <a:pt x="68766" y="412586"/>
                  </a:cubicBezTo>
                  <a:cubicBezTo>
                    <a:pt x="26357" y="404310"/>
                    <a:pt x="2993" y="383652"/>
                    <a:pt x="0" y="343820"/>
                  </a:cubicBezTo>
                  <a:cubicBezTo>
                    <a:pt x="-31367" y="281463"/>
                    <a:pt x="3934" y="133240"/>
                    <a:pt x="0" y="68766"/>
                  </a:cubicBezTo>
                  <a:close/>
                </a:path>
                <a:path w="2945418" h="412586" stroke="0" extrusionOk="0">
                  <a:moveTo>
                    <a:pt x="0" y="68766"/>
                  </a:moveTo>
                  <a:cubicBezTo>
                    <a:pt x="-6828" y="28771"/>
                    <a:pt x="31865" y="820"/>
                    <a:pt x="68766" y="0"/>
                  </a:cubicBezTo>
                  <a:cubicBezTo>
                    <a:pt x="228376" y="-4958"/>
                    <a:pt x="425653" y="29070"/>
                    <a:pt x="658422" y="0"/>
                  </a:cubicBezTo>
                  <a:cubicBezTo>
                    <a:pt x="891191" y="-29070"/>
                    <a:pt x="1097572" y="39019"/>
                    <a:pt x="1248078" y="0"/>
                  </a:cubicBezTo>
                  <a:cubicBezTo>
                    <a:pt x="1398584" y="-39019"/>
                    <a:pt x="1702136" y="70516"/>
                    <a:pt x="1837734" y="0"/>
                  </a:cubicBezTo>
                  <a:cubicBezTo>
                    <a:pt x="1973332" y="-70516"/>
                    <a:pt x="2412091" y="2198"/>
                    <a:pt x="2876652" y="0"/>
                  </a:cubicBezTo>
                  <a:cubicBezTo>
                    <a:pt x="2904470" y="-2411"/>
                    <a:pt x="2955976" y="27997"/>
                    <a:pt x="2945418" y="68766"/>
                  </a:cubicBezTo>
                  <a:cubicBezTo>
                    <a:pt x="2956869" y="144913"/>
                    <a:pt x="2915442" y="244583"/>
                    <a:pt x="2945418" y="343820"/>
                  </a:cubicBezTo>
                  <a:cubicBezTo>
                    <a:pt x="2947519" y="385347"/>
                    <a:pt x="2914179" y="410942"/>
                    <a:pt x="2876652" y="412586"/>
                  </a:cubicBezTo>
                  <a:cubicBezTo>
                    <a:pt x="2664695" y="423370"/>
                    <a:pt x="2606088" y="362058"/>
                    <a:pt x="2343154" y="412586"/>
                  </a:cubicBezTo>
                  <a:cubicBezTo>
                    <a:pt x="2080220" y="463114"/>
                    <a:pt x="2042711" y="377331"/>
                    <a:pt x="1865813" y="412586"/>
                  </a:cubicBezTo>
                  <a:cubicBezTo>
                    <a:pt x="1688915" y="447841"/>
                    <a:pt x="1523511" y="355205"/>
                    <a:pt x="1276157" y="412586"/>
                  </a:cubicBezTo>
                  <a:cubicBezTo>
                    <a:pt x="1028803" y="469967"/>
                    <a:pt x="905213" y="381141"/>
                    <a:pt x="770737" y="412586"/>
                  </a:cubicBezTo>
                  <a:cubicBezTo>
                    <a:pt x="636261" y="444031"/>
                    <a:pt x="374776" y="341750"/>
                    <a:pt x="68766" y="412586"/>
                  </a:cubicBezTo>
                  <a:cubicBezTo>
                    <a:pt x="32463" y="414861"/>
                    <a:pt x="10537" y="379444"/>
                    <a:pt x="0" y="343820"/>
                  </a:cubicBezTo>
                  <a:cubicBezTo>
                    <a:pt x="-27217" y="258672"/>
                    <a:pt x="17013" y="140310"/>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Arial"/>
                <a:sym typeface="Arial"/>
              </a:endParaRPr>
            </a:p>
          </p:txBody>
        </p:sp>
        <p:sp>
          <p:nvSpPr>
            <p:cNvPr id="15" name="Rectangle: Rounded Corners 43">
              <a:extLst>
                <a:ext uri="{FF2B5EF4-FFF2-40B4-BE49-F238E27FC236}">
                  <a16:creationId xmlns:a16="http://schemas.microsoft.com/office/drawing/2014/main" id="{9D645240-D005-4810-AC9C-C05A048A4394}"/>
                </a:ext>
              </a:extLst>
            </p:cNvPr>
            <p:cNvSpPr/>
            <p:nvPr/>
          </p:nvSpPr>
          <p:spPr>
            <a:xfrm rot="5400000">
              <a:off x="7124411" y="2063567"/>
              <a:ext cx="2219283" cy="412586"/>
            </a:xfrm>
            <a:custGeom>
              <a:avLst/>
              <a:gdLst>
                <a:gd name="connsiteX0" fmla="*/ 0 w 2219283"/>
                <a:gd name="connsiteY0" fmla="*/ 68766 h 412586"/>
                <a:gd name="connsiteX1" fmla="*/ 68766 w 2219283"/>
                <a:gd name="connsiteY1" fmla="*/ 0 h 412586"/>
                <a:gd name="connsiteX2" fmla="*/ 568386 w 2219283"/>
                <a:gd name="connsiteY2" fmla="*/ 0 h 412586"/>
                <a:gd name="connsiteX3" fmla="*/ 1109642 w 2219283"/>
                <a:gd name="connsiteY3" fmla="*/ 0 h 412586"/>
                <a:gd name="connsiteX4" fmla="*/ 1588444 w 2219283"/>
                <a:gd name="connsiteY4" fmla="*/ 0 h 412586"/>
                <a:gd name="connsiteX5" fmla="*/ 2150517 w 2219283"/>
                <a:gd name="connsiteY5" fmla="*/ 0 h 412586"/>
                <a:gd name="connsiteX6" fmla="*/ 2219283 w 2219283"/>
                <a:gd name="connsiteY6" fmla="*/ 68766 h 412586"/>
                <a:gd name="connsiteX7" fmla="*/ 2219283 w 2219283"/>
                <a:gd name="connsiteY7" fmla="*/ 343820 h 412586"/>
                <a:gd name="connsiteX8" fmla="*/ 2150517 w 2219283"/>
                <a:gd name="connsiteY8" fmla="*/ 412586 h 412586"/>
                <a:gd name="connsiteX9" fmla="*/ 1692532 w 2219283"/>
                <a:gd name="connsiteY9" fmla="*/ 412586 h 412586"/>
                <a:gd name="connsiteX10" fmla="*/ 1151277 w 2219283"/>
                <a:gd name="connsiteY10" fmla="*/ 412586 h 412586"/>
                <a:gd name="connsiteX11" fmla="*/ 672474 w 2219283"/>
                <a:gd name="connsiteY11" fmla="*/ 412586 h 412586"/>
                <a:gd name="connsiteX12" fmla="*/ 68766 w 2219283"/>
                <a:gd name="connsiteY12" fmla="*/ 412586 h 412586"/>
                <a:gd name="connsiteX13" fmla="*/ 0 w 2219283"/>
                <a:gd name="connsiteY13" fmla="*/ 343820 h 412586"/>
                <a:gd name="connsiteX14" fmla="*/ 0 w 2219283"/>
                <a:gd name="connsiteY14"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19283" h="412586" fill="none" extrusionOk="0">
                  <a:moveTo>
                    <a:pt x="0" y="68766"/>
                  </a:moveTo>
                  <a:cubicBezTo>
                    <a:pt x="4750" y="40544"/>
                    <a:pt x="23713" y="-4884"/>
                    <a:pt x="68766" y="0"/>
                  </a:cubicBezTo>
                  <a:cubicBezTo>
                    <a:pt x="314788" y="-33184"/>
                    <a:pt x="386804" y="30071"/>
                    <a:pt x="568386" y="0"/>
                  </a:cubicBezTo>
                  <a:cubicBezTo>
                    <a:pt x="749968" y="-30071"/>
                    <a:pt x="924181" y="32984"/>
                    <a:pt x="1109642" y="0"/>
                  </a:cubicBezTo>
                  <a:cubicBezTo>
                    <a:pt x="1295103" y="-32984"/>
                    <a:pt x="1443063" y="37533"/>
                    <a:pt x="1588444" y="0"/>
                  </a:cubicBezTo>
                  <a:cubicBezTo>
                    <a:pt x="1733825" y="-37533"/>
                    <a:pt x="2007345" y="40212"/>
                    <a:pt x="2150517" y="0"/>
                  </a:cubicBezTo>
                  <a:cubicBezTo>
                    <a:pt x="2184719" y="8197"/>
                    <a:pt x="2209859" y="26601"/>
                    <a:pt x="2219283" y="68766"/>
                  </a:cubicBezTo>
                  <a:cubicBezTo>
                    <a:pt x="2247724" y="141275"/>
                    <a:pt x="2204163" y="227631"/>
                    <a:pt x="2219283" y="343820"/>
                  </a:cubicBezTo>
                  <a:cubicBezTo>
                    <a:pt x="2220558" y="388054"/>
                    <a:pt x="2189906" y="410810"/>
                    <a:pt x="2150517" y="412586"/>
                  </a:cubicBezTo>
                  <a:cubicBezTo>
                    <a:pt x="1992817" y="446591"/>
                    <a:pt x="1914394" y="397197"/>
                    <a:pt x="1692532" y="412586"/>
                  </a:cubicBezTo>
                  <a:cubicBezTo>
                    <a:pt x="1470671" y="427975"/>
                    <a:pt x="1288868" y="365643"/>
                    <a:pt x="1151277" y="412586"/>
                  </a:cubicBezTo>
                  <a:cubicBezTo>
                    <a:pt x="1013686" y="459529"/>
                    <a:pt x="885345" y="374496"/>
                    <a:pt x="672474" y="412586"/>
                  </a:cubicBezTo>
                  <a:cubicBezTo>
                    <a:pt x="459603" y="450676"/>
                    <a:pt x="238401" y="376649"/>
                    <a:pt x="68766" y="412586"/>
                  </a:cubicBezTo>
                  <a:cubicBezTo>
                    <a:pt x="27332" y="411603"/>
                    <a:pt x="5259" y="375113"/>
                    <a:pt x="0" y="343820"/>
                  </a:cubicBezTo>
                  <a:cubicBezTo>
                    <a:pt x="-24491" y="244065"/>
                    <a:pt x="29412" y="130796"/>
                    <a:pt x="0" y="68766"/>
                  </a:cubicBezTo>
                  <a:close/>
                </a:path>
                <a:path w="2219283" h="412586" stroke="0" extrusionOk="0">
                  <a:moveTo>
                    <a:pt x="0" y="68766"/>
                  </a:moveTo>
                  <a:cubicBezTo>
                    <a:pt x="-6828" y="28771"/>
                    <a:pt x="31865" y="820"/>
                    <a:pt x="68766" y="0"/>
                  </a:cubicBezTo>
                  <a:cubicBezTo>
                    <a:pt x="338518" y="-64697"/>
                    <a:pt x="361254" y="42060"/>
                    <a:pt x="610021" y="0"/>
                  </a:cubicBezTo>
                  <a:cubicBezTo>
                    <a:pt x="858789" y="-42060"/>
                    <a:pt x="901986" y="32133"/>
                    <a:pt x="1151277" y="0"/>
                  </a:cubicBezTo>
                  <a:cubicBezTo>
                    <a:pt x="1400568" y="-32133"/>
                    <a:pt x="1449683" y="20528"/>
                    <a:pt x="1692532" y="0"/>
                  </a:cubicBezTo>
                  <a:cubicBezTo>
                    <a:pt x="1935381" y="-20528"/>
                    <a:pt x="1952912" y="20386"/>
                    <a:pt x="2150517" y="0"/>
                  </a:cubicBezTo>
                  <a:cubicBezTo>
                    <a:pt x="2178335" y="-2411"/>
                    <a:pt x="2229841" y="27997"/>
                    <a:pt x="2219283" y="68766"/>
                  </a:cubicBezTo>
                  <a:cubicBezTo>
                    <a:pt x="2230734" y="144913"/>
                    <a:pt x="2189307" y="244583"/>
                    <a:pt x="2219283" y="343820"/>
                  </a:cubicBezTo>
                  <a:cubicBezTo>
                    <a:pt x="2221384" y="385347"/>
                    <a:pt x="2188044" y="410942"/>
                    <a:pt x="2150517" y="412586"/>
                  </a:cubicBezTo>
                  <a:cubicBezTo>
                    <a:pt x="1955396" y="434288"/>
                    <a:pt x="1821118" y="386970"/>
                    <a:pt x="1650897" y="412586"/>
                  </a:cubicBezTo>
                  <a:cubicBezTo>
                    <a:pt x="1480676" y="438202"/>
                    <a:pt x="1380205" y="410930"/>
                    <a:pt x="1192912" y="412586"/>
                  </a:cubicBezTo>
                  <a:cubicBezTo>
                    <a:pt x="1005619" y="414242"/>
                    <a:pt x="908883" y="389606"/>
                    <a:pt x="651656" y="412586"/>
                  </a:cubicBezTo>
                  <a:cubicBezTo>
                    <a:pt x="394429" y="435566"/>
                    <a:pt x="343372" y="386049"/>
                    <a:pt x="68766" y="412586"/>
                  </a:cubicBezTo>
                  <a:cubicBezTo>
                    <a:pt x="36375" y="412326"/>
                    <a:pt x="988" y="387161"/>
                    <a:pt x="0" y="343820"/>
                  </a:cubicBezTo>
                  <a:cubicBezTo>
                    <a:pt x="-25248" y="252820"/>
                    <a:pt x="25442" y="180422"/>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16" name="Rectangle: Rounded Corners 43">
              <a:extLst>
                <a:ext uri="{FF2B5EF4-FFF2-40B4-BE49-F238E27FC236}">
                  <a16:creationId xmlns:a16="http://schemas.microsoft.com/office/drawing/2014/main" id="{9D645240-D005-4810-AC9C-C05A048A4394}"/>
                </a:ext>
              </a:extLst>
            </p:cNvPr>
            <p:cNvSpPr/>
            <p:nvPr/>
          </p:nvSpPr>
          <p:spPr>
            <a:xfrm>
              <a:off x="1060431" y="2998693"/>
              <a:ext cx="7379915" cy="412586"/>
            </a:xfrm>
            <a:custGeom>
              <a:avLst/>
              <a:gdLst>
                <a:gd name="connsiteX0" fmla="*/ 0 w 7379915"/>
                <a:gd name="connsiteY0" fmla="*/ 68766 h 412586"/>
                <a:gd name="connsiteX1" fmla="*/ 68766 w 7379915"/>
                <a:gd name="connsiteY1" fmla="*/ 0 h 412586"/>
                <a:gd name="connsiteX2" fmla="*/ 481025 w 7379915"/>
                <a:gd name="connsiteY2" fmla="*/ 0 h 412586"/>
                <a:gd name="connsiteX3" fmla="*/ 1110555 w 7379915"/>
                <a:gd name="connsiteY3" fmla="*/ 0 h 412586"/>
                <a:gd name="connsiteX4" fmla="*/ 1450390 w 7379915"/>
                <a:gd name="connsiteY4" fmla="*/ 0 h 412586"/>
                <a:gd name="connsiteX5" fmla="*/ 1935072 w 7379915"/>
                <a:gd name="connsiteY5" fmla="*/ 0 h 412586"/>
                <a:gd name="connsiteX6" fmla="*/ 2564603 w 7379915"/>
                <a:gd name="connsiteY6" fmla="*/ 0 h 412586"/>
                <a:gd name="connsiteX7" fmla="*/ 3194133 w 7379915"/>
                <a:gd name="connsiteY7" fmla="*/ 0 h 412586"/>
                <a:gd name="connsiteX8" fmla="*/ 3533968 w 7379915"/>
                <a:gd name="connsiteY8" fmla="*/ 0 h 412586"/>
                <a:gd name="connsiteX9" fmla="*/ 3873803 w 7379915"/>
                <a:gd name="connsiteY9" fmla="*/ 0 h 412586"/>
                <a:gd name="connsiteX10" fmla="*/ 4213638 w 7379915"/>
                <a:gd name="connsiteY10" fmla="*/ 0 h 412586"/>
                <a:gd name="connsiteX11" fmla="*/ 4625896 w 7379915"/>
                <a:gd name="connsiteY11" fmla="*/ 0 h 412586"/>
                <a:gd name="connsiteX12" fmla="*/ 5255426 w 7379915"/>
                <a:gd name="connsiteY12" fmla="*/ 0 h 412586"/>
                <a:gd name="connsiteX13" fmla="*/ 5595261 w 7379915"/>
                <a:gd name="connsiteY13" fmla="*/ 0 h 412586"/>
                <a:gd name="connsiteX14" fmla="*/ 6079944 w 7379915"/>
                <a:gd name="connsiteY14" fmla="*/ 0 h 412586"/>
                <a:gd name="connsiteX15" fmla="*/ 6492203 w 7379915"/>
                <a:gd name="connsiteY15" fmla="*/ 0 h 412586"/>
                <a:gd name="connsiteX16" fmla="*/ 7311149 w 7379915"/>
                <a:gd name="connsiteY16" fmla="*/ 0 h 412586"/>
                <a:gd name="connsiteX17" fmla="*/ 7379915 w 7379915"/>
                <a:gd name="connsiteY17" fmla="*/ 68766 h 412586"/>
                <a:gd name="connsiteX18" fmla="*/ 7379915 w 7379915"/>
                <a:gd name="connsiteY18" fmla="*/ 343820 h 412586"/>
                <a:gd name="connsiteX19" fmla="*/ 7311149 w 7379915"/>
                <a:gd name="connsiteY19" fmla="*/ 412586 h 412586"/>
                <a:gd name="connsiteX20" fmla="*/ 6754043 w 7379915"/>
                <a:gd name="connsiteY20" fmla="*/ 412586 h 412586"/>
                <a:gd name="connsiteX21" fmla="*/ 6052089 w 7379915"/>
                <a:gd name="connsiteY21" fmla="*/ 412586 h 412586"/>
                <a:gd name="connsiteX22" fmla="*/ 5422558 w 7379915"/>
                <a:gd name="connsiteY22" fmla="*/ 412586 h 412586"/>
                <a:gd name="connsiteX23" fmla="*/ 5082723 w 7379915"/>
                <a:gd name="connsiteY23" fmla="*/ 412586 h 412586"/>
                <a:gd name="connsiteX24" fmla="*/ 4380769 w 7379915"/>
                <a:gd name="connsiteY24" fmla="*/ 412586 h 412586"/>
                <a:gd name="connsiteX25" fmla="*/ 3678815 w 7379915"/>
                <a:gd name="connsiteY25" fmla="*/ 412586 h 412586"/>
                <a:gd name="connsiteX26" fmla="*/ 3266557 w 7379915"/>
                <a:gd name="connsiteY26" fmla="*/ 412586 h 412586"/>
                <a:gd name="connsiteX27" fmla="*/ 2564603 w 7379915"/>
                <a:gd name="connsiteY27" fmla="*/ 412586 h 412586"/>
                <a:gd name="connsiteX28" fmla="*/ 2007496 w 7379915"/>
                <a:gd name="connsiteY28" fmla="*/ 412586 h 412586"/>
                <a:gd name="connsiteX29" fmla="*/ 1667661 w 7379915"/>
                <a:gd name="connsiteY29" fmla="*/ 412586 h 412586"/>
                <a:gd name="connsiteX30" fmla="*/ 965707 w 7379915"/>
                <a:gd name="connsiteY30" fmla="*/ 412586 h 412586"/>
                <a:gd name="connsiteX31" fmla="*/ 68766 w 7379915"/>
                <a:gd name="connsiteY31" fmla="*/ 412586 h 412586"/>
                <a:gd name="connsiteX32" fmla="*/ 0 w 7379915"/>
                <a:gd name="connsiteY32" fmla="*/ 343820 h 412586"/>
                <a:gd name="connsiteX33" fmla="*/ 0 w 7379915"/>
                <a:gd name="connsiteY33"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79915" h="412586" fill="none" extrusionOk="0">
                  <a:moveTo>
                    <a:pt x="0" y="68766"/>
                  </a:moveTo>
                  <a:cubicBezTo>
                    <a:pt x="8474" y="35380"/>
                    <a:pt x="39449" y="-1987"/>
                    <a:pt x="68766" y="0"/>
                  </a:cubicBezTo>
                  <a:cubicBezTo>
                    <a:pt x="233086" y="-46502"/>
                    <a:pt x="313425" y="14249"/>
                    <a:pt x="481025" y="0"/>
                  </a:cubicBezTo>
                  <a:cubicBezTo>
                    <a:pt x="648625" y="-14249"/>
                    <a:pt x="972582" y="73545"/>
                    <a:pt x="1110555" y="0"/>
                  </a:cubicBezTo>
                  <a:cubicBezTo>
                    <a:pt x="1248528" y="-73545"/>
                    <a:pt x="1379975" y="22316"/>
                    <a:pt x="1450390" y="0"/>
                  </a:cubicBezTo>
                  <a:cubicBezTo>
                    <a:pt x="1520806" y="-22316"/>
                    <a:pt x="1823380" y="5525"/>
                    <a:pt x="1935072" y="0"/>
                  </a:cubicBezTo>
                  <a:cubicBezTo>
                    <a:pt x="2046764" y="-5525"/>
                    <a:pt x="2275507" y="14121"/>
                    <a:pt x="2564603" y="0"/>
                  </a:cubicBezTo>
                  <a:cubicBezTo>
                    <a:pt x="2853699" y="-14121"/>
                    <a:pt x="2896044" y="10785"/>
                    <a:pt x="3194133" y="0"/>
                  </a:cubicBezTo>
                  <a:cubicBezTo>
                    <a:pt x="3492222" y="-10785"/>
                    <a:pt x="3423562" y="18802"/>
                    <a:pt x="3533968" y="0"/>
                  </a:cubicBezTo>
                  <a:cubicBezTo>
                    <a:pt x="3644375" y="-18802"/>
                    <a:pt x="3779006" y="31494"/>
                    <a:pt x="3873803" y="0"/>
                  </a:cubicBezTo>
                  <a:cubicBezTo>
                    <a:pt x="3968601" y="-31494"/>
                    <a:pt x="4143480" y="26710"/>
                    <a:pt x="4213638" y="0"/>
                  </a:cubicBezTo>
                  <a:cubicBezTo>
                    <a:pt x="4283797" y="-26710"/>
                    <a:pt x="4542128" y="46247"/>
                    <a:pt x="4625896" y="0"/>
                  </a:cubicBezTo>
                  <a:cubicBezTo>
                    <a:pt x="4709664" y="-46247"/>
                    <a:pt x="4968929" y="25048"/>
                    <a:pt x="5255426" y="0"/>
                  </a:cubicBezTo>
                  <a:cubicBezTo>
                    <a:pt x="5541923" y="-25048"/>
                    <a:pt x="5486716" y="24956"/>
                    <a:pt x="5595261" y="0"/>
                  </a:cubicBezTo>
                  <a:cubicBezTo>
                    <a:pt x="5703806" y="-24956"/>
                    <a:pt x="5927725" y="23295"/>
                    <a:pt x="6079944" y="0"/>
                  </a:cubicBezTo>
                  <a:cubicBezTo>
                    <a:pt x="6232163" y="-23295"/>
                    <a:pt x="6320394" y="31599"/>
                    <a:pt x="6492203" y="0"/>
                  </a:cubicBezTo>
                  <a:cubicBezTo>
                    <a:pt x="6664012" y="-31599"/>
                    <a:pt x="7103441" y="10539"/>
                    <a:pt x="7311149" y="0"/>
                  </a:cubicBezTo>
                  <a:cubicBezTo>
                    <a:pt x="7347597" y="-3886"/>
                    <a:pt x="7388822" y="32237"/>
                    <a:pt x="7379915" y="68766"/>
                  </a:cubicBezTo>
                  <a:cubicBezTo>
                    <a:pt x="7409568" y="154995"/>
                    <a:pt x="7365293" y="280013"/>
                    <a:pt x="7379915" y="343820"/>
                  </a:cubicBezTo>
                  <a:cubicBezTo>
                    <a:pt x="7376368" y="379444"/>
                    <a:pt x="7351416" y="404824"/>
                    <a:pt x="7311149" y="412586"/>
                  </a:cubicBezTo>
                  <a:cubicBezTo>
                    <a:pt x="7189683" y="472230"/>
                    <a:pt x="6983485" y="408982"/>
                    <a:pt x="6754043" y="412586"/>
                  </a:cubicBezTo>
                  <a:cubicBezTo>
                    <a:pt x="6524601" y="416190"/>
                    <a:pt x="6267780" y="345458"/>
                    <a:pt x="6052089" y="412586"/>
                  </a:cubicBezTo>
                  <a:cubicBezTo>
                    <a:pt x="5836398" y="479714"/>
                    <a:pt x="5672481" y="397316"/>
                    <a:pt x="5422558" y="412586"/>
                  </a:cubicBezTo>
                  <a:cubicBezTo>
                    <a:pt x="5172635" y="427856"/>
                    <a:pt x="5192466" y="384513"/>
                    <a:pt x="5082723" y="412586"/>
                  </a:cubicBezTo>
                  <a:cubicBezTo>
                    <a:pt x="4972980" y="440659"/>
                    <a:pt x="4729437" y="333513"/>
                    <a:pt x="4380769" y="412586"/>
                  </a:cubicBezTo>
                  <a:cubicBezTo>
                    <a:pt x="4032101" y="491659"/>
                    <a:pt x="3929839" y="376169"/>
                    <a:pt x="3678815" y="412586"/>
                  </a:cubicBezTo>
                  <a:cubicBezTo>
                    <a:pt x="3427791" y="449003"/>
                    <a:pt x="3439510" y="386244"/>
                    <a:pt x="3266557" y="412586"/>
                  </a:cubicBezTo>
                  <a:cubicBezTo>
                    <a:pt x="3093604" y="438928"/>
                    <a:pt x="2914372" y="359959"/>
                    <a:pt x="2564603" y="412586"/>
                  </a:cubicBezTo>
                  <a:cubicBezTo>
                    <a:pt x="2214834" y="465213"/>
                    <a:pt x="2245982" y="394489"/>
                    <a:pt x="2007496" y="412586"/>
                  </a:cubicBezTo>
                  <a:cubicBezTo>
                    <a:pt x="1769010" y="430683"/>
                    <a:pt x="1743210" y="404519"/>
                    <a:pt x="1667661" y="412586"/>
                  </a:cubicBezTo>
                  <a:cubicBezTo>
                    <a:pt x="1592113" y="420653"/>
                    <a:pt x="1183524" y="360333"/>
                    <a:pt x="965707" y="412586"/>
                  </a:cubicBezTo>
                  <a:cubicBezTo>
                    <a:pt x="747890" y="464839"/>
                    <a:pt x="322082" y="320809"/>
                    <a:pt x="68766" y="412586"/>
                  </a:cubicBezTo>
                  <a:cubicBezTo>
                    <a:pt x="26598" y="411272"/>
                    <a:pt x="6080" y="383148"/>
                    <a:pt x="0" y="343820"/>
                  </a:cubicBezTo>
                  <a:cubicBezTo>
                    <a:pt x="-8022" y="270690"/>
                    <a:pt x="15659" y="186831"/>
                    <a:pt x="0" y="68766"/>
                  </a:cubicBezTo>
                  <a:close/>
                </a:path>
                <a:path w="7379915" h="412586" stroke="0" extrusionOk="0">
                  <a:moveTo>
                    <a:pt x="0" y="68766"/>
                  </a:moveTo>
                  <a:cubicBezTo>
                    <a:pt x="-6828" y="28771"/>
                    <a:pt x="31865" y="820"/>
                    <a:pt x="68766" y="0"/>
                  </a:cubicBezTo>
                  <a:cubicBezTo>
                    <a:pt x="231353" y="-67997"/>
                    <a:pt x="534591" y="23118"/>
                    <a:pt x="698296" y="0"/>
                  </a:cubicBezTo>
                  <a:cubicBezTo>
                    <a:pt x="862001" y="-23118"/>
                    <a:pt x="1062301" y="19862"/>
                    <a:pt x="1327826" y="0"/>
                  </a:cubicBezTo>
                  <a:cubicBezTo>
                    <a:pt x="1593351" y="-19862"/>
                    <a:pt x="1776798" y="28217"/>
                    <a:pt x="1957357" y="0"/>
                  </a:cubicBezTo>
                  <a:cubicBezTo>
                    <a:pt x="2137916" y="-28217"/>
                    <a:pt x="2493734" y="53916"/>
                    <a:pt x="2659311" y="0"/>
                  </a:cubicBezTo>
                  <a:cubicBezTo>
                    <a:pt x="2824888" y="-53916"/>
                    <a:pt x="2909257" y="11208"/>
                    <a:pt x="3071569" y="0"/>
                  </a:cubicBezTo>
                  <a:cubicBezTo>
                    <a:pt x="3233881" y="-11208"/>
                    <a:pt x="3352149" y="8457"/>
                    <a:pt x="3628676" y="0"/>
                  </a:cubicBezTo>
                  <a:cubicBezTo>
                    <a:pt x="3905203" y="-8457"/>
                    <a:pt x="3942975" y="31880"/>
                    <a:pt x="4113358" y="0"/>
                  </a:cubicBezTo>
                  <a:cubicBezTo>
                    <a:pt x="4283741" y="-31880"/>
                    <a:pt x="4396535" y="6008"/>
                    <a:pt x="4525617" y="0"/>
                  </a:cubicBezTo>
                  <a:cubicBezTo>
                    <a:pt x="4654699" y="-6008"/>
                    <a:pt x="4851334" y="42616"/>
                    <a:pt x="5155147" y="0"/>
                  </a:cubicBezTo>
                  <a:cubicBezTo>
                    <a:pt x="5458960" y="-42616"/>
                    <a:pt x="5339050" y="31988"/>
                    <a:pt x="5494982" y="0"/>
                  </a:cubicBezTo>
                  <a:cubicBezTo>
                    <a:pt x="5650915" y="-31988"/>
                    <a:pt x="5682785" y="15392"/>
                    <a:pt x="5834817" y="0"/>
                  </a:cubicBezTo>
                  <a:cubicBezTo>
                    <a:pt x="5986850" y="-15392"/>
                    <a:pt x="6321329" y="33309"/>
                    <a:pt x="6464347" y="0"/>
                  </a:cubicBezTo>
                  <a:cubicBezTo>
                    <a:pt x="6607365" y="-33309"/>
                    <a:pt x="6955741" y="86978"/>
                    <a:pt x="7311149" y="0"/>
                  </a:cubicBezTo>
                  <a:cubicBezTo>
                    <a:pt x="7354714" y="-260"/>
                    <a:pt x="7380903" y="36151"/>
                    <a:pt x="7379915" y="68766"/>
                  </a:cubicBezTo>
                  <a:cubicBezTo>
                    <a:pt x="7405163" y="159766"/>
                    <a:pt x="7354473" y="232164"/>
                    <a:pt x="7379915" y="343820"/>
                  </a:cubicBezTo>
                  <a:cubicBezTo>
                    <a:pt x="7384665" y="391554"/>
                    <a:pt x="7342052" y="407702"/>
                    <a:pt x="7311149" y="412586"/>
                  </a:cubicBezTo>
                  <a:cubicBezTo>
                    <a:pt x="7106582" y="452309"/>
                    <a:pt x="7036673" y="409270"/>
                    <a:pt x="6826466" y="412586"/>
                  </a:cubicBezTo>
                  <a:cubicBezTo>
                    <a:pt x="6616259" y="415902"/>
                    <a:pt x="6438968" y="363244"/>
                    <a:pt x="6196936" y="412586"/>
                  </a:cubicBezTo>
                  <a:cubicBezTo>
                    <a:pt x="5954904" y="461928"/>
                    <a:pt x="5933995" y="409839"/>
                    <a:pt x="5784678" y="412586"/>
                  </a:cubicBezTo>
                  <a:cubicBezTo>
                    <a:pt x="5635361" y="415333"/>
                    <a:pt x="5497005" y="396512"/>
                    <a:pt x="5372419" y="412586"/>
                  </a:cubicBezTo>
                  <a:cubicBezTo>
                    <a:pt x="5247833" y="428660"/>
                    <a:pt x="5036693" y="365262"/>
                    <a:pt x="4815312" y="412586"/>
                  </a:cubicBezTo>
                  <a:cubicBezTo>
                    <a:pt x="4593931" y="459910"/>
                    <a:pt x="4519614" y="365230"/>
                    <a:pt x="4258206" y="412586"/>
                  </a:cubicBezTo>
                  <a:cubicBezTo>
                    <a:pt x="3996798" y="459942"/>
                    <a:pt x="4018114" y="386724"/>
                    <a:pt x="3918371" y="412586"/>
                  </a:cubicBezTo>
                  <a:cubicBezTo>
                    <a:pt x="3818628" y="438448"/>
                    <a:pt x="3605327" y="377559"/>
                    <a:pt x="3506112" y="412586"/>
                  </a:cubicBezTo>
                  <a:cubicBezTo>
                    <a:pt x="3406897" y="447613"/>
                    <a:pt x="3243858" y="379212"/>
                    <a:pt x="3166277" y="412586"/>
                  </a:cubicBezTo>
                  <a:cubicBezTo>
                    <a:pt x="3088697" y="445960"/>
                    <a:pt x="2873165" y="403471"/>
                    <a:pt x="2754019" y="412586"/>
                  </a:cubicBezTo>
                  <a:cubicBezTo>
                    <a:pt x="2634873" y="421701"/>
                    <a:pt x="2333850" y="389034"/>
                    <a:pt x="2124489" y="412586"/>
                  </a:cubicBezTo>
                  <a:cubicBezTo>
                    <a:pt x="1915128" y="436138"/>
                    <a:pt x="1890341" y="411252"/>
                    <a:pt x="1712230" y="412586"/>
                  </a:cubicBezTo>
                  <a:cubicBezTo>
                    <a:pt x="1534119" y="413920"/>
                    <a:pt x="1409206" y="411587"/>
                    <a:pt x="1155123" y="412586"/>
                  </a:cubicBezTo>
                  <a:cubicBezTo>
                    <a:pt x="901040" y="413585"/>
                    <a:pt x="842460" y="361939"/>
                    <a:pt x="670441" y="412586"/>
                  </a:cubicBezTo>
                  <a:cubicBezTo>
                    <a:pt x="498422" y="463233"/>
                    <a:pt x="288041" y="404018"/>
                    <a:pt x="68766" y="412586"/>
                  </a:cubicBezTo>
                  <a:cubicBezTo>
                    <a:pt x="32281" y="413257"/>
                    <a:pt x="8940" y="381506"/>
                    <a:pt x="0" y="343820"/>
                  </a:cubicBezTo>
                  <a:cubicBezTo>
                    <a:pt x="-30746" y="251885"/>
                    <a:pt x="25094" y="199093"/>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17" name="Rectangle: Rounded Corners 43">
              <a:extLst>
                <a:ext uri="{FF2B5EF4-FFF2-40B4-BE49-F238E27FC236}">
                  <a16:creationId xmlns:a16="http://schemas.microsoft.com/office/drawing/2014/main" id="{9D645240-D005-4810-AC9C-C05A048A4394}"/>
                </a:ext>
              </a:extLst>
            </p:cNvPr>
            <p:cNvSpPr/>
            <p:nvPr/>
          </p:nvSpPr>
          <p:spPr>
            <a:xfrm>
              <a:off x="3646655" y="3895677"/>
              <a:ext cx="2514903" cy="412586"/>
            </a:xfrm>
            <a:custGeom>
              <a:avLst/>
              <a:gdLst>
                <a:gd name="connsiteX0" fmla="*/ 0 w 2514903"/>
                <a:gd name="connsiteY0" fmla="*/ 68766 h 412586"/>
                <a:gd name="connsiteX1" fmla="*/ 68766 w 2514903"/>
                <a:gd name="connsiteY1" fmla="*/ 0 h 412586"/>
                <a:gd name="connsiteX2" fmla="*/ 639335 w 2514903"/>
                <a:gd name="connsiteY2" fmla="*/ 0 h 412586"/>
                <a:gd name="connsiteX3" fmla="*/ 1257452 w 2514903"/>
                <a:gd name="connsiteY3" fmla="*/ 0 h 412586"/>
                <a:gd name="connsiteX4" fmla="*/ 1804247 w 2514903"/>
                <a:gd name="connsiteY4" fmla="*/ 0 h 412586"/>
                <a:gd name="connsiteX5" fmla="*/ 2446137 w 2514903"/>
                <a:gd name="connsiteY5" fmla="*/ 0 h 412586"/>
                <a:gd name="connsiteX6" fmla="*/ 2514903 w 2514903"/>
                <a:gd name="connsiteY6" fmla="*/ 68766 h 412586"/>
                <a:gd name="connsiteX7" fmla="*/ 2514903 w 2514903"/>
                <a:gd name="connsiteY7" fmla="*/ 343820 h 412586"/>
                <a:gd name="connsiteX8" fmla="*/ 2446137 w 2514903"/>
                <a:gd name="connsiteY8" fmla="*/ 412586 h 412586"/>
                <a:gd name="connsiteX9" fmla="*/ 1923115 w 2514903"/>
                <a:gd name="connsiteY9" fmla="*/ 412586 h 412586"/>
                <a:gd name="connsiteX10" fmla="*/ 1304999 w 2514903"/>
                <a:gd name="connsiteY10" fmla="*/ 412586 h 412586"/>
                <a:gd name="connsiteX11" fmla="*/ 758204 w 2514903"/>
                <a:gd name="connsiteY11" fmla="*/ 412586 h 412586"/>
                <a:gd name="connsiteX12" fmla="*/ 68766 w 2514903"/>
                <a:gd name="connsiteY12" fmla="*/ 412586 h 412586"/>
                <a:gd name="connsiteX13" fmla="*/ 0 w 2514903"/>
                <a:gd name="connsiteY13" fmla="*/ 343820 h 412586"/>
                <a:gd name="connsiteX14" fmla="*/ 0 w 2514903"/>
                <a:gd name="connsiteY14"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14903" h="412586" fill="none" extrusionOk="0">
                  <a:moveTo>
                    <a:pt x="0" y="68766"/>
                  </a:moveTo>
                  <a:cubicBezTo>
                    <a:pt x="4750" y="40544"/>
                    <a:pt x="23713" y="-4884"/>
                    <a:pt x="68766" y="0"/>
                  </a:cubicBezTo>
                  <a:cubicBezTo>
                    <a:pt x="235556" y="-12915"/>
                    <a:pt x="497560" y="61008"/>
                    <a:pt x="639335" y="0"/>
                  </a:cubicBezTo>
                  <a:cubicBezTo>
                    <a:pt x="781110" y="-61008"/>
                    <a:pt x="1062504" y="5391"/>
                    <a:pt x="1257452" y="0"/>
                  </a:cubicBezTo>
                  <a:cubicBezTo>
                    <a:pt x="1452400" y="-5391"/>
                    <a:pt x="1657431" y="57182"/>
                    <a:pt x="1804247" y="0"/>
                  </a:cubicBezTo>
                  <a:cubicBezTo>
                    <a:pt x="1951064" y="-57182"/>
                    <a:pt x="2254420" y="8033"/>
                    <a:pt x="2446137" y="0"/>
                  </a:cubicBezTo>
                  <a:cubicBezTo>
                    <a:pt x="2480339" y="8197"/>
                    <a:pt x="2505479" y="26601"/>
                    <a:pt x="2514903" y="68766"/>
                  </a:cubicBezTo>
                  <a:cubicBezTo>
                    <a:pt x="2543344" y="141275"/>
                    <a:pt x="2499783" y="227631"/>
                    <a:pt x="2514903" y="343820"/>
                  </a:cubicBezTo>
                  <a:cubicBezTo>
                    <a:pt x="2516178" y="388054"/>
                    <a:pt x="2485526" y="410810"/>
                    <a:pt x="2446137" y="412586"/>
                  </a:cubicBezTo>
                  <a:cubicBezTo>
                    <a:pt x="2269059" y="469292"/>
                    <a:pt x="2029787" y="350095"/>
                    <a:pt x="1923115" y="412586"/>
                  </a:cubicBezTo>
                  <a:cubicBezTo>
                    <a:pt x="1816443" y="475077"/>
                    <a:pt x="1521692" y="352838"/>
                    <a:pt x="1304999" y="412586"/>
                  </a:cubicBezTo>
                  <a:cubicBezTo>
                    <a:pt x="1088306" y="472334"/>
                    <a:pt x="900941" y="350401"/>
                    <a:pt x="758204" y="412586"/>
                  </a:cubicBezTo>
                  <a:cubicBezTo>
                    <a:pt x="615467" y="474771"/>
                    <a:pt x="220085" y="373358"/>
                    <a:pt x="68766" y="412586"/>
                  </a:cubicBezTo>
                  <a:cubicBezTo>
                    <a:pt x="27332" y="411603"/>
                    <a:pt x="5259" y="375113"/>
                    <a:pt x="0" y="343820"/>
                  </a:cubicBezTo>
                  <a:cubicBezTo>
                    <a:pt x="-24491" y="244065"/>
                    <a:pt x="29412" y="130796"/>
                    <a:pt x="0" y="68766"/>
                  </a:cubicBezTo>
                  <a:close/>
                </a:path>
                <a:path w="2514903" h="412586" stroke="0" extrusionOk="0">
                  <a:moveTo>
                    <a:pt x="0" y="68766"/>
                  </a:moveTo>
                  <a:cubicBezTo>
                    <a:pt x="-6828" y="28771"/>
                    <a:pt x="31865" y="820"/>
                    <a:pt x="68766" y="0"/>
                  </a:cubicBezTo>
                  <a:cubicBezTo>
                    <a:pt x="227412" y="-20421"/>
                    <a:pt x="530785" y="34210"/>
                    <a:pt x="686882" y="0"/>
                  </a:cubicBezTo>
                  <a:cubicBezTo>
                    <a:pt x="842979" y="-34210"/>
                    <a:pt x="1045390" y="6451"/>
                    <a:pt x="1304999" y="0"/>
                  </a:cubicBezTo>
                  <a:cubicBezTo>
                    <a:pt x="1564608" y="-6451"/>
                    <a:pt x="1648823" y="69172"/>
                    <a:pt x="1923115" y="0"/>
                  </a:cubicBezTo>
                  <a:cubicBezTo>
                    <a:pt x="2197407" y="-69172"/>
                    <a:pt x="2331502" y="13409"/>
                    <a:pt x="2446137" y="0"/>
                  </a:cubicBezTo>
                  <a:cubicBezTo>
                    <a:pt x="2473955" y="-2411"/>
                    <a:pt x="2525461" y="27997"/>
                    <a:pt x="2514903" y="68766"/>
                  </a:cubicBezTo>
                  <a:cubicBezTo>
                    <a:pt x="2526354" y="144913"/>
                    <a:pt x="2484927" y="244583"/>
                    <a:pt x="2514903" y="343820"/>
                  </a:cubicBezTo>
                  <a:cubicBezTo>
                    <a:pt x="2517004" y="385347"/>
                    <a:pt x="2483664" y="410942"/>
                    <a:pt x="2446137" y="412586"/>
                  </a:cubicBezTo>
                  <a:cubicBezTo>
                    <a:pt x="2201697" y="457722"/>
                    <a:pt x="2006583" y="366441"/>
                    <a:pt x="1875568" y="412586"/>
                  </a:cubicBezTo>
                  <a:cubicBezTo>
                    <a:pt x="1744553" y="458731"/>
                    <a:pt x="1490418" y="362844"/>
                    <a:pt x="1352546" y="412586"/>
                  </a:cubicBezTo>
                  <a:cubicBezTo>
                    <a:pt x="1214674" y="462328"/>
                    <a:pt x="985640" y="403971"/>
                    <a:pt x="734430" y="412586"/>
                  </a:cubicBezTo>
                  <a:cubicBezTo>
                    <a:pt x="483220" y="421201"/>
                    <a:pt x="313094" y="369952"/>
                    <a:pt x="68766" y="412586"/>
                  </a:cubicBezTo>
                  <a:cubicBezTo>
                    <a:pt x="36375" y="412326"/>
                    <a:pt x="988" y="387161"/>
                    <a:pt x="0" y="343820"/>
                  </a:cubicBezTo>
                  <a:cubicBezTo>
                    <a:pt x="-25248" y="252820"/>
                    <a:pt x="25442" y="180422"/>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18" name="Rectangle: Rounded Corners 43">
              <a:extLst>
                <a:ext uri="{FF2B5EF4-FFF2-40B4-BE49-F238E27FC236}">
                  <a16:creationId xmlns:a16="http://schemas.microsoft.com/office/drawing/2014/main" id="{9D645240-D005-4810-AC9C-C05A048A4394}"/>
                </a:ext>
              </a:extLst>
            </p:cNvPr>
            <p:cNvSpPr/>
            <p:nvPr/>
          </p:nvSpPr>
          <p:spPr>
            <a:xfrm rot="5400000">
              <a:off x="2541598" y="4458860"/>
              <a:ext cx="2586841" cy="412586"/>
            </a:xfrm>
            <a:custGeom>
              <a:avLst/>
              <a:gdLst>
                <a:gd name="connsiteX0" fmla="*/ 0 w 2586841"/>
                <a:gd name="connsiteY0" fmla="*/ 68766 h 412586"/>
                <a:gd name="connsiteX1" fmla="*/ 68766 w 2586841"/>
                <a:gd name="connsiteY1" fmla="*/ 0 h 412586"/>
                <a:gd name="connsiteX2" fmla="*/ 583121 w 2586841"/>
                <a:gd name="connsiteY2" fmla="*/ 0 h 412586"/>
                <a:gd name="connsiteX3" fmla="*/ 1023997 w 2586841"/>
                <a:gd name="connsiteY3" fmla="*/ 0 h 412586"/>
                <a:gd name="connsiteX4" fmla="*/ 1464872 w 2586841"/>
                <a:gd name="connsiteY4" fmla="*/ 0 h 412586"/>
                <a:gd name="connsiteX5" fmla="*/ 1954734 w 2586841"/>
                <a:gd name="connsiteY5" fmla="*/ 0 h 412586"/>
                <a:gd name="connsiteX6" fmla="*/ 2518075 w 2586841"/>
                <a:gd name="connsiteY6" fmla="*/ 0 h 412586"/>
                <a:gd name="connsiteX7" fmla="*/ 2586841 w 2586841"/>
                <a:gd name="connsiteY7" fmla="*/ 68766 h 412586"/>
                <a:gd name="connsiteX8" fmla="*/ 2586841 w 2586841"/>
                <a:gd name="connsiteY8" fmla="*/ 343820 h 412586"/>
                <a:gd name="connsiteX9" fmla="*/ 2518075 w 2586841"/>
                <a:gd name="connsiteY9" fmla="*/ 412586 h 412586"/>
                <a:gd name="connsiteX10" fmla="*/ 2052706 w 2586841"/>
                <a:gd name="connsiteY10" fmla="*/ 412586 h 412586"/>
                <a:gd name="connsiteX11" fmla="*/ 1562844 w 2586841"/>
                <a:gd name="connsiteY11" fmla="*/ 412586 h 412586"/>
                <a:gd name="connsiteX12" fmla="*/ 1097476 w 2586841"/>
                <a:gd name="connsiteY12" fmla="*/ 412586 h 412586"/>
                <a:gd name="connsiteX13" fmla="*/ 656600 w 2586841"/>
                <a:gd name="connsiteY13" fmla="*/ 412586 h 412586"/>
                <a:gd name="connsiteX14" fmla="*/ 68766 w 2586841"/>
                <a:gd name="connsiteY14" fmla="*/ 412586 h 412586"/>
                <a:gd name="connsiteX15" fmla="*/ 0 w 2586841"/>
                <a:gd name="connsiteY15" fmla="*/ 343820 h 412586"/>
                <a:gd name="connsiteX16" fmla="*/ 0 w 2586841"/>
                <a:gd name="connsiteY16"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86841" h="412586" fill="none" extrusionOk="0">
                  <a:moveTo>
                    <a:pt x="0" y="68766"/>
                  </a:moveTo>
                  <a:cubicBezTo>
                    <a:pt x="1392" y="20971"/>
                    <a:pt x="32820" y="4812"/>
                    <a:pt x="68766" y="0"/>
                  </a:cubicBezTo>
                  <a:cubicBezTo>
                    <a:pt x="233393" y="-7323"/>
                    <a:pt x="340639" y="36006"/>
                    <a:pt x="583121" y="0"/>
                  </a:cubicBezTo>
                  <a:cubicBezTo>
                    <a:pt x="825603" y="-36006"/>
                    <a:pt x="899122" y="15212"/>
                    <a:pt x="1023997" y="0"/>
                  </a:cubicBezTo>
                  <a:cubicBezTo>
                    <a:pt x="1148872" y="-15212"/>
                    <a:pt x="1323256" y="8034"/>
                    <a:pt x="1464872" y="0"/>
                  </a:cubicBezTo>
                  <a:cubicBezTo>
                    <a:pt x="1606488" y="-8034"/>
                    <a:pt x="1730944" y="49946"/>
                    <a:pt x="1954734" y="0"/>
                  </a:cubicBezTo>
                  <a:cubicBezTo>
                    <a:pt x="2178524" y="-49946"/>
                    <a:pt x="2312155" y="6403"/>
                    <a:pt x="2518075" y="0"/>
                  </a:cubicBezTo>
                  <a:cubicBezTo>
                    <a:pt x="2549101" y="3441"/>
                    <a:pt x="2594665" y="25741"/>
                    <a:pt x="2586841" y="68766"/>
                  </a:cubicBezTo>
                  <a:cubicBezTo>
                    <a:pt x="2616255" y="185175"/>
                    <a:pt x="2569554" y="235861"/>
                    <a:pt x="2586841" y="343820"/>
                  </a:cubicBezTo>
                  <a:cubicBezTo>
                    <a:pt x="2583491" y="387267"/>
                    <a:pt x="2562167" y="419214"/>
                    <a:pt x="2518075" y="412586"/>
                  </a:cubicBezTo>
                  <a:cubicBezTo>
                    <a:pt x="2419019" y="468208"/>
                    <a:pt x="2279822" y="390904"/>
                    <a:pt x="2052706" y="412586"/>
                  </a:cubicBezTo>
                  <a:cubicBezTo>
                    <a:pt x="1825590" y="434268"/>
                    <a:pt x="1677433" y="365302"/>
                    <a:pt x="1562844" y="412586"/>
                  </a:cubicBezTo>
                  <a:cubicBezTo>
                    <a:pt x="1448255" y="459870"/>
                    <a:pt x="1264643" y="394501"/>
                    <a:pt x="1097476" y="412586"/>
                  </a:cubicBezTo>
                  <a:cubicBezTo>
                    <a:pt x="930309" y="430671"/>
                    <a:pt x="806373" y="371753"/>
                    <a:pt x="656600" y="412586"/>
                  </a:cubicBezTo>
                  <a:cubicBezTo>
                    <a:pt x="506827" y="453419"/>
                    <a:pt x="275729" y="368326"/>
                    <a:pt x="68766" y="412586"/>
                  </a:cubicBezTo>
                  <a:cubicBezTo>
                    <a:pt x="26357" y="404310"/>
                    <a:pt x="2993" y="383652"/>
                    <a:pt x="0" y="343820"/>
                  </a:cubicBezTo>
                  <a:cubicBezTo>
                    <a:pt x="-31367" y="281463"/>
                    <a:pt x="3934" y="133240"/>
                    <a:pt x="0" y="68766"/>
                  </a:cubicBezTo>
                  <a:close/>
                </a:path>
                <a:path w="2586841" h="412586" stroke="0" extrusionOk="0">
                  <a:moveTo>
                    <a:pt x="0" y="68766"/>
                  </a:moveTo>
                  <a:cubicBezTo>
                    <a:pt x="-6828" y="28771"/>
                    <a:pt x="31865" y="820"/>
                    <a:pt x="68766" y="0"/>
                  </a:cubicBezTo>
                  <a:cubicBezTo>
                    <a:pt x="302943" y="-50781"/>
                    <a:pt x="348796" y="8264"/>
                    <a:pt x="583121" y="0"/>
                  </a:cubicBezTo>
                  <a:cubicBezTo>
                    <a:pt x="817446" y="-8264"/>
                    <a:pt x="883566" y="53558"/>
                    <a:pt x="1097476" y="0"/>
                  </a:cubicBezTo>
                  <a:cubicBezTo>
                    <a:pt x="1311386" y="-53558"/>
                    <a:pt x="1394275" y="31895"/>
                    <a:pt x="1611831" y="0"/>
                  </a:cubicBezTo>
                  <a:cubicBezTo>
                    <a:pt x="1829388" y="-31895"/>
                    <a:pt x="2118730" y="103382"/>
                    <a:pt x="2518075" y="0"/>
                  </a:cubicBezTo>
                  <a:cubicBezTo>
                    <a:pt x="2545893" y="-2411"/>
                    <a:pt x="2597399" y="27997"/>
                    <a:pt x="2586841" y="68766"/>
                  </a:cubicBezTo>
                  <a:cubicBezTo>
                    <a:pt x="2598292" y="144913"/>
                    <a:pt x="2556865" y="244583"/>
                    <a:pt x="2586841" y="343820"/>
                  </a:cubicBezTo>
                  <a:cubicBezTo>
                    <a:pt x="2588942" y="385347"/>
                    <a:pt x="2555602" y="410942"/>
                    <a:pt x="2518075" y="412586"/>
                  </a:cubicBezTo>
                  <a:cubicBezTo>
                    <a:pt x="2306664" y="458409"/>
                    <a:pt x="2156594" y="385527"/>
                    <a:pt x="2052706" y="412586"/>
                  </a:cubicBezTo>
                  <a:cubicBezTo>
                    <a:pt x="1948818" y="439645"/>
                    <a:pt x="1812547" y="378683"/>
                    <a:pt x="1636324" y="412586"/>
                  </a:cubicBezTo>
                  <a:cubicBezTo>
                    <a:pt x="1460101" y="446489"/>
                    <a:pt x="1359230" y="367803"/>
                    <a:pt x="1121969" y="412586"/>
                  </a:cubicBezTo>
                  <a:cubicBezTo>
                    <a:pt x="884709" y="457369"/>
                    <a:pt x="805223" y="374471"/>
                    <a:pt x="681093" y="412586"/>
                  </a:cubicBezTo>
                  <a:cubicBezTo>
                    <a:pt x="556963" y="450701"/>
                    <a:pt x="343814" y="399900"/>
                    <a:pt x="68766" y="412586"/>
                  </a:cubicBezTo>
                  <a:cubicBezTo>
                    <a:pt x="32463" y="414861"/>
                    <a:pt x="10537" y="379444"/>
                    <a:pt x="0" y="343820"/>
                  </a:cubicBezTo>
                  <a:cubicBezTo>
                    <a:pt x="-27217" y="258672"/>
                    <a:pt x="17013" y="140310"/>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19" name="Rectangle: Rounded Corners 43">
              <a:extLst>
                <a:ext uri="{FF2B5EF4-FFF2-40B4-BE49-F238E27FC236}">
                  <a16:creationId xmlns:a16="http://schemas.microsoft.com/office/drawing/2014/main" id="{9D645240-D005-4810-AC9C-C05A048A4394}"/>
                </a:ext>
              </a:extLst>
            </p:cNvPr>
            <p:cNvSpPr/>
            <p:nvPr/>
          </p:nvSpPr>
          <p:spPr>
            <a:xfrm>
              <a:off x="3628725" y="4895171"/>
              <a:ext cx="5248929" cy="412586"/>
            </a:xfrm>
            <a:custGeom>
              <a:avLst/>
              <a:gdLst>
                <a:gd name="connsiteX0" fmla="*/ 0 w 5248929"/>
                <a:gd name="connsiteY0" fmla="*/ 68766 h 412586"/>
                <a:gd name="connsiteX1" fmla="*/ 68766 w 5248929"/>
                <a:gd name="connsiteY1" fmla="*/ 0 h 412586"/>
                <a:gd name="connsiteX2" fmla="*/ 687813 w 5248929"/>
                <a:gd name="connsiteY2" fmla="*/ 0 h 412586"/>
                <a:gd name="connsiteX3" fmla="*/ 1153518 w 5248929"/>
                <a:gd name="connsiteY3" fmla="*/ 0 h 412586"/>
                <a:gd name="connsiteX4" fmla="*/ 1721451 w 5248929"/>
                <a:gd name="connsiteY4" fmla="*/ 0 h 412586"/>
                <a:gd name="connsiteX5" fmla="*/ 2238270 w 5248929"/>
                <a:gd name="connsiteY5" fmla="*/ 0 h 412586"/>
                <a:gd name="connsiteX6" fmla="*/ 2703975 w 5248929"/>
                <a:gd name="connsiteY6" fmla="*/ 0 h 412586"/>
                <a:gd name="connsiteX7" fmla="*/ 3374136 w 5248929"/>
                <a:gd name="connsiteY7" fmla="*/ 0 h 412586"/>
                <a:gd name="connsiteX8" fmla="*/ 3839841 w 5248929"/>
                <a:gd name="connsiteY8" fmla="*/ 0 h 412586"/>
                <a:gd name="connsiteX9" fmla="*/ 4458888 w 5248929"/>
                <a:gd name="connsiteY9" fmla="*/ 0 h 412586"/>
                <a:gd name="connsiteX10" fmla="*/ 5180163 w 5248929"/>
                <a:gd name="connsiteY10" fmla="*/ 0 h 412586"/>
                <a:gd name="connsiteX11" fmla="*/ 5248929 w 5248929"/>
                <a:gd name="connsiteY11" fmla="*/ 68766 h 412586"/>
                <a:gd name="connsiteX12" fmla="*/ 5248929 w 5248929"/>
                <a:gd name="connsiteY12" fmla="*/ 343820 h 412586"/>
                <a:gd name="connsiteX13" fmla="*/ 5180163 w 5248929"/>
                <a:gd name="connsiteY13" fmla="*/ 412586 h 412586"/>
                <a:gd name="connsiteX14" fmla="*/ 4663344 w 5248929"/>
                <a:gd name="connsiteY14" fmla="*/ 412586 h 412586"/>
                <a:gd name="connsiteX15" fmla="*/ 4044297 w 5248929"/>
                <a:gd name="connsiteY15" fmla="*/ 412586 h 412586"/>
                <a:gd name="connsiteX16" fmla="*/ 3629706 w 5248929"/>
                <a:gd name="connsiteY16" fmla="*/ 412586 h 412586"/>
                <a:gd name="connsiteX17" fmla="*/ 3215115 w 5248929"/>
                <a:gd name="connsiteY17" fmla="*/ 412586 h 412586"/>
                <a:gd name="connsiteX18" fmla="*/ 2800524 w 5248929"/>
                <a:gd name="connsiteY18" fmla="*/ 412586 h 412586"/>
                <a:gd name="connsiteX19" fmla="*/ 2334819 w 5248929"/>
                <a:gd name="connsiteY19" fmla="*/ 412586 h 412586"/>
                <a:gd name="connsiteX20" fmla="*/ 1715772 w 5248929"/>
                <a:gd name="connsiteY20" fmla="*/ 412586 h 412586"/>
                <a:gd name="connsiteX21" fmla="*/ 1301181 w 5248929"/>
                <a:gd name="connsiteY21" fmla="*/ 412586 h 412586"/>
                <a:gd name="connsiteX22" fmla="*/ 784362 w 5248929"/>
                <a:gd name="connsiteY22" fmla="*/ 412586 h 412586"/>
                <a:gd name="connsiteX23" fmla="*/ 68766 w 5248929"/>
                <a:gd name="connsiteY23" fmla="*/ 412586 h 412586"/>
                <a:gd name="connsiteX24" fmla="*/ 0 w 5248929"/>
                <a:gd name="connsiteY24" fmla="*/ 343820 h 412586"/>
                <a:gd name="connsiteX25" fmla="*/ 0 w 5248929"/>
                <a:gd name="connsiteY25"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48929" h="412586" fill="none" extrusionOk="0">
                  <a:moveTo>
                    <a:pt x="0" y="68766"/>
                  </a:moveTo>
                  <a:cubicBezTo>
                    <a:pt x="-829" y="31222"/>
                    <a:pt x="36946" y="-8621"/>
                    <a:pt x="68766" y="0"/>
                  </a:cubicBezTo>
                  <a:cubicBezTo>
                    <a:pt x="277495" y="-23223"/>
                    <a:pt x="484608" y="28736"/>
                    <a:pt x="687813" y="0"/>
                  </a:cubicBezTo>
                  <a:cubicBezTo>
                    <a:pt x="891018" y="-28736"/>
                    <a:pt x="933928" y="22555"/>
                    <a:pt x="1153518" y="0"/>
                  </a:cubicBezTo>
                  <a:cubicBezTo>
                    <a:pt x="1373108" y="-22555"/>
                    <a:pt x="1492154" y="12845"/>
                    <a:pt x="1721451" y="0"/>
                  </a:cubicBezTo>
                  <a:cubicBezTo>
                    <a:pt x="1950748" y="-12845"/>
                    <a:pt x="1998359" y="1941"/>
                    <a:pt x="2238270" y="0"/>
                  </a:cubicBezTo>
                  <a:cubicBezTo>
                    <a:pt x="2478181" y="-1941"/>
                    <a:pt x="2595600" y="48466"/>
                    <a:pt x="2703975" y="0"/>
                  </a:cubicBezTo>
                  <a:cubicBezTo>
                    <a:pt x="2812350" y="-48466"/>
                    <a:pt x="3209887" y="41526"/>
                    <a:pt x="3374136" y="0"/>
                  </a:cubicBezTo>
                  <a:cubicBezTo>
                    <a:pt x="3538385" y="-41526"/>
                    <a:pt x="3647634" y="52437"/>
                    <a:pt x="3839841" y="0"/>
                  </a:cubicBezTo>
                  <a:cubicBezTo>
                    <a:pt x="4032048" y="-52437"/>
                    <a:pt x="4232468" y="32504"/>
                    <a:pt x="4458888" y="0"/>
                  </a:cubicBezTo>
                  <a:cubicBezTo>
                    <a:pt x="4685308" y="-32504"/>
                    <a:pt x="4941379" y="28860"/>
                    <a:pt x="5180163" y="0"/>
                  </a:cubicBezTo>
                  <a:cubicBezTo>
                    <a:pt x="5220032" y="-2189"/>
                    <a:pt x="5249653" y="31448"/>
                    <a:pt x="5248929" y="68766"/>
                  </a:cubicBezTo>
                  <a:cubicBezTo>
                    <a:pt x="5274972" y="127868"/>
                    <a:pt x="5223646" y="270093"/>
                    <a:pt x="5248929" y="343820"/>
                  </a:cubicBezTo>
                  <a:cubicBezTo>
                    <a:pt x="5245659" y="379249"/>
                    <a:pt x="5219095" y="408784"/>
                    <a:pt x="5180163" y="412586"/>
                  </a:cubicBezTo>
                  <a:cubicBezTo>
                    <a:pt x="4978984" y="466907"/>
                    <a:pt x="4919879" y="354234"/>
                    <a:pt x="4663344" y="412586"/>
                  </a:cubicBezTo>
                  <a:cubicBezTo>
                    <a:pt x="4406809" y="470938"/>
                    <a:pt x="4244132" y="382434"/>
                    <a:pt x="4044297" y="412586"/>
                  </a:cubicBezTo>
                  <a:cubicBezTo>
                    <a:pt x="3844462" y="442738"/>
                    <a:pt x="3792125" y="367266"/>
                    <a:pt x="3629706" y="412586"/>
                  </a:cubicBezTo>
                  <a:cubicBezTo>
                    <a:pt x="3467287" y="457906"/>
                    <a:pt x="3302220" y="370714"/>
                    <a:pt x="3215115" y="412586"/>
                  </a:cubicBezTo>
                  <a:cubicBezTo>
                    <a:pt x="3128010" y="454458"/>
                    <a:pt x="2901101" y="394093"/>
                    <a:pt x="2800524" y="412586"/>
                  </a:cubicBezTo>
                  <a:cubicBezTo>
                    <a:pt x="2699947" y="431079"/>
                    <a:pt x="2511071" y="383913"/>
                    <a:pt x="2334819" y="412586"/>
                  </a:cubicBezTo>
                  <a:cubicBezTo>
                    <a:pt x="2158567" y="441259"/>
                    <a:pt x="1941331" y="377188"/>
                    <a:pt x="1715772" y="412586"/>
                  </a:cubicBezTo>
                  <a:cubicBezTo>
                    <a:pt x="1490213" y="447984"/>
                    <a:pt x="1432202" y="365793"/>
                    <a:pt x="1301181" y="412586"/>
                  </a:cubicBezTo>
                  <a:cubicBezTo>
                    <a:pt x="1170160" y="459379"/>
                    <a:pt x="965315" y="404372"/>
                    <a:pt x="784362" y="412586"/>
                  </a:cubicBezTo>
                  <a:cubicBezTo>
                    <a:pt x="603409" y="420800"/>
                    <a:pt x="402188" y="327880"/>
                    <a:pt x="68766" y="412586"/>
                  </a:cubicBezTo>
                  <a:cubicBezTo>
                    <a:pt x="32832" y="415959"/>
                    <a:pt x="7954" y="383170"/>
                    <a:pt x="0" y="343820"/>
                  </a:cubicBezTo>
                  <a:cubicBezTo>
                    <a:pt x="-29710" y="275043"/>
                    <a:pt x="24724" y="152111"/>
                    <a:pt x="0" y="68766"/>
                  </a:cubicBezTo>
                  <a:close/>
                </a:path>
                <a:path w="5248929" h="412586" stroke="0" extrusionOk="0">
                  <a:moveTo>
                    <a:pt x="0" y="68766"/>
                  </a:moveTo>
                  <a:cubicBezTo>
                    <a:pt x="-6828" y="28771"/>
                    <a:pt x="31865" y="820"/>
                    <a:pt x="68766" y="0"/>
                  </a:cubicBezTo>
                  <a:cubicBezTo>
                    <a:pt x="262902" y="-40038"/>
                    <a:pt x="415656" y="32056"/>
                    <a:pt x="687813" y="0"/>
                  </a:cubicBezTo>
                  <a:cubicBezTo>
                    <a:pt x="959970" y="-32056"/>
                    <a:pt x="1126841" y="41200"/>
                    <a:pt x="1306860" y="0"/>
                  </a:cubicBezTo>
                  <a:cubicBezTo>
                    <a:pt x="1486879" y="-41200"/>
                    <a:pt x="1678164" y="64011"/>
                    <a:pt x="1925907" y="0"/>
                  </a:cubicBezTo>
                  <a:cubicBezTo>
                    <a:pt x="2173650" y="-64011"/>
                    <a:pt x="2337394" y="44369"/>
                    <a:pt x="2596068" y="0"/>
                  </a:cubicBezTo>
                  <a:cubicBezTo>
                    <a:pt x="2854742" y="-44369"/>
                    <a:pt x="2837386" y="50352"/>
                    <a:pt x="3061773" y="0"/>
                  </a:cubicBezTo>
                  <a:cubicBezTo>
                    <a:pt x="3286160" y="-50352"/>
                    <a:pt x="3403109" y="5647"/>
                    <a:pt x="3629706" y="0"/>
                  </a:cubicBezTo>
                  <a:cubicBezTo>
                    <a:pt x="3856303" y="-5647"/>
                    <a:pt x="4020691" y="3781"/>
                    <a:pt x="4146525" y="0"/>
                  </a:cubicBezTo>
                  <a:cubicBezTo>
                    <a:pt x="4272359" y="-3781"/>
                    <a:pt x="4478031" y="52018"/>
                    <a:pt x="4612230" y="0"/>
                  </a:cubicBezTo>
                  <a:cubicBezTo>
                    <a:pt x="4746430" y="-52018"/>
                    <a:pt x="4939025" y="64755"/>
                    <a:pt x="5180163" y="0"/>
                  </a:cubicBezTo>
                  <a:cubicBezTo>
                    <a:pt x="5219541" y="3560"/>
                    <a:pt x="5249831" y="31431"/>
                    <a:pt x="5248929" y="68766"/>
                  </a:cubicBezTo>
                  <a:cubicBezTo>
                    <a:pt x="5250648" y="189739"/>
                    <a:pt x="5236505" y="259689"/>
                    <a:pt x="5248929" y="343820"/>
                  </a:cubicBezTo>
                  <a:cubicBezTo>
                    <a:pt x="5251225" y="379122"/>
                    <a:pt x="5220915" y="413155"/>
                    <a:pt x="5180163" y="412586"/>
                  </a:cubicBezTo>
                  <a:cubicBezTo>
                    <a:pt x="5076941" y="448720"/>
                    <a:pt x="4854797" y="389169"/>
                    <a:pt x="4714458" y="412586"/>
                  </a:cubicBezTo>
                  <a:cubicBezTo>
                    <a:pt x="4574119" y="436003"/>
                    <a:pt x="4321073" y="376142"/>
                    <a:pt x="4044297" y="412586"/>
                  </a:cubicBezTo>
                  <a:cubicBezTo>
                    <a:pt x="3767521" y="449030"/>
                    <a:pt x="3727566" y="373859"/>
                    <a:pt x="3527478" y="412586"/>
                  </a:cubicBezTo>
                  <a:cubicBezTo>
                    <a:pt x="3327390" y="451313"/>
                    <a:pt x="3047882" y="365963"/>
                    <a:pt x="2857317" y="412586"/>
                  </a:cubicBezTo>
                  <a:cubicBezTo>
                    <a:pt x="2666752" y="459209"/>
                    <a:pt x="2585913" y="367637"/>
                    <a:pt x="2340498" y="412586"/>
                  </a:cubicBezTo>
                  <a:cubicBezTo>
                    <a:pt x="2095083" y="457535"/>
                    <a:pt x="1986766" y="365886"/>
                    <a:pt x="1721451" y="412586"/>
                  </a:cubicBezTo>
                  <a:cubicBezTo>
                    <a:pt x="1456136" y="459286"/>
                    <a:pt x="1359623" y="393630"/>
                    <a:pt x="1255746" y="412586"/>
                  </a:cubicBezTo>
                  <a:cubicBezTo>
                    <a:pt x="1151870" y="431542"/>
                    <a:pt x="980922" y="389668"/>
                    <a:pt x="790041" y="412586"/>
                  </a:cubicBezTo>
                  <a:cubicBezTo>
                    <a:pt x="599161" y="435504"/>
                    <a:pt x="224753" y="369348"/>
                    <a:pt x="68766" y="412586"/>
                  </a:cubicBezTo>
                  <a:cubicBezTo>
                    <a:pt x="39129" y="409450"/>
                    <a:pt x="-3342" y="380194"/>
                    <a:pt x="0" y="343820"/>
                  </a:cubicBezTo>
                  <a:cubicBezTo>
                    <a:pt x="-5205" y="243305"/>
                    <a:pt x="6467" y="145771"/>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0" name="Rectangle: Rounded Corners 43">
              <a:extLst>
                <a:ext uri="{FF2B5EF4-FFF2-40B4-BE49-F238E27FC236}">
                  <a16:creationId xmlns:a16="http://schemas.microsoft.com/office/drawing/2014/main" id="{9D645240-D005-4810-AC9C-C05A048A4394}"/>
                </a:ext>
              </a:extLst>
            </p:cNvPr>
            <p:cNvSpPr/>
            <p:nvPr/>
          </p:nvSpPr>
          <p:spPr>
            <a:xfrm>
              <a:off x="3616365" y="5884616"/>
              <a:ext cx="3244231" cy="412586"/>
            </a:xfrm>
            <a:custGeom>
              <a:avLst/>
              <a:gdLst>
                <a:gd name="connsiteX0" fmla="*/ 0 w 3244231"/>
                <a:gd name="connsiteY0" fmla="*/ 68766 h 412586"/>
                <a:gd name="connsiteX1" fmla="*/ 68766 w 3244231"/>
                <a:gd name="connsiteY1" fmla="*/ 0 h 412586"/>
                <a:gd name="connsiteX2" fmla="*/ 648683 w 3244231"/>
                <a:gd name="connsiteY2" fmla="*/ 0 h 412586"/>
                <a:gd name="connsiteX3" fmla="*/ 1166466 w 3244231"/>
                <a:gd name="connsiteY3" fmla="*/ 0 h 412586"/>
                <a:gd name="connsiteX4" fmla="*/ 1684249 w 3244231"/>
                <a:gd name="connsiteY4" fmla="*/ 0 h 412586"/>
                <a:gd name="connsiteX5" fmla="*/ 2108832 w 3244231"/>
                <a:gd name="connsiteY5" fmla="*/ 0 h 412586"/>
                <a:gd name="connsiteX6" fmla="*/ 2564481 w 3244231"/>
                <a:gd name="connsiteY6" fmla="*/ 0 h 412586"/>
                <a:gd name="connsiteX7" fmla="*/ 3175465 w 3244231"/>
                <a:gd name="connsiteY7" fmla="*/ 0 h 412586"/>
                <a:gd name="connsiteX8" fmla="*/ 3244231 w 3244231"/>
                <a:gd name="connsiteY8" fmla="*/ 68766 h 412586"/>
                <a:gd name="connsiteX9" fmla="*/ 3244231 w 3244231"/>
                <a:gd name="connsiteY9" fmla="*/ 343820 h 412586"/>
                <a:gd name="connsiteX10" fmla="*/ 3175465 w 3244231"/>
                <a:gd name="connsiteY10" fmla="*/ 412586 h 412586"/>
                <a:gd name="connsiteX11" fmla="*/ 2657682 w 3244231"/>
                <a:gd name="connsiteY11" fmla="*/ 412586 h 412586"/>
                <a:gd name="connsiteX12" fmla="*/ 2077765 w 3244231"/>
                <a:gd name="connsiteY12" fmla="*/ 412586 h 412586"/>
                <a:gd name="connsiteX13" fmla="*/ 1622116 w 3244231"/>
                <a:gd name="connsiteY13" fmla="*/ 412586 h 412586"/>
                <a:gd name="connsiteX14" fmla="*/ 1073265 w 3244231"/>
                <a:gd name="connsiteY14" fmla="*/ 412586 h 412586"/>
                <a:gd name="connsiteX15" fmla="*/ 617616 w 3244231"/>
                <a:gd name="connsiteY15" fmla="*/ 412586 h 412586"/>
                <a:gd name="connsiteX16" fmla="*/ 68766 w 3244231"/>
                <a:gd name="connsiteY16" fmla="*/ 412586 h 412586"/>
                <a:gd name="connsiteX17" fmla="*/ 0 w 3244231"/>
                <a:gd name="connsiteY17" fmla="*/ 343820 h 412586"/>
                <a:gd name="connsiteX18" fmla="*/ 0 w 3244231"/>
                <a:gd name="connsiteY18" fmla="*/ 68766 h 41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44231" h="412586" fill="none" extrusionOk="0">
                  <a:moveTo>
                    <a:pt x="0" y="68766"/>
                  </a:moveTo>
                  <a:cubicBezTo>
                    <a:pt x="4301" y="35166"/>
                    <a:pt x="32857" y="2126"/>
                    <a:pt x="68766" y="0"/>
                  </a:cubicBezTo>
                  <a:cubicBezTo>
                    <a:pt x="356870" y="-49217"/>
                    <a:pt x="482802" y="33635"/>
                    <a:pt x="648683" y="0"/>
                  </a:cubicBezTo>
                  <a:cubicBezTo>
                    <a:pt x="814564" y="-33635"/>
                    <a:pt x="989944" y="37090"/>
                    <a:pt x="1166466" y="0"/>
                  </a:cubicBezTo>
                  <a:cubicBezTo>
                    <a:pt x="1342988" y="-37090"/>
                    <a:pt x="1501692" y="20839"/>
                    <a:pt x="1684249" y="0"/>
                  </a:cubicBezTo>
                  <a:cubicBezTo>
                    <a:pt x="1866806" y="-20839"/>
                    <a:pt x="1926066" y="21123"/>
                    <a:pt x="2108832" y="0"/>
                  </a:cubicBezTo>
                  <a:cubicBezTo>
                    <a:pt x="2291598" y="-21123"/>
                    <a:pt x="2358017" y="3538"/>
                    <a:pt x="2564481" y="0"/>
                  </a:cubicBezTo>
                  <a:cubicBezTo>
                    <a:pt x="2770945" y="-3538"/>
                    <a:pt x="2964475" y="46174"/>
                    <a:pt x="3175465" y="0"/>
                  </a:cubicBezTo>
                  <a:cubicBezTo>
                    <a:pt x="3210093" y="5469"/>
                    <a:pt x="3250345" y="37416"/>
                    <a:pt x="3244231" y="68766"/>
                  </a:cubicBezTo>
                  <a:cubicBezTo>
                    <a:pt x="3261275" y="190922"/>
                    <a:pt x="3240617" y="236931"/>
                    <a:pt x="3244231" y="343820"/>
                  </a:cubicBezTo>
                  <a:cubicBezTo>
                    <a:pt x="3246246" y="380362"/>
                    <a:pt x="3219990" y="408121"/>
                    <a:pt x="3175465" y="412586"/>
                  </a:cubicBezTo>
                  <a:cubicBezTo>
                    <a:pt x="3001965" y="444760"/>
                    <a:pt x="2761800" y="369465"/>
                    <a:pt x="2657682" y="412586"/>
                  </a:cubicBezTo>
                  <a:cubicBezTo>
                    <a:pt x="2553564" y="455707"/>
                    <a:pt x="2285523" y="353863"/>
                    <a:pt x="2077765" y="412586"/>
                  </a:cubicBezTo>
                  <a:cubicBezTo>
                    <a:pt x="1870007" y="471309"/>
                    <a:pt x="1769899" y="358192"/>
                    <a:pt x="1622116" y="412586"/>
                  </a:cubicBezTo>
                  <a:cubicBezTo>
                    <a:pt x="1474333" y="466980"/>
                    <a:pt x="1263735" y="383916"/>
                    <a:pt x="1073265" y="412586"/>
                  </a:cubicBezTo>
                  <a:cubicBezTo>
                    <a:pt x="882795" y="441256"/>
                    <a:pt x="803211" y="411246"/>
                    <a:pt x="617616" y="412586"/>
                  </a:cubicBezTo>
                  <a:cubicBezTo>
                    <a:pt x="432021" y="413926"/>
                    <a:pt x="204874" y="380741"/>
                    <a:pt x="68766" y="412586"/>
                  </a:cubicBezTo>
                  <a:cubicBezTo>
                    <a:pt x="29781" y="412796"/>
                    <a:pt x="-174" y="389582"/>
                    <a:pt x="0" y="343820"/>
                  </a:cubicBezTo>
                  <a:cubicBezTo>
                    <a:pt x="-2154" y="269498"/>
                    <a:pt x="24730" y="151084"/>
                    <a:pt x="0" y="68766"/>
                  </a:cubicBezTo>
                  <a:close/>
                </a:path>
                <a:path w="3244231" h="412586" stroke="0" extrusionOk="0">
                  <a:moveTo>
                    <a:pt x="0" y="68766"/>
                  </a:moveTo>
                  <a:cubicBezTo>
                    <a:pt x="-6828" y="28771"/>
                    <a:pt x="31865" y="820"/>
                    <a:pt x="68766" y="0"/>
                  </a:cubicBezTo>
                  <a:cubicBezTo>
                    <a:pt x="229201" y="-54649"/>
                    <a:pt x="486131" y="43192"/>
                    <a:pt x="617616" y="0"/>
                  </a:cubicBezTo>
                  <a:cubicBezTo>
                    <a:pt x="749101" y="-43192"/>
                    <a:pt x="909765" y="15638"/>
                    <a:pt x="1166466" y="0"/>
                  </a:cubicBezTo>
                  <a:cubicBezTo>
                    <a:pt x="1423167" y="-15638"/>
                    <a:pt x="1550396" y="22012"/>
                    <a:pt x="1715316" y="0"/>
                  </a:cubicBezTo>
                  <a:cubicBezTo>
                    <a:pt x="1880236" y="-22012"/>
                    <a:pt x="2009158" y="59839"/>
                    <a:pt x="2295234" y="0"/>
                  </a:cubicBezTo>
                  <a:cubicBezTo>
                    <a:pt x="2581310" y="-59839"/>
                    <a:pt x="2845098" y="18373"/>
                    <a:pt x="3175465" y="0"/>
                  </a:cubicBezTo>
                  <a:cubicBezTo>
                    <a:pt x="3215830" y="1228"/>
                    <a:pt x="3240487" y="31456"/>
                    <a:pt x="3244231" y="68766"/>
                  </a:cubicBezTo>
                  <a:cubicBezTo>
                    <a:pt x="3246507" y="192898"/>
                    <a:pt x="3239428" y="216831"/>
                    <a:pt x="3244231" y="343820"/>
                  </a:cubicBezTo>
                  <a:cubicBezTo>
                    <a:pt x="3247443" y="372247"/>
                    <a:pt x="3207036" y="415734"/>
                    <a:pt x="3175465" y="412586"/>
                  </a:cubicBezTo>
                  <a:cubicBezTo>
                    <a:pt x="2971978" y="433931"/>
                    <a:pt x="2948290" y="404460"/>
                    <a:pt x="2750883" y="412586"/>
                  </a:cubicBezTo>
                  <a:cubicBezTo>
                    <a:pt x="2553476" y="420712"/>
                    <a:pt x="2402363" y="412205"/>
                    <a:pt x="2202033" y="412586"/>
                  </a:cubicBezTo>
                  <a:cubicBezTo>
                    <a:pt x="2001703" y="412967"/>
                    <a:pt x="1839293" y="365723"/>
                    <a:pt x="1746383" y="412586"/>
                  </a:cubicBezTo>
                  <a:cubicBezTo>
                    <a:pt x="1653473" y="459449"/>
                    <a:pt x="1479802" y="396664"/>
                    <a:pt x="1290734" y="412586"/>
                  </a:cubicBezTo>
                  <a:cubicBezTo>
                    <a:pt x="1101666" y="428508"/>
                    <a:pt x="869506" y="362606"/>
                    <a:pt x="710817" y="412586"/>
                  </a:cubicBezTo>
                  <a:cubicBezTo>
                    <a:pt x="552128" y="462566"/>
                    <a:pt x="368233" y="356753"/>
                    <a:pt x="68766" y="412586"/>
                  </a:cubicBezTo>
                  <a:cubicBezTo>
                    <a:pt x="35538" y="422342"/>
                    <a:pt x="-7075" y="376914"/>
                    <a:pt x="0" y="343820"/>
                  </a:cubicBezTo>
                  <a:cubicBezTo>
                    <a:pt x="-883" y="284415"/>
                    <a:pt x="26788" y="193788"/>
                    <a:pt x="0" y="68766"/>
                  </a:cubicBezTo>
                  <a:close/>
                </a:path>
              </a:pathLst>
            </a:custGeom>
            <a:pattFill prst="pct90">
              <a:fgClr>
                <a:srgbClr val="008E40"/>
              </a:fgClr>
              <a:bgClr>
                <a:schemeClr val="tx1"/>
              </a:bgClr>
            </a:pattFill>
            <a:ln w="12700" cap="flat" cmpd="sng" algn="ctr">
              <a:solidFill>
                <a:schemeClr val="tx1"/>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1" name="Rectangle: Rounded Corners 43">
              <a:extLst>
                <a:ext uri="{FF2B5EF4-FFF2-40B4-BE49-F238E27FC236}">
                  <a16:creationId xmlns:a16="http://schemas.microsoft.com/office/drawing/2014/main" id="{9D645240-D005-4810-AC9C-C05A048A4394}"/>
                </a:ext>
              </a:extLst>
            </p:cNvPr>
            <p:cNvSpPr/>
            <p:nvPr/>
          </p:nvSpPr>
          <p:spPr>
            <a:xfrm>
              <a:off x="7701812" y="1156350"/>
              <a:ext cx="661657" cy="358451"/>
            </a:xfrm>
            <a:custGeom>
              <a:avLst/>
              <a:gdLst>
                <a:gd name="connsiteX0" fmla="*/ 0 w 661657"/>
                <a:gd name="connsiteY0" fmla="*/ 59743 h 358451"/>
                <a:gd name="connsiteX1" fmla="*/ 59743 w 661657"/>
                <a:gd name="connsiteY1" fmla="*/ 0 h 358451"/>
                <a:gd name="connsiteX2" fmla="*/ 601914 w 661657"/>
                <a:gd name="connsiteY2" fmla="*/ 0 h 358451"/>
                <a:gd name="connsiteX3" fmla="*/ 661657 w 661657"/>
                <a:gd name="connsiteY3" fmla="*/ 59743 h 358451"/>
                <a:gd name="connsiteX4" fmla="*/ 661657 w 661657"/>
                <a:gd name="connsiteY4" fmla="*/ 298708 h 358451"/>
                <a:gd name="connsiteX5" fmla="*/ 601914 w 661657"/>
                <a:gd name="connsiteY5" fmla="*/ 358451 h 358451"/>
                <a:gd name="connsiteX6" fmla="*/ 59743 w 661657"/>
                <a:gd name="connsiteY6" fmla="*/ 358451 h 358451"/>
                <a:gd name="connsiteX7" fmla="*/ 0 w 661657"/>
                <a:gd name="connsiteY7" fmla="*/ 298708 h 358451"/>
                <a:gd name="connsiteX8" fmla="*/ 0 w 661657"/>
                <a:gd name="connsiteY8" fmla="*/ 59743 h 35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657" h="358451" fill="none" extrusionOk="0">
                  <a:moveTo>
                    <a:pt x="0" y="59743"/>
                  </a:moveTo>
                  <a:cubicBezTo>
                    <a:pt x="1475" y="30397"/>
                    <a:pt x="25109" y="8457"/>
                    <a:pt x="59743" y="0"/>
                  </a:cubicBezTo>
                  <a:cubicBezTo>
                    <a:pt x="263813" y="-23910"/>
                    <a:pt x="360368" y="50176"/>
                    <a:pt x="601914" y="0"/>
                  </a:cubicBezTo>
                  <a:cubicBezTo>
                    <a:pt x="639969" y="-236"/>
                    <a:pt x="662433" y="30961"/>
                    <a:pt x="661657" y="59743"/>
                  </a:cubicBezTo>
                  <a:cubicBezTo>
                    <a:pt x="684735" y="143207"/>
                    <a:pt x="654370" y="195364"/>
                    <a:pt x="661657" y="298708"/>
                  </a:cubicBezTo>
                  <a:cubicBezTo>
                    <a:pt x="662066" y="332543"/>
                    <a:pt x="632374" y="356701"/>
                    <a:pt x="601914" y="358451"/>
                  </a:cubicBezTo>
                  <a:cubicBezTo>
                    <a:pt x="433383" y="379204"/>
                    <a:pt x="323624" y="313590"/>
                    <a:pt x="59743" y="358451"/>
                  </a:cubicBezTo>
                  <a:cubicBezTo>
                    <a:pt x="27797" y="359519"/>
                    <a:pt x="5353" y="337204"/>
                    <a:pt x="0" y="298708"/>
                  </a:cubicBezTo>
                  <a:cubicBezTo>
                    <a:pt x="-23508" y="248816"/>
                    <a:pt x="27035" y="150940"/>
                    <a:pt x="0" y="59743"/>
                  </a:cubicBezTo>
                  <a:close/>
                </a:path>
                <a:path w="661657" h="358451" stroke="0" extrusionOk="0">
                  <a:moveTo>
                    <a:pt x="0" y="59743"/>
                  </a:moveTo>
                  <a:cubicBezTo>
                    <a:pt x="-4630" y="25380"/>
                    <a:pt x="33381" y="5050"/>
                    <a:pt x="59743" y="0"/>
                  </a:cubicBezTo>
                  <a:cubicBezTo>
                    <a:pt x="287059" y="-38889"/>
                    <a:pt x="443967" y="18084"/>
                    <a:pt x="601914" y="0"/>
                  </a:cubicBezTo>
                  <a:cubicBezTo>
                    <a:pt x="637958" y="1548"/>
                    <a:pt x="669785" y="28342"/>
                    <a:pt x="661657" y="59743"/>
                  </a:cubicBezTo>
                  <a:cubicBezTo>
                    <a:pt x="679470" y="148691"/>
                    <a:pt x="659574" y="225259"/>
                    <a:pt x="661657" y="298708"/>
                  </a:cubicBezTo>
                  <a:cubicBezTo>
                    <a:pt x="660467" y="331421"/>
                    <a:pt x="638140" y="357597"/>
                    <a:pt x="601914" y="358451"/>
                  </a:cubicBezTo>
                  <a:cubicBezTo>
                    <a:pt x="461278" y="394906"/>
                    <a:pt x="246023" y="349208"/>
                    <a:pt x="59743" y="358451"/>
                  </a:cubicBezTo>
                  <a:cubicBezTo>
                    <a:pt x="28752" y="361837"/>
                    <a:pt x="-776" y="328872"/>
                    <a:pt x="0" y="298708"/>
                  </a:cubicBezTo>
                  <a:cubicBezTo>
                    <a:pt x="-15094" y="241328"/>
                    <a:pt x="18159" y="135368"/>
                    <a:pt x="0" y="59743"/>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2" name="Rectangle: Rounded Corners 43">
              <a:extLst>
                <a:ext uri="{FF2B5EF4-FFF2-40B4-BE49-F238E27FC236}">
                  <a16:creationId xmlns:a16="http://schemas.microsoft.com/office/drawing/2014/main" id="{9D645240-D005-4810-AC9C-C05A048A4394}"/>
                </a:ext>
              </a:extLst>
            </p:cNvPr>
            <p:cNvSpPr/>
            <p:nvPr/>
          </p:nvSpPr>
          <p:spPr>
            <a:xfrm rot="5400000">
              <a:off x="3091603" y="2026023"/>
              <a:ext cx="661657" cy="358451"/>
            </a:xfrm>
            <a:custGeom>
              <a:avLst/>
              <a:gdLst>
                <a:gd name="connsiteX0" fmla="*/ 0 w 661657"/>
                <a:gd name="connsiteY0" fmla="*/ 59743 h 358451"/>
                <a:gd name="connsiteX1" fmla="*/ 59743 w 661657"/>
                <a:gd name="connsiteY1" fmla="*/ 0 h 358451"/>
                <a:gd name="connsiteX2" fmla="*/ 601914 w 661657"/>
                <a:gd name="connsiteY2" fmla="*/ 0 h 358451"/>
                <a:gd name="connsiteX3" fmla="*/ 661657 w 661657"/>
                <a:gd name="connsiteY3" fmla="*/ 59743 h 358451"/>
                <a:gd name="connsiteX4" fmla="*/ 661657 w 661657"/>
                <a:gd name="connsiteY4" fmla="*/ 298708 h 358451"/>
                <a:gd name="connsiteX5" fmla="*/ 601914 w 661657"/>
                <a:gd name="connsiteY5" fmla="*/ 358451 h 358451"/>
                <a:gd name="connsiteX6" fmla="*/ 59743 w 661657"/>
                <a:gd name="connsiteY6" fmla="*/ 358451 h 358451"/>
                <a:gd name="connsiteX7" fmla="*/ 0 w 661657"/>
                <a:gd name="connsiteY7" fmla="*/ 298708 h 358451"/>
                <a:gd name="connsiteX8" fmla="*/ 0 w 661657"/>
                <a:gd name="connsiteY8" fmla="*/ 59743 h 35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657" h="358451" fill="none" extrusionOk="0">
                  <a:moveTo>
                    <a:pt x="0" y="59743"/>
                  </a:moveTo>
                  <a:cubicBezTo>
                    <a:pt x="1475" y="30397"/>
                    <a:pt x="25109" y="8457"/>
                    <a:pt x="59743" y="0"/>
                  </a:cubicBezTo>
                  <a:cubicBezTo>
                    <a:pt x="263813" y="-23910"/>
                    <a:pt x="360368" y="50176"/>
                    <a:pt x="601914" y="0"/>
                  </a:cubicBezTo>
                  <a:cubicBezTo>
                    <a:pt x="639969" y="-236"/>
                    <a:pt x="662433" y="30961"/>
                    <a:pt x="661657" y="59743"/>
                  </a:cubicBezTo>
                  <a:cubicBezTo>
                    <a:pt x="684735" y="143207"/>
                    <a:pt x="654370" y="195364"/>
                    <a:pt x="661657" y="298708"/>
                  </a:cubicBezTo>
                  <a:cubicBezTo>
                    <a:pt x="662066" y="332543"/>
                    <a:pt x="632374" y="356701"/>
                    <a:pt x="601914" y="358451"/>
                  </a:cubicBezTo>
                  <a:cubicBezTo>
                    <a:pt x="433383" y="379204"/>
                    <a:pt x="323624" y="313590"/>
                    <a:pt x="59743" y="358451"/>
                  </a:cubicBezTo>
                  <a:cubicBezTo>
                    <a:pt x="27797" y="359519"/>
                    <a:pt x="5353" y="337204"/>
                    <a:pt x="0" y="298708"/>
                  </a:cubicBezTo>
                  <a:cubicBezTo>
                    <a:pt x="-23508" y="248816"/>
                    <a:pt x="27035" y="150940"/>
                    <a:pt x="0" y="59743"/>
                  </a:cubicBezTo>
                  <a:close/>
                </a:path>
                <a:path w="661657" h="358451" stroke="0" extrusionOk="0">
                  <a:moveTo>
                    <a:pt x="0" y="59743"/>
                  </a:moveTo>
                  <a:cubicBezTo>
                    <a:pt x="-4630" y="25380"/>
                    <a:pt x="33381" y="5050"/>
                    <a:pt x="59743" y="0"/>
                  </a:cubicBezTo>
                  <a:cubicBezTo>
                    <a:pt x="287059" y="-38889"/>
                    <a:pt x="443967" y="18084"/>
                    <a:pt x="601914" y="0"/>
                  </a:cubicBezTo>
                  <a:cubicBezTo>
                    <a:pt x="637958" y="1548"/>
                    <a:pt x="669785" y="28342"/>
                    <a:pt x="661657" y="59743"/>
                  </a:cubicBezTo>
                  <a:cubicBezTo>
                    <a:pt x="679470" y="148691"/>
                    <a:pt x="659574" y="225259"/>
                    <a:pt x="661657" y="298708"/>
                  </a:cubicBezTo>
                  <a:cubicBezTo>
                    <a:pt x="660467" y="331421"/>
                    <a:pt x="638140" y="357597"/>
                    <a:pt x="601914" y="358451"/>
                  </a:cubicBezTo>
                  <a:cubicBezTo>
                    <a:pt x="461278" y="394906"/>
                    <a:pt x="246023" y="349208"/>
                    <a:pt x="59743" y="358451"/>
                  </a:cubicBezTo>
                  <a:cubicBezTo>
                    <a:pt x="28752" y="361837"/>
                    <a:pt x="-776" y="328872"/>
                    <a:pt x="0" y="298708"/>
                  </a:cubicBezTo>
                  <a:cubicBezTo>
                    <a:pt x="-15094" y="241328"/>
                    <a:pt x="18159" y="135368"/>
                    <a:pt x="0" y="59743"/>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3" name="Rectangle: Rounded Corners 43">
              <a:extLst>
                <a:ext uri="{FF2B5EF4-FFF2-40B4-BE49-F238E27FC236}">
                  <a16:creationId xmlns:a16="http://schemas.microsoft.com/office/drawing/2014/main" id="{9D645240-D005-4810-AC9C-C05A048A4394}"/>
                </a:ext>
              </a:extLst>
            </p:cNvPr>
            <p:cNvSpPr/>
            <p:nvPr/>
          </p:nvSpPr>
          <p:spPr>
            <a:xfrm rot="5400000">
              <a:off x="3094775" y="1400124"/>
              <a:ext cx="661657" cy="358451"/>
            </a:xfrm>
            <a:custGeom>
              <a:avLst/>
              <a:gdLst>
                <a:gd name="connsiteX0" fmla="*/ 0 w 661657"/>
                <a:gd name="connsiteY0" fmla="*/ 59743 h 358451"/>
                <a:gd name="connsiteX1" fmla="*/ 59743 w 661657"/>
                <a:gd name="connsiteY1" fmla="*/ 0 h 358451"/>
                <a:gd name="connsiteX2" fmla="*/ 601914 w 661657"/>
                <a:gd name="connsiteY2" fmla="*/ 0 h 358451"/>
                <a:gd name="connsiteX3" fmla="*/ 661657 w 661657"/>
                <a:gd name="connsiteY3" fmla="*/ 59743 h 358451"/>
                <a:gd name="connsiteX4" fmla="*/ 661657 w 661657"/>
                <a:gd name="connsiteY4" fmla="*/ 298708 h 358451"/>
                <a:gd name="connsiteX5" fmla="*/ 601914 w 661657"/>
                <a:gd name="connsiteY5" fmla="*/ 358451 h 358451"/>
                <a:gd name="connsiteX6" fmla="*/ 59743 w 661657"/>
                <a:gd name="connsiteY6" fmla="*/ 358451 h 358451"/>
                <a:gd name="connsiteX7" fmla="*/ 0 w 661657"/>
                <a:gd name="connsiteY7" fmla="*/ 298708 h 358451"/>
                <a:gd name="connsiteX8" fmla="*/ 0 w 661657"/>
                <a:gd name="connsiteY8" fmla="*/ 59743 h 35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657" h="358451" fill="none" extrusionOk="0">
                  <a:moveTo>
                    <a:pt x="0" y="59743"/>
                  </a:moveTo>
                  <a:cubicBezTo>
                    <a:pt x="1475" y="30397"/>
                    <a:pt x="25109" y="8457"/>
                    <a:pt x="59743" y="0"/>
                  </a:cubicBezTo>
                  <a:cubicBezTo>
                    <a:pt x="263813" y="-23910"/>
                    <a:pt x="360368" y="50176"/>
                    <a:pt x="601914" y="0"/>
                  </a:cubicBezTo>
                  <a:cubicBezTo>
                    <a:pt x="639969" y="-236"/>
                    <a:pt x="662433" y="30961"/>
                    <a:pt x="661657" y="59743"/>
                  </a:cubicBezTo>
                  <a:cubicBezTo>
                    <a:pt x="684735" y="143207"/>
                    <a:pt x="654370" y="195364"/>
                    <a:pt x="661657" y="298708"/>
                  </a:cubicBezTo>
                  <a:cubicBezTo>
                    <a:pt x="662066" y="332543"/>
                    <a:pt x="632374" y="356701"/>
                    <a:pt x="601914" y="358451"/>
                  </a:cubicBezTo>
                  <a:cubicBezTo>
                    <a:pt x="433383" y="379204"/>
                    <a:pt x="323624" y="313590"/>
                    <a:pt x="59743" y="358451"/>
                  </a:cubicBezTo>
                  <a:cubicBezTo>
                    <a:pt x="27797" y="359519"/>
                    <a:pt x="5353" y="337204"/>
                    <a:pt x="0" y="298708"/>
                  </a:cubicBezTo>
                  <a:cubicBezTo>
                    <a:pt x="-23508" y="248816"/>
                    <a:pt x="27035" y="150940"/>
                    <a:pt x="0" y="59743"/>
                  </a:cubicBezTo>
                  <a:close/>
                </a:path>
                <a:path w="661657" h="358451" stroke="0" extrusionOk="0">
                  <a:moveTo>
                    <a:pt x="0" y="59743"/>
                  </a:moveTo>
                  <a:cubicBezTo>
                    <a:pt x="-4630" y="25380"/>
                    <a:pt x="33381" y="5050"/>
                    <a:pt x="59743" y="0"/>
                  </a:cubicBezTo>
                  <a:cubicBezTo>
                    <a:pt x="287059" y="-38889"/>
                    <a:pt x="443967" y="18084"/>
                    <a:pt x="601914" y="0"/>
                  </a:cubicBezTo>
                  <a:cubicBezTo>
                    <a:pt x="637958" y="1548"/>
                    <a:pt x="669785" y="28342"/>
                    <a:pt x="661657" y="59743"/>
                  </a:cubicBezTo>
                  <a:cubicBezTo>
                    <a:pt x="679470" y="148691"/>
                    <a:pt x="659574" y="225259"/>
                    <a:pt x="661657" y="298708"/>
                  </a:cubicBezTo>
                  <a:cubicBezTo>
                    <a:pt x="660467" y="331421"/>
                    <a:pt x="638140" y="357597"/>
                    <a:pt x="601914" y="358451"/>
                  </a:cubicBezTo>
                  <a:cubicBezTo>
                    <a:pt x="461278" y="394906"/>
                    <a:pt x="246023" y="349208"/>
                    <a:pt x="59743" y="358451"/>
                  </a:cubicBezTo>
                  <a:cubicBezTo>
                    <a:pt x="28752" y="361837"/>
                    <a:pt x="-776" y="328872"/>
                    <a:pt x="0" y="298708"/>
                  </a:cubicBezTo>
                  <a:cubicBezTo>
                    <a:pt x="-15094" y="241328"/>
                    <a:pt x="18159" y="135368"/>
                    <a:pt x="0" y="59743"/>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4" name="Rectangle: Rounded Corners 43">
              <a:extLst>
                <a:ext uri="{FF2B5EF4-FFF2-40B4-BE49-F238E27FC236}">
                  <a16:creationId xmlns:a16="http://schemas.microsoft.com/office/drawing/2014/main" id="{9D645240-D005-4810-AC9C-C05A048A4394}"/>
                </a:ext>
              </a:extLst>
            </p:cNvPr>
            <p:cNvSpPr/>
            <p:nvPr/>
          </p:nvSpPr>
          <p:spPr>
            <a:xfrm rot="5400000">
              <a:off x="3505443" y="3351023"/>
              <a:ext cx="661657" cy="358451"/>
            </a:xfrm>
            <a:custGeom>
              <a:avLst/>
              <a:gdLst>
                <a:gd name="connsiteX0" fmla="*/ 0 w 661657"/>
                <a:gd name="connsiteY0" fmla="*/ 59743 h 358451"/>
                <a:gd name="connsiteX1" fmla="*/ 59743 w 661657"/>
                <a:gd name="connsiteY1" fmla="*/ 0 h 358451"/>
                <a:gd name="connsiteX2" fmla="*/ 601914 w 661657"/>
                <a:gd name="connsiteY2" fmla="*/ 0 h 358451"/>
                <a:gd name="connsiteX3" fmla="*/ 661657 w 661657"/>
                <a:gd name="connsiteY3" fmla="*/ 59743 h 358451"/>
                <a:gd name="connsiteX4" fmla="*/ 661657 w 661657"/>
                <a:gd name="connsiteY4" fmla="*/ 298708 h 358451"/>
                <a:gd name="connsiteX5" fmla="*/ 601914 w 661657"/>
                <a:gd name="connsiteY5" fmla="*/ 358451 h 358451"/>
                <a:gd name="connsiteX6" fmla="*/ 59743 w 661657"/>
                <a:gd name="connsiteY6" fmla="*/ 358451 h 358451"/>
                <a:gd name="connsiteX7" fmla="*/ 0 w 661657"/>
                <a:gd name="connsiteY7" fmla="*/ 298708 h 358451"/>
                <a:gd name="connsiteX8" fmla="*/ 0 w 661657"/>
                <a:gd name="connsiteY8" fmla="*/ 59743 h 35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1657" h="358451" fill="none" extrusionOk="0">
                  <a:moveTo>
                    <a:pt x="0" y="59743"/>
                  </a:moveTo>
                  <a:cubicBezTo>
                    <a:pt x="1475" y="30397"/>
                    <a:pt x="25109" y="8457"/>
                    <a:pt x="59743" y="0"/>
                  </a:cubicBezTo>
                  <a:cubicBezTo>
                    <a:pt x="263813" y="-23910"/>
                    <a:pt x="360368" y="50176"/>
                    <a:pt x="601914" y="0"/>
                  </a:cubicBezTo>
                  <a:cubicBezTo>
                    <a:pt x="639969" y="-236"/>
                    <a:pt x="662433" y="30961"/>
                    <a:pt x="661657" y="59743"/>
                  </a:cubicBezTo>
                  <a:cubicBezTo>
                    <a:pt x="684735" y="143207"/>
                    <a:pt x="654370" y="195364"/>
                    <a:pt x="661657" y="298708"/>
                  </a:cubicBezTo>
                  <a:cubicBezTo>
                    <a:pt x="662066" y="332543"/>
                    <a:pt x="632374" y="356701"/>
                    <a:pt x="601914" y="358451"/>
                  </a:cubicBezTo>
                  <a:cubicBezTo>
                    <a:pt x="433383" y="379204"/>
                    <a:pt x="323624" y="313590"/>
                    <a:pt x="59743" y="358451"/>
                  </a:cubicBezTo>
                  <a:cubicBezTo>
                    <a:pt x="27797" y="359519"/>
                    <a:pt x="5353" y="337204"/>
                    <a:pt x="0" y="298708"/>
                  </a:cubicBezTo>
                  <a:cubicBezTo>
                    <a:pt x="-23508" y="248816"/>
                    <a:pt x="27035" y="150940"/>
                    <a:pt x="0" y="59743"/>
                  </a:cubicBezTo>
                  <a:close/>
                </a:path>
                <a:path w="661657" h="358451" stroke="0" extrusionOk="0">
                  <a:moveTo>
                    <a:pt x="0" y="59743"/>
                  </a:moveTo>
                  <a:cubicBezTo>
                    <a:pt x="-4630" y="25380"/>
                    <a:pt x="33381" y="5050"/>
                    <a:pt x="59743" y="0"/>
                  </a:cubicBezTo>
                  <a:cubicBezTo>
                    <a:pt x="287059" y="-38889"/>
                    <a:pt x="443967" y="18084"/>
                    <a:pt x="601914" y="0"/>
                  </a:cubicBezTo>
                  <a:cubicBezTo>
                    <a:pt x="637958" y="1548"/>
                    <a:pt x="669785" y="28342"/>
                    <a:pt x="661657" y="59743"/>
                  </a:cubicBezTo>
                  <a:cubicBezTo>
                    <a:pt x="679470" y="148691"/>
                    <a:pt x="659574" y="225259"/>
                    <a:pt x="661657" y="298708"/>
                  </a:cubicBezTo>
                  <a:cubicBezTo>
                    <a:pt x="660467" y="331421"/>
                    <a:pt x="638140" y="357597"/>
                    <a:pt x="601914" y="358451"/>
                  </a:cubicBezTo>
                  <a:cubicBezTo>
                    <a:pt x="461278" y="394906"/>
                    <a:pt x="246023" y="349208"/>
                    <a:pt x="59743" y="358451"/>
                  </a:cubicBezTo>
                  <a:cubicBezTo>
                    <a:pt x="28752" y="361837"/>
                    <a:pt x="-776" y="328872"/>
                    <a:pt x="0" y="298708"/>
                  </a:cubicBezTo>
                  <a:cubicBezTo>
                    <a:pt x="-15094" y="241328"/>
                    <a:pt x="18159" y="135368"/>
                    <a:pt x="0" y="59743"/>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5" name="Rectangle: Rounded Corners 43">
              <a:extLst>
                <a:ext uri="{FF2B5EF4-FFF2-40B4-BE49-F238E27FC236}">
                  <a16:creationId xmlns:a16="http://schemas.microsoft.com/office/drawing/2014/main" id="{9D645240-D005-4810-AC9C-C05A048A4394}"/>
                </a:ext>
              </a:extLst>
            </p:cNvPr>
            <p:cNvSpPr/>
            <p:nvPr/>
          </p:nvSpPr>
          <p:spPr>
            <a:xfrm rot="5400000">
              <a:off x="8059303" y="2836345"/>
              <a:ext cx="367165" cy="409475"/>
            </a:xfrm>
            <a:custGeom>
              <a:avLst/>
              <a:gdLst>
                <a:gd name="connsiteX0" fmla="*/ 0 w 367165"/>
                <a:gd name="connsiteY0" fmla="*/ 61195 h 409475"/>
                <a:gd name="connsiteX1" fmla="*/ 61195 w 367165"/>
                <a:gd name="connsiteY1" fmla="*/ 0 h 409475"/>
                <a:gd name="connsiteX2" fmla="*/ 305970 w 367165"/>
                <a:gd name="connsiteY2" fmla="*/ 0 h 409475"/>
                <a:gd name="connsiteX3" fmla="*/ 367165 w 367165"/>
                <a:gd name="connsiteY3" fmla="*/ 61195 h 409475"/>
                <a:gd name="connsiteX4" fmla="*/ 367165 w 367165"/>
                <a:gd name="connsiteY4" fmla="*/ 348280 h 409475"/>
                <a:gd name="connsiteX5" fmla="*/ 305970 w 367165"/>
                <a:gd name="connsiteY5" fmla="*/ 409475 h 409475"/>
                <a:gd name="connsiteX6" fmla="*/ 61195 w 367165"/>
                <a:gd name="connsiteY6" fmla="*/ 409475 h 409475"/>
                <a:gd name="connsiteX7" fmla="*/ 0 w 367165"/>
                <a:gd name="connsiteY7" fmla="*/ 348280 h 409475"/>
                <a:gd name="connsiteX8" fmla="*/ 0 w 367165"/>
                <a:gd name="connsiteY8" fmla="*/ 61195 h 40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165" h="409475" fill="none" extrusionOk="0">
                  <a:moveTo>
                    <a:pt x="0" y="61195"/>
                  </a:moveTo>
                  <a:cubicBezTo>
                    <a:pt x="1455" y="30998"/>
                    <a:pt x="26723" y="3482"/>
                    <a:pt x="61195" y="0"/>
                  </a:cubicBezTo>
                  <a:cubicBezTo>
                    <a:pt x="169141" y="-11744"/>
                    <a:pt x="217127" y="5607"/>
                    <a:pt x="305970" y="0"/>
                  </a:cubicBezTo>
                  <a:cubicBezTo>
                    <a:pt x="347609" y="-365"/>
                    <a:pt x="368859" y="36595"/>
                    <a:pt x="367165" y="61195"/>
                  </a:cubicBezTo>
                  <a:cubicBezTo>
                    <a:pt x="388090" y="167714"/>
                    <a:pt x="350979" y="272429"/>
                    <a:pt x="367165" y="348280"/>
                  </a:cubicBezTo>
                  <a:cubicBezTo>
                    <a:pt x="368537" y="384895"/>
                    <a:pt x="333301" y="405012"/>
                    <a:pt x="305970" y="409475"/>
                  </a:cubicBezTo>
                  <a:cubicBezTo>
                    <a:pt x="194883" y="415632"/>
                    <a:pt x="117690" y="396802"/>
                    <a:pt x="61195" y="409475"/>
                  </a:cubicBezTo>
                  <a:cubicBezTo>
                    <a:pt x="28211" y="410302"/>
                    <a:pt x="3119" y="385282"/>
                    <a:pt x="0" y="348280"/>
                  </a:cubicBezTo>
                  <a:cubicBezTo>
                    <a:pt x="-22947" y="256711"/>
                    <a:pt x="28711" y="197017"/>
                    <a:pt x="0" y="61195"/>
                  </a:cubicBezTo>
                  <a:close/>
                </a:path>
                <a:path w="367165" h="409475" stroke="0" extrusionOk="0">
                  <a:moveTo>
                    <a:pt x="0" y="61195"/>
                  </a:moveTo>
                  <a:cubicBezTo>
                    <a:pt x="-6265" y="25547"/>
                    <a:pt x="33237" y="4445"/>
                    <a:pt x="61195" y="0"/>
                  </a:cubicBezTo>
                  <a:cubicBezTo>
                    <a:pt x="146901" y="-14479"/>
                    <a:pt x="243286" y="16360"/>
                    <a:pt x="305970" y="0"/>
                  </a:cubicBezTo>
                  <a:cubicBezTo>
                    <a:pt x="345339" y="2829"/>
                    <a:pt x="376979" y="29323"/>
                    <a:pt x="367165" y="61195"/>
                  </a:cubicBezTo>
                  <a:cubicBezTo>
                    <a:pt x="382882" y="122810"/>
                    <a:pt x="364101" y="235926"/>
                    <a:pt x="367165" y="348280"/>
                  </a:cubicBezTo>
                  <a:cubicBezTo>
                    <a:pt x="365209" y="381613"/>
                    <a:pt x="342049" y="408872"/>
                    <a:pt x="305970" y="409475"/>
                  </a:cubicBezTo>
                  <a:cubicBezTo>
                    <a:pt x="246874" y="424131"/>
                    <a:pt x="148277" y="391336"/>
                    <a:pt x="61195" y="409475"/>
                  </a:cubicBezTo>
                  <a:cubicBezTo>
                    <a:pt x="29951" y="413789"/>
                    <a:pt x="-1612" y="376196"/>
                    <a:pt x="0" y="348280"/>
                  </a:cubicBezTo>
                  <a:cubicBezTo>
                    <a:pt x="-17611" y="226855"/>
                    <a:pt x="13652" y="197007"/>
                    <a:pt x="0" y="61195"/>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6" name="Rectangle: Rounded Corners 43">
              <a:extLst>
                <a:ext uri="{FF2B5EF4-FFF2-40B4-BE49-F238E27FC236}">
                  <a16:creationId xmlns:a16="http://schemas.microsoft.com/office/drawing/2014/main" id="{9D645240-D005-4810-AC9C-C05A048A4394}"/>
                </a:ext>
              </a:extLst>
            </p:cNvPr>
            <p:cNvSpPr/>
            <p:nvPr/>
          </p:nvSpPr>
          <p:spPr>
            <a:xfrm rot="5400000">
              <a:off x="3889026" y="3904695"/>
              <a:ext cx="367165" cy="409475"/>
            </a:xfrm>
            <a:custGeom>
              <a:avLst/>
              <a:gdLst>
                <a:gd name="connsiteX0" fmla="*/ 0 w 367165"/>
                <a:gd name="connsiteY0" fmla="*/ 61195 h 409475"/>
                <a:gd name="connsiteX1" fmla="*/ 61195 w 367165"/>
                <a:gd name="connsiteY1" fmla="*/ 0 h 409475"/>
                <a:gd name="connsiteX2" fmla="*/ 305970 w 367165"/>
                <a:gd name="connsiteY2" fmla="*/ 0 h 409475"/>
                <a:gd name="connsiteX3" fmla="*/ 367165 w 367165"/>
                <a:gd name="connsiteY3" fmla="*/ 61195 h 409475"/>
                <a:gd name="connsiteX4" fmla="*/ 367165 w 367165"/>
                <a:gd name="connsiteY4" fmla="*/ 348280 h 409475"/>
                <a:gd name="connsiteX5" fmla="*/ 305970 w 367165"/>
                <a:gd name="connsiteY5" fmla="*/ 409475 h 409475"/>
                <a:gd name="connsiteX6" fmla="*/ 61195 w 367165"/>
                <a:gd name="connsiteY6" fmla="*/ 409475 h 409475"/>
                <a:gd name="connsiteX7" fmla="*/ 0 w 367165"/>
                <a:gd name="connsiteY7" fmla="*/ 348280 h 409475"/>
                <a:gd name="connsiteX8" fmla="*/ 0 w 367165"/>
                <a:gd name="connsiteY8" fmla="*/ 61195 h 40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165" h="409475" fill="none" extrusionOk="0">
                  <a:moveTo>
                    <a:pt x="0" y="61195"/>
                  </a:moveTo>
                  <a:cubicBezTo>
                    <a:pt x="1455" y="30998"/>
                    <a:pt x="26723" y="3482"/>
                    <a:pt x="61195" y="0"/>
                  </a:cubicBezTo>
                  <a:cubicBezTo>
                    <a:pt x="169141" y="-11744"/>
                    <a:pt x="217127" y="5607"/>
                    <a:pt x="305970" y="0"/>
                  </a:cubicBezTo>
                  <a:cubicBezTo>
                    <a:pt x="347609" y="-365"/>
                    <a:pt x="368859" y="36595"/>
                    <a:pt x="367165" y="61195"/>
                  </a:cubicBezTo>
                  <a:cubicBezTo>
                    <a:pt x="388090" y="167714"/>
                    <a:pt x="350979" y="272429"/>
                    <a:pt x="367165" y="348280"/>
                  </a:cubicBezTo>
                  <a:cubicBezTo>
                    <a:pt x="368537" y="384895"/>
                    <a:pt x="333301" y="405012"/>
                    <a:pt x="305970" y="409475"/>
                  </a:cubicBezTo>
                  <a:cubicBezTo>
                    <a:pt x="194883" y="415632"/>
                    <a:pt x="117690" y="396802"/>
                    <a:pt x="61195" y="409475"/>
                  </a:cubicBezTo>
                  <a:cubicBezTo>
                    <a:pt x="28211" y="410302"/>
                    <a:pt x="3119" y="385282"/>
                    <a:pt x="0" y="348280"/>
                  </a:cubicBezTo>
                  <a:cubicBezTo>
                    <a:pt x="-22947" y="256711"/>
                    <a:pt x="28711" y="197017"/>
                    <a:pt x="0" y="61195"/>
                  </a:cubicBezTo>
                  <a:close/>
                </a:path>
                <a:path w="367165" h="409475" stroke="0" extrusionOk="0">
                  <a:moveTo>
                    <a:pt x="0" y="61195"/>
                  </a:moveTo>
                  <a:cubicBezTo>
                    <a:pt x="-6265" y="25547"/>
                    <a:pt x="33237" y="4445"/>
                    <a:pt x="61195" y="0"/>
                  </a:cubicBezTo>
                  <a:cubicBezTo>
                    <a:pt x="146901" y="-14479"/>
                    <a:pt x="243286" y="16360"/>
                    <a:pt x="305970" y="0"/>
                  </a:cubicBezTo>
                  <a:cubicBezTo>
                    <a:pt x="345339" y="2829"/>
                    <a:pt x="376979" y="29323"/>
                    <a:pt x="367165" y="61195"/>
                  </a:cubicBezTo>
                  <a:cubicBezTo>
                    <a:pt x="382882" y="122810"/>
                    <a:pt x="364101" y="235926"/>
                    <a:pt x="367165" y="348280"/>
                  </a:cubicBezTo>
                  <a:cubicBezTo>
                    <a:pt x="365209" y="381613"/>
                    <a:pt x="342049" y="408872"/>
                    <a:pt x="305970" y="409475"/>
                  </a:cubicBezTo>
                  <a:cubicBezTo>
                    <a:pt x="246874" y="424131"/>
                    <a:pt x="148277" y="391336"/>
                    <a:pt x="61195" y="409475"/>
                  </a:cubicBezTo>
                  <a:cubicBezTo>
                    <a:pt x="29951" y="413789"/>
                    <a:pt x="-1612" y="376196"/>
                    <a:pt x="0" y="348280"/>
                  </a:cubicBezTo>
                  <a:cubicBezTo>
                    <a:pt x="-17611" y="226855"/>
                    <a:pt x="13652" y="197007"/>
                    <a:pt x="0" y="61195"/>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7" name="Rectangle: Rounded Corners 43">
              <a:extLst>
                <a:ext uri="{FF2B5EF4-FFF2-40B4-BE49-F238E27FC236}">
                  <a16:creationId xmlns:a16="http://schemas.microsoft.com/office/drawing/2014/main" id="{9D645240-D005-4810-AC9C-C05A048A4394}"/>
                </a:ext>
              </a:extLst>
            </p:cNvPr>
            <p:cNvSpPr/>
            <p:nvPr/>
          </p:nvSpPr>
          <p:spPr>
            <a:xfrm rot="5400000">
              <a:off x="3655255" y="4732198"/>
              <a:ext cx="367165" cy="409475"/>
            </a:xfrm>
            <a:custGeom>
              <a:avLst/>
              <a:gdLst>
                <a:gd name="connsiteX0" fmla="*/ 0 w 367165"/>
                <a:gd name="connsiteY0" fmla="*/ 61195 h 409475"/>
                <a:gd name="connsiteX1" fmla="*/ 61195 w 367165"/>
                <a:gd name="connsiteY1" fmla="*/ 0 h 409475"/>
                <a:gd name="connsiteX2" fmla="*/ 305970 w 367165"/>
                <a:gd name="connsiteY2" fmla="*/ 0 h 409475"/>
                <a:gd name="connsiteX3" fmla="*/ 367165 w 367165"/>
                <a:gd name="connsiteY3" fmla="*/ 61195 h 409475"/>
                <a:gd name="connsiteX4" fmla="*/ 367165 w 367165"/>
                <a:gd name="connsiteY4" fmla="*/ 348280 h 409475"/>
                <a:gd name="connsiteX5" fmla="*/ 305970 w 367165"/>
                <a:gd name="connsiteY5" fmla="*/ 409475 h 409475"/>
                <a:gd name="connsiteX6" fmla="*/ 61195 w 367165"/>
                <a:gd name="connsiteY6" fmla="*/ 409475 h 409475"/>
                <a:gd name="connsiteX7" fmla="*/ 0 w 367165"/>
                <a:gd name="connsiteY7" fmla="*/ 348280 h 409475"/>
                <a:gd name="connsiteX8" fmla="*/ 0 w 367165"/>
                <a:gd name="connsiteY8" fmla="*/ 61195 h 40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165" h="409475" fill="none" extrusionOk="0">
                  <a:moveTo>
                    <a:pt x="0" y="61195"/>
                  </a:moveTo>
                  <a:cubicBezTo>
                    <a:pt x="1455" y="30998"/>
                    <a:pt x="26723" y="3482"/>
                    <a:pt x="61195" y="0"/>
                  </a:cubicBezTo>
                  <a:cubicBezTo>
                    <a:pt x="169141" y="-11744"/>
                    <a:pt x="217127" y="5607"/>
                    <a:pt x="305970" y="0"/>
                  </a:cubicBezTo>
                  <a:cubicBezTo>
                    <a:pt x="347609" y="-365"/>
                    <a:pt x="368859" y="36595"/>
                    <a:pt x="367165" y="61195"/>
                  </a:cubicBezTo>
                  <a:cubicBezTo>
                    <a:pt x="388090" y="167714"/>
                    <a:pt x="350979" y="272429"/>
                    <a:pt x="367165" y="348280"/>
                  </a:cubicBezTo>
                  <a:cubicBezTo>
                    <a:pt x="368537" y="384895"/>
                    <a:pt x="333301" y="405012"/>
                    <a:pt x="305970" y="409475"/>
                  </a:cubicBezTo>
                  <a:cubicBezTo>
                    <a:pt x="194883" y="415632"/>
                    <a:pt x="117690" y="396802"/>
                    <a:pt x="61195" y="409475"/>
                  </a:cubicBezTo>
                  <a:cubicBezTo>
                    <a:pt x="28211" y="410302"/>
                    <a:pt x="3119" y="385282"/>
                    <a:pt x="0" y="348280"/>
                  </a:cubicBezTo>
                  <a:cubicBezTo>
                    <a:pt x="-22947" y="256711"/>
                    <a:pt x="28711" y="197017"/>
                    <a:pt x="0" y="61195"/>
                  </a:cubicBezTo>
                  <a:close/>
                </a:path>
                <a:path w="367165" h="409475" stroke="0" extrusionOk="0">
                  <a:moveTo>
                    <a:pt x="0" y="61195"/>
                  </a:moveTo>
                  <a:cubicBezTo>
                    <a:pt x="-6265" y="25547"/>
                    <a:pt x="33237" y="4445"/>
                    <a:pt x="61195" y="0"/>
                  </a:cubicBezTo>
                  <a:cubicBezTo>
                    <a:pt x="146901" y="-14479"/>
                    <a:pt x="243286" y="16360"/>
                    <a:pt x="305970" y="0"/>
                  </a:cubicBezTo>
                  <a:cubicBezTo>
                    <a:pt x="345339" y="2829"/>
                    <a:pt x="376979" y="29323"/>
                    <a:pt x="367165" y="61195"/>
                  </a:cubicBezTo>
                  <a:cubicBezTo>
                    <a:pt x="382882" y="122810"/>
                    <a:pt x="364101" y="235926"/>
                    <a:pt x="367165" y="348280"/>
                  </a:cubicBezTo>
                  <a:cubicBezTo>
                    <a:pt x="365209" y="381613"/>
                    <a:pt x="342049" y="408872"/>
                    <a:pt x="305970" y="409475"/>
                  </a:cubicBezTo>
                  <a:cubicBezTo>
                    <a:pt x="246874" y="424131"/>
                    <a:pt x="148277" y="391336"/>
                    <a:pt x="61195" y="409475"/>
                  </a:cubicBezTo>
                  <a:cubicBezTo>
                    <a:pt x="29951" y="413789"/>
                    <a:pt x="-1612" y="376196"/>
                    <a:pt x="0" y="348280"/>
                  </a:cubicBezTo>
                  <a:cubicBezTo>
                    <a:pt x="-17611" y="226855"/>
                    <a:pt x="13652" y="197007"/>
                    <a:pt x="0" y="61195"/>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8" name="Rectangle: Rounded Corners 43">
              <a:extLst>
                <a:ext uri="{FF2B5EF4-FFF2-40B4-BE49-F238E27FC236}">
                  <a16:creationId xmlns:a16="http://schemas.microsoft.com/office/drawing/2014/main" id="{9D645240-D005-4810-AC9C-C05A048A4394}"/>
                </a:ext>
              </a:extLst>
            </p:cNvPr>
            <p:cNvSpPr/>
            <p:nvPr/>
          </p:nvSpPr>
          <p:spPr>
            <a:xfrm rot="5400000">
              <a:off x="3664779" y="5133456"/>
              <a:ext cx="367165" cy="409475"/>
            </a:xfrm>
            <a:custGeom>
              <a:avLst/>
              <a:gdLst>
                <a:gd name="connsiteX0" fmla="*/ 0 w 367165"/>
                <a:gd name="connsiteY0" fmla="*/ 61195 h 409475"/>
                <a:gd name="connsiteX1" fmla="*/ 61195 w 367165"/>
                <a:gd name="connsiteY1" fmla="*/ 0 h 409475"/>
                <a:gd name="connsiteX2" fmla="*/ 305970 w 367165"/>
                <a:gd name="connsiteY2" fmla="*/ 0 h 409475"/>
                <a:gd name="connsiteX3" fmla="*/ 367165 w 367165"/>
                <a:gd name="connsiteY3" fmla="*/ 61195 h 409475"/>
                <a:gd name="connsiteX4" fmla="*/ 367165 w 367165"/>
                <a:gd name="connsiteY4" fmla="*/ 348280 h 409475"/>
                <a:gd name="connsiteX5" fmla="*/ 305970 w 367165"/>
                <a:gd name="connsiteY5" fmla="*/ 409475 h 409475"/>
                <a:gd name="connsiteX6" fmla="*/ 61195 w 367165"/>
                <a:gd name="connsiteY6" fmla="*/ 409475 h 409475"/>
                <a:gd name="connsiteX7" fmla="*/ 0 w 367165"/>
                <a:gd name="connsiteY7" fmla="*/ 348280 h 409475"/>
                <a:gd name="connsiteX8" fmla="*/ 0 w 367165"/>
                <a:gd name="connsiteY8" fmla="*/ 61195 h 40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165" h="409475" fill="none" extrusionOk="0">
                  <a:moveTo>
                    <a:pt x="0" y="61195"/>
                  </a:moveTo>
                  <a:cubicBezTo>
                    <a:pt x="1455" y="30998"/>
                    <a:pt x="26723" y="3482"/>
                    <a:pt x="61195" y="0"/>
                  </a:cubicBezTo>
                  <a:cubicBezTo>
                    <a:pt x="169141" y="-11744"/>
                    <a:pt x="217127" y="5607"/>
                    <a:pt x="305970" y="0"/>
                  </a:cubicBezTo>
                  <a:cubicBezTo>
                    <a:pt x="347609" y="-365"/>
                    <a:pt x="368859" y="36595"/>
                    <a:pt x="367165" y="61195"/>
                  </a:cubicBezTo>
                  <a:cubicBezTo>
                    <a:pt x="388090" y="167714"/>
                    <a:pt x="350979" y="272429"/>
                    <a:pt x="367165" y="348280"/>
                  </a:cubicBezTo>
                  <a:cubicBezTo>
                    <a:pt x="368537" y="384895"/>
                    <a:pt x="333301" y="405012"/>
                    <a:pt x="305970" y="409475"/>
                  </a:cubicBezTo>
                  <a:cubicBezTo>
                    <a:pt x="194883" y="415632"/>
                    <a:pt x="117690" y="396802"/>
                    <a:pt x="61195" y="409475"/>
                  </a:cubicBezTo>
                  <a:cubicBezTo>
                    <a:pt x="28211" y="410302"/>
                    <a:pt x="3119" y="385282"/>
                    <a:pt x="0" y="348280"/>
                  </a:cubicBezTo>
                  <a:cubicBezTo>
                    <a:pt x="-22947" y="256711"/>
                    <a:pt x="28711" y="197017"/>
                    <a:pt x="0" y="61195"/>
                  </a:cubicBezTo>
                  <a:close/>
                </a:path>
                <a:path w="367165" h="409475" stroke="0" extrusionOk="0">
                  <a:moveTo>
                    <a:pt x="0" y="61195"/>
                  </a:moveTo>
                  <a:cubicBezTo>
                    <a:pt x="-6265" y="25547"/>
                    <a:pt x="33237" y="4445"/>
                    <a:pt x="61195" y="0"/>
                  </a:cubicBezTo>
                  <a:cubicBezTo>
                    <a:pt x="146901" y="-14479"/>
                    <a:pt x="243286" y="16360"/>
                    <a:pt x="305970" y="0"/>
                  </a:cubicBezTo>
                  <a:cubicBezTo>
                    <a:pt x="345339" y="2829"/>
                    <a:pt x="376979" y="29323"/>
                    <a:pt x="367165" y="61195"/>
                  </a:cubicBezTo>
                  <a:cubicBezTo>
                    <a:pt x="382882" y="122810"/>
                    <a:pt x="364101" y="235926"/>
                    <a:pt x="367165" y="348280"/>
                  </a:cubicBezTo>
                  <a:cubicBezTo>
                    <a:pt x="365209" y="381613"/>
                    <a:pt x="342049" y="408872"/>
                    <a:pt x="305970" y="409475"/>
                  </a:cubicBezTo>
                  <a:cubicBezTo>
                    <a:pt x="246874" y="424131"/>
                    <a:pt x="148277" y="391336"/>
                    <a:pt x="61195" y="409475"/>
                  </a:cubicBezTo>
                  <a:cubicBezTo>
                    <a:pt x="29951" y="413789"/>
                    <a:pt x="-1612" y="376196"/>
                    <a:pt x="0" y="348280"/>
                  </a:cubicBezTo>
                  <a:cubicBezTo>
                    <a:pt x="-17611" y="226855"/>
                    <a:pt x="13652" y="197007"/>
                    <a:pt x="0" y="61195"/>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29" name="Rectangle: Rounded Corners 43">
              <a:extLst>
                <a:ext uri="{FF2B5EF4-FFF2-40B4-BE49-F238E27FC236}">
                  <a16:creationId xmlns:a16="http://schemas.microsoft.com/office/drawing/2014/main" id="{9D645240-D005-4810-AC9C-C05A048A4394}"/>
                </a:ext>
              </a:extLst>
            </p:cNvPr>
            <p:cNvSpPr/>
            <p:nvPr/>
          </p:nvSpPr>
          <p:spPr>
            <a:xfrm rot="5400000">
              <a:off x="3645449" y="5661382"/>
              <a:ext cx="367165" cy="409475"/>
            </a:xfrm>
            <a:custGeom>
              <a:avLst/>
              <a:gdLst>
                <a:gd name="connsiteX0" fmla="*/ 0 w 367165"/>
                <a:gd name="connsiteY0" fmla="*/ 61195 h 409475"/>
                <a:gd name="connsiteX1" fmla="*/ 61195 w 367165"/>
                <a:gd name="connsiteY1" fmla="*/ 0 h 409475"/>
                <a:gd name="connsiteX2" fmla="*/ 305970 w 367165"/>
                <a:gd name="connsiteY2" fmla="*/ 0 h 409475"/>
                <a:gd name="connsiteX3" fmla="*/ 367165 w 367165"/>
                <a:gd name="connsiteY3" fmla="*/ 61195 h 409475"/>
                <a:gd name="connsiteX4" fmla="*/ 367165 w 367165"/>
                <a:gd name="connsiteY4" fmla="*/ 348280 h 409475"/>
                <a:gd name="connsiteX5" fmla="*/ 305970 w 367165"/>
                <a:gd name="connsiteY5" fmla="*/ 409475 h 409475"/>
                <a:gd name="connsiteX6" fmla="*/ 61195 w 367165"/>
                <a:gd name="connsiteY6" fmla="*/ 409475 h 409475"/>
                <a:gd name="connsiteX7" fmla="*/ 0 w 367165"/>
                <a:gd name="connsiteY7" fmla="*/ 348280 h 409475"/>
                <a:gd name="connsiteX8" fmla="*/ 0 w 367165"/>
                <a:gd name="connsiteY8" fmla="*/ 61195 h 40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165" h="409475" fill="none" extrusionOk="0">
                  <a:moveTo>
                    <a:pt x="0" y="61195"/>
                  </a:moveTo>
                  <a:cubicBezTo>
                    <a:pt x="1455" y="30998"/>
                    <a:pt x="26723" y="3482"/>
                    <a:pt x="61195" y="0"/>
                  </a:cubicBezTo>
                  <a:cubicBezTo>
                    <a:pt x="169141" y="-11744"/>
                    <a:pt x="217127" y="5607"/>
                    <a:pt x="305970" y="0"/>
                  </a:cubicBezTo>
                  <a:cubicBezTo>
                    <a:pt x="347609" y="-365"/>
                    <a:pt x="368859" y="36595"/>
                    <a:pt x="367165" y="61195"/>
                  </a:cubicBezTo>
                  <a:cubicBezTo>
                    <a:pt x="388090" y="167714"/>
                    <a:pt x="350979" y="272429"/>
                    <a:pt x="367165" y="348280"/>
                  </a:cubicBezTo>
                  <a:cubicBezTo>
                    <a:pt x="368537" y="384895"/>
                    <a:pt x="333301" y="405012"/>
                    <a:pt x="305970" y="409475"/>
                  </a:cubicBezTo>
                  <a:cubicBezTo>
                    <a:pt x="194883" y="415632"/>
                    <a:pt x="117690" y="396802"/>
                    <a:pt x="61195" y="409475"/>
                  </a:cubicBezTo>
                  <a:cubicBezTo>
                    <a:pt x="28211" y="410302"/>
                    <a:pt x="3119" y="385282"/>
                    <a:pt x="0" y="348280"/>
                  </a:cubicBezTo>
                  <a:cubicBezTo>
                    <a:pt x="-22947" y="256711"/>
                    <a:pt x="28711" y="197017"/>
                    <a:pt x="0" y="61195"/>
                  </a:cubicBezTo>
                  <a:close/>
                </a:path>
                <a:path w="367165" h="409475" stroke="0" extrusionOk="0">
                  <a:moveTo>
                    <a:pt x="0" y="61195"/>
                  </a:moveTo>
                  <a:cubicBezTo>
                    <a:pt x="-6265" y="25547"/>
                    <a:pt x="33237" y="4445"/>
                    <a:pt x="61195" y="0"/>
                  </a:cubicBezTo>
                  <a:cubicBezTo>
                    <a:pt x="146901" y="-14479"/>
                    <a:pt x="243286" y="16360"/>
                    <a:pt x="305970" y="0"/>
                  </a:cubicBezTo>
                  <a:cubicBezTo>
                    <a:pt x="345339" y="2829"/>
                    <a:pt x="376979" y="29323"/>
                    <a:pt x="367165" y="61195"/>
                  </a:cubicBezTo>
                  <a:cubicBezTo>
                    <a:pt x="382882" y="122810"/>
                    <a:pt x="364101" y="235926"/>
                    <a:pt x="367165" y="348280"/>
                  </a:cubicBezTo>
                  <a:cubicBezTo>
                    <a:pt x="365209" y="381613"/>
                    <a:pt x="342049" y="408872"/>
                    <a:pt x="305970" y="409475"/>
                  </a:cubicBezTo>
                  <a:cubicBezTo>
                    <a:pt x="246874" y="424131"/>
                    <a:pt x="148277" y="391336"/>
                    <a:pt x="61195" y="409475"/>
                  </a:cubicBezTo>
                  <a:cubicBezTo>
                    <a:pt x="29951" y="413789"/>
                    <a:pt x="-1612" y="376196"/>
                    <a:pt x="0" y="348280"/>
                  </a:cubicBezTo>
                  <a:cubicBezTo>
                    <a:pt x="-17611" y="226855"/>
                    <a:pt x="13652" y="197007"/>
                    <a:pt x="0" y="61195"/>
                  </a:cubicBezTo>
                  <a:close/>
                </a:path>
              </a:pathLst>
            </a:custGeom>
            <a:pattFill prst="pct90">
              <a:fgClr>
                <a:srgbClr val="008E40"/>
              </a:fgClr>
              <a:bgClr>
                <a:schemeClr val="tx1"/>
              </a:bgClr>
            </a:pattFill>
            <a:ln w="12700" cap="flat" cmpd="sng" algn="ctr">
              <a:no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Arial"/>
                <a:sym typeface="Arial"/>
              </a:endParaRPr>
            </a:p>
          </p:txBody>
        </p:sp>
      </p:grpSp>
      <p:grpSp>
        <p:nvGrpSpPr>
          <p:cNvPr id="30" name="组合 74"/>
          <p:cNvGrpSpPr/>
          <p:nvPr/>
        </p:nvGrpSpPr>
        <p:grpSpPr>
          <a:xfrm rot="8533596">
            <a:off x="1789524" y="1376882"/>
            <a:ext cx="533916" cy="424978"/>
            <a:chOff x="4024313" y="3409951"/>
            <a:chExt cx="954881" cy="442913"/>
          </a:xfrm>
          <a:solidFill>
            <a:srgbClr val="FFC000"/>
          </a:solidFill>
        </p:grpSpPr>
        <p:sp>
          <p:nvSpPr>
            <p:cNvPr id="31" name="Freeform 12"/>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w="76200">
              <a:solidFill>
                <a:srgbClr val="FFC000"/>
              </a:solidFill>
            </a:ln>
          </p:spPr>
          <p:txBody>
            <a:bodyPr vert="horz" wrap="square" lIns="121882" tIns="60941" rIns="121882" bIns="6094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Arial"/>
                <a:sym typeface="Arial"/>
              </a:endParaRPr>
            </a:p>
          </p:txBody>
        </p:sp>
        <p:sp>
          <p:nvSpPr>
            <p:cNvPr id="32" name="Freeform 13"/>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w="76200">
              <a:solidFill>
                <a:srgbClr val="FFC000"/>
              </a:solidFill>
            </a:ln>
          </p:spPr>
          <p:txBody>
            <a:bodyPr vert="horz" wrap="square" lIns="121882" tIns="60941" rIns="121882" bIns="6094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solidFill>
                  <a:prstClr val="black"/>
                </a:solidFill>
                <a:effectLst/>
                <a:uLnTx/>
                <a:uFillTx/>
                <a:latin typeface="Arial"/>
                <a:ea typeface="微软雅黑" panose="020B0503020204020204" pitchFamily="34" charset="-122"/>
                <a:cs typeface="Arial"/>
                <a:sym typeface="Arial"/>
              </a:endParaRPr>
            </a:p>
          </p:txBody>
        </p:sp>
      </p:grpSp>
      <p:sp>
        <p:nvSpPr>
          <p:cNvPr id="33" name="Rectangle 32"/>
          <p:cNvSpPr/>
          <p:nvPr/>
        </p:nvSpPr>
        <p:spPr>
          <a:xfrm>
            <a:off x="2471582" y="1331271"/>
            <a:ext cx="161935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tưới</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cây</a:t>
            </a:r>
            <a:endParaRPr kumimoji="0" lang="en-US"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4" name="Rectangle 33"/>
          <p:cNvSpPr/>
          <p:nvPr/>
        </p:nvSpPr>
        <p:spPr>
          <a:xfrm>
            <a:off x="5098996" y="1331270"/>
            <a:ext cx="100380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tỉa</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lá</a:t>
            </a:r>
            <a:endParaRPr kumimoji="0" lang="en-US"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5" name="Rectangle 34"/>
          <p:cNvSpPr/>
          <p:nvPr/>
        </p:nvSpPr>
        <p:spPr>
          <a:xfrm>
            <a:off x="3884606" y="2334549"/>
            <a:ext cx="154401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800" b="1" kern="0" dirty="0">
                <a:solidFill>
                  <a:srgbClr val="FFFFFF"/>
                </a:solidFill>
                <a:latin typeface="Arial"/>
                <a:cs typeface="Arial"/>
                <a:sym typeface="Arial"/>
              </a:rPr>
              <a:t>b</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ẻ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cành</a:t>
            </a:r>
            <a:endParaRPr kumimoji="0" lang="en-US"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6" name="Rectangle 35"/>
          <p:cNvSpPr/>
          <p:nvPr/>
        </p:nvSpPr>
        <p:spPr>
          <a:xfrm>
            <a:off x="1315776" y="3183470"/>
            <a:ext cx="1625766"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800" b="1" kern="0" dirty="0">
                <a:solidFill>
                  <a:srgbClr val="FFFFFF"/>
                </a:solidFill>
                <a:latin typeface="Arial"/>
                <a:cs typeface="Arial"/>
                <a:sym typeface="Arial"/>
              </a:rPr>
              <a:t>c</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hặt</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cây</a:t>
            </a:r>
            <a:endParaRPr kumimoji="0" lang="en-US"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7" name="Rectangle 36"/>
          <p:cNvSpPr/>
          <p:nvPr/>
        </p:nvSpPr>
        <p:spPr>
          <a:xfrm>
            <a:off x="4514308" y="4070333"/>
            <a:ext cx="148309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hái</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hoa</a:t>
            </a:r>
            <a:endParaRPr kumimoji="0" lang="en-US" sz="28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8" name="Rectangle 37"/>
          <p:cNvSpPr/>
          <p:nvPr/>
        </p:nvSpPr>
        <p:spPr>
          <a:xfrm>
            <a:off x="4336791" y="5102404"/>
            <a:ext cx="160172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vun</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gốc</a:t>
            </a:r>
            <a:endParaRPr kumimoji="0" lang="en-US"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39" name="Rectangle 38"/>
          <p:cNvSpPr/>
          <p:nvPr/>
        </p:nvSpPr>
        <p:spPr>
          <a:xfrm>
            <a:off x="7279514" y="5085623"/>
            <a:ext cx="1484702"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bắt</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sâu</a:t>
            </a:r>
            <a:endParaRPr kumimoji="0" lang="en-US" sz="1400" b="0" i="0" u="none" strike="noStrike" kern="0" cap="none" spc="0" normalizeH="0" baseline="0" noProof="0" dirty="0">
              <a:ln>
                <a:noFill/>
              </a:ln>
              <a:solidFill>
                <a:srgbClr val="FFFFFF"/>
              </a:solidFill>
              <a:effectLst/>
              <a:uLnTx/>
              <a:uFillTx/>
              <a:latin typeface="Arial"/>
              <a:ea typeface="+mn-ea"/>
              <a:cs typeface="Arial"/>
              <a:sym typeface="Arial"/>
            </a:endParaRPr>
          </a:p>
        </p:txBody>
      </p:sp>
      <p:sp>
        <p:nvSpPr>
          <p:cNvPr id="40" name="Rectangle 39"/>
          <p:cNvSpPr/>
          <p:nvPr/>
        </p:nvSpPr>
        <p:spPr>
          <a:xfrm>
            <a:off x="4788878" y="6091468"/>
            <a:ext cx="2220480"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giẫm</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lên</a:t>
            </a:r>
            <a:r>
              <a:rPr kumimoji="0" lang="en-US" sz="2800" b="1" i="0" u="none" strike="noStrike" kern="0" cap="none" spc="0" normalizeH="0" baseline="0" noProof="0" dirty="0">
                <a:ln>
                  <a:noFill/>
                </a:ln>
                <a:solidFill>
                  <a:srgbClr val="FFFFFF"/>
                </a:solidFill>
                <a:effectLst/>
                <a:uLnTx/>
                <a:uFillTx/>
                <a:latin typeface="Arial"/>
                <a:ea typeface="+mn-ea"/>
                <a:cs typeface="Arial"/>
                <a:sym typeface="Arial"/>
              </a:rPr>
              <a:t> </a:t>
            </a:r>
            <a:r>
              <a:rPr kumimoji="0" lang="en-US" sz="2800" b="1" i="0" u="none" strike="noStrike" kern="0" cap="none" spc="0" normalizeH="0" baseline="0" noProof="0" dirty="0" err="1">
                <a:ln>
                  <a:noFill/>
                </a:ln>
                <a:solidFill>
                  <a:srgbClr val="FFFFFF"/>
                </a:solidFill>
                <a:effectLst/>
                <a:uLnTx/>
                <a:uFillTx/>
                <a:latin typeface="Arial"/>
                <a:ea typeface="+mn-ea"/>
                <a:cs typeface="Arial"/>
                <a:sym typeface="Arial"/>
              </a:rPr>
              <a:t>cỏ</a:t>
            </a:r>
            <a:endParaRPr kumimoji="0" lang="en-US" sz="2800" b="0" i="0" u="none" strike="noStrike" kern="0" cap="none" spc="0" normalizeH="0" baseline="0" noProof="0" dirty="0">
              <a:ln>
                <a:noFill/>
              </a:ln>
              <a:solidFill>
                <a:srgbClr val="FFFFFF"/>
              </a:solidFill>
              <a:effectLst/>
              <a:uLnTx/>
              <a:uFillTx/>
              <a:latin typeface="Arial"/>
              <a:ea typeface="+mn-ea"/>
              <a:cs typeface="Arial"/>
              <a:sym typeface="Arial"/>
            </a:endParaRPr>
          </a:p>
        </p:txBody>
      </p:sp>
      <p:pic>
        <p:nvPicPr>
          <p:cNvPr id="41" name="Picture 40"/>
          <p:cNvPicPr>
            <a:picLocks noChangeAspect="1"/>
          </p:cNvPicPr>
          <p:nvPr/>
        </p:nvPicPr>
        <p:blipFill>
          <a:blip r:embed="rId11"/>
          <a:stretch>
            <a:fillRect/>
          </a:stretch>
        </p:blipFill>
        <p:spPr>
          <a:xfrm>
            <a:off x="6339734" y="3690568"/>
            <a:ext cx="894787" cy="1015433"/>
          </a:xfrm>
          <a:prstGeom prst="rect">
            <a:avLst/>
          </a:prstGeom>
        </p:spPr>
      </p:pic>
      <p:pic>
        <p:nvPicPr>
          <p:cNvPr id="14338" name="Picture 2" descr="Cartoon Angry Frog Stock Illustrations – 140 Cartoon Angry Frog Stock  Illustrations, Vectors &amp;amp; Clipart - Dreamstime"/>
          <p:cNvPicPr>
            <a:picLocks noChangeAspect="1" noChangeArrowheads="1"/>
          </p:cNvPicPr>
          <p:nvPr/>
        </p:nvPicPr>
        <p:blipFill rotWithShape="1">
          <a:blip r:embed="rId12">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rcRect l="10201" t="23059" r="15211" b="24615"/>
          <a:stretch/>
        </p:blipFill>
        <p:spPr bwMode="auto">
          <a:xfrm>
            <a:off x="6297357" y="2091873"/>
            <a:ext cx="1170688" cy="86496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rotWithShape="1">
          <a:blip r:embed="rId13">
            <a:clrChange>
              <a:clrFrom>
                <a:srgbClr val="FFFFFF"/>
              </a:clrFrom>
              <a:clrTo>
                <a:srgbClr val="FFFFFF">
                  <a:alpha val="0"/>
                </a:srgbClr>
              </a:clrTo>
            </a:clrChange>
            <a:duotone>
              <a:schemeClr val="accent5">
                <a:shade val="45000"/>
                <a:satMod val="135000"/>
              </a:schemeClr>
              <a:prstClr val="white"/>
            </a:duotone>
          </a:blip>
          <a:srcRect t="22031" b="20343"/>
          <a:stretch/>
        </p:blipFill>
        <p:spPr>
          <a:xfrm>
            <a:off x="0" y="3093326"/>
            <a:ext cx="1352380" cy="779319"/>
          </a:xfrm>
          <a:prstGeom prst="rect">
            <a:avLst/>
          </a:prstGeom>
        </p:spPr>
      </p:pic>
      <p:pic>
        <p:nvPicPr>
          <p:cNvPr id="43" name="Picture 42"/>
          <p:cNvPicPr>
            <a:picLocks noChangeAspect="1"/>
          </p:cNvPicPr>
          <p:nvPr/>
        </p:nvPicPr>
        <p:blipFill>
          <a:blip r:embed="rId14">
            <a:clrChange>
              <a:clrFrom>
                <a:srgbClr val="FFFFFF"/>
              </a:clrFrom>
              <a:clrTo>
                <a:srgbClr val="FFFFFF">
                  <a:alpha val="0"/>
                </a:srgbClr>
              </a:clrTo>
            </a:clrChange>
            <a:extLst>
              <a:ext uri="{BEBA8EAE-BF5A-486C-A8C5-ECC9F3942E4B}">
                <a14:imgProps xmlns:a14="http://schemas.microsoft.com/office/drawing/2010/main">
                  <a14:imgLayer r:embed="rId15">
                    <a14:imgEffect>
                      <a14:backgroundRemoval t="0" b="100000" l="0" r="100000">
                        <a14:foregroundMark x1="57784" y1="62912" x2="72559" y2="55495"/>
                        <a14:foregroundMark x1="76781" y1="59066" x2="88654" y2="64286"/>
                        <a14:foregroundMark x1="63325" y1="66484" x2="71768" y2="62637"/>
                        <a14:foregroundMark x1="62005" y1="65110" x2="59894" y2="50549"/>
                        <a14:foregroundMark x1="79420" y1="62088" x2="89446" y2="55495"/>
                        <a14:foregroundMark x1="87071" y1="53297" x2="87335" y2="67857"/>
                        <a14:foregroundMark x1="76253" y1="57692" x2="95778" y2="57692"/>
                        <a14:foregroundMark x1="69129" y1="46154" x2="84697" y2="77473"/>
                        <a14:foregroundMark x1="44063" y1="55220" x2="88127" y2="65110"/>
                        <a14:foregroundMark x1="61214" y1="66484" x2="61741" y2="67582"/>
                      </a14:backgroundRemoval>
                    </a14:imgEffect>
                  </a14:imgLayer>
                </a14:imgProps>
              </a:ext>
            </a:extLst>
          </a:blip>
          <a:stretch>
            <a:fillRect/>
          </a:stretch>
        </p:blipFill>
        <p:spPr>
          <a:xfrm flipH="1">
            <a:off x="7174780" y="5641754"/>
            <a:ext cx="1147233" cy="1101828"/>
          </a:xfrm>
          <a:prstGeom prst="rect">
            <a:avLst/>
          </a:prstGeom>
        </p:spPr>
      </p:pic>
      <p:pic>
        <p:nvPicPr>
          <p:cNvPr id="44" name="Picture 43"/>
          <p:cNvPicPr>
            <a:picLocks noChangeAspect="1"/>
          </p:cNvPicPr>
          <p:nvPr/>
        </p:nvPicPr>
        <p:blipFill>
          <a:blip r:embed="rId16">
            <a:extLst>
              <a:ext uri="{BEBA8EAE-BF5A-486C-A8C5-ECC9F3942E4B}">
                <a14:imgProps xmlns:a14="http://schemas.microsoft.com/office/drawing/2010/main">
                  <a14:imgLayer r:embed="rId17">
                    <a14:imgEffect>
                      <a14:backgroundRemoval t="167" b="99833" l="10000" r="90000"/>
                    </a14:imgEffect>
                  </a14:imgLayer>
                </a14:imgProps>
              </a:ext>
            </a:extLst>
          </a:blip>
          <a:stretch>
            <a:fillRect/>
          </a:stretch>
        </p:blipFill>
        <p:spPr>
          <a:xfrm rot="20790429">
            <a:off x="7257090" y="885845"/>
            <a:ext cx="1210763" cy="788312"/>
          </a:xfrm>
          <a:prstGeom prst="rect">
            <a:avLst/>
          </a:prstGeom>
        </p:spPr>
      </p:pic>
      <p:pic>
        <p:nvPicPr>
          <p:cNvPr id="46" name="Picture 45"/>
          <p:cNvPicPr>
            <a:picLocks noChangeAspect="1"/>
          </p:cNvPicPr>
          <p:nvPr/>
        </p:nvPicPr>
        <p:blipFill>
          <a:blip r:embed="rId16">
            <a:extLst>
              <a:ext uri="{BEBA8EAE-BF5A-486C-A8C5-ECC9F3942E4B}">
                <a14:imgProps xmlns:a14="http://schemas.microsoft.com/office/drawing/2010/main">
                  <a14:imgLayer r:embed="rId17">
                    <a14:imgEffect>
                      <a14:backgroundRemoval t="167" b="99833" l="10000" r="90000"/>
                    </a14:imgEffect>
                  </a14:imgLayer>
                </a14:imgProps>
              </a:ext>
            </a:extLst>
          </a:blip>
          <a:stretch>
            <a:fillRect/>
          </a:stretch>
        </p:blipFill>
        <p:spPr>
          <a:xfrm rot="20790429">
            <a:off x="3877670" y="3480160"/>
            <a:ext cx="882346" cy="574484"/>
          </a:xfrm>
          <a:prstGeom prst="rect">
            <a:avLst/>
          </a:prstGeom>
        </p:spPr>
      </p:pic>
      <p:pic>
        <p:nvPicPr>
          <p:cNvPr id="14340" name="Picture 4" descr="Cartoon Flower Illustration With Lovely And Cute Design Stock Vector -  Illustration of floral, collect: 105866793"/>
          <p:cNvPicPr>
            <a:picLocks noChangeAspect="1" noChangeArrowheads="1"/>
          </p:cNvPicPr>
          <p:nvPr/>
        </p:nvPicPr>
        <p:blipFill>
          <a:blip r:embed="rId18">
            <a:extLst>
              <a:ext uri="{BEBA8EAE-BF5A-486C-A8C5-ECC9F3942E4B}">
                <a14:imgProps xmlns:a14="http://schemas.microsoft.com/office/drawing/2010/main">
                  <a14:imgLayer r:embed="rId19">
                    <a14:imgEffect>
                      <a14:backgroundRemoval t="6750" b="90000" l="10000" r="90000"/>
                    </a14:imgEffect>
                  </a14:imgLayer>
                </a14:imgProps>
              </a:ext>
              <a:ext uri="{28A0092B-C50C-407E-A947-70E740481C1C}">
                <a14:useLocalDpi xmlns:a14="http://schemas.microsoft.com/office/drawing/2010/main" val="0"/>
              </a:ext>
            </a:extLst>
          </a:blip>
          <a:srcRect/>
          <a:stretch>
            <a:fillRect/>
          </a:stretch>
        </p:blipFill>
        <p:spPr bwMode="auto">
          <a:xfrm>
            <a:off x="-191546" y="4685321"/>
            <a:ext cx="2332364" cy="2332364"/>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olorful tulip flower cartoon icons. Nature flower spring and summer in  garden isolated on white background. Botanical concept. Floral in flat  design style. Vector design element illustration 2119765 Vector Art at  Vecteezy"/>
          <p:cNvPicPr>
            <a:picLocks noChangeAspect="1" noChangeArrowheads="1"/>
          </p:cNvPicPr>
          <p:nvPr/>
        </p:nvPicPr>
        <p:blipFill rotWithShape="1">
          <a:blip r:embed="rId20">
            <a:clrChange>
              <a:clrFrom>
                <a:srgbClr val="FEFEFE"/>
              </a:clrFrom>
              <a:clrTo>
                <a:srgbClr val="FEFEFE">
                  <a:alpha val="0"/>
                </a:srgbClr>
              </a:clrTo>
            </a:clrChange>
            <a:extLst>
              <a:ext uri="{28A0092B-C50C-407E-A947-70E740481C1C}">
                <a14:useLocalDpi xmlns:a14="http://schemas.microsoft.com/office/drawing/2010/main" val="0"/>
              </a:ext>
            </a:extLst>
          </a:blip>
          <a:srcRect l="17167" t="17165" r="16779" b="15589"/>
          <a:stretch/>
        </p:blipFill>
        <p:spPr bwMode="auto">
          <a:xfrm>
            <a:off x="10990203" y="5718787"/>
            <a:ext cx="1154678" cy="1175483"/>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Colorful tulip flower cartoon icons. Nature flower spring and summer in  garden isolated on white background. Botanical concept. Floral in flat  design style. Vector design element illustration 2119765 Vector Art at  Vecteezy"/>
          <p:cNvPicPr>
            <a:picLocks noChangeAspect="1" noChangeArrowheads="1"/>
          </p:cNvPicPr>
          <p:nvPr/>
        </p:nvPicPr>
        <p:blipFill rotWithShape="1">
          <a:blip r:embed="rId20">
            <a:clrChange>
              <a:clrFrom>
                <a:srgbClr val="FEFEFE"/>
              </a:clrFrom>
              <a:clrTo>
                <a:srgbClr val="FEFEFE">
                  <a:alpha val="0"/>
                </a:srgbClr>
              </a:clrTo>
            </a:clrChange>
            <a:extLst>
              <a:ext uri="{28A0092B-C50C-407E-A947-70E740481C1C}">
                <a14:useLocalDpi xmlns:a14="http://schemas.microsoft.com/office/drawing/2010/main" val="0"/>
              </a:ext>
            </a:extLst>
          </a:blip>
          <a:srcRect l="17167" t="17165" r="16779" b="15589"/>
          <a:stretch/>
        </p:blipFill>
        <p:spPr bwMode="auto">
          <a:xfrm>
            <a:off x="10417427" y="5844834"/>
            <a:ext cx="1018760" cy="103711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6" descr="Colorful tulip flower cartoon icons. Nature flower spring and summer in  garden isolated on white background. Botanical concept. Floral in flat  design style. Vector design element illustration 2119765 Vector Art at  Vecteezy"/>
          <p:cNvPicPr>
            <a:picLocks noChangeAspect="1" noChangeArrowheads="1"/>
          </p:cNvPicPr>
          <p:nvPr/>
        </p:nvPicPr>
        <p:blipFill rotWithShape="1">
          <a:blip r:embed="rId20">
            <a:clrChange>
              <a:clrFrom>
                <a:srgbClr val="FEFEFE"/>
              </a:clrFrom>
              <a:clrTo>
                <a:srgbClr val="FEFEFE">
                  <a:alpha val="0"/>
                </a:srgbClr>
              </a:clrTo>
            </a:clrChange>
            <a:extLst>
              <a:ext uri="{28A0092B-C50C-407E-A947-70E740481C1C}">
                <a14:useLocalDpi xmlns:a14="http://schemas.microsoft.com/office/drawing/2010/main" val="0"/>
              </a:ext>
            </a:extLst>
          </a:blip>
          <a:srcRect l="17167" t="17165" r="16779" b="15589"/>
          <a:stretch/>
        </p:blipFill>
        <p:spPr bwMode="auto">
          <a:xfrm>
            <a:off x="9842483" y="5716235"/>
            <a:ext cx="1101687" cy="1121538"/>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Sun Cartoon Watercolor. Children`s Illustration Of The Sun Drawn By Hand.  Stock Image - Image of shape, morning: 199247801"/>
          <p:cNvPicPr>
            <a:picLocks noChangeAspect="1" noChangeArrowheads="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57776" y="44910"/>
            <a:ext cx="1372850" cy="13522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22">
            <a:extLst>
              <a:ext uri="{BEBA8EAE-BF5A-486C-A8C5-ECC9F3942E4B}">
                <a14:imgProps xmlns:a14="http://schemas.microsoft.com/office/drawing/2010/main">
                  <a14:imgLayer r:embed="rId23">
                    <a14:imgEffect>
                      <a14:backgroundRemoval t="0" b="100000" l="10000" r="90000">
                        <a14:foregroundMark x1="73721" y1="72707" x2="76047" y2="72036"/>
                        <a14:foregroundMark x1="76512" y1="65101" x2="79767" y2="64653"/>
                        <a14:foregroundMark x1="66512" y1="58613" x2="74651" y2="64430"/>
                        <a14:foregroundMark x1="35814" y1="95302" x2="33953" y2="90157"/>
                        <a14:foregroundMark x1="55814" y1="95078" x2="59070" y2="91946"/>
                        <a14:foregroundMark x1="62093" y1="21477" x2="62326" y2="18345"/>
                        <a14:foregroundMark x1="62791" y1="17897" x2="65349" y2="13870"/>
                        <a14:foregroundMark x1="66279" y1="13423" x2="71163" y2="8949"/>
                        <a14:foregroundMark x1="62558" y1="8725" x2="67209" y2="5593"/>
                        <a14:foregroundMark x1="70465" y1="5145" x2="72326" y2="6040"/>
                        <a14:foregroundMark x1="59535" y1="22148" x2="59535" y2="19016"/>
                        <a14:foregroundMark x1="59535" y1="18568" x2="59767" y2="15213"/>
                        <a14:backgroundMark x1="37209" y1="40045" x2="45581" y2="36689"/>
                        <a14:backgroundMark x1="63488" y1="13647" x2="65814" y2="10067"/>
                        <a14:backgroundMark x1="68837" y1="19911" x2="76047" y2="11186"/>
                        <a14:backgroundMark x1="74419" y1="20358" x2="83953" y2="27517"/>
                        <a14:backgroundMark x1="77209" y1="17002" x2="85116" y2="17002"/>
                        <a14:backgroundMark x1="10930" y1="56823" x2="29070" y2="43177"/>
                        <a14:backgroundMark x1="13721" y1="91946" x2="22326" y2="96421"/>
                        <a14:backgroundMark x1="33256" y1="89262" x2="38837" y2="84787"/>
                        <a14:backgroundMark x1="29070" y1="91946" x2="31395" y2="97987"/>
                        <a14:backgroundMark x1="41628" y1="96868" x2="48605" y2="87025"/>
                        <a14:backgroundMark x1="49302" y1="96421" x2="60000" y2="97763"/>
                        <a14:backgroundMark x1="57209" y1="81655" x2="66512" y2="90157"/>
                        <a14:backgroundMark x1="78605" y1="11409" x2="79767" y2="17002"/>
                        <a14:backgroundMark x1="73721" y1="2461" x2="79070" y2="5817"/>
                        <a14:backgroundMark x1="61628" y1="14318" x2="61628" y2="17226"/>
                        <a14:backgroundMark x1="61163" y1="17897" x2="61395" y2="20805"/>
                      </a14:backgroundRemoval>
                    </a14:imgEffect>
                  </a14:imgLayer>
                </a14:imgProps>
              </a:ext>
            </a:extLst>
          </a:blip>
          <a:stretch>
            <a:fillRect/>
          </a:stretch>
        </p:blipFill>
        <p:spPr>
          <a:xfrm rot="21377628">
            <a:off x="552351" y="623817"/>
            <a:ext cx="1138207" cy="1183206"/>
          </a:xfrm>
          <a:prstGeom prst="rect">
            <a:avLst/>
          </a:prstGeom>
        </p:spPr>
      </p:pic>
      <p:pic>
        <p:nvPicPr>
          <p:cNvPr id="45" name="Picture 44"/>
          <p:cNvPicPr>
            <a:picLocks noChangeAspect="1"/>
          </p:cNvPicPr>
          <p:nvPr/>
        </p:nvPicPr>
        <p:blipFill>
          <a:blip r:embed="rId24"/>
          <a:stretch>
            <a:fillRect/>
          </a:stretch>
        </p:blipFill>
        <p:spPr>
          <a:xfrm flipH="1">
            <a:off x="7635928" y="2506237"/>
            <a:ext cx="1219306" cy="1261981"/>
          </a:xfrm>
          <a:prstGeom prst="rect">
            <a:avLst/>
          </a:prstGeom>
        </p:spPr>
      </p:pic>
      <p:pic>
        <p:nvPicPr>
          <p:cNvPr id="47" name="Picture 46"/>
          <p:cNvPicPr>
            <a:picLocks noChangeAspect="1"/>
          </p:cNvPicPr>
          <p:nvPr/>
        </p:nvPicPr>
        <p:blipFill>
          <a:blip r:embed="rId24"/>
          <a:stretch>
            <a:fillRect/>
          </a:stretch>
        </p:blipFill>
        <p:spPr>
          <a:xfrm>
            <a:off x="3385503" y="2494517"/>
            <a:ext cx="1219306" cy="1261981"/>
          </a:xfrm>
          <a:prstGeom prst="rect">
            <a:avLst/>
          </a:prstGeom>
        </p:spPr>
      </p:pic>
      <p:pic>
        <p:nvPicPr>
          <p:cNvPr id="48" name="59c3c5f04723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10926807" y="-1405167"/>
            <a:ext cx="487363" cy="487363"/>
          </a:xfrm>
          <a:prstGeom prst="rect">
            <a:avLst/>
          </a:prstGeom>
        </p:spPr>
      </p:pic>
      <p:pic>
        <p:nvPicPr>
          <p:cNvPr id="51" name="Picture 50"/>
          <p:cNvPicPr>
            <a:picLocks noChangeAspect="1"/>
          </p:cNvPicPr>
          <p:nvPr/>
        </p:nvPicPr>
        <p:blipFill>
          <a:blip r:embed="rId26"/>
          <a:stretch>
            <a:fillRect/>
          </a:stretch>
        </p:blipFill>
        <p:spPr>
          <a:xfrm>
            <a:off x="4415466" y="-40497"/>
            <a:ext cx="6139204" cy="1213209"/>
          </a:xfrm>
          <a:prstGeom prst="rect">
            <a:avLst/>
          </a:prstGeom>
        </p:spPr>
      </p:pic>
    </p:spTree>
    <p:extLst>
      <p:ext uri="{BB962C8B-B14F-4D97-AF65-F5344CB8AC3E}">
        <p14:creationId xmlns:p14="http://schemas.microsoft.com/office/powerpoint/2010/main" val="372908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4000" fill="hold" nodeType="withEffect">
                                  <p:stCondLst>
                                    <p:cond delay="0"/>
                                  </p:stCondLst>
                                  <p:childTnLst>
                                    <p:animRot by="120000">
                                      <p:cBhvr>
                                        <p:cTn id="6" dur="75" fill="hold">
                                          <p:stCondLst>
                                            <p:cond delay="0"/>
                                          </p:stCondLst>
                                        </p:cTn>
                                        <p:tgtEl>
                                          <p:spTgt spid="9"/>
                                        </p:tgtEl>
                                        <p:attrNameLst>
                                          <p:attrName>r</p:attrName>
                                        </p:attrNameLst>
                                      </p:cBhvr>
                                    </p:animRot>
                                    <p:animRot by="-240000">
                                      <p:cBhvr>
                                        <p:cTn id="7" dur="150" fill="hold">
                                          <p:stCondLst>
                                            <p:cond delay="150"/>
                                          </p:stCondLst>
                                        </p:cTn>
                                        <p:tgtEl>
                                          <p:spTgt spid="9"/>
                                        </p:tgtEl>
                                        <p:attrNameLst>
                                          <p:attrName>r</p:attrName>
                                        </p:attrNameLst>
                                      </p:cBhvr>
                                    </p:animRot>
                                    <p:animRot by="240000">
                                      <p:cBhvr>
                                        <p:cTn id="8" dur="150" fill="hold">
                                          <p:stCondLst>
                                            <p:cond delay="300"/>
                                          </p:stCondLst>
                                        </p:cTn>
                                        <p:tgtEl>
                                          <p:spTgt spid="9"/>
                                        </p:tgtEl>
                                        <p:attrNameLst>
                                          <p:attrName>r</p:attrName>
                                        </p:attrNameLst>
                                      </p:cBhvr>
                                    </p:animRot>
                                    <p:animRot by="-240000">
                                      <p:cBhvr>
                                        <p:cTn id="9" dur="150" fill="hold">
                                          <p:stCondLst>
                                            <p:cond delay="450"/>
                                          </p:stCondLst>
                                        </p:cTn>
                                        <p:tgtEl>
                                          <p:spTgt spid="9"/>
                                        </p:tgtEl>
                                        <p:attrNameLst>
                                          <p:attrName>r</p:attrName>
                                        </p:attrNameLst>
                                      </p:cBhvr>
                                    </p:animRot>
                                    <p:animRot by="120000">
                                      <p:cBhvr>
                                        <p:cTn id="10" dur="150" fill="hold">
                                          <p:stCondLst>
                                            <p:cond delay="600"/>
                                          </p:stCondLst>
                                        </p:cTn>
                                        <p:tgtEl>
                                          <p:spTgt spid="9"/>
                                        </p:tgtEl>
                                        <p:attrNameLst>
                                          <p:attrName>r</p:attrName>
                                        </p:attrNameLst>
                                      </p:cBhvr>
                                    </p:animRot>
                                  </p:childTnLst>
                                </p:cTn>
                              </p:par>
                              <p:par>
                                <p:cTn id="11" presetID="32" presetClass="emph" presetSubtype="0" repeatCount="4000" fill="hold" nodeType="withEffect">
                                  <p:stCondLst>
                                    <p:cond delay="0"/>
                                  </p:stCondLst>
                                  <p:childTnLst>
                                    <p:animRot by="120000">
                                      <p:cBhvr>
                                        <p:cTn id="12" dur="78" fill="hold">
                                          <p:stCondLst>
                                            <p:cond delay="0"/>
                                          </p:stCondLst>
                                        </p:cTn>
                                        <p:tgtEl>
                                          <p:spTgt spid="10"/>
                                        </p:tgtEl>
                                        <p:attrNameLst>
                                          <p:attrName>r</p:attrName>
                                        </p:attrNameLst>
                                      </p:cBhvr>
                                    </p:animRot>
                                    <p:animRot by="-240000">
                                      <p:cBhvr>
                                        <p:cTn id="13" dur="155" fill="hold">
                                          <p:stCondLst>
                                            <p:cond delay="155"/>
                                          </p:stCondLst>
                                        </p:cTn>
                                        <p:tgtEl>
                                          <p:spTgt spid="10"/>
                                        </p:tgtEl>
                                        <p:attrNameLst>
                                          <p:attrName>r</p:attrName>
                                        </p:attrNameLst>
                                      </p:cBhvr>
                                    </p:animRot>
                                    <p:animRot by="240000">
                                      <p:cBhvr>
                                        <p:cTn id="14" dur="155" fill="hold">
                                          <p:stCondLst>
                                            <p:cond delay="310"/>
                                          </p:stCondLst>
                                        </p:cTn>
                                        <p:tgtEl>
                                          <p:spTgt spid="10"/>
                                        </p:tgtEl>
                                        <p:attrNameLst>
                                          <p:attrName>r</p:attrName>
                                        </p:attrNameLst>
                                      </p:cBhvr>
                                    </p:animRot>
                                    <p:animRot by="-240000">
                                      <p:cBhvr>
                                        <p:cTn id="15" dur="155" fill="hold">
                                          <p:stCondLst>
                                            <p:cond delay="465"/>
                                          </p:stCondLst>
                                        </p:cTn>
                                        <p:tgtEl>
                                          <p:spTgt spid="10"/>
                                        </p:tgtEl>
                                        <p:attrNameLst>
                                          <p:attrName>r</p:attrName>
                                        </p:attrNameLst>
                                      </p:cBhvr>
                                    </p:animRot>
                                    <p:animRot by="120000">
                                      <p:cBhvr>
                                        <p:cTn id="16" dur="155" fill="hold">
                                          <p:stCondLst>
                                            <p:cond delay="620"/>
                                          </p:stCondLst>
                                        </p:cTn>
                                        <p:tgtEl>
                                          <p:spTgt spid="10"/>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2.91667E-6 -3.33333E-6 L 0.10455 0.00486 " pathEditMode="relative" rAng="0" ptsTypes="AA">
                                      <p:cBhvr>
                                        <p:cTn id="20" dur="2100" fill="hold"/>
                                        <p:tgtEl>
                                          <p:spTgt spid="10"/>
                                        </p:tgtEl>
                                        <p:attrNameLst>
                                          <p:attrName>ppt_x</p:attrName>
                                          <p:attrName>ppt_y</p:attrName>
                                        </p:attrNameLst>
                                      </p:cBhvr>
                                      <p:rCtr x="5221" y="231"/>
                                    </p:animMotion>
                                  </p:childTnLst>
                                </p:cTn>
                              </p:par>
                              <p:par>
                                <p:cTn id="21" presetID="3" presetClass="emph" presetSubtype="2" fill="hold" grpId="0" nodeType="withEffect">
                                  <p:stCondLst>
                                    <p:cond delay="1700"/>
                                  </p:stCondLst>
                                  <p:childTnLst>
                                    <p:animClr clrSpc="rgb" dir="cw">
                                      <p:cBhvr override="childStyle">
                                        <p:cTn id="22" dur="1000" fill="hold"/>
                                        <p:tgtEl>
                                          <p:spTgt spid="33"/>
                                        </p:tgtEl>
                                        <p:attrNameLst>
                                          <p:attrName>style.color</p:attrName>
                                        </p:attrNameLst>
                                      </p:cBhvr>
                                      <p:to>
                                        <a:srgbClr val="FFFF00"/>
                                      </p:to>
                                    </p:animClr>
                                  </p:childTnLst>
                                  <p:subTnLst>
                                    <p:audio>
                                      <p:cMediaNode>
                                        <p:cTn display="0" masterRel="sameClick">
                                          <p:stCondLst>
                                            <p:cond evt="begin" delay="0">
                                              <p:tn val="21"/>
                                            </p:cond>
                                          </p:stCondLst>
                                          <p:endCondLst>
                                            <p:cond evt="onStopAudio" delay="0">
                                              <p:tgtEl>
                                                <p:sldTgt/>
                                              </p:tgtEl>
                                            </p:cond>
                                          </p:endCondLst>
                                        </p:cTn>
                                        <p:tgtEl>
                                          <p:sndTgt r:embed="rId5" name="chimes.wav"/>
                                        </p:tgtEl>
                                      </p:cMediaNode>
                                    </p:audio>
                                  </p:sub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0.10455 0.00486 L 0.31888 0.0051 " pathEditMode="relative" rAng="0" ptsTypes="AA">
                                      <p:cBhvr>
                                        <p:cTn id="26" dur="2000" fill="hold"/>
                                        <p:tgtEl>
                                          <p:spTgt spid="10"/>
                                        </p:tgtEl>
                                        <p:attrNameLst>
                                          <p:attrName>ppt_x</p:attrName>
                                          <p:attrName>ppt_y</p:attrName>
                                        </p:attrNameLst>
                                      </p:cBhvr>
                                      <p:rCtr x="10716" y="0"/>
                                    </p:animMotion>
                                  </p:childTnLst>
                                </p:cTn>
                              </p:par>
                            </p:childTnLst>
                          </p:cTn>
                        </p:par>
                        <p:par>
                          <p:cTn id="27" fill="hold">
                            <p:stCondLst>
                              <p:cond delay="2000"/>
                            </p:stCondLst>
                            <p:childTnLst>
                              <p:par>
                                <p:cTn id="28" presetID="3" presetClass="emph" presetSubtype="2" fill="hold" grpId="0" nodeType="afterEffect">
                                  <p:stCondLst>
                                    <p:cond delay="0"/>
                                  </p:stCondLst>
                                  <p:childTnLst>
                                    <p:animClr clrSpc="rgb" dir="cw">
                                      <p:cBhvr override="childStyle">
                                        <p:cTn id="29" dur="1000" fill="hold"/>
                                        <p:tgtEl>
                                          <p:spTgt spid="34"/>
                                        </p:tgtEl>
                                        <p:attrNameLst>
                                          <p:attrName>style.color</p:attrName>
                                        </p:attrNameLst>
                                      </p:cBhvr>
                                      <p:to>
                                        <a:srgbClr val="FFFF00"/>
                                      </p:to>
                                    </p:animClr>
                                  </p:childTnLst>
                                  <p:subTnLst>
                                    <p:audio>
                                      <p:cMediaNode>
                                        <p:cTn display="0" masterRel="sameClick">
                                          <p:stCondLst>
                                            <p:cond evt="begin" delay="0">
                                              <p:tn val="28"/>
                                            </p:cond>
                                          </p:stCondLst>
                                          <p:endCondLst>
                                            <p:cond evt="onStopAudio" delay="0">
                                              <p:tgtEl>
                                                <p:sldTgt/>
                                              </p:tgtEl>
                                            </p:cond>
                                          </p:endCondLst>
                                        </p:cTn>
                                        <p:tgtEl>
                                          <p:sndTgt r:embed="rId5" name="chimes.wav"/>
                                        </p:tgtEl>
                                      </p:cMediaNode>
                                    </p:audio>
                                  </p:subTnLst>
                                </p:cTn>
                              </p:par>
                            </p:childTnLst>
                          </p:cTn>
                        </p:par>
                      </p:childTnLst>
                    </p:cTn>
                  </p:par>
                  <p:par>
                    <p:cTn id="30" fill="hold">
                      <p:stCondLst>
                        <p:cond delay="indefinite"/>
                      </p:stCondLst>
                      <p:childTnLst>
                        <p:par>
                          <p:cTn id="31" fill="hold">
                            <p:stCondLst>
                              <p:cond delay="0"/>
                            </p:stCondLst>
                            <p:childTnLst>
                              <p:par>
                                <p:cTn id="32" presetID="42" presetClass="path" presetSubtype="0" accel="50000" decel="50000" fill="hold" nodeType="clickEffect">
                                  <p:stCondLst>
                                    <p:cond delay="0"/>
                                  </p:stCondLst>
                                  <p:childTnLst>
                                    <p:animMotion origin="layout" path="M 0.31888 0.0051 L 0.59062 0.01111 " pathEditMode="relative" rAng="0" ptsTypes="AA">
                                      <p:cBhvr>
                                        <p:cTn id="33" dur="2000" fill="hold"/>
                                        <p:tgtEl>
                                          <p:spTgt spid="10"/>
                                        </p:tgtEl>
                                        <p:attrNameLst>
                                          <p:attrName>ppt_x</p:attrName>
                                          <p:attrName>ppt_y</p:attrName>
                                        </p:attrNameLst>
                                      </p:cBhvr>
                                      <p:rCtr x="13581" y="301"/>
                                    </p:animMotion>
                                  </p:childTnLst>
                                </p:cTn>
                              </p:par>
                            </p:childTnLst>
                          </p:cTn>
                        </p:par>
                        <p:par>
                          <p:cTn id="34" fill="hold">
                            <p:stCondLst>
                              <p:cond delay="2000"/>
                            </p:stCondLst>
                            <p:childTnLst>
                              <p:par>
                                <p:cTn id="35" presetID="42" presetClass="path" presetSubtype="0" accel="50000" decel="50000" fill="hold" nodeType="afterEffect">
                                  <p:stCondLst>
                                    <p:cond delay="0"/>
                                  </p:stCondLst>
                                  <p:childTnLst>
                                    <p:animMotion origin="layout" path="M 0.59062 0.01111 L 0.58659 0.27801 " pathEditMode="relative" rAng="0" ptsTypes="AA">
                                      <p:cBhvr>
                                        <p:cTn id="36" dur="2000" fill="hold"/>
                                        <p:tgtEl>
                                          <p:spTgt spid="10"/>
                                        </p:tgtEl>
                                        <p:attrNameLst>
                                          <p:attrName>ppt_x</p:attrName>
                                          <p:attrName>ppt_y</p:attrName>
                                        </p:attrNameLst>
                                      </p:cBhvr>
                                      <p:rCtr x="-208" y="13333"/>
                                    </p:animMotion>
                                  </p:childTnLst>
                                </p:cTn>
                              </p:par>
                            </p:childTnLst>
                          </p:cTn>
                        </p:par>
                        <p:par>
                          <p:cTn id="37" fill="hold">
                            <p:stCondLst>
                              <p:cond delay="4000"/>
                            </p:stCondLst>
                            <p:childTnLst>
                              <p:par>
                                <p:cTn id="38" presetID="1" presetClass="exit" presetSubtype="0" fill="hold" nodeType="afterEffect">
                                  <p:stCondLst>
                                    <p:cond delay="0"/>
                                  </p:stCondLst>
                                  <p:childTnLst>
                                    <p:set>
                                      <p:cBhvr>
                                        <p:cTn id="39" dur="1" fill="hold">
                                          <p:stCondLst>
                                            <p:cond delay="0"/>
                                          </p:stCondLst>
                                        </p:cTn>
                                        <p:tgtEl>
                                          <p:spTgt spid="10"/>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45"/>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42" presetClass="path" presetSubtype="0" accel="50000" decel="50000" fill="hold" nodeType="clickEffect">
                                  <p:stCondLst>
                                    <p:cond delay="0"/>
                                  </p:stCondLst>
                                  <p:childTnLst>
                                    <p:animMotion origin="layout" path="M -2.08333E-6 2.59259E-6 L -0.35104 0.00231 " pathEditMode="relative" rAng="0" ptsTypes="AA">
                                      <p:cBhvr>
                                        <p:cTn id="45" dur="2000" fill="hold"/>
                                        <p:tgtEl>
                                          <p:spTgt spid="45"/>
                                        </p:tgtEl>
                                        <p:attrNameLst>
                                          <p:attrName>ppt_x</p:attrName>
                                          <p:attrName>ppt_y</p:attrName>
                                        </p:attrNameLst>
                                      </p:cBhvr>
                                      <p:rCtr x="-17552" y="116"/>
                                    </p:animMotion>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45"/>
                                        </p:tgtEl>
                                        <p:attrNameLst>
                                          <p:attrName>style.visibility</p:attrName>
                                        </p:attrNameLst>
                                      </p:cBhvr>
                                      <p:to>
                                        <p:strVal val="hidden"/>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4.375E-6 4.44444E-6 L -0.00065 0.28032 " pathEditMode="relative" rAng="0" ptsTypes="AA">
                                      <p:cBhvr>
                                        <p:cTn id="56" dur="2000" fill="hold"/>
                                        <p:tgtEl>
                                          <p:spTgt spid="47"/>
                                        </p:tgtEl>
                                        <p:attrNameLst>
                                          <p:attrName>ppt_x</p:attrName>
                                          <p:attrName>ppt_y</p:attrName>
                                        </p:attrNameLst>
                                      </p:cBhvr>
                                      <p:rCtr x="-39" y="14005"/>
                                    </p:animMotion>
                                  </p:childTnLst>
                                </p:cTn>
                              </p:par>
                            </p:childTnLst>
                          </p:cTn>
                        </p:par>
                        <p:par>
                          <p:cTn id="57" fill="hold">
                            <p:stCondLst>
                              <p:cond delay="2000"/>
                            </p:stCondLst>
                            <p:childTnLst>
                              <p:par>
                                <p:cTn id="58" presetID="3" presetClass="emph" presetSubtype="2" fill="hold" grpId="0" nodeType="afterEffect">
                                  <p:stCondLst>
                                    <p:cond delay="0"/>
                                  </p:stCondLst>
                                  <p:childTnLst>
                                    <p:animClr clrSpc="rgb" dir="cw">
                                      <p:cBhvr override="childStyle">
                                        <p:cTn id="59" dur="1000" fill="hold"/>
                                        <p:tgtEl>
                                          <p:spTgt spid="38"/>
                                        </p:tgtEl>
                                        <p:attrNameLst>
                                          <p:attrName>style.color</p:attrName>
                                        </p:attrNameLst>
                                      </p:cBhvr>
                                      <p:to>
                                        <a:srgbClr val="FFFF00"/>
                                      </p:to>
                                    </p:animClr>
                                  </p:childTnLst>
                                  <p:subTnLst>
                                    <p:audio>
                                      <p:cMediaNode>
                                        <p:cTn display="0" masterRel="sameClick">
                                          <p:stCondLst>
                                            <p:cond evt="begin" delay="0">
                                              <p:tn val="58"/>
                                            </p:cond>
                                          </p:stCondLst>
                                          <p:endCondLst>
                                            <p:cond evt="onStopAudio" delay="0">
                                              <p:tgtEl>
                                                <p:sldTgt/>
                                              </p:tgtEl>
                                            </p:cond>
                                          </p:endCondLst>
                                        </p:cTn>
                                        <p:tgtEl>
                                          <p:sndTgt r:embed="rId5" name="chimes.wav"/>
                                        </p:tgtEl>
                                      </p:cMediaNode>
                                    </p:audio>
                                  </p:subTnLst>
                                </p:cTn>
                              </p:par>
                            </p:childTnLst>
                          </p:cTn>
                        </p:par>
                      </p:childTnLst>
                    </p:cTn>
                  </p:par>
                  <p:par>
                    <p:cTn id="60" fill="hold">
                      <p:stCondLst>
                        <p:cond delay="indefinite"/>
                      </p:stCondLst>
                      <p:childTnLst>
                        <p:par>
                          <p:cTn id="61" fill="hold">
                            <p:stCondLst>
                              <p:cond delay="0"/>
                            </p:stCondLst>
                            <p:childTnLst>
                              <p:par>
                                <p:cTn id="62" presetID="42" presetClass="path" presetSubtype="0" accel="50000" decel="50000" fill="hold" nodeType="clickEffect">
                                  <p:stCondLst>
                                    <p:cond delay="0"/>
                                  </p:stCondLst>
                                  <p:childTnLst>
                                    <p:animMotion origin="layout" path="M -0.00065 0.28032 L 0.24388 0.28009 " pathEditMode="relative" rAng="0" ptsTypes="AA">
                                      <p:cBhvr>
                                        <p:cTn id="63" dur="2000" fill="hold"/>
                                        <p:tgtEl>
                                          <p:spTgt spid="47"/>
                                        </p:tgtEl>
                                        <p:attrNameLst>
                                          <p:attrName>ppt_x</p:attrName>
                                          <p:attrName>ppt_y</p:attrName>
                                        </p:attrNameLst>
                                      </p:cBhvr>
                                      <p:rCtr x="12227" y="-23"/>
                                    </p:animMotion>
                                  </p:childTnLst>
                                </p:cTn>
                              </p:par>
                            </p:childTnLst>
                          </p:cTn>
                        </p:par>
                        <p:par>
                          <p:cTn id="64" fill="hold">
                            <p:stCondLst>
                              <p:cond delay="2000"/>
                            </p:stCondLst>
                            <p:childTnLst>
                              <p:par>
                                <p:cTn id="65" presetID="3" presetClass="emph" presetSubtype="2" fill="hold" grpId="0" nodeType="afterEffect">
                                  <p:stCondLst>
                                    <p:cond delay="0"/>
                                  </p:stCondLst>
                                  <p:childTnLst>
                                    <p:animClr clrSpc="rgb" dir="cw">
                                      <p:cBhvr override="childStyle">
                                        <p:cTn id="66" dur="1000" fill="hold"/>
                                        <p:tgtEl>
                                          <p:spTgt spid="39"/>
                                        </p:tgtEl>
                                        <p:attrNameLst>
                                          <p:attrName>style.color</p:attrName>
                                        </p:attrNameLst>
                                      </p:cBhvr>
                                      <p:to>
                                        <a:srgbClr val="FFFF00"/>
                                      </p:to>
                                    </p:animClr>
                                  </p:childTnLst>
                                  <p:subTnLst>
                                    <p:audio>
                                      <p:cMediaNode>
                                        <p:cTn display="0" masterRel="sameClick">
                                          <p:stCondLst>
                                            <p:cond evt="begin" delay="0">
                                              <p:tn val="65"/>
                                            </p:cond>
                                          </p:stCondLst>
                                          <p:endCondLst>
                                            <p:cond evt="onStopAudio" delay="0">
                                              <p:tgtEl>
                                                <p:sldTgt/>
                                              </p:tgtEl>
                                            </p:cond>
                                          </p:endCondLst>
                                        </p:cTn>
                                        <p:tgtEl>
                                          <p:sndTgt r:embed="rId5" name="chimes.wav"/>
                                        </p:tgtEl>
                                      </p:cMediaNode>
                                    </p:audio>
                                  </p:subTnLst>
                                </p:cTn>
                              </p:par>
                            </p:childTnLst>
                          </p:cTn>
                        </p:par>
                      </p:childTnLst>
                    </p:cTn>
                  </p:par>
                  <p:par>
                    <p:cTn id="67" fill="hold">
                      <p:stCondLst>
                        <p:cond delay="indefinite"/>
                      </p:stCondLst>
                      <p:childTnLst>
                        <p:par>
                          <p:cTn id="68" fill="hold">
                            <p:stCondLst>
                              <p:cond delay="0"/>
                            </p:stCondLst>
                            <p:childTnLst>
                              <p:par>
                                <p:cTn id="69" presetID="42" presetClass="path" presetSubtype="0" accel="50000" decel="50000" fill="hold" nodeType="clickEffect">
                                  <p:stCondLst>
                                    <p:cond delay="0"/>
                                  </p:stCondLst>
                                  <p:childTnLst>
                                    <p:animMotion origin="layout" path="M 0.24388 0.28009 L 0.44493 0.27824 " pathEditMode="relative" rAng="0" ptsTypes="AA">
                                      <p:cBhvr>
                                        <p:cTn id="70" dur="2000" fill="hold"/>
                                        <p:tgtEl>
                                          <p:spTgt spid="47"/>
                                        </p:tgtEl>
                                        <p:attrNameLst>
                                          <p:attrName>ppt_x</p:attrName>
                                          <p:attrName>ppt_y</p:attrName>
                                        </p:attrNameLst>
                                      </p:cBhvr>
                                      <p:rCtr x="10052" y="-93"/>
                                    </p:animMotion>
                                  </p:childTnLst>
                                </p:cTn>
                              </p:par>
                              <p:par>
                                <p:cTn id="71" presetID="1" presetClass="mediacall" presetSubtype="0" fill="hold" nodeType="withEffect">
                                  <p:stCondLst>
                                    <p:cond delay="0"/>
                                  </p:stCondLst>
                                  <p:childTnLst>
                                    <p:cmd type="call" cmd="playFrom(0.0)">
                                      <p:cBhvr>
                                        <p:cTn id="72" dur="4576" fill="hold"/>
                                        <p:tgtEl>
                                          <p:spTgt spid="4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3" fill="hold" display="0">
                  <p:stCondLst>
                    <p:cond delay="indefinite"/>
                  </p:stCondLst>
                  <p:endCondLst>
                    <p:cond evt="onStopAudio" delay="0">
                      <p:tgtEl>
                        <p:sldTgt/>
                      </p:tgtEl>
                    </p:cond>
                  </p:endCondLst>
                </p:cTn>
                <p:tgtEl>
                  <p:spTgt spid="48"/>
                </p:tgtEl>
              </p:cMediaNode>
            </p:audio>
          </p:childTnLst>
        </p:cTn>
      </p:par>
    </p:tnLst>
    <p:bldLst>
      <p:bldP spid="33" grpId="0"/>
      <p:bldP spid="34"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6215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 name="图片 9">
            <a:extLst>
              <a:ext uri="{FF2B5EF4-FFF2-40B4-BE49-F238E27FC236}">
                <a16:creationId xmlns:a16="http://schemas.microsoft.com/office/drawing/2014/main" id="{0380543F-1F00-4444-B084-B1B6B3C9A7D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086821"/>
            <a:ext cx="1356648" cy="1771179"/>
          </a:xfrm>
          <a:prstGeom prst="rect">
            <a:avLst/>
          </a:prstGeom>
        </p:spPr>
      </p:pic>
      <p:pic>
        <p:nvPicPr>
          <p:cNvPr id="15" name="图片 9">
            <a:extLst>
              <a:ext uri="{FF2B5EF4-FFF2-40B4-BE49-F238E27FC236}">
                <a16:creationId xmlns:a16="http://schemas.microsoft.com/office/drawing/2014/main" id="{81AD89A7-2305-4D32-98AA-7DF5653EB93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21120" y="-359421"/>
            <a:ext cx="1356648" cy="1771179"/>
          </a:xfrm>
          <a:prstGeom prst="rect">
            <a:avLst/>
          </a:prstGeom>
        </p:spPr>
      </p:pic>
      <p:pic>
        <p:nvPicPr>
          <p:cNvPr id="17" name="图片 9">
            <a:extLst>
              <a:ext uri="{FF2B5EF4-FFF2-40B4-BE49-F238E27FC236}">
                <a16:creationId xmlns:a16="http://schemas.microsoft.com/office/drawing/2014/main" id="{FB5D3D68-7669-4812-84D8-C8C371602D0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254" y="-511971"/>
            <a:ext cx="1356648" cy="1771179"/>
          </a:xfrm>
          <a:prstGeom prst="rect">
            <a:avLst/>
          </a:prstGeom>
        </p:spPr>
      </p:pic>
      <p:pic>
        <p:nvPicPr>
          <p:cNvPr id="46" name="Picture 45">
            <a:extLst>
              <a:ext uri="{FF2B5EF4-FFF2-40B4-BE49-F238E27FC236}">
                <a16:creationId xmlns:a16="http://schemas.microsoft.com/office/drawing/2014/main" id="{FEF07CA8-0395-4DA5-82A3-73027DD9A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776" y="375029"/>
            <a:ext cx="8773145" cy="4953960"/>
          </a:xfrm>
          <a:prstGeom prst="rect">
            <a:avLst/>
          </a:prstGeom>
        </p:spPr>
      </p:pic>
      <p:sp>
        <p:nvSpPr>
          <p:cNvPr id="47" name="TextBox 46">
            <a:extLst>
              <a:ext uri="{FF2B5EF4-FFF2-40B4-BE49-F238E27FC236}">
                <a16:creationId xmlns:a16="http://schemas.microsoft.com/office/drawing/2014/main" id="{154CC3C3-3DBE-4CB1-8BA8-E7D5E303AAD4}"/>
              </a:ext>
            </a:extLst>
          </p:cNvPr>
          <p:cNvSpPr txBox="1"/>
          <p:nvPr/>
        </p:nvSpPr>
        <p:spPr>
          <a:xfrm>
            <a:off x="5367464" y="5423990"/>
            <a:ext cx="2988047" cy="830997"/>
          </a:xfrm>
          <a:prstGeom prst="rect">
            <a:avLst/>
          </a:prstGeom>
          <a:noFill/>
        </p:spPr>
        <p:txBody>
          <a:bodyPr wrap="square" rtlCol="0">
            <a:spAutoFit/>
          </a:bodyPr>
          <a:lstStyle/>
          <a:p>
            <a:r>
              <a:rPr lang="en-US" sz="4800" dirty="0" err="1">
                <a:solidFill>
                  <a:srgbClr val="FF0000"/>
                </a:solidFill>
                <a:latin typeface="Arial" panose="020B0604020202020204" pitchFamily="34" charset="0"/>
                <a:ea typeface="Arial-Rounded" panose="020B0500000000000000" pitchFamily="34" charset="0"/>
                <a:cs typeface="Arial" panose="020B0604020202020204" pitchFamily="34" charset="0"/>
              </a:rPr>
              <a:t>tưới</a:t>
            </a:r>
            <a:r>
              <a:rPr lang="en-US" sz="4800" dirty="0">
                <a:solidFill>
                  <a:srgbClr val="FF0000"/>
                </a:solidFill>
                <a:latin typeface="Arial" panose="020B0604020202020204" pitchFamily="34" charset="0"/>
                <a:ea typeface="Arial-Rounded" panose="020B0500000000000000" pitchFamily="34" charset="0"/>
                <a:cs typeface="Arial" panose="020B0604020202020204" pitchFamily="34" charset="0"/>
              </a:rPr>
              <a:t> </a:t>
            </a:r>
            <a:r>
              <a:rPr lang="en-US" sz="4800" dirty="0" err="1">
                <a:solidFill>
                  <a:srgbClr val="FF0000"/>
                </a:solidFill>
                <a:latin typeface="Arial" panose="020B0604020202020204" pitchFamily="34" charset="0"/>
                <a:ea typeface="Arial-Rounded" panose="020B0500000000000000" pitchFamily="34" charset="0"/>
                <a:cs typeface="Arial" panose="020B0604020202020204" pitchFamily="34" charset="0"/>
              </a:rPr>
              <a:t>cây</a:t>
            </a:r>
            <a:endParaRPr lang="en-US" sz="4800" dirty="0">
              <a:solidFill>
                <a:srgbClr val="FF0000"/>
              </a:solidFill>
              <a:latin typeface="Arial" panose="020B0604020202020204" pitchFamily="34" charset="0"/>
              <a:ea typeface="Arial-Rounded" panose="020B0500000000000000" pitchFamily="34" charset="0"/>
              <a:cs typeface="Arial" panose="020B0604020202020204" pitchFamily="34" charset="0"/>
            </a:endParaRPr>
          </a:p>
        </p:txBody>
      </p:sp>
    </p:spTree>
    <p:extLst>
      <p:ext uri="{BB962C8B-B14F-4D97-AF65-F5344CB8AC3E}">
        <p14:creationId xmlns:p14="http://schemas.microsoft.com/office/powerpoint/2010/main" val="357326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6215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 name="图片 9">
            <a:extLst>
              <a:ext uri="{FF2B5EF4-FFF2-40B4-BE49-F238E27FC236}">
                <a16:creationId xmlns:a16="http://schemas.microsoft.com/office/drawing/2014/main" id="{0380543F-1F00-4444-B084-B1B6B3C9A7D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086821"/>
            <a:ext cx="1356648" cy="1771179"/>
          </a:xfrm>
          <a:prstGeom prst="rect">
            <a:avLst/>
          </a:prstGeom>
        </p:spPr>
      </p:pic>
      <p:pic>
        <p:nvPicPr>
          <p:cNvPr id="15" name="图片 9">
            <a:extLst>
              <a:ext uri="{FF2B5EF4-FFF2-40B4-BE49-F238E27FC236}">
                <a16:creationId xmlns:a16="http://schemas.microsoft.com/office/drawing/2014/main" id="{81AD89A7-2305-4D32-98AA-7DF5653EB93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21120" y="-359421"/>
            <a:ext cx="1356648" cy="1771179"/>
          </a:xfrm>
          <a:prstGeom prst="rect">
            <a:avLst/>
          </a:prstGeom>
        </p:spPr>
      </p:pic>
      <p:pic>
        <p:nvPicPr>
          <p:cNvPr id="17" name="图片 9">
            <a:extLst>
              <a:ext uri="{FF2B5EF4-FFF2-40B4-BE49-F238E27FC236}">
                <a16:creationId xmlns:a16="http://schemas.microsoft.com/office/drawing/2014/main" id="{FB5D3D68-7669-4812-84D8-C8C371602D0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254" y="-511971"/>
            <a:ext cx="1356648" cy="1771179"/>
          </a:xfrm>
          <a:prstGeom prst="rect">
            <a:avLst/>
          </a:prstGeom>
        </p:spPr>
      </p:pic>
      <p:pic>
        <p:nvPicPr>
          <p:cNvPr id="46" name="Picture 45">
            <a:extLst>
              <a:ext uri="{FF2B5EF4-FFF2-40B4-BE49-F238E27FC236}">
                <a16:creationId xmlns:a16="http://schemas.microsoft.com/office/drawing/2014/main" id="{FEF07CA8-0395-4DA5-82A3-73027DD9A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776" y="375029"/>
            <a:ext cx="8773145" cy="4953960"/>
          </a:xfrm>
          <a:prstGeom prst="rect">
            <a:avLst/>
          </a:prstGeom>
        </p:spPr>
      </p:pic>
      <p:sp>
        <p:nvSpPr>
          <p:cNvPr id="47" name="TextBox 46">
            <a:extLst>
              <a:ext uri="{FF2B5EF4-FFF2-40B4-BE49-F238E27FC236}">
                <a16:creationId xmlns:a16="http://schemas.microsoft.com/office/drawing/2014/main" id="{154CC3C3-3DBE-4CB1-8BA8-E7D5E303AAD4}"/>
              </a:ext>
            </a:extLst>
          </p:cNvPr>
          <p:cNvSpPr txBox="1"/>
          <p:nvPr/>
        </p:nvSpPr>
        <p:spPr>
          <a:xfrm>
            <a:off x="5367464" y="5423990"/>
            <a:ext cx="29880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rPr>
              <a:t>tưới</a:t>
            </a:r>
            <a:r>
              <a:rPr kumimoji="0" lang="en-US" sz="4800" b="0" i="0" u="none" strike="noStrike" kern="1200" cap="none" spc="0" normalizeH="0" baseline="0" noProof="0" dirty="0">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sz="4800" b="0" i="0" u="none" strike="noStrike" kern="1200" cap="none" spc="0" normalizeH="0" baseline="0" noProof="0" dirty="0" err="1">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rPr>
              <a:t>cây</a:t>
            </a:r>
            <a:endParaRPr kumimoji="0" lang="en-US" sz="4800" b="0" i="0" u="none" strike="noStrike" kern="1200" cap="none" spc="0" normalizeH="0" baseline="0" noProof="0" dirty="0">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spTree>
    <p:extLst>
      <p:ext uri="{BB962C8B-B14F-4D97-AF65-F5344CB8AC3E}">
        <p14:creationId xmlns:p14="http://schemas.microsoft.com/office/powerpoint/2010/main" val="346012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6215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 name="图片 9">
            <a:extLst>
              <a:ext uri="{FF2B5EF4-FFF2-40B4-BE49-F238E27FC236}">
                <a16:creationId xmlns:a16="http://schemas.microsoft.com/office/drawing/2014/main" id="{0380543F-1F00-4444-B084-B1B6B3C9A7D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086821"/>
            <a:ext cx="1356648" cy="1771179"/>
          </a:xfrm>
          <a:prstGeom prst="rect">
            <a:avLst/>
          </a:prstGeom>
        </p:spPr>
      </p:pic>
      <p:pic>
        <p:nvPicPr>
          <p:cNvPr id="15" name="图片 9">
            <a:extLst>
              <a:ext uri="{FF2B5EF4-FFF2-40B4-BE49-F238E27FC236}">
                <a16:creationId xmlns:a16="http://schemas.microsoft.com/office/drawing/2014/main" id="{81AD89A7-2305-4D32-98AA-7DF5653EB93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21120" y="-359421"/>
            <a:ext cx="1356648" cy="1771179"/>
          </a:xfrm>
          <a:prstGeom prst="rect">
            <a:avLst/>
          </a:prstGeom>
        </p:spPr>
      </p:pic>
      <p:pic>
        <p:nvPicPr>
          <p:cNvPr id="17" name="图片 9">
            <a:extLst>
              <a:ext uri="{FF2B5EF4-FFF2-40B4-BE49-F238E27FC236}">
                <a16:creationId xmlns:a16="http://schemas.microsoft.com/office/drawing/2014/main" id="{FB5D3D68-7669-4812-84D8-C8C371602D0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254" y="-511971"/>
            <a:ext cx="1356648" cy="1771179"/>
          </a:xfrm>
          <a:prstGeom prst="rect">
            <a:avLst/>
          </a:prstGeom>
        </p:spPr>
      </p:pic>
      <p:pic>
        <p:nvPicPr>
          <p:cNvPr id="46" name="Picture 45">
            <a:extLst>
              <a:ext uri="{FF2B5EF4-FFF2-40B4-BE49-F238E27FC236}">
                <a16:creationId xmlns:a16="http://schemas.microsoft.com/office/drawing/2014/main" id="{FEF07CA8-0395-4DA5-82A3-73027DD9AA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776" y="375029"/>
            <a:ext cx="8773145" cy="4953960"/>
          </a:xfrm>
          <a:prstGeom prst="rect">
            <a:avLst/>
          </a:prstGeom>
        </p:spPr>
      </p:pic>
      <p:sp>
        <p:nvSpPr>
          <p:cNvPr id="47" name="TextBox 46">
            <a:extLst>
              <a:ext uri="{FF2B5EF4-FFF2-40B4-BE49-F238E27FC236}">
                <a16:creationId xmlns:a16="http://schemas.microsoft.com/office/drawing/2014/main" id="{154CC3C3-3DBE-4CB1-8BA8-E7D5E303AAD4}"/>
              </a:ext>
            </a:extLst>
          </p:cNvPr>
          <p:cNvSpPr txBox="1"/>
          <p:nvPr/>
        </p:nvSpPr>
        <p:spPr>
          <a:xfrm>
            <a:off x="5367464" y="5423990"/>
            <a:ext cx="29880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rPr>
              <a:t>tưới</a:t>
            </a:r>
            <a:r>
              <a:rPr kumimoji="0" lang="en-US" sz="4800" b="0" i="0" u="none" strike="noStrike" kern="1200" cap="none" spc="0" normalizeH="0" baseline="0" noProof="0" dirty="0">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sz="4800" b="0" i="0" u="none" strike="noStrike" kern="1200" cap="none" spc="0" normalizeH="0" baseline="0" noProof="0" dirty="0" err="1">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rPr>
              <a:t>cây</a:t>
            </a:r>
            <a:endParaRPr kumimoji="0" lang="en-US" sz="4800" b="0" i="0" u="none" strike="noStrike" kern="1200" cap="none" spc="0" normalizeH="0" baseline="0" noProof="0" dirty="0">
              <a:ln>
                <a:noFill/>
              </a:ln>
              <a:solidFill>
                <a:srgbClr val="FF0000"/>
              </a:solidFill>
              <a:effectLst/>
              <a:uLnTx/>
              <a:uFillTx/>
              <a:latin typeface="Arial" panose="020B0604020202020204" pitchFamily="34" charset="0"/>
              <a:ea typeface="Arial-Rounded" panose="020B0500000000000000" pitchFamily="34" charset="0"/>
              <a:cs typeface="Arial" panose="020B0604020202020204" pitchFamily="34" charset="0"/>
            </a:endParaRPr>
          </a:p>
        </p:txBody>
      </p:sp>
    </p:spTree>
    <p:extLst>
      <p:ext uri="{BB962C8B-B14F-4D97-AF65-F5344CB8AC3E}">
        <p14:creationId xmlns:p14="http://schemas.microsoft.com/office/powerpoint/2010/main" val="284086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6215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3" name="图片 9">
            <a:extLst>
              <a:ext uri="{FF2B5EF4-FFF2-40B4-BE49-F238E27FC236}">
                <a16:creationId xmlns:a16="http://schemas.microsoft.com/office/drawing/2014/main" id="{0380543F-1F00-4444-B084-B1B6B3C9A7D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5086821"/>
            <a:ext cx="1356648" cy="1771179"/>
          </a:xfrm>
          <a:prstGeom prst="rect">
            <a:avLst/>
          </a:prstGeom>
        </p:spPr>
      </p:pic>
      <p:pic>
        <p:nvPicPr>
          <p:cNvPr id="15" name="图片 9">
            <a:extLst>
              <a:ext uri="{FF2B5EF4-FFF2-40B4-BE49-F238E27FC236}">
                <a16:creationId xmlns:a16="http://schemas.microsoft.com/office/drawing/2014/main" id="{81AD89A7-2305-4D32-98AA-7DF5653EB93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21120" y="-359421"/>
            <a:ext cx="1356648" cy="1771179"/>
          </a:xfrm>
          <a:prstGeom prst="rect">
            <a:avLst/>
          </a:prstGeom>
        </p:spPr>
      </p:pic>
      <p:pic>
        <p:nvPicPr>
          <p:cNvPr id="17" name="图片 9">
            <a:extLst>
              <a:ext uri="{FF2B5EF4-FFF2-40B4-BE49-F238E27FC236}">
                <a16:creationId xmlns:a16="http://schemas.microsoft.com/office/drawing/2014/main" id="{FB5D3D68-7669-4812-84D8-C8C371602D0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254" y="-511971"/>
            <a:ext cx="1356648" cy="1771179"/>
          </a:xfrm>
          <a:prstGeom prst="rect">
            <a:avLst/>
          </a:prstGeom>
        </p:spPr>
      </p:pic>
      <p:pic>
        <p:nvPicPr>
          <p:cNvPr id="12" name="Picture 11">
            <a:extLst>
              <a:ext uri="{FF2B5EF4-FFF2-40B4-BE49-F238E27FC236}">
                <a16:creationId xmlns:a16="http://schemas.microsoft.com/office/drawing/2014/main" id="{D21501E1-F6BD-4802-B133-16E59431C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559" y="405521"/>
            <a:ext cx="9457678" cy="5319944"/>
          </a:xfrm>
          <a:prstGeom prst="rect">
            <a:avLst/>
          </a:prstGeom>
        </p:spPr>
      </p:pic>
      <p:sp>
        <p:nvSpPr>
          <p:cNvPr id="14" name="TextBox 13">
            <a:extLst>
              <a:ext uri="{FF2B5EF4-FFF2-40B4-BE49-F238E27FC236}">
                <a16:creationId xmlns:a16="http://schemas.microsoft.com/office/drawing/2014/main" id="{44E30A7D-0619-4393-BADC-A2CC81B5670B}"/>
              </a:ext>
            </a:extLst>
          </p:cNvPr>
          <p:cNvSpPr txBox="1"/>
          <p:nvPr/>
        </p:nvSpPr>
        <p:spPr>
          <a:xfrm>
            <a:off x="5646244" y="5725465"/>
            <a:ext cx="2988047" cy="830997"/>
          </a:xfrm>
          <a:prstGeom prst="rect">
            <a:avLst/>
          </a:prstGeom>
          <a:noFill/>
        </p:spPr>
        <p:txBody>
          <a:bodyPr wrap="square" rtlCol="0">
            <a:spAutoFit/>
          </a:bodyPr>
          <a:lstStyle/>
          <a:p>
            <a:r>
              <a:rPr lang="en-US" sz="4800" dirty="0" err="1">
                <a:solidFill>
                  <a:srgbClr val="FF0000"/>
                </a:solidFill>
                <a:latin typeface="Arial" panose="020B0604020202020204" pitchFamily="34" charset="0"/>
                <a:ea typeface="Arial-Rounded" panose="020B0500000000000000" pitchFamily="34" charset="0"/>
                <a:cs typeface="Arial" panose="020B0604020202020204" pitchFamily="34" charset="0"/>
              </a:rPr>
              <a:t>Bắt</a:t>
            </a:r>
            <a:r>
              <a:rPr lang="en-US" sz="4800" dirty="0">
                <a:solidFill>
                  <a:srgbClr val="FF0000"/>
                </a:solidFill>
                <a:latin typeface="Arial" panose="020B0604020202020204" pitchFamily="34" charset="0"/>
                <a:ea typeface="Arial-Rounded" panose="020B0500000000000000" pitchFamily="34" charset="0"/>
                <a:cs typeface="Arial" panose="020B0604020202020204" pitchFamily="34" charset="0"/>
              </a:rPr>
              <a:t> </a:t>
            </a:r>
            <a:r>
              <a:rPr lang="en-US" sz="4800" dirty="0" err="1">
                <a:solidFill>
                  <a:srgbClr val="FF0000"/>
                </a:solidFill>
                <a:latin typeface="Arial" panose="020B0604020202020204" pitchFamily="34" charset="0"/>
                <a:ea typeface="Arial-Rounded" panose="020B0500000000000000" pitchFamily="34" charset="0"/>
                <a:cs typeface="Arial" panose="020B0604020202020204" pitchFamily="34" charset="0"/>
              </a:rPr>
              <a:t>sâu</a:t>
            </a:r>
            <a:endParaRPr lang="en-US" sz="4800" dirty="0">
              <a:solidFill>
                <a:srgbClr val="FF0000"/>
              </a:solidFill>
              <a:latin typeface="Arial" panose="020B0604020202020204" pitchFamily="34" charset="0"/>
              <a:ea typeface="Arial-Rounded" panose="020B0500000000000000" pitchFamily="34" charset="0"/>
              <a:cs typeface="Arial" panose="020B0604020202020204" pitchFamily="34" charset="0"/>
            </a:endParaRPr>
          </a:p>
        </p:txBody>
      </p:sp>
    </p:spTree>
    <p:extLst>
      <p:ext uri="{BB962C8B-B14F-4D97-AF65-F5344CB8AC3E}">
        <p14:creationId xmlns:p14="http://schemas.microsoft.com/office/powerpoint/2010/main" val="301845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2"/>
          <p:cNvGrpSpPr/>
          <p:nvPr/>
        </p:nvGrpSpPr>
        <p:grpSpPr>
          <a:xfrm rot="284758">
            <a:off x="1911010" y="1765138"/>
            <a:ext cx="8266215" cy="3932595"/>
            <a:chOff x="2113400" y="1706819"/>
            <a:chExt cx="6473864" cy="4013200"/>
          </a:xfrm>
        </p:grpSpPr>
        <p:sp>
          <p:nvSpPr>
            <p:cNvPr id="12" name="圆角矩形 1"/>
            <p:cNvSpPr/>
            <p:nvPr/>
          </p:nvSpPr>
          <p:spPr>
            <a:xfrm rot="21299948">
              <a:off x="2113400" y="1706819"/>
              <a:ext cx="6473864" cy="4013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Normal"/>
                <a:ea typeface="思源黑体 CN Normal"/>
                <a:cs typeface="+mn-cs"/>
              </a:endParaRPr>
            </a:p>
          </p:txBody>
        </p:sp>
        <p:sp>
          <p:nvSpPr>
            <p:cNvPr id="13" name="圆角矩形 24"/>
            <p:cNvSpPr/>
            <p:nvPr/>
          </p:nvSpPr>
          <p:spPr>
            <a:xfrm rot="21299948">
              <a:off x="2227519" y="1838956"/>
              <a:ext cx="6231568" cy="3748383"/>
            </a:xfrm>
            <a:prstGeom prst="roundRect">
              <a:avLst/>
            </a:prstGeom>
            <a:solidFill>
              <a:schemeClr val="bg1"/>
            </a:solidFill>
            <a:ln w="28575">
              <a:solidFill>
                <a:srgbClr val="FFAD2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Normal"/>
                <a:ea typeface="思源黑体 CN Normal"/>
                <a:cs typeface="+mn-cs"/>
              </a:endParaRPr>
            </a:p>
          </p:txBody>
        </p:sp>
      </p:grpSp>
      <p:sp>
        <p:nvSpPr>
          <p:cNvPr id="9" name="Rectangle 8"/>
          <p:cNvSpPr/>
          <p:nvPr/>
        </p:nvSpPr>
        <p:spPr>
          <a:xfrm>
            <a:off x="2054265" y="2448735"/>
            <a:ext cx="7984363" cy="1754326"/>
          </a:xfrm>
          <a:prstGeom prst="rect">
            <a:avLst/>
          </a:prstGeom>
        </p:spPr>
        <p:txBody>
          <a:bodyPr wrap="square">
            <a:spAutoFit/>
          </a:bodyPr>
          <a:lstStyle/>
          <a:p>
            <a:pPr lvl="0" algn="ctr" defTabSz="1219200">
              <a:buClr>
                <a:srgbClr val="000000"/>
              </a:buClr>
            </a:pPr>
            <a:r>
              <a:rPr lang="vi-VN" sz="5400" b="1" kern="0" dirty="0">
                <a:solidFill>
                  <a:srgbClr val="002060"/>
                </a:solidFill>
                <a:latin typeface="Cambria" panose="02040503050406030204" pitchFamily="18" charset="0"/>
                <a:ea typeface="Cambria" panose="02040503050406030204" pitchFamily="18" charset="0"/>
                <a:cs typeface="Arial" panose="020B0604020202020204"/>
                <a:sym typeface="Arial" panose="020B0604020202020204"/>
              </a:rPr>
              <a:t>Em hãy đặt một câu chứa 1 từ vừa tìm được.</a:t>
            </a:r>
          </a:p>
        </p:txBody>
      </p:sp>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9884" b="98643" l="455" r="98925">
                        <a14:foregroundMark x1="24524" y1="55556" x2="24524" y2="62855"/>
                        <a14:foregroundMark x1="71795" y1="28036" x2="74194" y2="32300"/>
                      </a14:backgroundRemoval>
                    </a14:imgEffect>
                  </a14:imgLayer>
                </a14:imgProps>
              </a:ext>
              <a:ext uri="{28A0092B-C50C-407E-A947-70E740481C1C}">
                <a14:useLocalDpi xmlns:a14="http://schemas.microsoft.com/office/drawing/2010/main" val="0"/>
              </a:ext>
            </a:extLst>
          </a:blip>
          <a:stretch>
            <a:fillRect/>
          </a:stretch>
        </p:blipFill>
        <p:spPr>
          <a:xfrm>
            <a:off x="7085414" y="3882508"/>
            <a:ext cx="5317242" cy="3404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64011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C23DFB9-8917-4ABF-A7D2-CEDA52A8F6EB}"/>
              </a:ext>
            </a:extLst>
          </p:cNvPr>
          <p:cNvSpPr txBox="1"/>
          <p:nvPr/>
        </p:nvSpPr>
        <p:spPr>
          <a:xfrm>
            <a:off x="1214781" y="468351"/>
            <a:ext cx="8371913" cy="523220"/>
          </a:xfrm>
          <a:prstGeom prst="rect">
            <a:avLst/>
          </a:prstGeom>
          <a:noFill/>
        </p:spPr>
        <p:txBody>
          <a:bodyPr wrap="square" rtlCol="0">
            <a:spAutoFit/>
          </a:bodyPr>
          <a:lstStyle/>
          <a:p>
            <a:pPr algn="just"/>
            <a:r>
              <a:rPr lang="en-US" sz="2800" b="1" dirty="0">
                <a:latin typeface="Arial" panose="020B0604020202020204" pitchFamily="34" charset="0"/>
                <a:ea typeface="Arial-Rounded" panose="020B0500000000000000" pitchFamily="34" charset="0"/>
                <a:cs typeface="Arial" panose="020B0604020202020204" pitchFamily="34" charset="0"/>
              </a:rPr>
              <a:t>2. </a:t>
            </a:r>
            <a:r>
              <a:rPr lang="en-US" sz="2800" b="1" dirty="0" err="1">
                <a:latin typeface="Arial" panose="020B0604020202020204" pitchFamily="34" charset="0"/>
                <a:ea typeface="Arial-Rounded" panose="020B0500000000000000" pitchFamily="34" charset="0"/>
                <a:cs typeface="Arial" panose="020B0604020202020204" pitchFamily="34" charset="0"/>
              </a:rPr>
              <a:t>Chọn</a:t>
            </a:r>
            <a:r>
              <a:rPr lang="en-US" sz="2800" b="1" dirty="0">
                <a:latin typeface="Arial" panose="020B0604020202020204" pitchFamily="34" charset="0"/>
                <a:ea typeface="Arial-Rounded" panose="020B0500000000000000" pitchFamily="34" charset="0"/>
                <a:cs typeface="Arial" panose="020B0604020202020204" pitchFamily="34" charset="0"/>
              </a:rPr>
              <a:t> </a:t>
            </a:r>
            <a:r>
              <a:rPr lang="en-US" sz="2800" b="1" dirty="0" err="1">
                <a:latin typeface="Arial" panose="020B0604020202020204" pitchFamily="34" charset="0"/>
                <a:ea typeface="Arial-Rounded" panose="020B0500000000000000" pitchFamily="34" charset="0"/>
                <a:cs typeface="Arial" panose="020B0604020202020204" pitchFamily="34" charset="0"/>
              </a:rPr>
              <a:t>từ</a:t>
            </a:r>
            <a:r>
              <a:rPr lang="en-US" sz="2800" b="1" dirty="0">
                <a:latin typeface="Arial" panose="020B0604020202020204" pitchFamily="34" charset="0"/>
                <a:ea typeface="Arial-Rounded" panose="020B0500000000000000" pitchFamily="34" charset="0"/>
                <a:cs typeface="Arial" panose="020B0604020202020204" pitchFamily="34" charset="0"/>
              </a:rPr>
              <a:t> </a:t>
            </a:r>
            <a:r>
              <a:rPr lang="en-US" sz="2800" b="1" dirty="0" err="1">
                <a:latin typeface="Arial" panose="020B0604020202020204" pitchFamily="34" charset="0"/>
                <a:ea typeface="Arial-Rounded" panose="020B0500000000000000" pitchFamily="34" charset="0"/>
                <a:cs typeface="Arial" panose="020B0604020202020204" pitchFamily="34" charset="0"/>
              </a:rPr>
              <a:t>ngữ</a:t>
            </a:r>
            <a:r>
              <a:rPr lang="en-US" sz="2800" b="1" dirty="0">
                <a:latin typeface="Arial" panose="020B0604020202020204" pitchFamily="34" charset="0"/>
                <a:ea typeface="Arial-Rounded" panose="020B0500000000000000" pitchFamily="34" charset="0"/>
                <a:cs typeface="Arial" panose="020B0604020202020204" pitchFamily="34" charset="0"/>
              </a:rPr>
              <a:t> </a:t>
            </a:r>
            <a:r>
              <a:rPr lang="en-US" sz="2800" b="1" dirty="0" err="1">
                <a:latin typeface="Arial" panose="020B0604020202020204" pitchFamily="34" charset="0"/>
                <a:ea typeface="Arial-Rounded" panose="020B0500000000000000" pitchFamily="34" charset="0"/>
                <a:cs typeface="Arial" panose="020B0604020202020204" pitchFamily="34" charset="0"/>
              </a:rPr>
              <a:t>phù</a:t>
            </a:r>
            <a:r>
              <a:rPr lang="en-US" sz="2800" b="1" dirty="0">
                <a:latin typeface="Arial" panose="020B0604020202020204" pitchFamily="34" charset="0"/>
                <a:ea typeface="Arial-Rounded" panose="020B0500000000000000" pitchFamily="34" charset="0"/>
                <a:cs typeface="Arial" panose="020B0604020202020204" pitchFamily="34" charset="0"/>
              </a:rPr>
              <a:t> </a:t>
            </a:r>
            <a:r>
              <a:rPr lang="en-US" sz="2800" b="1" dirty="0" err="1">
                <a:latin typeface="Arial" panose="020B0604020202020204" pitchFamily="34" charset="0"/>
                <a:ea typeface="Arial-Rounded" panose="020B0500000000000000" pitchFamily="34" charset="0"/>
                <a:cs typeface="Arial" panose="020B0604020202020204" pitchFamily="34" charset="0"/>
              </a:rPr>
              <a:t>hợp</a:t>
            </a:r>
            <a:r>
              <a:rPr lang="en-US" sz="2800" b="1" dirty="0">
                <a:latin typeface="Arial" panose="020B0604020202020204" pitchFamily="34" charset="0"/>
                <a:ea typeface="Arial-Rounded" panose="020B0500000000000000" pitchFamily="34" charset="0"/>
                <a:cs typeface="Arial" panose="020B0604020202020204" pitchFamily="34" charset="0"/>
              </a:rPr>
              <a:t> </a:t>
            </a:r>
            <a:r>
              <a:rPr lang="en-US" sz="2800" b="1" dirty="0" err="1">
                <a:latin typeface="Arial" panose="020B0604020202020204" pitchFamily="34" charset="0"/>
                <a:ea typeface="Arial-Rounded" panose="020B0500000000000000" pitchFamily="34" charset="0"/>
                <a:cs typeface="Arial" panose="020B0604020202020204" pitchFamily="34" charset="0"/>
              </a:rPr>
              <a:t>thay</a:t>
            </a:r>
            <a:r>
              <a:rPr lang="en-US" sz="2800" b="1" dirty="0">
                <a:latin typeface="Arial" panose="020B0604020202020204" pitchFamily="34" charset="0"/>
                <a:ea typeface="Arial-Rounded" panose="020B0500000000000000" pitchFamily="34" charset="0"/>
                <a:cs typeface="Arial" panose="020B0604020202020204" pitchFamily="34" charset="0"/>
              </a:rPr>
              <a:t> </a:t>
            </a:r>
            <a:r>
              <a:rPr lang="en-US" sz="2800" b="1" dirty="0" err="1">
                <a:latin typeface="Arial" panose="020B0604020202020204" pitchFamily="34" charset="0"/>
                <a:ea typeface="Arial-Rounded" panose="020B0500000000000000" pitchFamily="34" charset="0"/>
                <a:cs typeface="Arial" panose="020B0604020202020204" pitchFamily="34" charset="0"/>
              </a:rPr>
              <a:t>cho</a:t>
            </a:r>
            <a:r>
              <a:rPr lang="en-US" sz="2800" b="1" dirty="0">
                <a:latin typeface="Arial" panose="020B0604020202020204" pitchFamily="34" charset="0"/>
                <a:ea typeface="Arial-Rounded" panose="020B0500000000000000" pitchFamily="34" charset="0"/>
                <a:cs typeface="Arial" panose="020B0604020202020204" pitchFamily="34" charset="0"/>
              </a:rPr>
              <a:t> ô </a:t>
            </a:r>
            <a:r>
              <a:rPr lang="en-US" sz="2800" b="1" dirty="0" err="1">
                <a:latin typeface="Arial" panose="020B0604020202020204" pitchFamily="34" charset="0"/>
                <a:ea typeface="Arial-Rounded" panose="020B0500000000000000" pitchFamily="34" charset="0"/>
                <a:cs typeface="Arial" panose="020B0604020202020204" pitchFamily="34" charset="0"/>
              </a:rPr>
              <a:t>vuông</a:t>
            </a:r>
            <a:endParaRPr lang="vi-VN" sz="2800" b="1" dirty="0">
              <a:latin typeface="Arial" panose="020B0604020202020204" pitchFamily="34" charset="0"/>
              <a:ea typeface="Arial-Rounded" panose="020B0500000000000000" pitchFamily="34" charset="0"/>
              <a:cs typeface="Arial" panose="020B0604020202020204" pitchFamily="34" charset="0"/>
            </a:endParaRPr>
          </a:p>
        </p:txBody>
      </p:sp>
      <p:sp>
        <p:nvSpPr>
          <p:cNvPr id="14" name="Rounded Rectangle 2">
            <a:extLst>
              <a:ext uri="{FF2B5EF4-FFF2-40B4-BE49-F238E27FC236}">
                <a16:creationId xmlns:a16="http://schemas.microsoft.com/office/drawing/2014/main" id="{D1D62FF2-5FEA-441F-97B3-B74259616B56}"/>
              </a:ext>
            </a:extLst>
          </p:cNvPr>
          <p:cNvSpPr/>
          <p:nvPr/>
        </p:nvSpPr>
        <p:spPr>
          <a:xfrm>
            <a:off x="975732" y="1417470"/>
            <a:ext cx="1981547" cy="424174"/>
          </a:xfrm>
          <a:prstGeom prst="roundRect">
            <a:avLst>
              <a:gd name="adj" fmla="val 50000"/>
            </a:avLst>
          </a:prstGeom>
          <a:solidFill>
            <a:srgbClr val="FFAB40"/>
          </a:solidFill>
          <a:ln w="25400" cap="flat" cmpd="sng" algn="ctr">
            <a:noFill/>
            <a:prstDash val="solid"/>
          </a:ln>
          <a:effectLst/>
        </p:spPr>
        <p:txBody>
          <a:bodyPr lIns="0" tIns="0" rIns="0" bIns="0" rtlCol="0" anchor="ctr"/>
          <a:lstStyle/>
          <a:p>
            <a:pPr marL="0" marR="0" lvl="0" indent="0" algn="ctr" defTabSz="914400" eaLnBrk="1" fontAlgn="auto" latinLnBrk="0" hangingPunct="1">
              <a:spcBef>
                <a:spcPts val="0"/>
              </a:spcBef>
              <a:spcAft>
                <a:spcPts val="0"/>
              </a:spcAft>
              <a:buClrTx/>
              <a:buSzTx/>
              <a:buFontTx/>
              <a:buNone/>
              <a:tabLst/>
              <a:defRPr/>
            </a:pP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giơ</a:t>
            </a:r>
            <a:r>
              <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tay</a:t>
            </a:r>
            <a:r>
              <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hái</a:t>
            </a:r>
            <a:endPar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endParaRPr>
          </a:p>
        </p:txBody>
      </p:sp>
      <p:sp>
        <p:nvSpPr>
          <p:cNvPr id="15" name="Rounded Rectangle 15">
            <a:extLst>
              <a:ext uri="{FF2B5EF4-FFF2-40B4-BE49-F238E27FC236}">
                <a16:creationId xmlns:a16="http://schemas.microsoft.com/office/drawing/2014/main" id="{69ADACBE-BC6A-4E07-8394-361D238A4B61}"/>
              </a:ext>
            </a:extLst>
          </p:cNvPr>
          <p:cNvSpPr/>
          <p:nvPr/>
        </p:nvSpPr>
        <p:spPr>
          <a:xfrm>
            <a:off x="3419190" y="1433420"/>
            <a:ext cx="1981547" cy="424174"/>
          </a:xfrm>
          <a:prstGeom prst="roundRect">
            <a:avLst>
              <a:gd name="adj" fmla="val 50000"/>
            </a:avLst>
          </a:prstGeom>
          <a:solidFill>
            <a:srgbClr val="FFAB40"/>
          </a:solidFill>
          <a:ln w="25400" cap="flat" cmpd="sng" algn="ctr">
            <a:noFill/>
            <a:prstDash val="solid"/>
          </a:ln>
          <a:effectLst/>
        </p:spPr>
        <p:txBody>
          <a:bodyPr lIns="0" tIns="0" rIns="0" bIns="0" rtlCol="0" anchor="ctr"/>
          <a:lstStyle/>
          <a:p>
            <a:pPr marL="0" marR="0" lvl="0" indent="0" algn="ctr" defTabSz="914400" eaLnBrk="1" fontAlgn="auto" latinLnBrk="0" hangingPunct="1">
              <a:spcBef>
                <a:spcPts val="0"/>
              </a:spcBef>
              <a:spcAft>
                <a:spcPts val="0"/>
              </a:spcAft>
              <a:buClrTx/>
              <a:buSzTx/>
              <a:buFontTx/>
              <a:buNone/>
              <a:tabLst/>
              <a:defRPr/>
            </a:pP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nhìn</a:t>
            </a:r>
            <a:r>
              <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thấy</a:t>
            </a:r>
            <a:endPar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endParaRPr>
          </a:p>
        </p:txBody>
      </p:sp>
      <p:sp>
        <p:nvSpPr>
          <p:cNvPr id="16" name="Rounded Rectangle 16">
            <a:extLst>
              <a:ext uri="{FF2B5EF4-FFF2-40B4-BE49-F238E27FC236}">
                <a16:creationId xmlns:a16="http://schemas.microsoft.com/office/drawing/2014/main" id="{7A064BAE-E506-49A3-8070-916AA0AE0DB1}"/>
              </a:ext>
            </a:extLst>
          </p:cNvPr>
          <p:cNvSpPr/>
          <p:nvPr/>
        </p:nvSpPr>
        <p:spPr>
          <a:xfrm>
            <a:off x="5953193" y="1428048"/>
            <a:ext cx="1981547" cy="424174"/>
          </a:xfrm>
          <a:prstGeom prst="roundRect">
            <a:avLst>
              <a:gd name="adj" fmla="val 50000"/>
            </a:avLst>
          </a:prstGeom>
          <a:solidFill>
            <a:srgbClr val="FFAB40"/>
          </a:solidFill>
          <a:ln w="25400" cap="flat" cmpd="sng" algn="ctr">
            <a:noFill/>
            <a:prstDash val="solid"/>
          </a:ln>
          <a:effectLst/>
        </p:spPr>
        <p:txBody>
          <a:bodyPr lIns="0" tIns="0" rIns="0" bIns="0" rtlCol="0" anchor="ctr"/>
          <a:lstStyle/>
          <a:p>
            <a:pPr marL="0" marR="0" lvl="0" indent="0" algn="ctr" defTabSz="914400" eaLnBrk="1" fontAlgn="auto" latinLnBrk="0" hangingPunct="1">
              <a:spcBef>
                <a:spcPts val="0"/>
              </a:spcBef>
              <a:spcAft>
                <a:spcPts val="0"/>
              </a:spcAft>
              <a:buClrTx/>
              <a:buSzTx/>
              <a:buFontTx/>
              <a:buNone/>
              <a:tabLst/>
              <a:defRPr/>
            </a:pP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đừng</a:t>
            </a:r>
            <a:r>
              <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rPr>
              <a:t> </a:t>
            </a:r>
            <a:r>
              <a:rPr kumimoji="0" lang="en-US" sz="2800" b="0" i="0" u="none" strike="noStrike" kern="0" cap="none" spc="0" normalizeH="0" baseline="0" noProof="0" dirty="0" err="1">
                <a:ln>
                  <a:noFill/>
                </a:ln>
                <a:effectLst/>
                <a:uLnTx/>
                <a:uFillTx/>
                <a:latin typeface="Arial" panose="020B0604020202020204" pitchFamily="34" charset="0"/>
                <a:ea typeface="Arial-Rounded" panose="020B0500000000000000" pitchFamily="34" charset="0"/>
                <a:cs typeface="Arial" panose="020B0604020202020204" pitchFamily="34" charset="0"/>
              </a:rPr>
              <a:t>hái</a:t>
            </a:r>
            <a:endParaRPr kumimoji="0" lang="en-US" sz="2800" b="0" i="0" u="none" strike="noStrike" kern="0" cap="none" spc="0" normalizeH="0" baseline="0" noProof="0" dirty="0">
              <a:ln>
                <a:noFill/>
              </a:ln>
              <a:effectLst/>
              <a:uLnTx/>
              <a:uFillTx/>
              <a:latin typeface="Arial" panose="020B0604020202020204" pitchFamily="34" charset="0"/>
              <a:ea typeface="Arial-Rounded" panose="020B0500000000000000" pitchFamily="34" charset="0"/>
              <a:cs typeface="Arial" panose="020B0604020202020204" pitchFamily="34" charset="0"/>
            </a:endParaRPr>
          </a:p>
        </p:txBody>
      </p:sp>
      <p:pic>
        <p:nvPicPr>
          <p:cNvPr id="6" name="Picture 5">
            <a:extLst>
              <a:ext uri="{FF2B5EF4-FFF2-40B4-BE49-F238E27FC236}">
                <a16:creationId xmlns:a16="http://schemas.microsoft.com/office/drawing/2014/main" id="{B2FF6BC0-B537-422E-B053-783BB429C43C}"/>
              </a:ext>
            </a:extLst>
          </p:cNvPr>
          <p:cNvPicPr>
            <a:picLocks noChangeAspect="1"/>
          </p:cNvPicPr>
          <p:nvPr/>
        </p:nvPicPr>
        <p:blipFill>
          <a:blip r:embed="rId2"/>
          <a:stretch>
            <a:fillRect/>
          </a:stretch>
        </p:blipFill>
        <p:spPr>
          <a:xfrm>
            <a:off x="9630888" y="4866343"/>
            <a:ext cx="2561111" cy="2041967"/>
          </a:xfrm>
          <a:prstGeom prst="rect">
            <a:avLst/>
          </a:prstGeom>
        </p:spPr>
      </p:pic>
      <p:sp>
        <p:nvSpPr>
          <p:cNvPr id="18" name="TextBox 17">
            <a:extLst>
              <a:ext uri="{FF2B5EF4-FFF2-40B4-BE49-F238E27FC236}">
                <a16:creationId xmlns:a16="http://schemas.microsoft.com/office/drawing/2014/main" id="{535117F3-0433-48E7-B332-5625945970C5}"/>
              </a:ext>
            </a:extLst>
          </p:cNvPr>
          <p:cNvSpPr txBox="1"/>
          <p:nvPr/>
        </p:nvSpPr>
        <p:spPr>
          <a:xfrm>
            <a:off x="646771" y="2331987"/>
            <a:ext cx="9344722" cy="3539430"/>
          </a:xfrm>
          <a:prstGeom prst="rect">
            <a:avLst/>
          </a:prstGeom>
          <a:noFill/>
        </p:spPr>
        <p:txBody>
          <a:bodyPr wrap="square" rtlCol="0">
            <a:spAutoFit/>
          </a:bodyPr>
          <a:lstStyle/>
          <a:p>
            <a:pPr algn="ctr"/>
            <a:r>
              <a:rPr lang="en-US" sz="2800" b="1" dirty="0">
                <a:solidFill>
                  <a:srgbClr val="FF0000"/>
                </a:solidFill>
                <a:latin typeface="Arial" panose="020B0604020202020204" pitchFamily="34" charset="0"/>
                <a:ea typeface="Arial-Rounded" panose="020B0500000000000000" pitchFamily="34" charset="0"/>
                <a:cs typeface="Arial" panose="020B0604020202020204" pitchFamily="34" charset="0"/>
              </a:rPr>
              <a:t>Cho </a:t>
            </a:r>
            <a:r>
              <a:rPr lang="en-US" sz="2800" b="1" dirty="0" err="1">
                <a:solidFill>
                  <a:srgbClr val="FF0000"/>
                </a:solidFill>
                <a:latin typeface="Arial" panose="020B0604020202020204" pitchFamily="34" charset="0"/>
                <a:ea typeface="Arial-Rounded" panose="020B0500000000000000" pitchFamily="34" charset="0"/>
                <a:cs typeface="Arial" panose="020B0604020202020204" pitchFamily="34" charset="0"/>
              </a:rPr>
              <a:t>hoa</a:t>
            </a:r>
            <a:r>
              <a:rPr lang="en-US" sz="2800" b="1" dirty="0">
                <a:solidFill>
                  <a:srgbClr val="FF0000"/>
                </a:solidFill>
                <a:latin typeface="Arial" panose="020B0604020202020204" pitchFamily="34" charset="0"/>
                <a:ea typeface="Arial-Rounded" panose="020B0500000000000000" pitchFamily="34" charset="0"/>
                <a:cs typeface="Arial" panose="020B0604020202020204" pitchFamily="34" charset="0"/>
              </a:rPr>
              <a:t> </a:t>
            </a:r>
            <a:r>
              <a:rPr lang="en-US" sz="2800" b="1" dirty="0" err="1">
                <a:solidFill>
                  <a:srgbClr val="FF0000"/>
                </a:solidFill>
                <a:latin typeface="Arial" panose="020B0604020202020204" pitchFamily="34" charset="0"/>
                <a:ea typeface="Arial-Rounded" panose="020B0500000000000000" pitchFamily="34" charset="0"/>
                <a:cs typeface="Arial" panose="020B0604020202020204" pitchFamily="34" charset="0"/>
              </a:rPr>
              <a:t>khoe</a:t>
            </a:r>
            <a:r>
              <a:rPr lang="en-US" sz="2800" b="1" dirty="0">
                <a:solidFill>
                  <a:srgbClr val="FF0000"/>
                </a:solidFill>
                <a:latin typeface="Arial" panose="020B0604020202020204" pitchFamily="34" charset="0"/>
                <a:ea typeface="Arial-Rounded" panose="020B0500000000000000" pitchFamily="34" charset="0"/>
                <a:cs typeface="Arial" panose="020B0604020202020204" pitchFamily="34" charset="0"/>
              </a:rPr>
              <a:t> </a:t>
            </a:r>
            <a:r>
              <a:rPr lang="en-US" sz="2800" b="1" dirty="0" err="1">
                <a:solidFill>
                  <a:srgbClr val="FF0000"/>
                </a:solidFill>
                <a:latin typeface="Arial" panose="020B0604020202020204" pitchFamily="34" charset="0"/>
                <a:ea typeface="Arial-Rounded" panose="020B0500000000000000" pitchFamily="34" charset="0"/>
                <a:cs typeface="Arial" panose="020B0604020202020204" pitchFamily="34" charset="0"/>
              </a:rPr>
              <a:t>sắc</a:t>
            </a:r>
            <a:endParaRPr lang="en-US" sz="2800" b="1" dirty="0">
              <a:solidFill>
                <a:srgbClr val="FF0000"/>
              </a:solidFill>
              <a:latin typeface="Arial" panose="020B0604020202020204" pitchFamily="34" charset="0"/>
              <a:ea typeface="Arial-Rounded" panose="020B0500000000000000" pitchFamily="34" charset="0"/>
              <a:cs typeface="Arial" panose="020B0604020202020204" pitchFamily="34" charset="0"/>
            </a:endParaRPr>
          </a:p>
          <a:p>
            <a:pPr algn="just"/>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Buổi</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sáng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bước</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ra</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vườn</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hồng</a:t>
            </a:r>
            <a:r>
              <a:rPr lang="en-US" sz="2800" dirty="0">
                <a:latin typeface="Arial" panose="020B0604020202020204" pitchFamily="34" charset="0"/>
                <a:ea typeface="Arial-Rounded" panose="020B0500000000000000" pitchFamily="34" charset="0"/>
                <a:cs typeface="Arial" panose="020B0604020202020204" pitchFamily="34" charset="0"/>
              </a:rPr>
              <a:t>,  …………..  </a:t>
            </a:r>
            <a:r>
              <a:rPr lang="en-US" sz="2800" dirty="0" err="1">
                <a:latin typeface="Arial" panose="020B0604020202020204" pitchFamily="34" charset="0"/>
                <a:ea typeface="Arial-Rounded" panose="020B0500000000000000" pitchFamily="34" charset="0"/>
                <a:cs typeface="Arial" panose="020B0604020202020204" pitchFamily="34" charset="0"/>
              </a:rPr>
              <a:t>bông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hồng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đỏ</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thắm</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bé</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vui</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sướng</a:t>
            </a:r>
            <a:r>
              <a:rPr lang="en-US" sz="2800" dirty="0">
                <a:latin typeface="Arial" panose="020B0604020202020204" pitchFamily="34" charset="0"/>
                <a:ea typeface="Arial-Rounded" panose="020B0500000000000000" pitchFamily="34" charset="0"/>
                <a:cs typeface="Arial" panose="020B0604020202020204" pitchFamily="34" charset="0"/>
              </a:rPr>
              <a:t> reo </a:t>
            </a:r>
            <a:r>
              <a:rPr lang="en-US" sz="2800" dirty="0" err="1">
                <a:latin typeface="Arial" panose="020B0604020202020204" pitchFamily="34" charset="0"/>
                <a:ea typeface="Arial-Rounded" panose="020B0500000000000000" pitchFamily="34" charset="0"/>
                <a:cs typeface="Arial" panose="020B0604020202020204" pitchFamily="34" charset="0"/>
              </a:rPr>
              <a:t>lên</a:t>
            </a:r>
            <a:r>
              <a:rPr lang="en-US" sz="2800" dirty="0">
                <a:latin typeface="Arial" panose="020B0604020202020204" pitchFamily="34" charset="0"/>
                <a:ea typeface="Arial-Rounded" panose="020B0500000000000000" pitchFamily="34" charset="0"/>
                <a:cs typeface="Arial" panose="020B0604020202020204" pitchFamily="34" charset="0"/>
              </a:rPr>
              <a:t>:</a:t>
            </a:r>
          </a:p>
          <a:p>
            <a:pPr algn="just"/>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Bạn</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xinh</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đẹp</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đáng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yêu</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làm</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sao</a:t>
            </a:r>
            <a:r>
              <a:rPr lang="en-US" sz="2800" dirty="0">
                <a:latin typeface="Arial" panose="020B0604020202020204" pitchFamily="34" charset="0"/>
                <a:ea typeface="Arial-Rounded" panose="020B0500000000000000" pitchFamily="34" charset="0"/>
                <a:cs typeface="Arial" panose="020B0604020202020204" pitchFamily="34" charset="0"/>
              </a:rPr>
              <a:t>!</a:t>
            </a:r>
          </a:p>
          <a:p>
            <a:pPr algn="just"/>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Nói</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rồi</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bé</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định</a:t>
            </a:r>
            <a:r>
              <a:rPr lang="en-US" sz="2800" dirty="0">
                <a:latin typeface="Arial" panose="020B0604020202020204" pitchFamily="34" charset="0"/>
                <a:ea typeface="Arial-Rounded" panose="020B0500000000000000" pitchFamily="34" charset="0"/>
                <a:cs typeface="Arial" panose="020B0604020202020204" pitchFamily="34" charset="0"/>
              </a:rPr>
              <a:t>  ……..…….  </a:t>
            </a:r>
            <a:r>
              <a:rPr lang="en-US" sz="2800" dirty="0" err="1">
                <a:latin typeface="Arial" panose="020B0604020202020204" pitchFamily="34" charset="0"/>
                <a:ea typeface="Arial-Rounded" panose="020B0500000000000000" pitchFamily="34" charset="0"/>
                <a:cs typeface="Arial" panose="020B0604020202020204" pitchFamily="34" charset="0"/>
              </a:rPr>
              <a:t>bông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hoa</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Bỗng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có</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tiếng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thì</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thầm</a:t>
            </a:r>
            <a:r>
              <a:rPr lang="en-US" sz="2800" dirty="0">
                <a:latin typeface="Arial" panose="020B0604020202020204" pitchFamily="34" charset="0"/>
                <a:ea typeface="Arial-Rounded" panose="020B0500000000000000" pitchFamily="34" charset="0"/>
                <a:cs typeface="Arial" panose="020B0604020202020204" pitchFamily="34" charset="0"/>
              </a:rPr>
              <a:t>:</a:t>
            </a:r>
          </a:p>
          <a:p>
            <a:pPr algn="just"/>
            <a:r>
              <a:rPr lang="en-US" sz="2800" dirty="0">
                <a:latin typeface="Arial" panose="020B0604020202020204" pitchFamily="34" charset="0"/>
                <a:ea typeface="Arial-Rounded" panose="020B0500000000000000" pitchFamily="34" charset="0"/>
                <a:cs typeface="Arial" panose="020B0604020202020204" pitchFamily="34" charset="0"/>
              </a:rPr>
              <a:t>- Xin  ……….…...   </a:t>
            </a:r>
            <a:r>
              <a:rPr lang="en-US" sz="2800" dirty="0" err="1">
                <a:latin typeface="Arial" panose="020B0604020202020204" pitchFamily="34" charset="0"/>
                <a:ea typeface="Arial-Rounded" panose="020B0500000000000000" pitchFamily="34" charset="0"/>
                <a:cs typeface="Arial" panose="020B0604020202020204" pitchFamily="34" charset="0"/>
              </a:rPr>
              <a:t>tôi</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Tôi</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sẽ</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rất</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buồn</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nếu</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không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được</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khoe</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sắc</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cùng</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các</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bạn</a:t>
            </a:r>
            <a:r>
              <a:rPr lang="en-US" sz="2800" dirty="0">
                <a:latin typeface="Arial" panose="020B0604020202020204" pitchFamily="34" charset="0"/>
                <a:ea typeface="Arial-Rounded" panose="020B0500000000000000" pitchFamily="34" charset="0"/>
                <a:cs typeface="Arial" panose="020B0604020202020204" pitchFamily="34" charset="0"/>
              </a:rPr>
              <a:t> </a:t>
            </a:r>
            <a:r>
              <a:rPr lang="en-US" sz="2800" dirty="0" err="1">
                <a:latin typeface="Arial" panose="020B0604020202020204" pitchFamily="34" charset="0"/>
                <a:ea typeface="Arial-Rounded" panose="020B0500000000000000" pitchFamily="34" charset="0"/>
                <a:cs typeface="Arial" panose="020B0604020202020204" pitchFamily="34" charset="0"/>
              </a:rPr>
              <a:t>hoa</a:t>
            </a:r>
            <a:r>
              <a:rPr lang="en-US" sz="2800" dirty="0">
                <a:latin typeface="Arial" panose="020B0604020202020204" pitchFamily="34" charset="0"/>
                <a:ea typeface="Arial-Rounded" panose="020B0500000000000000" pitchFamily="34" charset="0"/>
                <a:cs typeface="Arial" panose="020B0604020202020204" pitchFamily="34" charset="0"/>
              </a:rPr>
              <a:t>.</a:t>
            </a:r>
            <a:endParaRPr lang="vi-VN" sz="2800" dirty="0">
              <a:latin typeface="Arial" panose="020B0604020202020204" pitchFamily="34" charset="0"/>
              <a:ea typeface="Arial-Rounded" panose="020B0500000000000000" pitchFamily="34" charset="0"/>
              <a:cs typeface="Arial" panose="020B0604020202020204" pitchFamily="34" charset="0"/>
            </a:endParaRPr>
          </a:p>
        </p:txBody>
      </p:sp>
      <p:grpSp>
        <p:nvGrpSpPr>
          <p:cNvPr id="7" name="Group 6">
            <a:extLst>
              <a:ext uri="{FF2B5EF4-FFF2-40B4-BE49-F238E27FC236}">
                <a16:creationId xmlns:a16="http://schemas.microsoft.com/office/drawing/2014/main" id="{1B144CAE-A591-4650-8AB2-2675B363BB61}"/>
              </a:ext>
            </a:extLst>
          </p:cNvPr>
          <p:cNvGrpSpPr/>
          <p:nvPr/>
        </p:nvGrpSpPr>
        <p:grpSpPr>
          <a:xfrm>
            <a:off x="8871240" y="228862"/>
            <a:ext cx="3189118" cy="2476203"/>
            <a:chOff x="4867925" y="2092104"/>
            <a:chExt cx="2792963" cy="2476203"/>
          </a:xfrm>
        </p:grpSpPr>
        <p:grpSp>
          <p:nvGrpSpPr>
            <p:cNvPr id="19" name="组合 7">
              <a:extLst>
                <a:ext uri="{FF2B5EF4-FFF2-40B4-BE49-F238E27FC236}">
                  <a16:creationId xmlns:a16="http://schemas.microsoft.com/office/drawing/2014/main" id="{16E16AB9-C4BB-42F1-B69D-1899E2852F74}"/>
                </a:ext>
              </a:extLst>
            </p:cNvPr>
            <p:cNvGrpSpPr/>
            <p:nvPr/>
          </p:nvGrpSpPr>
          <p:grpSpPr>
            <a:xfrm flipH="1">
              <a:off x="4867925" y="2092104"/>
              <a:ext cx="2792963" cy="2476203"/>
              <a:chOff x="2206754" y="916448"/>
              <a:chExt cx="4695813" cy="3901755"/>
            </a:xfrm>
          </p:grpSpPr>
          <p:sp>
            <p:nvSpPr>
              <p:cNvPr id="20" name="对话气泡: 椭圆形 13">
                <a:extLst>
                  <a:ext uri="{FF2B5EF4-FFF2-40B4-BE49-F238E27FC236}">
                    <a16:creationId xmlns:a16="http://schemas.microsoft.com/office/drawing/2014/main" id="{856C8217-99C9-40BF-9813-412D1DFAA35A}"/>
                  </a:ext>
                </a:extLst>
              </p:cNvPr>
              <p:cNvSpPr/>
              <p:nvPr/>
            </p:nvSpPr>
            <p:spPr>
              <a:xfrm>
                <a:off x="2206754" y="916448"/>
                <a:ext cx="4695813" cy="3901755"/>
              </a:xfrm>
              <a:custGeom>
                <a:avLst/>
                <a:gdLst>
                  <a:gd name="connsiteX0" fmla="*/ 4993910 w 4908116"/>
                  <a:gd name="connsiteY0" fmla="*/ 3358420 h 3696461"/>
                  <a:gd name="connsiteX1" fmla="*/ 4054636 w 4908116"/>
                  <a:gd name="connsiteY1" fmla="*/ 3249249 h 3696461"/>
                  <a:gd name="connsiteX2" fmla="*/ 1269209 w 4908116"/>
                  <a:gd name="connsiteY2" fmla="*/ 3466770 h 3696461"/>
                  <a:gd name="connsiteX3" fmla="*/ 542086 w 4908116"/>
                  <a:gd name="connsiteY3" fmla="*/ 689590 h 3696461"/>
                  <a:gd name="connsiteX4" fmla="*/ 3307657 w 4908116"/>
                  <a:gd name="connsiteY4" fmla="*/ 115408 h 3696461"/>
                  <a:gd name="connsiteX5" fmla="*/ 4634953 w 4908116"/>
                  <a:gd name="connsiteY5" fmla="*/ 2695664 h 3696461"/>
                  <a:gd name="connsiteX6" fmla="*/ 4993910 w 4908116"/>
                  <a:gd name="connsiteY6" fmla="*/ 3358420 h 3696461"/>
                  <a:gd name="connsiteX0" fmla="*/ 5022203 w 5022203"/>
                  <a:gd name="connsiteY0" fmla="*/ 3409591 h 3785087"/>
                  <a:gd name="connsiteX1" fmla="*/ 4082929 w 5022203"/>
                  <a:gd name="connsiteY1" fmla="*/ 3300420 h 3785087"/>
                  <a:gd name="connsiteX2" fmla="*/ 1297502 w 5022203"/>
                  <a:gd name="connsiteY2" fmla="*/ 3517941 h 3785087"/>
                  <a:gd name="connsiteX3" fmla="*/ 341779 w 5022203"/>
                  <a:gd name="connsiteY3" fmla="*/ 540736 h 3785087"/>
                  <a:gd name="connsiteX4" fmla="*/ 3335950 w 5022203"/>
                  <a:gd name="connsiteY4" fmla="*/ 166579 h 3785087"/>
                  <a:gd name="connsiteX5" fmla="*/ 4663246 w 5022203"/>
                  <a:gd name="connsiteY5" fmla="*/ 2746835 h 3785087"/>
                  <a:gd name="connsiteX6" fmla="*/ 5022203 w 5022203"/>
                  <a:gd name="connsiteY6" fmla="*/ 3409591 h 3785087"/>
                  <a:gd name="connsiteX0" fmla="*/ 4940997 w 4940997"/>
                  <a:gd name="connsiteY0" fmla="*/ 3402666 h 3926754"/>
                  <a:gd name="connsiteX1" fmla="*/ 4001723 w 4940997"/>
                  <a:gd name="connsiteY1" fmla="*/ 3293495 h 3926754"/>
                  <a:gd name="connsiteX2" fmla="*/ 578121 w 4940997"/>
                  <a:gd name="connsiteY2" fmla="*/ 3720566 h 3926754"/>
                  <a:gd name="connsiteX3" fmla="*/ 260573 w 4940997"/>
                  <a:gd name="connsiteY3" fmla="*/ 533811 h 3926754"/>
                  <a:gd name="connsiteX4" fmla="*/ 3254744 w 4940997"/>
                  <a:gd name="connsiteY4" fmla="*/ 159654 h 3926754"/>
                  <a:gd name="connsiteX5" fmla="*/ 4582040 w 4940997"/>
                  <a:gd name="connsiteY5" fmla="*/ 2739910 h 3926754"/>
                  <a:gd name="connsiteX6" fmla="*/ 4940997 w 4940997"/>
                  <a:gd name="connsiteY6" fmla="*/ 3402666 h 3926754"/>
                  <a:gd name="connsiteX0" fmla="*/ 4943752 w 4943752"/>
                  <a:gd name="connsiteY0" fmla="*/ 3497595 h 4021683"/>
                  <a:gd name="connsiteX1" fmla="*/ 4004478 w 4943752"/>
                  <a:gd name="connsiteY1" fmla="*/ 3388424 h 4021683"/>
                  <a:gd name="connsiteX2" fmla="*/ 580876 w 4943752"/>
                  <a:gd name="connsiteY2" fmla="*/ 3815495 h 4021683"/>
                  <a:gd name="connsiteX3" fmla="*/ 263328 w 4943752"/>
                  <a:gd name="connsiteY3" fmla="*/ 628740 h 4021683"/>
                  <a:gd name="connsiteX4" fmla="*/ 3295599 w 4943752"/>
                  <a:gd name="connsiteY4" fmla="*/ 130758 h 4021683"/>
                  <a:gd name="connsiteX5" fmla="*/ 4584795 w 4943752"/>
                  <a:gd name="connsiteY5" fmla="*/ 2834839 h 4021683"/>
                  <a:gd name="connsiteX6" fmla="*/ 4943752 w 4943752"/>
                  <a:gd name="connsiteY6" fmla="*/ 3497595 h 4021683"/>
                  <a:gd name="connsiteX0" fmla="*/ 4943752 w 4943752"/>
                  <a:gd name="connsiteY0" fmla="*/ 3497595 h 4021683"/>
                  <a:gd name="connsiteX1" fmla="*/ 4004478 w 4943752"/>
                  <a:gd name="connsiteY1" fmla="*/ 3388424 h 4021683"/>
                  <a:gd name="connsiteX2" fmla="*/ 580876 w 4943752"/>
                  <a:gd name="connsiteY2" fmla="*/ 3815495 h 4021683"/>
                  <a:gd name="connsiteX3" fmla="*/ 263328 w 4943752"/>
                  <a:gd name="connsiteY3" fmla="*/ 628740 h 4021683"/>
                  <a:gd name="connsiteX4" fmla="*/ 3295599 w 4943752"/>
                  <a:gd name="connsiteY4" fmla="*/ 130758 h 4021683"/>
                  <a:gd name="connsiteX5" fmla="*/ 4422870 w 4943752"/>
                  <a:gd name="connsiteY5" fmla="*/ 2901514 h 4021683"/>
                  <a:gd name="connsiteX6" fmla="*/ 4943752 w 4943752"/>
                  <a:gd name="connsiteY6" fmla="*/ 3497595 h 4021683"/>
                  <a:gd name="connsiteX0" fmla="*/ 4943752 w 4943752"/>
                  <a:gd name="connsiteY0" fmla="*/ 3497595 h 4021683"/>
                  <a:gd name="connsiteX1" fmla="*/ 4004478 w 4943752"/>
                  <a:gd name="connsiteY1" fmla="*/ 3388424 h 4021683"/>
                  <a:gd name="connsiteX2" fmla="*/ 580876 w 4943752"/>
                  <a:gd name="connsiteY2" fmla="*/ 3815495 h 4021683"/>
                  <a:gd name="connsiteX3" fmla="*/ 263328 w 4943752"/>
                  <a:gd name="connsiteY3" fmla="*/ 628740 h 4021683"/>
                  <a:gd name="connsiteX4" fmla="*/ 3295599 w 4943752"/>
                  <a:gd name="connsiteY4" fmla="*/ 130758 h 4021683"/>
                  <a:gd name="connsiteX5" fmla="*/ 4422870 w 4943752"/>
                  <a:gd name="connsiteY5" fmla="*/ 2901514 h 4021683"/>
                  <a:gd name="connsiteX6" fmla="*/ 4943752 w 4943752"/>
                  <a:gd name="connsiteY6" fmla="*/ 3497595 h 4021683"/>
                  <a:gd name="connsiteX0" fmla="*/ 4943752 w 4943752"/>
                  <a:gd name="connsiteY0" fmla="*/ 3497595 h 4207710"/>
                  <a:gd name="connsiteX1" fmla="*/ 4004478 w 4943752"/>
                  <a:gd name="connsiteY1" fmla="*/ 3388424 h 4207710"/>
                  <a:gd name="connsiteX2" fmla="*/ 580876 w 4943752"/>
                  <a:gd name="connsiteY2" fmla="*/ 3815495 h 4207710"/>
                  <a:gd name="connsiteX3" fmla="*/ 263328 w 4943752"/>
                  <a:gd name="connsiteY3" fmla="*/ 628740 h 4207710"/>
                  <a:gd name="connsiteX4" fmla="*/ 3295599 w 4943752"/>
                  <a:gd name="connsiteY4" fmla="*/ 130758 h 4207710"/>
                  <a:gd name="connsiteX5" fmla="*/ 4422870 w 4943752"/>
                  <a:gd name="connsiteY5" fmla="*/ 2901514 h 4207710"/>
                  <a:gd name="connsiteX6" fmla="*/ 4943752 w 4943752"/>
                  <a:gd name="connsiteY6" fmla="*/ 3497595 h 4207710"/>
                  <a:gd name="connsiteX0" fmla="*/ 4943752 w 4943752"/>
                  <a:gd name="connsiteY0" fmla="*/ 3497595 h 4107768"/>
                  <a:gd name="connsiteX1" fmla="*/ 4004478 w 4943752"/>
                  <a:gd name="connsiteY1" fmla="*/ 3388424 h 4107768"/>
                  <a:gd name="connsiteX2" fmla="*/ 580876 w 4943752"/>
                  <a:gd name="connsiteY2" fmla="*/ 3815495 h 4107768"/>
                  <a:gd name="connsiteX3" fmla="*/ 263328 w 4943752"/>
                  <a:gd name="connsiteY3" fmla="*/ 628740 h 4107768"/>
                  <a:gd name="connsiteX4" fmla="*/ 3295599 w 4943752"/>
                  <a:gd name="connsiteY4" fmla="*/ 130758 h 4107768"/>
                  <a:gd name="connsiteX5" fmla="*/ 4422870 w 4943752"/>
                  <a:gd name="connsiteY5" fmla="*/ 2901514 h 4107768"/>
                  <a:gd name="connsiteX6" fmla="*/ 4943752 w 4943752"/>
                  <a:gd name="connsiteY6" fmla="*/ 3497595 h 41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3752" h="4107768">
                    <a:moveTo>
                      <a:pt x="4943752" y="3497595"/>
                    </a:moveTo>
                    <a:lnTo>
                      <a:pt x="4004478" y="3388424"/>
                    </a:lnTo>
                    <a:cubicBezTo>
                      <a:pt x="3484620" y="4234842"/>
                      <a:pt x="1204401" y="4275442"/>
                      <a:pt x="580876" y="3815495"/>
                    </a:cubicBezTo>
                    <a:cubicBezTo>
                      <a:pt x="-42649" y="3355548"/>
                      <a:pt x="-189126" y="1242863"/>
                      <a:pt x="263328" y="628740"/>
                    </a:cubicBezTo>
                    <a:cubicBezTo>
                      <a:pt x="715782" y="14617"/>
                      <a:pt x="2305722" y="-145824"/>
                      <a:pt x="3295599" y="130758"/>
                    </a:cubicBezTo>
                    <a:cubicBezTo>
                      <a:pt x="4676499" y="516595"/>
                      <a:pt x="4393347" y="1629971"/>
                      <a:pt x="4422870" y="2901514"/>
                    </a:cubicBezTo>
                    <a:lnTo>
                      <a:pt x="4943752" y="3497595"/>
                    </a:lnTo>
                    <a:close/>
                  </a:path>
                </a:pathLst>
              </a:custGeom>
              <a:solidFill>
                <a:srgbClr val="F4AB3F"/>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对话气泡: 椭圆形 13">
                <a:extLst>
                  <a:ext uri="{FF2B5EF4-FFF2-40B4-BE49-F238E27FC236}">
                    <a16:creationId xmlns:a16="http://schemas.microsoft.com/office/drawing/2014/main" id="{E8A66861-D36A-403E-832F-6E2EC84DFE10}"/>
                  </a:ext>
                </a:extLst>
              </p:cNvPr>
              <p:cNvSpPr/>
              <p:nvPr/>
            </p:nvSpPr>
            <p:spPr>
              <a:xfrm>
                <a:off x="2369895" y="1044434"/>
                <a:ext cx="4475657" cy="3718827"/>
              </a:xfrm>
              <a:custGeom>
                <a:avLst/>
                <a:gdLst>
                  <a:gd name="connsiteX0" fmla="*/ 4993910 w 4908116"/>
                  <a:gd name="connsiteY0" fmla="*/ 3358420 h 3696461"/>
                  <a:gd name="connsiteX1" fmla="*/ 4054636 w 4908116"/>
                  <a:gd name="connsiteY1" fmla="*/ 3249249 h 3696461"/>
                  <a:gd name="connsiteX2" fmla="*/ 1269209 w 4908116"/>
                  <a:gd name="connsiteY2" fmla="*/ 3466770 h 3696461"/>
                  <a:gd name="connsiteX3" fmla="*/ 542086 w 4908116"/>
                  <a:gd name="connsiteY3" fmla="*/ 689590 h 3696461"/>
                  <a:gd name="connsiteX4" fmla="*/ 3307657 w 4908116"/>
                  <a:gd name="connsiteY4" fmla="*/ 115408 h 3696461"/>
                  <a:gd name="connsiteX5" fmla="*/ 4634953 w 4908116"/>
                  <a:gd name="connsiteY5" fmla="*/ 2695664 h 3696461"/>
                  <a:gd name="connsiteX6" fmla="*/ 4993910 w 4908116"/>
                  <a:gd name="connsiteY6" fmla="*/ 3358420 h 3696461"/>
                  <a:gd name="connsiteX0" fmla="*/ 5022203 w 5022203"/>
                  <a:gd name="connsiteY0" fmla="*/ 3409591 h 3785087"/>
                  <a:gd name="connsiteX1" fmla="*/ 4082929 w 5022203"/>
                  <a:gd name="connsiteY1" fmla="*/ 3300420 h 3785087"/>
                  <a:gd name="connsiteX2" fmla="*/ 1297502 w 5022203"/>
                  <a:gd name="connsiteY2" fmla="*/ 3517941 h 3785087"/>
                  <a:gd name="connsiteX3" fmla="*/ 341779 w 5022203"/>
                  <a:gd name="connsiteY3" fmla="*/ 540736 h 3785087"/>
                  <a:gd name="connsiteX4" fmla="*/ 3335950 w 5022203"/>
                  <a:gd name="connsiteY4" fmla="*/ 166579 h 3785087"/>
                  <a:gd name="connsiteX5" fmla="*/ 4663246 w 5022203"/>
                  <a:gd name="connsiteY5" fmla="*/ 2746835 h 3785087"/>
                  <a:gd name="connsiteX6" fmla="*/ 5022203 w 5022203"/>
                  <a:gd name="connsiteY6" fmla="*/ 3409591 h 3785087"/>
                  <a:gd name="connsiteX0" fmla="*/ 4940997 w 4940997"/>
                  <a:gd name="connsiteY0" fmla="*/ 3402666 h 3926754"/>
                  <a:gd name="connsiteX1" fmla="*/ 4001723 w 4940997"/>
                  <a:gd name="connsiteY1" fmla="*/ 3293495 h 3926754"/>
                  <a:gd name="connsiteX2" fmla="*/ 578121 w 4940997"/>
                  <a:gd name="connsiteY2" fmla="*/ 3720566 h 3926754"/>
                  <a:gd name="connsiteX3" fmla="*/ 260573 w 4940997"/>
                  <a:gd name="connsiteY3" fmla="*/ 533811 h 3926754"/>
                  <a:gd name="connsiteX4" fmla="*/ 3254744 w 4940997"/>
                  <a:gd name="connsiteY4" fmla="*/ 159654 h 3926754"/>
                  <a:gd name="connsiteX5" fmla="*/ 4582040 w 4940997"/>
                  <a:gd name="connsiteY5" fmla="*/ 2739910 h 3926754"/>
                  <a:gd name="connsiteX6" fmla="*/ 4940997 w 4940997"/>
                  <a:gd name="connsiteY6" fmla="*/ 3402666 h 3926754"/>
                  <a:gd name="connsiteX0" fmla="*/ 4943752 w 4943752"/>
                  <a:gd name="connsiteY0" fmla="*/ 3497595 h 4021683"/>
                  <a:gd name="connsiteX1" fmla="*/ 4004478 w 4943752"/>
                  <a:gd name="connsiteY1" fmla="*/ 3388424 h 4021683"/>
                  <a:gd name="connsiteX2" fmla="*/ 580876 w 4943752"/>
                  <a:gd name="connsiteY2" fmla="*/ 3815495 h 4021683"/>
                  <a:gd name="connsiteX3" fmla="*/ 263328 w 4943752"/>
                  <a:gd name="connsiteY3" fmla="*/ 628740 h 4021683"/>
                  <a:gd name="connsiteX4" fmla="*/ 3295599 w 4943752"/>
                  <a:gd name="connsiteY4" fmla="*/ 130758 h 4021683"/>
                  <a:gd name="connsiteX5" fmla="*/ 4584795 w 4943752"/>
                  <a:gd name="connsiteY5" fmla="*/ 2834839 h 4021683"/>
                  <a:gd name="connsiteX6" fmla="*/ 4943752 w 4943752"/>
                  <a:gd name="connsiteY6" fmla="*/ 3497595 h 4021683"/>
                  <a:gd name="connsiteX0" fmla="*/ 4943752 w 4943752"/>
                  <a:gd name="connsiteY0" fmla="*/ 3497595 h 4021683"/>
                  <a:gd name="connsiteX1" fmla="*/ 4004478 w 4943752"/>
                  <a:gd name="connsiteY1" fmla="*/ 3388424 h 4021683"/>
                  <a:gd name="connsiteX2" fmla="*/ 580876 w 4943752"/>
                  <a:gd name="connsiteY2" fmla="*/ 3815495 h 4021683"/>
                  <a:gd name="connsiteX3" fmla="*/ 263328 w 4943752"/>
                  <a:gd name="connsiteY3" fmla="*/ 628740 h 4021683"/>
                  <a:gd name="connsiteX4" fmla="*/ 3295599 w 4943752"/>
                  <a:gd name="connsiteY4" fmla="*/ 130758 h 4021683"/>
                  <a:gd name="connsiteX5" fmla="*/ 4422870 w 4943752"/>
                  <a:gd name="connsiteY5" fmla="*/ 2901514 h 4021683"/>
                  <a:gd name="connsiteX6" fmla="*/ 4943752 w 4943752"/>
                  <a:gd name="connsiteY6" fmla="*/ 3497595 h 4021683"/>
                  <a:gd name="connsiteX0" fmla="*/ 4943752 w 4943752"/>
                  <a:gd name="connsiteY0" fmla="*/ 3497595 h 4021683"/>
                  <a:gd name="connsiteX1" fmla="*/ 4004478 w 4943752"/>
                  <a:gd name="connsiteY1" fmla="*/ 3388424 h 4021683"/>
                  <a:gd name="connsiteX2" fmla="*/ 580876 w 4943752"/>
                  <a:gd name="connsiteY2" fmla="*/ 3815495 h 4021683"/>
                  <a:gd name="connsiteX3" fmla="*/ 263328 w 4943752"/>
                  <a:gd name="connsiteY3" fmla="*/ 628740 h 4021683"/>
                  <a:gd name="connsiteX4" fmla="*/ 3295599 w 4943752"/>
                  <a:gd name="connsiteY4" fmla="*/ 130758 h 4021683"/>
                  <a:gd name="connsiteX5" fmla="*/ 4422870 w 4943752"/>
                  <a:gd name="connsiteY5" fmla="*/ 2901514 h 4021683"/>
                  <a:gd name="connsiteX6" fmla="*/ 4943752 w 4943752"/>
                  <a:gd name="connsiteY6" fmla="*/ 3497595 h 4021683"/>
                  <a:gd name="connsiteX0" fmla="*/ 4943752 w 4943752"/>
                  <a:gd name="connsiteY0" fmla="*/ 3497595 h 4207710"/>
                  <a:gd name="connsiteX1" fmla="*/ 4004478 w 4943752"/>
                  <a:gd name="connsiteY1" fmla="*/ 3388424 h 4207710"/>
                  <a:gd name="connsiteX2" fmla="*/ 580876 w 4943752"/>
                  <a:gd name="connsiteY2" fmla="*/ 3815495 h 4207710"/>
                  <a:gd name="connsiteX3" fmla="*/ 263328 w 4943752"/>
                  <a:gd name="connsiteY3" fmla="*/ 628740 h 4207710"/>
                  <a:gd name="connsiteX4" fmla="*/ 3295599 w 4943752"/>
                  <a:gd name="connsiteY4" fmla="*/ 130758 h 4207710"/>
                  <a:gd name="connsiteX5" fmla="*/ 4422870 w 4943752"/>
                  <a:gd name="connsiteY5" fmla="*/ 2901514 h 4207710"/>
                  <a:gd name="connsiteX6" fmla="*/ 4943752 w 4943752"/>
                  <a:gd name="connsiteY6" fmla="*/ 3497595 h 4207710"/>
                  <a:gd name="connsiteX0" fmla="*/ 4943752 w 4943752"/>
                  <a:gd name="connsiteY0" fmla="*/ 3497595 h 4107768"/>
                  <a:gd name="connsiteX1" fmla="*/ 4004478 w 4943752"/>
                  <a:gd name="connsiteY1" fmla="*/ 3388424 h 4107768"/>
                  <a:gd name="connsiteX2" fmla="*/ 580876 w 4943752"/>
                  <a:gd name="connsiteY2" fmla="*/ 3815495 h 4107768"/>
                  <a:gd name="connsiteX3" fmla="*/ 263328 w 4943752"/>
                  <a:gd name="connsiteY3" fmla="*/ 628740 h 4107768"/>
                  <a:gd name="connsiteX4" fmla="*/ 3295599 w 4943752"/>
                  <a:gd name="connsiteY4" fmla="*/ 130758 h 4107768"/>
                  <a:gd name="connsiteX5" fmla="*/ 4422870 w 4943752"/>
                  <a:gd name="connsiteY5" fmla="*/ 2901514 h 4107768"/>
                  <a:gd name="connsiteX6" fmla="*/ 4943752 w 4943752"/>
                  <a:gd name="connsiteY6" fmla="*/ 3497595 h 41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3752" h="4107768">
                    <a:moveTo>
                      <a:pt x="4943752" y="3497595"/>
                    </a:moveTo>
                    <a:lnTo>
                      <a:pt x="4004478" y="3388424"/>
                    </a:lnTo>
                    <a:cubicBezTo>
                      <a:pt x="3484620" y="4234842"/>
                      <a:pt x="1204401" y="4275442"/>
                      <a:pt x="580876" y="3815495"/>
                    </a:cubicBezTo>
                    <a:cubicBezTo>
                      <a:pt x="-42649" y="3355548"/>
                      <a:pt x="-189126" y="1242863"/>
                      <a:pt x="263328" y="628740"/>
                    </a:cubicBezTo>
                    <a:cubicBezTo>
                      <a:pt x="715782" y="14617"/>
                      <a:pt x="2305722" y="-145824"/>
                      <a:pt x="3295599" y="130758"/>
                    </a:cubicBezTo>
                    <a:cubicBezTo>
                      <a:pt x="4676499" y="516595"/>
                      <a:pt x="4393347" y="1629971"/>
                      <a:pt x="4422870" y="2901514"/>
                    </a:cubicBezTo>
                    <a:lnTo>
                      <a:pt x="4943752" y="349759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4" name="文本框 11">
              <a:extLst>
                <a:ext uri="{FF2B5EF4-FFF2-40B4-BE49-F238E27FC236}">
                  <a16:creationId xmlns:a16="http://schemas.microsoft.com/office/drawing/2014/main" id="{AD88727C-5484-4999-AE71-7F728391D005}"/>
                </a:ext>
              </a:extLst>
            </p:cNvPr>
            <p:cNvSpPr txBox="1"/>
            <p:nvPr/>
          </p:nvSpPr>
          <p:spPr>
            <a:xfrm>
              <a:off x="5202605" y="2535416"/>
              <a:ext cx="2256589" cy="1844351"/>
            </a:xfrm>
            <a:prstGeom prst="rect">
              <a:avLst/>
            </a:prstGeom>
            <a:noFill/>
          </p:spPr>
          <p:txBody>
            <a:bodyPr wrap="square">
              <a:spAutoFit/>
            </a:bodyPr>
            <a:lstStyle>
              <a:defPPr>
                <a:defRPr lang="zh-CN"/>
              </a:defPPr>
              <a:lvl1pPr algn="ctr">
                <a:lnSpc>
                  <a:spcPct val="130000"/>
                </a:lnSpc>
                <a:defRPr sz="3600" b="1" i="0">
                  <a:solidFill>
                    <a:schemeClr val="bg1"/>
                  </a:solidFill>
                  <a:effectLst/>
                  <a:latin typeface="思源黑体 CN Bold" panose="020B0800000000000000" pitchFamily="34" charset="-122"/>
                  <a:ea typeface="思源黑体 CN Bold" panose="020B0800000000000000" pitchFamily="34" charset="-122"/>
                </a:defRPr>
              </a:lvl1pPr>
            </a:lstStyle>
            <a:p>
              <a:r>
                <a:rPr lang="vi-VN" sz="3000" i="1" dirty="0">
                  <a:solidFill>
                    <a:srgbClr val="002060"/>
                  </a:solidFill>
                  <a:latin typeface="Calibri" panose="020F0502020204030204" pitchFamily="34" charset="0"/>
                  <a:cs typeface="Calibri" panose="020F0502020204030204" pitchFamily="34" charset="0"/>
                </a:rPr>
                <a:t>Tranh vẽ </a:t>
              </a:r>
              <a:r>
                <a:rPr lang="en-US" sz="3000" i="1" dirty="0">
                  <a:solidFill>
                    <a:srgbClr val="002060"/>
                  </a:solidFill>
                  <a:latin typeface="Calibri" panose="020F0502020204030204" pitchFamily="34" charset="0"/>
                  <a:cs typeface="Calibri" panose="020F0502020204030204" pitchFamily="34" charset="0"/>
                </a:rPr>
                <a:t>ai</a:t>
              </a:r>
              <a:r>
                <a:rPr lang="en-US" sz="3000" dirty="0">
                  <a:solidFill>
                    <a:srgbClr val="002060"/>
                  </a:solidFill>
                  <a:latin typeface="Calibri" panose="020F0502020204030204" pitchFamily="34" charset="0"/>
                  <a:cs typeface="Calibri" panose="020F0502020204030204" pitchFamily="34" charset="0"/>
                </a:rPr>
                <a:t>? </a:t>
              </a:r>
              <a:r>
                <a:rPr lang="vi-VN" sz="3000" i="1" dirty="0">
                  <a:solidFill>
                    <a:srgbClr val="002060"/>
                  </a:solidFill>
                  <a:latin typeface="Calibri" panose="020F0502020204030204" pitchFamily="34" charset="0"/>
                  <a:cs typeface="Calibri" panose="020F0502020204030204" pitchFamily="34" charset="0"/>
                </a:rPr>
                <a:t>Bạn nhỏ đang làm gì?</a:t>
              </a:r>
              <a:endParaRPr lang="en-US" sz="3000" dirty="0">
                <a:solidFill>
                  <a:srgbClr val="00206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68622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grpId="1" nodeType="clickEffect">
                                  <p:stCondLst>
                                    <p:cond delay="0"/>
                                  </p:stCondLst>
                                  <p:childTnLst>
                                    <p:animMotion origin="layout" path="M 0.00026 0.03149 L 0.00026 0.03149 C 0.00885 0.04075 0.01745 0.05047 0.0263 0.05926 C 0.0345 0.06737 0.05872 0.09005 0.06992 0.09954 C 0.0763 0.10487 0.08281 0.10973 0.08919 0.11505 C 0.097 0.12153 0.10482 0.12871 0.11263 0.13519 C 0.14779 0.16459 0.11992 0.1419 0.14844 0.16158 C 0.1526 0.16436 0.15664 0.1676 0.16068 0.17084 C 0.16302 0.17269 0.1651 0.17593 0.16758 0.17709 C 0.17109 0.17848 0.17461 0.17801 0.17812 0.17871 C 0.19036 0.18334 0.18398 0.18056 0.19987 0.18936 C 0.20143 0.19028 0.20456 0.19237 0.20599 0.1926 C 0.2095 0.19283 0.21302 0.1926 0.21654 0.1926 " pathEditMode="relative" ptsTypes="AAAAAAAAAAAAA">
                                      <p:cBhvr>
                                        <p:cTn id="27" dur="2000" fill="hold"/>
                                        <p:tgtEl>
                                          <p:spTgt spid="15"/>
                                        </p:tgtEl>
                                        <p:attrNameLst>
                                          <p:attrName>ppt_x</p:attrName>
                                          <p:attrName>ppt_y</p:attrName>
                                        </p:attrNameLst>
                                      </p:cBhvr>
                                    </p:animMotion>
                                  </p:childTnLst>
                                </p:cTn>
                              </p:par>
                            </p:childTnLst>
                          </p:cTn>
                        </p:par>
                      </p:childTnLst>
                    </p:cTn>
                  </p:par>
                  <p:par>
                    <p:cTn id="28" fill="hold">
                      <p:stCondLst>
                        <p:cond delay="indefinite"/>
                      </p:stCondLst>
                      <p:childTnLst>
                        <p:par>
                          <p:cTn id="29" fill="hold">
                            <p:stCondLst>
                              <p:cond delay="0"/>
                            </p:stCondLst>
                            <p:childTnLst>
                              <p:par>
                                <p:cTn id="30" presetID="0" presetClass="path" presetSubtype="0" accel="50000" decel="50000" fill="hold" grpId="1" nodeType="clickEffect">
                                  <p:stCondLst>
                                    <p:cond delay="0"/>
                                  </p:stCondLst>
                                  <p:childTnLst>
                                    <p:animMotion origin="layout" path="M -0.00612 0.0338 L -0.00612 0.0338 C -0.00326 0.05625 -0.00052 0.07986 0.00338 0.10185 C 0.00638 0.11806 0.0095 0.13403 0.01302 0.15 C 0.02252 0.19329 0.01953 0.17639 0.02695 0.20417 C 0.02786 0.20787 0.02851 0.21157 0.02956 0.21505 C 0.03229 0.22407 0.03255 0.22014 0.03737 0.22755 C 0.03984 0.23125 0.04206 0.23565 0.0444 0.23981 C 0.04557 0.2419 0.04661 0.24421 0.04791 0.24606 C 0.05247 0.25231 0.05729 0.25833 0.06185 0.26458 C 0.06536 0.26968 0.06849 0.27593 0.07226 0.28009 C 0.08659 0.29606 0.07278 0.28148 0.09752 0.30347 C 0.11341 0.31759 0.09948 0.30579 0.11328 0.31574 C 0.12982 0.32778 0.12409 0.32569 0.14466 0.33588 C 0.15065 0.33889 0.1569 0.34074 0.16302 0.34375 C 0.17851 0.35139 0.15989 0.34745 0.18476 0.35926 C 0.18594 0.35972 0.19778 0.36597 0.20221 0.3669 C 0.20508 0.36759 0.20807 0.36806 0.21094 0.36852 L 0.21797 0.37176 " pathEditMode="relative" ptsTypes="AAAAAAAAAAAAAAAAAAA">
                                      <p:cBhvr>
                                        <p:cTn id="31" dur="2000" fill="hold"/>
                                        <p:tgtEl>
                                          <p:spTgt spid="14"/>
                                        </p:tgtEl>
                                        <p:attrNameLst>
                                          <p:attrName>ppt_x</p:attrName>
                                          <p:attrName>ppt_y</p:attrName>
                                        </p:attrNameLst>
                                      </p:cBhvr>
                                    </p:animMotion>
                                  </p:childTnLst>
                                </p:cTn>
                              </p:par>
                            </p:childTnLst>
                          </p:cTn>
                        </p:par>
                      </p:childTnLst>
                    </p:cTn>
                  </p:par>
                  <p:par>
                    <p:cTn id="32" fill="hold">
                      <p:stCondLst>
                        <p:cond delay="indefinite"/>
                      </p:stCondLst>
                      <p:childTnLst>
                        <p:par>
                          <p:cTn id="33" fill="hold">
                            <p:stCondLst>
                              <p:cond delay="0"/>
                            </p:stCondLst>
                            <p:childTnLst>
                              <p:par>
                                <p:cTn id="34" presetID="0" presetClass="path" presetSubtype="0" accel="50000" decel="50000" fill="hold" grpId="1" nodeType="clickEffect">
                                  <p:stCondLst>
                                    <p:cond delay="0"/>
                                  </p:stCondLst>
                                  <p:childTnLst>
                                    <p:animMotion origin="layout" path="M -1.25E-6 -3.7037E-7 L -1.25E-6 0.00023 C -0.06211 0.08912 -0.06302 0.09375 -0.12448 0.17245 C -0.14023 0.19259 -0.15625 0.21088 -0.17187 0.23056 C -0.18021 0.2412 -0.18867 0.25093 -0.19648 0.2625 C -0.1987 0.2662 -0.20091 0.27014 -0.20351 0.27315 C -0.21797 0.29144 -0.2125 0.28056 -0.22357 0.29954 C -0.22565 0.30324 -0.22838 0.30903 -0.22982 0.31366 C -0.23138 0.31875 -0.23255 0.32454 -0.23411 0.3294 C -0.24479 0.36366 -0.24049 0.34306 -0.25078 0.38426 C -0.2569 0.40833 -0.25338 0.39977 -0.25963 0.4125 C -0.26042 0.41713 -0.26341 0.43495 -0.26575 0.44259 C -0.2668 0.4463 -0.26784 0.45 -0.26914 0.45324 C -0.27279 0.46111 -0.27539 0.46181 -0.2806 0.46551 C -0.28594 0.46944 -0.28112 0.46528 -0.29023 0.4706 C -0.2918 0.47199 -0.2931 0.47338 -0.29466 0.47407 C -0.29661 0.47569 -0.2987 0.47616 -0.30065 0.47801 C -0.31185 0.48681 -0.30364 0.48333 -0.31484 0.49005 C -0.3207 0.49375 -0.32422 0.49491 -0.32969 0.49745 C -0.33086 0.49838 -0.33203 0.49954 -0.3332 0.50093 C -0.33437 0.50162 -0.33555 0.50185 -0.33672 0.50255 C -0.3388 0.5037 -0.34075 0.50509 -0.34284 0.50602 C -0.34453 0.50694 -0.34635 0.50718 -0.34805 0.50787 C -0.35299 0.51019 -0.3487 0.50972 -0.35234 0.50972 " pathEditMode="relative" rAng="0" ptsTypes="AAAAAAAAAAAAAAAAAAAAAAAA">
                                      <p:cBhvr>
                                        <p:cTn id="35" dur="2000" fill="hold"/>
                                        <p:tgtEl>
                                          <p:spTgt spid="16"/>
                                        </p:tgtEl>
                                        <p:attrNameLst>
                                          <p:attrName>ppt_x</p:attrName>
                                          <p:attrName>ppt_y</p:attrName>
                                        </p:attrNameLst>
                                      </p:cBhvr>
                                      <p:rCtr x="-17617" y="25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4" grpId="0" animBg="1"/>
      <p:bldP spid="14" grpId="1" animBg="1"/>
      <p:bldP spid="15" grpId="0" animBg="1"/>
      <p:bldP spid="15" grpId="1" animBg="1"/>
      <p:bldP spid="16" grpId="0" animBg="1"/>
      <p:bldP spid="1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2"/>
          <p:cNvGrpSpPr/>
          <p:nvPr/>
        </p:nvGrpSpPr>
        <p:grpSpPr>
          <a:xfrm rot="284758">
            <a:off x="1911010" y="1765138"/>
            <a:ext cx="8266215" cy="3932595"/>
            <a:chOff x="2113400" y="1706819"/>
            <a:chExt cx="6473864" cy="4013200"/>
          </a:xfrm>
        </p:grpSpPr>
        <p:sp>
          <p:nvSpPr>
            <p:cNvPr id="12" name="圆角矩形 1"/>
            <p:cNvSpPr/>
            <p:nvPr/>
          </p:nvSpPr>
          <p:spPr>
            <a:xfrm rot="21299948">
              <a:off x="2113400" y="1706819"/>
              <a:ext cx="6473864" cy="4013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Normal"/>
                <a:ea typeface="思源黑体 CN Normal"/>
                <a:cs typeface="+mn-cs"/>
              </a:endParaRPr>
            </a:p>
          </p:txBody>
        </p:sp>
        <p:sp>
          <p:nvSpPr>
            <p:cNvPr id="13" name="圆角矩形 24"/>
            <p:cNvSpPr/>
            <p:nvPr/>
          </p:nvSpPr>
          <p:spPr>
            <a:xfrm rot="21299948">
              <a:off x="2227519" y="1838956"/>
              <a:ext cx="6231568" cy="3748383"/>
            </a:xfrm>
            <a:prstGeom prst="roundRect">
              <a:avLst/>
            </a:prstGeom>
            <a:solidFill>
              <a:schemeClr val="bg1"/>
            </a:solidFill>
            <a:ln w="28575">
              <a:solidFill>
                <a:srgbClr val="FFAD2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思源黑体 CN Normal"/>
                <a:ea typeface="思源黑体 CN Normal"/>
                <a:cs typeface="+mn-cs"/>
              </a:endParaRPr>
            </a:p>
          </p:txBody>
        </p:sp>
      </p:grpSp>
      <p:sp>
        <p:nvSpPr>
          <p:cNvPr id="9" name="Rectangle 8"/>
          <p:cNvSpPr/>
          <p:nvPr/>
        </p:nvSpPr>
        <p:spPr>
          <a:xfrm>
            <a:off x="2099985" y="2037255"/>
            <a:ext cx="7984363" cy="3139321"/>
          </a:xfrm>
          <a:prstGeom prst="rect">
            <a:avLst/>
          </a:prstGeom>
        </p:spPr>
        <p:txBody>
          <a:bodyPr wrap="square">
            <a:spAutoFit/>
          </a:bodyPr>
          <a:lstStyle/>
          <a:p>
            <a:pPr lvl="0" algn="ctr" defTabSz="1219200">
              <a:buClr>
                <a:srgbClr val="000000"/>
              </a:buClr>
            </a:pPr>
            <a:r>
              <a:rPr lang="vi-VN" sz="6600" b="1" kern="0" dirty="0">
                <a:solidFill>
                  <a:srgbClr val="002060"/>
                </a:solidFill>
                <a:latin typeface="Cambria" panose="02040503050406030204" pitchFamily="18" charset="0"/>
                <a:ea typeface="Cambria" panose="02040503050406030204" pitchFamily="18" charset="0"/>
                <a:cs typeface="Arial" panose="020B0604020202020204"/>
                <a:sym typeface="Arial" panose="020B0604020202020204"/>
              </a:rPr>
              <a:t>Em hãy nói một câu </a:t>
            </a:r>
          </a:p>
          <a:p>
            <a:pPr lvl="0" algn="ctr" defTabSz="1219200">
              <a:buClr>
                <a:srgbClr val="000000"/>
              </a:buClr>
            </a:pPr>
            <a:r>
              <a:rPr lang="vi-VN" sz="6600" b="1" kern="0" dirty="0">
                <a:solidFill>
                  <a:srgbClr val="002060"/>
                </a:solidFill>
                <a:latin typeface="Cambria" panose="02040503050406030204" pitchFamily="18" charset="0"/>
                <a:ea typeface="Cambria" panose="02040503050406030204" pitchFamily="18" charset="0"/>
                <a:cs typeface="Arial" panose="020B0604020202020204"/>
                <a:sym typeface="Arial" panose="020B0604020202020204"/>
              </a:rPr>
              <a:t>khuyên bạn nhỏ trong bài.</a:t>
            </a:r>
          </a:p>
        </p:txBody>
      </p:sp>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9884" b="98643" l="455" r="98925">
                        <a14:foregroundMark x1="24524" y1="55556" x2="24524" y2="62855"/>
                        <a14:foregroundMark x1="71795" y1="28036" x2="74194" y2="32300"/>
                      </a14:backgroundRemoval>
                    </a14:imgEffect>
                  </a14:imgLayer>
                </a14:imgProps>
              </a:ext>
              <a:ext uri="{28A0092B-C50C-407E-A947-70E740481C1C}">
                <a14:useLocalDpi xmlns:a14="http://schemas.microsoft.com/office/drawing/2010/main" val="0"/>
              </a:ext>
            </a:extLst>
          </a:blip>
          <a:stretch>
            <a:fillRect/>
          </a:stretch>
        </p:blipFill>
        <p:spPr>
          <a:xfrm>
            <a:off x="7085414" y="3882508"/>
            <a:ext cx="5317242" cy="3404300"/>
          </a:xfrm>
          <a:prstGeom prst="rect">
            <a:avLst/>
          </a:prstGeom>
        </p:spPr>
      </p:pic>
    </p:spTree>
    <p:extLst>
      <p:ext uri="{BB962C8B-B14F-4D97-AF65-F5344CB8AC3E}">
        <p14:creationId xmlns:p14="http://schemas.microsoft.com/office/powerpoint/2010/main" val="52394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5FACBA-6DB2-478F-A9B6-916D9A84D5E4}"/>
              </a:ext>
            </a:extLst>
          </p:cNvPr>
          <p:cNvSpPr/>
          <p:nvPr/>
        </p:nvSpPr>
        <p:spPr>
          <a:xfrm>
            <a:off x="361070" y="267286"/>
            <a:ext cx="11413587" cy="562707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4" name="TextBox 3">
            <a:extLst>
              <a:ext uri="{FF2B5EF4-FFF2-40B4-BE49-F238E27FC236}">
                <a16:creationId xmlns:a16="http://schemas.microsoft.com/office/drawing/2014/main" id="{CCA18C20-2367-4569-A578-2CDC64E91111}"/>
              </a:ext>
            </a:extLst>
          </p:cNvPr>
          <p:cNvSpPr txBox="1"/>
          <p:nvPr/>
        </p:nvSpPr>
        <p:spPr>
          <a:xfrm>
            <a:off x="873895" y="579483"/>
            <a:ext cx="983309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Cần</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đặt</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dấu</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phẩy</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những</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vị</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trí</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nào</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trong</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mỗi</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câu</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sau</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3" name="TextBox 2">
            <a:extLst>
              <a:ext uri="{FF2B5EF4-FFF2-40B4-BE49-F238E27FC236}">
                <a16:creationId xmlns:a16="http://schemas.microsoft.com/office/drawing/2014/main" id="{E447C2D8-1DBA-4A6C-9D2A-32FE426D0778}"/>
              </a:ext>
            </a:extLst>
          </p:cNvPr>
          <p:cNvSpPr txBox="1"/>
          <p:nvPr/>
        </p:nvSpPr>
        <p:spPr>
          <a:xfrm>
            <a:off x="616688" y="2317259"/>
            <a:ext cx="11005133" cy="2217082"/>
          </a:xfrm>
          <a:prstGeom prst="rect">
            <a:avLst/>
          </a:prstGeom>
          <a:noFill/>
        </p:spPr>
        <p:txBody>
          <a:bodyPr wrap="square" rtlCol="0">
            <a:spAutoFit/>
          </a:bodyPr>
          <a:lstStyle/>
          <a:p>
            <a:pPr>
              <a:lnSpc>
                <a:spcPct val="150000"/>
              </a:lnSpc>
            </a:pPr>
            <a:r>
              <a:rPr lang="vi-VN" sz="3200" b="1" dirty="0">
                <a:solidFill>
                  <a:srgbClr val="00B050"/>
                </a:solidFill>
              </a:rPr>
              <a:t>a. Các bạn học sinh đang tưới nước bắt sâu cho cây.</a:t>
            </a:r>
          </a:p>
          <a:p>
            <a:pPr>
              <a:lnSpc>
                <a:spcPct val="150000"/>
              </a:lnSpc>
            </a:pPr>
            <a:r>
              <a:rPr lang="vi-VN" sz="3200" b="1" dirty="0">
                <a:solidFill>
                  <a:srgbClr val="00B050"/>
                </a:solidFill>
              </a:rPr>
              <a:t>b. Mọi người không được hái hoa bẻ cành.</a:t>
            </a:r>
          </a:p>
          <a:p>
            <a:pPr>
              <a:lnSpc>
                <a:spcPct val="150000"/>
              </a:lnSpc>
            </a:pPr>
            <a:r>
              <a:rPr lang="vi-VN" sz="3200" b="1" dirty="0">
                <a:solidFill>
                  <a:srgbClr val="00B050"/>
                </a:solidFill>
              </a:rPr>
              <a:t>c. Én nâu cỏ non đều đáng yêu. </a:t>
            </a:r>
          </a:p>
        </p:txBody>
      </p:sp>
      <p:sp>
        <p:nvSpPr>
          <p:cNvPr id="5" name="TextBox 4">
            <a:extLst>
              <a:ext uri="{FF2B5EF4-FFF2-40B4-BE49-F238E27FC236}">
                <a16:creationId xmlns:a16="http://schemas.microsoft.com/office/drawing/2014/main" id="{C67AEE05-EF1E-BC64-DF12-FB67E1E802C0}"/>
              </a:ext>
            </a:extLst>
          </p:cNvPr>
          <p:cNvSpPr txBox="1"/>
          <p:nvPr/>
        </p:nvSpPr>
        <p:spPr>
          <a:xfrm>
            <a:off x="7602279" y="2434856"/>
            <a:ext cx="223283" cy="646331"/>
          </a:xfrm>
          <a:prstGeom prst="rect">
            <a:avLst/>
          </a:prstGeom>
          <a:noFill/>
        </p:spPr>
        <p:txBody>
          <a:bodyPr wrap="square" rtlCol="0">
            <a:spAutoFit/>
          </a:bodyPr>
          <a:lstStyle/>
          <a:p>
            <a:r>
              <a:rPr lang="en-US" sz="3600" b="1" dirty="0">
                <a:solidFill>
                  <a:srgbClr val="FF0000"/>
                </a:solidFill>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4C065D91-7FBD-D3F9-B772-FE3B23C49470}"/>
              </a:ext>
            </a:extLst>
          </p:cNvPr>
          <p:cNvSpPr txBox="1"/>
          <p:nvPr/>
        </p:nvSpPr>
        <p:spPr>
          <a:xfrm>
            <a:off x="7091916" y="3168502"/>
            <a:ext cx="223283" cy="646331"/>
          </a:xfrm>
          <a:prstGeom prst="rect">
            <a:avLst/>
          </a:prstGeom>
          <a:noFill/>
        </p:spPr>
        <p:txBody>
          <a:bodyPr wrap="square" rtlCol="0">
            <a:spAutoFit/>
          </a:bodyPr>
          <a:lstStyle/>
          <a:p>
            <a:r>
              <a:rPr lang="en-US" sz="3600" b="1" dirty="0">
                <a:solidFill>
                  <a:srgbClr val="FF0000"/>
                </a:solidFill>
                <a:latin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92BB57F7-B06A-3014-017A-D5E901E48DEE}"/>
              </a:ext>
            </a:extLst>
          </p:cNvPr>
          <p:cNvSpPr txBox="1"/>
          <p:nvPr/>
        </p:nvSpPr>
        <p:spPr>
          <a:xfrm>
            <a:off x="2434856" y="3902149"/>
            <a:ext cx="223283" cy="646331"/>
          </a:xfrm>
          <a:prstGeom prst="rect">
            <a:avLst/>
          </a:prstGeom>
          <a:noFill/>
        </p:spPr>
        <p:txBody>
          <a:bodyPr wrap="square" rtlCol="0">
            <a:spAutoFit/>
          </a:bodyPr>
          <a:lstStyle/>
          <a:p>
            <a:r>
              <a:rPr lang="en-US" sz="3600" b="1" dirty="0">
                <a:solidFill>
                  <a:srgbClr val="FF000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68917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011B10A9-D529-44ED-9AB5-071390CE9925}"/>
              </a:ext>
            </a:extLst>
          </p:cNvPr>
          <p:cNvGrpSpPr/>
          <p:nvPr/>
        </p:nvGrpSpPr>
        <p:grpSpPr>
          <a:xfrm>
            <a:off x="1339702" y="1347972"/>
            <a:ext cx="10462438" cy="2554177"/>
            <a:chOff x="2657482" y="566057"/>
            <a:chExt cx="4881246" cy="5110390"/>
          </a:xfrm>
        </p:grpSpPr>
        <p:sp>
          <p:nvSpPr>
            <p:cNvPr id="2" name="矩形 1">
              <a:extLst>
                <a:ext uri="{FF2B5EF4-FFF2-40B4-BE49-F238E27FC236}">
                  <a16:creationId xmlns:a16="http://schemas.microsoft.com/office/drawing/2014/main" id="{98F8D89D-5D40-41C1-8D52-CB77DAE2925F}"/>
                </a:ext>
              </a:extLst>
            </p:cNvPr>
            <p:cNvSpPr/>
            <p:nvPr/>
          </p:nvSpPr>
          <p:spPr>
            <a:xfrm>
              <a:off x="2657482" y="566057"/>
              <a:ext cx="4881246" cy="5110390"/>
            </a:xfrm>
            <a:custGeom>
              <a:avLst/>
              <a:gdLst>
                <a:gd name="connsiteX0" fmla="*/ 0 w 4864688"/>
                <a:gd name="connsiteY0" fmla="*/ 0 h 4747428"/>
                <a:gd name="connsiteX1" fmla="*/ 4864688 w 4864688"/>
                <a:gd name="connsiteY1" fmla="*/ 0 h 4747428"/>
                <a:gd name="connsiteX2" fmla="*/ 4864688 w 4864688"/>
                <a:gd name="connsiteY2" fmla="*/ 4747428 h 4747428"/>
                <a:gd name="connsiteX3" fmla="*/ 0 w 4864688"/>
                <a:gd name="connsiteY3" fmla="*/ 4747428 h 4747428"/>
                <a:gd name="connsiteX4" fmla="*/ 0 w 4864688"/>
                <a:gd name="connsiteY4" fmla="*/ 0 h 4747428"/>
                <a:gd name="connsiteX0" fmla="*/ 0 w 5472773"/>
                <a:gd name="connsiteY0" fmla="*/ 593428 h 5340856"/>
                <a:gd name="connsiteX1" fmla="*/ 4864688 w 5472773"/>
                <a:gd name="connsiteY1" fmla="*/ 593428 h 5340856"/>
                <a:gd name="connsiteX2" fmla="*/ 4864688 w 5472773"/>
                <a:gd name="connsiteY2" fmla="*/ 5340856 h 5340856"/>
                <a:gd name="connsiteX3" fmla="*/ 0 w 5472773"/>
                <a:gd name="connsiteY3" fmla="*/ 5340856 h 5340856"/>
                <a:gd name="connsiteX4" fmla="*/ 0 w 5472773"/>
                <a:gd name="connsiteY4" fmla="*/ 593428 h 5340856"/>
                <a:gd name="connsiteX0" fmla="*/ 608085 w 6080858"/>
                <a:gd name="connsiteY0" fmla="*/ 593428 h 5340856"/>
                <a:gd name="connsiteX1" fmla="*/ 5472773 w 6080858"/>
                <a:gd name="connsiteY1" fmla="*/ 593428 h 5340856"/>
                <a:gd name="connsiteX2" fmla="*/ 5472773 w 6080858"/>
                <a:gd name="connsiteY2" fmla="*/ 5340856 h 5340856"/>
                <a:gd name="connsiteX3" fmla="*/ 608085 w 6080858"/>
                <a:gd name="connsiteY3" fmla="*/ 5340856 h 5340856"/>
                <a:gd name="connsiteX4" fmla="*/ 608085 w 6080858"/>
                <a:gd name="connsiteY4" fmla="*/ 593428 h 5340856"/>
                <a:gd name="connsiteX0" fmla="*/ 608085 w 6408982"/>
                <a:gd name="connsiteY0" fmla="*/ 593428 h 5340856"/>
                <a:gd name="connsiteX1" fmla="*/ 5472773 w 6408982"/>
                <a:gd name="connsiteY1" fmla="*/ 593428 h 5340856"/>
                <a:gd name="connsiteX2" fmla="*/ 5472773 w 6408982"/>
                <a:gd name="connsiteY2" fmla="*/ 5340856 h 5340856"/>
                <a:gd name="connsiteX3" fmla="*/ 608085 w 6408982"/>
                <a:gd name="connsiteY3" fmla="*/ 5340856 h 5340856"/>
                <a:gd name="connsiteX4" fmla="*/ 608085 w 6408982"/>
                <a:gd name="connsiteY4" fmla="*/ 593428 h 5340856"/>
                <a:gd name="connsiteX0" fmla="*/ 632944 w 6108442"/>
                <a:gd name="connsiteY0" fmla="*/ 592522 h 5687870"/>
                <a:gd name="connsiteX1" fmla="*/ 5497632 w 6108442"/>
                <a:gd name="connsiteY1" fmla="*/ 592522 h 5687870"/>
                <a:gd name="connsiteX2" fmla="*/ 5497632 w 6108442"/>
                <a:gd name="connsiteY2" fmla="*/ 5339950 h 5687870"/>
                <a:gd name="connsiteX3" fmla="*/ 589402 w 6108442"/>
                <a:gd name="connsiteY3" fmla="*/ 5325436 h 5687870"/>
                <a:gd name="connsiteX4" fmla="*/ 632944 w 6108442"/>
                <a:gd name="connsiteY4" fmla="*/ 592522 h 5687870"/>
                <a:gd name="connsiteX0" fmla="*/ 632944 w 6108442"/>
                <a:gd name="connsiteY0" fmla="*/ 592522 h 5925256"/>
                <a:gd name="connsiteX1" fmla="*/ 5497632 w 6108442"/>
                <a:gd name="connsiteY1" fmla="*/ 592522 h 5925256"/>
                <a:gd name="connsiteX2" fmla="*/ 5497632 w 6108442"/>
                <a:gd name="connsiteY2" fmla="*/ 5339950 h 5925256"/>
                <a:gd name="connsiteX3" fmla="*/ 589402 w 6108442"/>
                <a:gd name="connsiteY3" fmla="*/ 5325436 h 5925256"/>
                <a:gd name="connsiteX4" fmla="*/ 632944 w 6108442"/>
                <a:gd name="connsiteY4" fmla="*/ 592522 h 5925256"/>
                <a:gd name="connsiteX0" fmla="*/ 632944 w 5937184"/>
                <a:gd name="connsiteY0" fmla="*/ 592522 h 5952986"/>
                <a:gd name="connsiteX1" fmla="*/ 5497632 w 5937184"/>
                <a:gd name="connsiteY1" fmla="*/ 592522 h 5952986"/>
                <a:gd name="connsiteX2" fmla="*/ 5497632 w 5937184"/>
                <a:gd name="connsiteY2" fmla="*/ 5339950 h 5952986"/>
                <a:gd name="connsiteX3" fmla="*/ 589402 w 5937184"/>
                <a:gd name="connsiteY3" fmla="*/ 5325436 h 5952986"/>
                <a:gd name="connsiteX4" fmla="*/ 632944 w 5937184"/>
                <a:gd name="connsiteY4" fmla="*/ 592522 h 5952986"/>
                <a:gd name="connsiteX0" fmla="*/ 476221 w 5780461"/>
                <a:gd name="connsiteY0" fmla="*/ 705484 h 6065948"/>
                <a:gd name="connsiteX1" fmla="*/ 5340909 w 5780461"/>
                <a:gd name="connsiteY1" fmla="*/ 705484 h 6065948"/>
                <a:gd name="connsiteX2" fmla="*/ 5340909 w 5780461"/>
                <a:gd name="connsiteY2" fmla="*/ 5452912 h 6065948"/>
                <a:gd name="connsiteX3" fmla="*/ 432679 w 5780461"/>
                <a:gd name="connsiteY3" fmla="*/ 5438398 h 6065948"/>
                <a:gd name="connsiteX4" fmla="*/ 476221 w 5780461"/>
                <a:gd name="connsiteY4" fmla="*/ 705484 h 6065948"/>
                <a:gd name="connsiteX0" fmla="*/ 280006 w 5584246"/>
                <a:gd name="connsiteY0" fmla="*/ 705484 h 6076550"/>
                <a:gd name="connsiteX1" fmla="*/ 5144694 w 5584246"/>
                <a:gd name="connsiteY1" fmla="*/ 705484 h 6076550"/>
                <a:gd name="connsiteX2" fmla="*/ 5144694 w 5584246"/>
                <a:gd name="connsiteY2" fmla="*/ 5452912 h 6076550"/>
                <a:gd name="connsiteX3" fmla="*/ 236464 w 5584246"/>
                <a:gd name="connsiteY3" fmla="*/ 5438398 h 6076550"/>
                <a:gd name="connsiteX4" fmla="*/ 280006 w 5584246"/>
                <a:gd name="connsiteY4" fmla="*/ 705484 h 6076550"/>
                <a:gd name="connsiteX0" fmla="*/ 268516 w 5572756"/>
                <a:gd name="connsiteY0" fmla="*/ 705484 h 5994989"/>
                <a:gd name="connsiteX1" fmla="*/ 5133204 w 5572756"/>
                <a:gd name="connsiteY1" fmla="*/ 705484 h 5994989"/>
                <a:gd name="connsiteX2" fmla="*/ 5133204 w 5572756"/>
                <a:gd name="connsiteY2" fmla="*/ 5452912 h 5994989"/>
                <a:gd name="connsiteX3" fmla="*/ 224974 w 5572756"/>
                <a:gd name="connsiteY3" fmla="*/ 5438398 h 5994989"/>
                <a:gd name="connsiteX4" fmla="*/ 268516 w 5572756"/>
                <a:gd name="connsiteY4" fmla="*/ 705484 h 5994989"/>
                <a:gd name="connsiteX0" fmla="*/ 253378 w 5557618"/>
                <a:gd name="connsiteY0" fmla="*/ 524203 h 5813708"/>
                <a:gd name="connsiteX1" fmla="*/ 5118066 w 5557618"/>
                <a:gd name="connsiteY1" fmla="*/ 524203 h 5813708"/>
                <a:gd name="connsiteX2" fmla="*/ 5118066 w 5557618"/>
                <a:gd name="connsiteY2" fmla="*/ 5271631 h 5813708"/>
                <a:gd name="connsiteX3" fmla="*/ 209836 w 5557618"/>
                <a:gd name="connsiteY3" fmla="*/ 5257117 h 5813708"/>
                <a:gd name="connsiteX4" fmla="*/ 253378 w 5557618"/>
                <a:gd name="connsiteY4" fmla="*/ 524203 h 5813708"/>
                <a:gd name="connsiteX0" fmla="*/ 253378 w 5392923"/>
                <a:gd name="connsiteY0" fmla="*/ 359475 h 5648980"/>
                <a:gd name="connsiteX1" fmla="*/ 5118066 w 5392923"/>
                <a:gd name="connsiteY1" fmla="*/ 359475 h 5648980"/>
                <a:gd name="connsiteX2" fmla="*/ 5118066 w 5392923"/>
                <a:gd name="connsiteY2" fmla="*/ 5106903 h 5648980"/>
                <a:gd name="connsiteX3" fmla="*/ 209836 w 5392923"/>
                <a:gd name="connsiteY3" fmla="*/ 5092389 h 5648980"/>
                <a:gd name="connsiteX4" fmla="*/ 253378 w 5392923"/>
                <a:gd name="connsiteY4" fmla="*/ 359475 h 5648980"/>
                <a:gd name="connsiteX0" fmla="*/ 457647 w 5778162"/>
                <a:gd name="connsiteY0" fmla="*/ 452219 h 5714213"/>
                <a:gd name="connsiteX1" fmla="*/ 5278792 w 5778162"/>
                <a:gd name="connsiteY1" fmla="*/ 423190 h 5714213"/>
                <a:gd name="connsiteX2" fmla="*/ 5322335 w 5778162"/>
                <a:gd name="connsiteY2" fmla="*/ 5199647 h 5714213"/>
                <a:gd name="connsiteX3" fmla="*/ 414105 w 5778162"/>
                <a:gd name="connsiteY3" fmla="*/ 5185133 h 5714213"/>
                <a:gd name="connsiteX4" fmla="*/ 457647 w 5778162"/>
                <a:gd name="connsiteY4" fmla="*/ 452219 h 5714213"/>
                <a:gd name="connsiteX0" fmla="*/ 457647 w 5598630"/>
                <a:gd name="connsiteY0" fmla="*/ 452219 h 5536885"/>
                <a:gd name="connsiteX1" fmla="*/ 5278792 w 5598630"/>
                <a:gd name="connsiteY1" fmla="*/ 423190 h 5536885"/>
                <a:gd name="connsiteX2" fmla="*/ 5322335 w 5598630"/>
                <a:gd name="connsiteY2" fmla="*/ 5199647 h 5536885"/>
                <a:gd name="connsiteX3" fmla="*/ 414105 w 5598630"/>
                <a:gd name="connsiteY3" fmla="*/ 5185133 h 5536885"/>
                <a:gd name="connsiteX4" fmla="*/ 457647 w 5598630"/>
                <a:gd name="connsiteY4" fmla="*/ 452219 h 5536885"/>
                <a:gd name="connsiteX0" fmla="*/ 615481 w 5815817"/>
                <a:gd name="connsiteY0" fmla="*/ 611804 h 5801917"/>
                <a:gd name="connsiteX1" fmla="*/ 5436626 w 5815817"/>
                <a:gd name="connsiteY1" fmla="*/ 582775 h 5801917"/>
                <a:gd name="connsiteX2" fmla="*/ 5247940 w 5815817"/>
                <a:gd name="connsiteY2" fmla="*/ 5402775 h 5801917"/>
                <a:gd name="connsiteX3" fmla="*/ 571939 w 5815817"/>
                <a:gd name="connsiteY3" fmla="*/ 5344718 h 5801917"/>
                <a:gd name="connsiteX4" fmla="*/ 615481 w 5815817"/>
                <a:gd name="connsiteY4" fmla="*/ 611804 h 5801917"/>
                <a:gd name="connsiteX0" fmla="*/ 468108 w 5668444"/>
                <a:gd name="connsiteY0" fmla="*/ 611804 h 5671720"/>
                <a:gd name="connsiteX1" fmla="*/ 5289253 w 5668444"/>
                <a:gd name="connsiteY1" fmla="*/ 582775 h 5671720"/>
                <a:gd name="connsiteX2" fmla="*/ 5100567 w 5668444"/>
                <a:gd name="connsiteY2" fmla="*/ 5402775 h 5671720"/>
                <a:gd name="connsiteX3" fmla="*/ 424566 w 5668444"/>
                <a:gd name="connsiteY3" fmla="*/ 5344718 h 5671720"/>
                <a:gd name="connsiteX4" fmla="*/ 468108 w 5668444"/>
                <a:gd name="connsiteY4" fmla="*/ 611804 h 5671720"/>
                <a:gd name="connsiteX0" fmla="*/ 326939 w 5527275"/>
                <a:gd name="connsiteY0" fmla="*/ 484224 h 5544140"/>
                <a:gd name="connsiteX1" fmla="*/ 5148084 w 5527275"/>
                <a:gd name="connsiteY1" fmla="*/ 455195 h 5544140"/>
                <a:gd name="connsiteX2" fmla="*/ 4959398 w 5527275"/>
                <a:gd name="connsiteY2" fmla="*/ 5275195 h 5544140"/>
                <a:gd name="connsiteX3" fmla="*/ 283397 w 5527275"/>
                <a:gd name="connsiteY3" fmla="*/ 5217138 h 5544140"/>
                <a:gd name="connsiteX4" fmla="*/ 326939 w 5527275"/>
                <a:gd name="connsiteY4" fmla="*/ 484224 h 5544140"/>
                <a:gd name="connsiteX0" fmla="*/ 326939 w 5360832"/>
                <a:gd name="connsiteY0" fmla="*/ 301341 h 5361257"/>
                <a:gd name="connsiteX1" fmla="*/ 5148084 w 5360832"/>
                <a:gd name="connsiteY1" fmla="*/ 272312 h 5361257"/>
                <a:gd name="connsiteX2" fmla="*/ 4959398 w 5360832"/>
                <a:gd name="connsiteY2" fmla="*/ 5092312 h 5361257"/>
                <a:gd name="connsiteX3" fmla="*/ 283397 w 5360832"/>
                <a:gd name="connsiteY3" fmla="*/ 5034255 h 5361257"/>
                <a:gd name="connsiteX4" fmla="*/ 326939 w 5360832"/>
                <a:gd name="connsiteY4" fmla="*/ 301341 h 536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0832" h="5361257">
                  <a:moveTo>
                    <a:pt x="326939" y="301341"/>
                  </a:moveTo>
                  <a:cubicBezTo>
                    <a:pt x="789377" y="-114945"/>
                    <a:pt x="4753380" y="-76240"/>
                    <a:pt x="5148084" y="272312"/>
                  </a:cubicBezTo>
                  <a:cubicBezTo>
                    <a:pt x="5542788" y="620864"/>
                    <a:pt x="5334751" y="4777627"/>
                    <a:pt x="4959398" y="5092312"/>
                  </a:cubicBezTo>
                  <a:cubicBezTo>
                    <a:pt x="4584045" y="5406997"/>
                    <a:pt x="634560" y="5513435"/>
                    <a:pt x="283397" y="5034255"/>
                  </a:cubicBezTo>
                  <a:cubicBezTo>
                    <a:pt x="-67766" y="4555075"/>
                    <a:pt x="-135499" y="717627"/>
                    <a:pt x="326939" y="301341"/>
                  </a:cubicBezTo>
                  <a:close/>
                </a:path>
              </a:pathLst>
            </a:custGeom>
            <a:solidFill>
              <a:srgbClr val="F4AB3F"/>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 name="矩形 1">
              <a:extLst>
                <a:ext uri="{FF2B5EF4-FFF2-40B4-BE49-F238E27FC236}">
                  <a16:creationId xmlns:a16="http://schemas.microsoft.com/office/drawing/2014/main" id="{61D6928D-6CFF-4DC8-BAF6-E98BD044950C}"/>
                </a:ext>
              </a:extLst>
            </p:cNvPr>
            <p:cNvSpPr/>
            <p:nvPr/>
          </p:nvSpPr>
          <p:spPr>
            <a:xfrm>
              <a:off x="2842933" y="743850"/>
              <a:ext cx="4541604" cy="4754804"/>
            </a:xfrm>
            <a:custGeom>
              <a:avLst/>
              <a:gdLst>
                <a:gd name="connsiteX0" fmla="*/ 0 w 4864688"/>
                <a:gd name="connsiteY0" fmla="*/ 0 h 4747428"/>
                <a:gd name="connsiteX1" fmla="*/ 4864688 w 4864688"/>
                <a:gd name="connsiteY1" fmla="*/ 0 h 4747428"/>
                <a:gd name="connsiteX2" fmla="*/ 4864688 w 4864688"/>
                <a:gd name="connsiteY2" fmla="*/ 4747428 h 4747428"/>
                <a:gd name="connsiteX3" fmla="*/ 0 w 4864688"/>
                <a:gd name="connsiteY3" fmla="*/ 4747428 h 4747428"/>
                <a:gd name="connsiteX4" fmla="*/ 0 w 4864688"/>
                <a:gd name="connsiteY4" fmla="*/ 0 h 4747428"/>
                <a:gd name="connsiteX0" fmla="*/ 0 w 5472773"/>
                <a:gd name="connsiteY0" fmla="*/ 593428 h 5340856"/>
                <a:gd name="connsiteX1" fmla="*/ 4864688 w 5472773"/>
                <a:gd name="connsiteY1" fmla="*/ 593428 h 5340856"/>
                <a:gd name="connsiteX2" fmla="*/ 4864688 w 5472773"/>
                <a:gd name="connsiteY2" fmla="*/ 5340856 h 5340856"/>
                <a:gd name="connsiteX3" fmla="*/ 0 w 5472773"/>
                <a:gd name="connsiteY3" fmla="*/ 5340856 h 5340856"/>
                <a:gd name="connsiteX4" fmla="*/ 0 w 5472773"/>
                <a:gd name="connsiteY4" fmla="*/ 593428 h 5340856"/>
                <a:gd name="connsiteX0" fmla="*/ 608085 w 6080858"/>
                <a:gd name="connsiteY0" fmla="*/ 593428 h 5340856"/>
                <a:gd name="connsiteX1" fmla="*/ 5472773 w 6080858"/>
                <a:gd name="connsiteY1" fmla="*/ 593428 h 5340856"/>
                <a:gd name="connsiteX2" fmla="*/ 5472773 w 6080858"/>
                <a:gd name="connsiteY2" fmla="*/ 5340856 h 5340856"/>
                <a:gd name="connsiteX3" fmla="*/ 608085 w 6080858"/>
                <a:gd name="connsiteY3" fmla="*/ 5340856 h 5340856"/>
                <a:gd name="connsiteX4" fmla="*/ 608085 w 6080858"/>
                <a:gd name="connsiteY4" fmla="*/ 593428 h 5340856"/>
                <a:gd name="connsiteX0" fmla="*/ 608085 w 6408982"/>
                <a:gd name="connsiteY0" fmla="*/ 593428 h 5340856"/>
                <a:gd name="connsiteX1" fmla="*/ 5472773 w 6408982"/>
                <a:gd name="connsiteY1" fmla="*/ 593428 h 5340856"/>
                <a:gd name="connsiteX2" fmla="*/ 5472773 w 6408982"/>
                <a:gd name="connsiteY2" fmla="*/ 5340856 h 5340856"/>
                <a:gd name="connsiteX3" fmla="*/ 608085 w 6408982"/>
                <a:gd name="connsiteY3" fmla="*/ 5340856 h 5340856"/>
                <a:gd name="connsiteX4" fmla="*/ 608085 w 6408982"/>
                <a:gd name="connsiteY4" fmla="*/ 593428 h 5340856"/>
                <a:gd name="connsiteX0" fmla="*/ 632944 w 6108442"/>
                <a:gd name="connsiteY0" fmla="*/ 592522 h 5687870"/>
                <a:gd name="connsiteX1" fmla="*/ 5497632 w 6108442"/>
                <a:gd name="connsiteY1" fmla="*/ 592522 h 5687870"/>
                <a:gd name="connsiteX2" fmla="*/ 5497632 w 6108442"/>
                <a:gd name="connsiteY2" fmla="*/ 5339950 h 5687870"/>
                <a:gd name="connsiteX3" fmla="*/ 589402 w 6108442"/>
                <a:gd name="connsiteY3" fmla="*/ 5325436 h 5687870"/>
                <a:gd name="connsiteX4" fmla="*/ 632944 w 6108442"/>
                <a:gd name="connsiteY4" fmla="*/ 592522 h 5687870"/>
                <a:gd name="connsiteX0" fmla="*/ 632944 w 6108442"/>
                <a:gd name="connsiteY0" fmla="*/ 592522 h 5925256"/>
                <a:gd name="connsiteX1" fmla="*/ 5497632 w 6108442"/>
                <a:gd name="connsiteY1" fmla="*/ 592522 h 5925256"/>
                <a:gd name="connsiteX2" fmla="*/ 5497632 w 6108442"/>
                <a:gd name="connsiteY2" fmla="*/ 5339950 h 5925256"/>
                <a:gd name="connsiteX3" fmla="*/ 589402 w 6108442"/>
                <a:gd name="connsiteY3" fmla="*/ 5325436 h 5925256"/>
                <a:gd name="connsiteX4" fmla="*/ 632944 w 6108442"/>
                <a:gd name="connsiteY4" fmla="*/ 592522 h 5925256"/>
                <a:gd name="connsiteX0" fmla="*/ 632944 w 5937184"/>
                <a:gd name="connsiteY0" fmla="*/ 592522 h 5952986"/>
                <a:gd name="connsiteX1" fmla="*/ 5497632 w 5937184"/>
                <a:gd name="connsiteY1" fmla="*/ 592522 h 5952986"/>
                <a:gd name="connsiteX2" fmla="*/ 5497632 w 5937184"/>
                <a:gd name="connsiteY2" fmla="*/ 5339950 h 5952986"/>
                <a:gd name="connsiteX3" fmla="*/ 589402 w 5937184"/>
                <a:gd name="connsiteY3" fmla="*/ 5325436 h 5952986"/>
                <a:gd name="connsiteX4" fmla="*/ 632944 w 5937184"/>
                <a:gd name="connsiteY4" fmla="*/ 592522 h 5952986"/>
                <a:gd name="connsiteX0" fmla="*/ 476221 w 5780461"/>
                <a:gd name="connsiteY0" fmla="*/ 705484 h 6065948"/>
                <a:gd name="connsiteX1" fmla="*/ 5340909 w 5780461"/>
                <a:gd name="connsiteY1" fmla="*/ 705484 h 6065948"/>
                <a:gd name="connsiteX2" fmla="*/ 5340909 w 5780461"/>
                <a:gd name="connsiteY2" fmla="*/ 5452912 h 6065948"/>
                <a:gd name="connsiteX3" fmla="*/ 432679 w 5780461"/>
                <a:gd name="connsiteY3" fmla="*/ 5438398 h 6065948"/>
                <a:gd name="connsiteX4" fmla="*/ 476221 w 5780461"/>
                <a:gd name="connsiteY4" fmla="*/ 705484 h 6065948"/>
                <a:gd name="connsiteX0" fmla="*/ 280006 w 5584246"/>
                <a:gd name="connsiteY0" fmla="*/ 705484 h 6076550"/>
                <a:gd name="connsiteX1" fmla="*/ 5144694 w 5584246"/>
                <a:gd name="connsiteY1" fmla="*/ 705484 h 6076550"/>
                <a:gd name="connsiteX2" fmla="*/ 5144694 w 5584246"/>
                <a:gd name="connsiteY2" fmla="*/ 5452912 h 6076550"/>
                <a:gd name="connsiteX3" fmla="*/ 236464 w 5584246"/>
                <a:gd name="connsiteY3" fmla="*/ 5438398 h 6076550"/>
                <a:gd name="connsiteX4" fmla="*/ 280006 w 5584246"/>
                <a:gd name="connsiteY4" fmla="*/ 705484 h 6076550"/>
                <a:gd name="connsiteX0" fmla="*/ 268516 w 5572756"/>
                <a:gd name="connsiteY0" fmla="*/ 705484 h 5994989"/>
                <a:gd name="connsiteX1" fmla="*/ 5133204 w 5572756"/>
                <a:gd name="connsiteY1" fmla="*/ 705484 h 5994989"/>
                <a:gd name="connsiteX2" fmla="*/ 5133204 w 5572756"/>
                <a:gd name="connsiteY2" fmla="*/ 5452912 h 5994989"/>
                <a:gd name="connsiteX3" fmla="*/ 224974 w 5572756"/>
                <a:gd name="connsiteY3" fmla="*/ 5438398 h 5994989"/>
                <a:gd name="connsiteX4" fmla="*/ 268516 w 5572756"/>
                <a:gd name="connsiteY4" fmla="*/ 705484 h 5994989"/>
                <a:gd name="connsiteX0" fmla="*/ 253378 w 5557618"/>
                <a:gd name="connsiteY0" fmla="*/ 524203 h 5813708"/>
                <a:gd name="connsiteX1" fmla="*/ 5118066 w 5557618"/>
                <a:gd name="connsiteY1" fmla="*/ 524203 h 5813708"/>
                <a:gd name="connsiteX2" fmla="*/ 5118066 w 5557618"/>
                <a:gd name="connsiteY2" fmla="*/ 5271631 h 5813708"/>
                <a:gd name="connsiteX3" fmla="*/ 209836 w 5557618"/>
                <a:gd name="connsiteY3" fmla="*/ 5257117 h 5813708"/>
                <a:gd name="connsiteX4" fmla="*/ 253378 w 5557618"/>
                <a:gd name="connsiteY4" fmla="*/ 524203 h 5813708"/>
                <a:gd name="connsiteX0" fmla="*/ 253378 w 5392923"/>
                <a:gd name="connsiteY0" fmla="*/ 359475 h 5648980"/>
                <a:gd name="connsiteX1" fmla="*/ 5118066 w 5392923"/>
                <a:gd name="connsiteY1" fmla="*/ 359475 h 5648980"/>
                <a:gd name="connsiteX2" fmla="*/ 5118066 w 5392923"/>
                <a:gd name="connsiteY2" fmla="*/ 5106903 h 5648980"/>
                <a:gd name="connsiteX3" fmla="*/ 209836 w 5392923"/>
                <a:gd name="connsiteY3" fmla="*/ 5092389 h 5648980"/>
                <a:gd name="connsiteX4" fmla="*/ 253378 w 5392923"/>
                <a:gd name="connsiteY4" fmla="*/ 359475 h 5648980"/>
                <a:gd name="connsiteX0" fmla="*/ 457647 w 5778162"/>
                <a:gd name="connsiteY0" fmla="*/ 452219 h 5714213"/>
                <a:gd name="connsiteX1" fmla="*/ 5278792 w 5778162"/>
                <a:gd name="connsiteY1" fmla="*/ 423190 h 5714213"/>
                <a:gd name="connsiteX2" fmla="*/ 5322335 w 5778162"/>
                <a:gd name="connsiteY2" fmla="*/ 5199647 h 5714213"/>
                <a:gd name="connsiteX3" fmla="*/ 414105 w 5778162"/>
                <a:gd name="connsiteY3" fmla="*/ 5185133 h 5714213"/>
                <a:gd name="connsiteX4" fmla="*/ 457647 w 5778162"/>
                <a:gd name="connsiteY4" fmla="*/ 452219 h 5714213"/>
                <a:gd name="connsiteX0" fmla="*/ 457647 w 5598630"/>
                <a:gd name="connsiteY0" fmla="*/ 452219 h 5536885"/>
                <a:gd name="connsiteX1" fmla="*/ 5278792 w 5598630"/>
                <a:gd name="connsiteY1" fmla="*/ 423190 h 5536885"/>
                <a:gd name="connsiteX2" fmla="*/ 5322335 w 5598630"/>
                <a:gd name="connsiteY2" fmla="*/ 5199647 h 5536885"/>
                <a:gd name="connsiteX3" fmla="*/ 414105 w 5598630"/>
                <a:gd name="connsiteY3" fmla="*/ 5185133 h 5536885"/>
                <a:gd name="connsiteX4" fmla="*/ 457647 w 5598630"/>
                <a:gd name="connsiteY4" fmla="*/ 452219 h 5536885"/>
                <a:gd name="connsiteX0" fmla="*/ 615481 w 5815817"/>
                <a:gd name="connsiteY0" fmla="*/ 611804 h 5801917"/>
                <a:gd name="connsiteX1" fmla="*/ 5436626 w 5815817"/>
                <a:gd name="connsiteY1" fmla="*/ 582775 h 5801917"/>
                <a:gd name="connsiteX2" fmla="*/ 5247940 w 5815817"/>
                <a:gd name="connsiteY2" fmla="*/ 5402775 h 5801917"/>
                <a:gd name="connsiteX3" fmla="*/ 571939 w 5815817"/>
                <a:gd name="connsiteY3" fmla="*/ 5344718 h 5801917"/>
                <a:gd name="connsiteX4" fmla="*/ 615481 w 5815817"/>
                <a:gd name="connsiteY4" fmla="*/ 611804 h 5801917"/>
                <a:gd name="connsiteX0" fmla="*/ 468108 w 5668444"/>
                <a:gd name="connsiteY0" fmla="*/ 611804 h 5671720"/>
                <a:gd name="connsiteX1" fmla="*/ 5289253 w 5668444"/>
                <a:gd name="connsiteY1" fmla="*/ 582775 h 5671720"/>
                <a:gd name="connsiteX2" fmla="*/ 5100567 w 5668444"/>
                <a:gd name="connsiteY2" fmla="*/ 5402775 h 5671720"/>
                <a:gd name="connsiteX3" fmla="*/ 424566 w 5668444"/>
                <a:gd name="connsiteY3" fmla="*/ 5344718 h 5671720"/>
                <a:gd name="connsiteX4" fmla="*/ 468108 w 5668444"/>
                <a:gd name="connsiteY4" fmla="*/ 611804 h 5671720"/>
                <a:gd name="connsiteX0" fmla="*/ 326939 w 5527275"/>
                <a:gd name="connsiteY0" fmla="*/ 484224 h 5544140"/>
                <a:gd name="connsiteX1" fmla="*/ 5148084 w 5527275"/>
                <a:gd name="connsiteY1" fmla="*/ 455195 h 5544140"/>
                <a:gd name="connsiteX2" fmla="*/ 4959398 w 5527275"/>
                <a:gd name="connsiteY2" fmla="*/ 5275195 h 5544140"/>
                <a:gd name="connsiteX3" fmla="*/ 283397 w 5527275"/>
                <a:gd name="connsiteY3" fmla="*/ 5217138 h 5544140"/>
                <a:gd name="connsiteX4" fmla="*/ 326939 w 5527275"/>
                <a:gd name="connsiteY4" fmla="*/ 484224 h 5544140"/>
                <a:gd name="connsiteX0" fmla="*/ 326939 w 5360832"/>
                <a:gd name="connsiteY0" fmla="*/ 301341 h 5361257"/>
                <a:gd name="connsiteX1" fmla="*/ 5148084 w 5360832"/>
                <a:gd name="connsiteY1" fmla="*/ 272312 h 5361257"/>
                <a:gd name="connsiteX2" fmla="*/ 4959398 w 5360832"/>
                <a:gd name="connsiteY2" fmla="*/ 5092312 h 5361257"/>
                <a:gd name="connsiteX3" fmla="*/ 283397 w 5360832"/>
                <a:gd name="connsiteY3" fmla="*/ 5034255 h 5361257"/>
                <a:gd name="connsiteX4" fmla="*/ 326939 w 5360832"/>
                <a:gd name="connsiteY4" fmla="*/ 301341 h 536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0832" h="5361257">
                  <a:moveTo>
                    <a:pt x="326939" y="301341"/>
                  </a:moveTo>
                  <a:cubicBezTo>
                    <a:pt x="789377" y="-114945"/>
                    <a:pt x="4753380" y="-76240"/>
                    <a:pt x="5148084" y="272312"/>
                  </a:cubicBezTo>
                  <a:cubicBezTo>
                    <a:pt x="5542788" y="620864"/>
                    <a:pt x="5334751" y="4777627"/>
                    <a:pt x="4959398" y="5092312"/>
                  </a:cubicBezTo>
                  <a:cubicBezTo>
                    <a:pt x="4584045" y="5406997"/>
                    <a:pt x="634560" y="5513435"/>
                    <a:pt x="283397" y="5034255"/>
                  </a:cubicBezTo>
                  <a:cubicBezTo>
                    <a:pt x="-67766" y="4555075"/>
                    <a:pt x="-135499" y="717627"/>
                    <a:pt x="326939" y="301341"/>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8" name="文本框 17">
            <a:extLst>
              <a:ext uri="{FF2B5EF4-FFF2-40B4-BE49-F238E27FC236}">
                <a16:creationId xmlns:a16="http://schemas.microsoft.com/office/drawing/2014/main" id="{7C9A62C3-380F-4CA8-B4CE-3380D4D08D98}"/>
              </a:ext>
            </a:extLst>
          </p:cNvPr>
          <p:cNvSpPr txBox="1"/>
          <p:nvPr/>
        </p:nvSpPr>
        <p:spPr>
          <a:xfrm>
            <a:off x="2307265" y="1635498"/>
            <a:ext cx="8761228" cy="2123658"/>
          </a:xfrm>
          <a:prstGeom prst="rect">
            <a:avLst/>
          </a:prstGeom>
          <a:noFill/>
        </p:spPr>
        <p:txBody>
          <a:bodyPr wrap="square">
            <a:spAutoFit/>
          </a:bodyPr>
          <a:lstStyle>
            <a:defPPr>
              <a:defRPr lang="zh-CN"/>
            </a:defPPr>
            <a:lvl1pPr algn="ctr">
              <a:lnSpc>
                <a:spcPct val="130000"/>
              </a:lnSpc>
              <a:defRPr sz="3600" b="1" i="0">
                <a:solidFill>
                  <a:schemeClr val="bg1"/>
                </a:solidFill>
                <a:effectLst/>
                <a:latin typeface="思源黑体 CN Bold" panose="020B0800000000000000" pitchFamily="34" charset="-122"/>
                <a:ea typeface="思源黑体 CN Bold" panose="020B0800000000000000" pitchFamily="34" charset="-122"/>
              </a:defRPr>
            </a:lvl1pPr>
          </a:lstStyle>
          <a:p>
            <a:pPr lvl="0" algn="just">
              <a:lnSpc>
                <a:spcPct val="100000"/>
              </a:lnSpc>
              <a:defRPr/>
            </a:pPr>
            <a:r>
              <a:rPr lang="vi-VN" altLang="zh-CN" sz="4400" dirty="0">
                <a:solidFill>
                  <a:srgbClr val="FF0000"/>
                </a:solidFill>
                <a:latin typeface="Arial" panose="020B0604020202020204" pitchFamily="34" charset="0"/>
                <a:cs typeface="Arial" panose="020B0604020202020204" pitchFamily="34" charset="0"/>
              </a:rPr>
              <a:t>Dấu phẩy giúp cho các từ ngữ, các ý trong câu được ngăn cách rõ ràng hơn.</a:t>
            </a:r>
            <a:endParaRPr kumimoji="0" lang="en-US" altLang="zh-CN" sz="4400" b="1" i="0" u="none" strike="noStrike" kern="1200" cap="none" spc="0" normalizeH="0" baseline="0" noProof="0" dirty="0">
              <a:ln>
                <a:noFill/>
              </a:ln>
              <a:solidFill>
                <a:srgbClr val="FF0000"/>
              </a:solidFill>
              <a:effectLst/>
              <a:uLnTx/>
              <a:uFillTx/>
              <a:latin typeface="Arial" panose="020B0604020202020204" pitchFamily="34" charset="0"/>
              <a:ea typeface="思源黑体 CN Bold" panose="020B0800000000000000" pitchFamily="34" charset="-122"/>
              <a:cs typeface="Arial" panose="020B0604020202020204" pitchFamily="34" charset="0"/>
            </a:endParaRPr>
          </a:p>
        </p:txBody>
      </p:sp>
      <p:pic>
        <p:nvPicPr>
          <p:cNvPr id="22" name="图片 21">
            <a:extLst>
              <a:ext uri="{FF2B5EF4-FFF2-40B4-BE49-F238E27FC236}">
                <a16:creationId xmlns:a16="http://schemas.microsoft.com/office/drawing/2014/main" id="{252436E4-2009-4BED-AEEB-9149BA2A1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6752" y="3184644"/>
            <a:ext cx="2455248" cy="3689556"/>
          </a:xfrm>
          <a:prstGeom prst="rect">
            <a:avLst/>
          </a:prstGeom>
        </p:spPr>
      </p:pic>
      <p:pic>
        <p:nvPicPr>
          <p:cNvPr id="24" name="图片 23">
            <a:extLst>
              <a:ext uri="{FF2B5EF4-FFF2-40B4-BE49-F238E27FC236}">
                <a16:creationId xmlns:a16="http://schemas.microsoft.com/office/drawing/2014/main" id="{A986A794-26FF-4FA3-88C3-D3BCF3FC19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4" y="3190187"/>
            <a:ext cx="4231710" cy="3689556"/>
          </a:xfrm>
          <a:prstGeom prst="rect">
            <a:avLst/>
          </a:prstGeom>
        </p:spPr>
      </p:pic>
      <p:pic>
        <p:nvPicPr>
          <p:cNvPr id="6" name="图片 5">
            <a:extLst>
              <a:ext uri="{FF2B5EF4-FFF2-40B4-BE49-F238E27FC236}">
                <a16:creationId xmlns:a16="http://schemas.microsoft.com/office/drawing/2014/main" id="{8C78EC29-5FE3-4880-9830-6C3E5AE3F2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
            <a:ext cx="4064000" cy="2514044"/>
          </a:xfrm>
          <a:prstGeom prst="rect">
            <a:avLst/>
          </a:prstGeom>
        </p:spPr>
      </p:pic>
    </p:spTree>
    <p:extLst>
      <p:ext uri="{BB962C8B-B14F-4D97-AF65-F5344CB8AC3E}">
        <p14:creationId xmlns:p14="http://schemas.microsoft.com/office/powerpoint/2010/main" val="141143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0218" y="1350014"/>
            <a:ext cx="6675637" cy="5507986"/>
          </a:xfrm>
          <a:prstGeom prst="rect">
            <a:avLst/>
          </a:prstGeom>
        </p:spPr>
      </p:pic>
      <p:pic>
        <p:nvPicPr>
          <p:cNvPr id="4" name="Picture 3" descr="A close up of a black background&#10;&#10;AI-generated content may be incorrect.">
            <a:extLst>
              <a:ext uri="{FF2B5EF4-FFF2-40B4-BE49-F238E27FC236}">
                <a16:creationId xmlns:a16="http://schemas.microsoft.com/office/drawing/2014/main" id="{9913E31F-E942-AB10-1C2E-9E6F6FF93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203" y="1211283"/>
            <a:ext cx="15389360" cy="37117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hlinkClick r:id="rId3" action="ppaction://hlinksldjump"/>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414772" y="2759144"/>
            <a:ext cx="2613320" cy="3253318"/>
          </a:xfrm>
          <a:prstGeom prst="rect">
            <a:avLst/>
          </a:prstGeom>
        </p:spPr>
      </p:pic>
      <p:pic>
        <p:nvPicPr>
          <p:cNvPr id="16" name="Picture 15">
            <a:hlinkClick r:id="rId6" action="ppaction://hlinksldjump"/>
          </p:cNvPr>
          <p:cNvPicPr>
            <a:picLocks noChangeAspect="1"/>
          </p:cNvPicPr>
          <p:nvPr/>
        </p:nvPicPr>
        <p:blipFill>
          <a:blip r:embed="rId7">
            <a:extLst>
              <a:ext uri="{BEBA8EAE-BF5A-486C-A8C5-ECC9F3942E4B}">
                <a14:imgProps xmlns:a14="http://schemas.microsoft.com/office/drawing/2010/main">
                  <a14:imgLayer r:embed="rId8">
                    <a14:imgEffect>
                      <a14:saturation sat="200000"/>
                    </a14:imgEffect>
                  </a14:imgLayer>
                </a14:imgProps>
              </a:ext>
            </a:extLst>
          </a:blip>
          <a:stretch>
            <a:fillRect/>
          </a:stretch>
        </p:blipFill>
        <p:spPr>
          <a:xfrm>
            <a:off x="3354180" y="3047549"/>
            <a:ext cx="2649545" cy="3308058"/>
          </a:xfrm>
          <a:prstGeom prst="rect">
            <a:avLst/>
          </a:prstGeom>
        </p:spPr>
      </p:pic>
      <p:pic>
        <p:nvPicPr>
          <p:cNvPr id="17" name="Picture 16">
            <a:hlinkClick r:id="rId9" action="ppaction://hlinksldjump"/>
          </p:cNvPr>
          <p:cNvPicPr>
            <a:picLocks noChangeAspect="1"/>
          </p:cNvPicPr>
          <p:nvPr/>
        </p:nvPicPr>
        <p:blipFill>
          <a:blip r:embed="rId10">
            <a:extLst>
              <a:ext uri="{BEBA8EAE-BF5A-486C-A8C5-ECC9F3942E4B}">
                <a14:imgProps xmlns:a14="http://schemas.microsoft.com/office/drawing/2010/main">
                  <a14:imgLayer r:embed="rId11">
                    <a14:imgEffect>
                      <a14:saturation sat="200000"/>
                    </a14:imgEffect>
                  </a14:imgLayer>
                </a14:imgProps>
              </a:ext>
            </a:extLst>
          </a:blip>
          <a:stretch>
            <a:fillRect/>
          </a:stretch>
        </p:blipFill>
        <p:spPr>
          <a:xfrm>
            <a:off x="6350134" y="2857655"/>
            <a:ext cx="2723980" cy="3391078"/>
          </a:xfrm>
          <a:prstGeom prst="rect">
            <a:avLst/>
          </a:prstGeom>
        </p:spPr>
      </p:pic>
      <p:pic>
        <p:nvPicPr>
          <p:cNvPr id="19" name="Picture 18">
            <a:hlinkClick r:id="rId12" action="ppaction://hlinksldjump"/>
          </p:cNvPr>
          <p:cNvPicPr>
            <a:picLocks noChangeAspect="1"/>
          </p:cNvPicPr>
          <p:nvPr/>
        </p:nvPicPr>
        <p:blipFill>
          <a:blip r:embed="rId13">
            <a:extLst>
              <a:ext uri="{BEBA8EAE-BF5A-486C-A8C5-ECC9F3942E4B}">
                <a14:imgProps xmlns:a14="http://schemas.microsoft.com/office/drawing/2010/main">
                  <a14:imgLayer r:embed="rId14">
                    <a14:imgEffect>
                      <a14:saturation sat="200000"/>
                    </a14:imgEffect>
                  </a14:imgLayer>
                </a14:imgProps>
              </a:ext>
            </a:extLst>
          </a:blip>
          <a:stretch>
            <a:fillRect/>
          </a:stretch>
        </p:blipFill>
        <p:spPr>
          <a:xfrm>
            <a:off x="414772" y="1202642"/>
            <a:ext cx="9656064" cy="1311044"/>
          </a:xfrm>
          <a:prstGeom prst="rect">
            <a:avLst/>
          </a:prstGeom>
        </p:spPr>
      </p:pic>
      <p:grpSp>
        <p:nvGrpSpPr>
          <p:cNvPr id="20" name="Group 19"/>
          <p:cNvGrpSpPr/>
          <p:nvPr/>
        </p:nvGrpSpPr>
        <p:grpSpPr>
          <a:xfrm rot="20669035">
            <a:off x="-537653" y="-86662"/>
            <a:ext cx="4657771" cy="2143954"/>
            <a:chOff x="2152191" y="2295860"/>
            <a:chExt cx="3866191" cy="1860883"/>
          </a:xfrm>
          <a:solidFill>
            <a:schemeClr val="accent6">
              <a:lumMod val="20000"/>
              <a:lumOff val="80000"/>
            </a:schemeClr>
          </a:solidFill>
        </p:grpSpPr>
        <p:sp>
          <p:nvSpPr>
            <p:cNvPr id="21" name="Freeform: Shape 20"/>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bg1"/>
            </a:solidFill>
            <a:ln>
              <a:solidFill>
                <a:srgbClr val="F369A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4400" b="1" i="0" u="none" strike="noStrike" kern="1200" cap="none" spc="0" normalizeH="0" baseline="0" noProof="0">
                <a:ln>
                  <a:noFill/>
                </a:ln>
                <a:solidFill>
                  <a:srgbClr val="5B9BD5"/>
                </a:solidFill>
                <a:effectLst/>
                <a:uLnTx/>
                <a:uFillTx/>
                <a:latin typeface="UTM Avo" panose="02040603050506020204" pitchFamily="18" charset="0"/>
                <a:ea typeface="+mn-ea"/>
                <a:cs typeface="+mn-cs"/>
              </a:endParaRPr>
            </a:p>
          </p:txBody>
        </p:sp>
        <p:sp>
          <p:nvSpPr>
            <p:cNvPr id="22" name="TextBox 21"/>
            <p:cNvSpPr txBox="1"/>
            <p:nvPr/>
          </p:nvSpPr>
          <p:spPr>
            <a:xfrm rot="21373733">
              <a:off x="2152191" y="2871724"/>
              <a:ext cx="3866191" cy="127250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E8387B"/>
                  </a:solidFill>
                  <a:effectLst>
                    <a:outerShdw blurRad="38100" dist="38100" dir="2700000" algn="tl">
                      <a:srgbClr val="000000">
                        <a:alpha val="43137"/>
                      </a:srgbClr>
                    </a:outerShdw>
                  </a:effectLst>
                  <a:uLnTx/>
                  <a:uFillTx/>
                  <a:latin typeface="#9Slide05 Angelline" pitchFamily="2" charset="0"/>
                  <a:ea typeface="Cambria" panose="02040503050406030204" pitchFamily="18" charset="0"/>
                  <a:cs typeface="+mn-cs"/>
                </a:rPr>
                <a:t>Trò chơi</a:t>
              </a:r>
              <a:endParaRPr kumimoji="0" lang="vi-VN" sz="4400" b="1" i="0" u="none" strike="noStrike" kern="1200" cap="none" spc="0" normalizeH="0" baseline="0" noProof="0">
                <a:ln>
                  <a:noFill/>
                </a:ln>
                <a:solidFill>
                  <a:srgbClr val="E8387B"/>
                </a:solidFill>
                <a:effectLst>
                  <a:outerShdw blurRad="38100" dist="38100" dir="2700000" algn="tl">
                    <a:srgbClr val="000000">
                      <a:alpha val="43137"/>
                    </a:srgbClr>
                  </a:outerShdw>
                </a:effectLst>
                <a:uLnTx/>
                <a:uFillTx/>
                <a:latin typeface="#9Slide05 Angelline" pitchFamily="2" charset="0"/>
                <a:ea typeface="Cambria" panose="02040503050406030204" pitchFamily="18" charset="0"/>
                <a:cs typeface="+mn-cs"/>
              </a:endParaRPr>
            </a:p>
          </p:txBody>
        </p:sp>
      </p:grpSp>
      <p:pic>
        <p:nvPicPr>
          <p:cNvPr id="23" name="Picture 22"/>
          <p:cNvPicPr>
            <a:picLocks noChangeAspect="1"/>
          </p:cNvPicPr>
          <p:nvPr/>
        </p:nvPicPr>
        <p:blipFill>
          <a:blip r:embed="rId15" cstate="print">
            <a:extLst>
              <a:ext uri="{BEBA8EAE-BF5A-486C-A8C5-ECC9F3942E4B}">
                <a14:imgProps xmlns:a14="http://schemas.microsoft.com/office/drawing/2010/main">
                  <a14:imgLayer r:embed="rId16">
                    <a14:imgEffect>
                      <a14:colorTemperature colorTemp="112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18623462" flipH="1">
            <a:off x="9977338" y="844594"/>
            <a:ext cx="1707951" cy="1534136"/>
          </a:xfrm>
          <a:prstGeom prst="rect">
            <a:avLst/>
          </a:prstGeom>
        </p:spPr>
      </p:pic>
      <p:pic>
        <p:nvPicPr>
          <p:cNvPr id="24" name="Picture 23"/>
          <p:cNvPicPr>
            <a:picLocks noChangeAspect="1"/>
          </p:cNvPicPr>
          <p:nvPr/>
        </p:nvPicPr>
        <p:blipFill>
          <a:blip r:embed="rId17" cstate="print">
            <a:extLst>
              <a:ext uri="{BEBA8EAE-BF5A-486C-A8C5-ECC9F3942E4B}">
                <a14:imgProps xmlns:a14="http://schemas.microsoft.com/office/drawing/2010/main">
                  <a14:imgLayer r:embed="rId18">
                    <a14:imgEffect>
                      <a14:colorTemperature colorTemp="5900"/>
                    </a14:imgEffect>
                    <a14:imgEffect>
                      <a14:saturation sat="400000"/>
                    </a14:imgEffect>
                  </a14:imgLayer>
                </a14:imgProps>
              </a:ext>
              <a:ext uri="{28A0092B-C50C-407E-A947-70E740481C1C}">
                <a14:useLocalDpi xmlns:a14="http://schemas.microsoft.com/office/drawing/2010/main" val="0"/>
              </a:ext>
            </a:extLst>
          </a:blip>
          <a:stretch>
            <a:fillRect/>
          </a:stretch>
        </p:blipFill>
        <p:spPr>
          <a:xfrm rot="856028" flipH="1">
            <a:off x="1637648" y="1591182"/>
            <a:ext cx="1604381" cy="12758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ppt_x</p:attrName>
                                        </p:attrNameLst>
                                      </p:cBhvr>
                                      <p:tavLst>
                                        <p:tav tm="0">
                                          <p:val>
                                            <p:strVal val="#ppt_x"/>
                                          </p:val>
                                        </p:tav>
                                        <p:tav tm="100000">
                                          <p:val>
                                            <p:strVal val="#ppt_x"/>
                                          </p:val>
                                        </p:tav>
                                      </p:tavLst>
                                    </p:anim>
                                    <p:anim calcmode="lin" valueType="num">
                                      <p:cBhvr>
                                        <p:cTn id="9" dur="1800" decel="100000" fill="hold"/>
                                        <p:tgtEl>
                                          <p:spTgt spid="16"/>
                                        </p:tgtEl>
                                        <p:attrNameLst>
                                          <p:attrName>ppt_y</p:attrName>
                                        </p:attrNameLst>
                                      </p:cBhvr>
                                      <p:tavLst>
                                        <p:tav tm="0">
                                          <p:val>
                                            <p:strVal val="#ppt_y+1"/>
                                          </p:val>
                                        </p:tav>
                                        <p:tav tm="100000">
                                          <p:val>
                                            <p:strVal val="#ppt_y-.03"/>
                                          </p:val>
                                        </p:tav>
                                      </p:tavLst>
                                    </p:anim>
                                    <p:anim calcmode="lin" valueType="num">
                                      <p:cBhvr>
                                        <p:cTn id="10" dur="1" accel="100000" fill="hold">
                                          <p:stCondLst>
                                            <p:cond delay="1999"/>
                                          </p:stCondLst>
                                        </p:cTn>
                                        <p:tgtEl>
                                          <p:spTgt spid="1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anim calcmode="lin" valueType="num">
                                      <p:cBhvr>
                                        <p:cTn id="14" dur="2000" fill="hold"/>
                                        <p:tgtEl>
                                          <p:spTgt spid="15"/>
                                        </p:tgtEl>
                                        <p:attrNameLst>
                                          <p:attrName>ppt_x</p:attrName>
                                        </p:attrNameLst>
                                      </p:cBhvr>
                                      <p:tavLst>
                                        <p:tav tm="0">
                                          <p:val>
                                            <p:strVal val="#ppt_x"/>
                                          </p:val>
                                        </p:tav>
                                        <p:tav tm="100000">
                                          <p:val>
                                            <p:strVal val="#ppt_x"/>
                                          </p:val>
                                        </p:tav>
                                      </p:tavLst>
                                    </p:anim>
                                    <p:anim calcmode="lin" valueType="num">
                                      <p:cBhvr>
                                        <p:cTn id="15" dur="1800" decel="100000" fill="hold"/>
                                        <p:tgtEl>
                                          <p:spTgt spid="15"/>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anim calcmode="lin" valueType="num">
                                      <p:cBhvr>
                                        <p:cTn id="20" dur="2000" fill="hold"/>
                                        <p:tgtEl>
                                          <p:spTgt spid="17"/>
                                        </p:tgtEl>
                                        <p:attrNameLst>
                                          <p:attrName>ppt_x</p:attrName>
                                        </p:attrNameLst>
                                      </p:cBhvr>
                                      <p:tavLst>
                                        <p:tav tm="0">
                                          <p:val>
                                            <p:strVal val="#ppt_x"/>
                                          </p:val>
                                        </p:tav>
                                        <p:tav tm="100000">
                                          <p:val>
                                            <p:strVal val="#ppt_x"/>
                                          </p:val>
                                        </p:tav>
                                      </p:tavLst>
                                    </p:anim>
                                    <p:anim calcmode="lin" valueType="num">
                                      <p:cBhvr>
                                        <p:cTn id="21" dur="1800" decel="100000" fill="hold"/>
                                        <p:tgtEl>
                                          <p:spTgt spid="17"/>
                                        </p:tgtEl>
                                        <p:attrNameLst>
                                          <p:attrName>ppt_y</p:attrName>
                                        </p:attrNameLst>
                                      </p:cBhvr>
                                      <p:tavLst>
                                        <p:tav tm="0">
                                          <p:val>
                                            <p:strVal val="#ppt_y+1"/>
                                          </p:val>
                                        </p:tav>
                                        <p:tav tm="100000">
                                          <p:val>
                                            <p:strVal val="#ppt_y-.03"/>
                                          </p:val>
                                        </p:tav>
                                      </p:tavLst>
                                    </p:anim>
                                    <p:anim calcmode="lin" valueType="num">
                                      <p:cBhvr>
                                        <p:cTn id="22" dur="1" accel="100000" fill="hold">
                                          <p:stCondLst>
                                            <p:cond delay="1999"/>
                                          </p:stCondLst>
                                        </p:cTn>
                                        <p:tgtEl>
                                          <p:spTgt spid="17"/>
                                        </p:tgtEl>
                                        <p:attrNameLst>
                                          <p:attrName>ppt_y</p:attrName>
                                        </p:attrNameLst>
                                      </p:cBhvr>
                                      <p:tavLst>
                                        <p:tav tm="0">
                                          <p:val>
                                            <p:strVal val="#ppt_y-.03"/>
                                          </p:val>
                                        </p:tav>
                                        <p:tav tm="100000">
                                          <p:val>
                                            <p:strVal val="#ppt_y"/>
                                          </p:val>
                                        </p:tav>
                                      </p:tavLst>
                                    </p:anim>
                                  </p:childTnLst>
                                </p:cTn>
                              </p:par>
                              <p:par>
                                <p:cTn id="23" presetID="32" presetClass="emph" presetSubtype="0" fill="hold" nodeType="withEffect">
                                  <p:stCondLst>
                                    <p:cond delay="0"/>
                                  </p:stCondLst>
                                  <p:childTnLst>
                                    <p:animRot by="120000">
                                      <p:cBhvr>
                                        <p:cTn id="24" dur="200" fill="hold">
                                          <p:stCondLst>
                                            <p:cond delay="0"/>
                                          </p:stCondLst>
                                        </p:cTn>
                                        <p:tgtEl>
                                          <p:spTgt spid="16"/>
                                        </p:tgtEl>
                                        <p:attrNameLst>
                                          <p:attrName>r</p:attrName>
                                        </p:attrNameLst>
                                      </p:cBhvr>
                                    </p:animRot>
                                    <p:animRot by="-240000">
                                      <p:cBhvr>
                                        <p:cTn id="25" dur="400" fill="hold">
                                          <p:stCondLst>
                                            <p:cond delay="400"/>
                                          </p:stCondLst>
                                        </p:cTn>
                                        <p:tgtEl>
                                          <p:spTgt spid="16"/>
                                        </p:tgtEl>
                                        <p:attrNameLst>
                                          <p:attrName>r</p:attrName>
                                        </p:attrNameLst>
                                      </p:cBhvr>
                                    </p:animRot>
                                    <p:animRot by="240000">
                                      <p:cBhvr>
                                        <p:cTn id="26" dur="400" fill="hold">
                                          <p:stCondLst>
                                            <p:cond delay="800"/>
                                          </p:stCondLst>
                                        </p:cTn>
                                        <p:tgtEl>
                                          <p:spTgt spid="16"/>
                                        </p:tgtEl>
                                        <p:attrNameLst>
                                          <p:attrName>r</p:attrName>
                                        </p:attrNameLst>
                                      </p:cBhvr>
                                    </p:animRot>
                                    <p:animRot by="-240000">
                                      <p:cBhvr>
                                        <p:cTn id="27" dur="400" fill="hold">
                                          <p:stCondLst>
                                            <p:cond delay="1200"/>
                                          </p:stCondLst>
                                        </p:cTn>
                                        <p:tgtEl>
                                          <p:spTgt spid="16"/>
                                        </p:tgtEl>
                                        <p:attrNameLst>
                                          <p:attrName>r</p:attrName>
                                        </p:attrNameLst>
                                      </p:cBhvr>
                                    </p:animRot>
                                    <p:animRot by="120000">
                                      <p:cBhvr>
                                        <p:cTn id="28" dur="400" fill="hold">
                                          <p:stCondLst>
                                            <p:cond delay="1600"/>
                                          </p:stCondLst>
                                        </p:cTn>
                                        <p:tgtEl>
                                          <p:spTgt spid="16"/>
                                        </p:tgtEl>
                                        <p:attrNameLst>
                                          <p:attrName>r</p:attrName>
                                        </p:attrNameLst>
                                      </p:cBhvr>
                                    </p:animRot>
                                  </p:childTnLst>
                                </p:cTn>
                              </p:par>
                              <p:par>
                                <p:cTn id="29" presetID="32" presetClass="emph" presetSubtype="0" fill="hold" nodeType="withEffect">
                                  <p:stCondLst>
                                    <p:cond delay="0"/>
                                  </p:stCondLst>
                                  <p:childTnLst>
                                    <p:animRot by="120000">
                                      <p:cBhvr>
                                        <p:cTn id="30" dur="200" fill="hold">
                                          <p:stCondLst>
                                            <p:cond delay="0"/>
                                          </p:stCondLst>
                                        </p:cTn>
                                        <p:tgtEl>
                                          <p:spTgt spid="17"/>
                                        </p:tgtEl>
                                        <p:attrNameLst>
                                          <p:attrName>r</p:attrName>
                                        </p:attrNameLst>
                                      </p:cBhvr>
                                    </p:animRot>
                                    <p:animRot by="-240000">
                                      <p:cBhvr>
                                        <p:cTn id="31" dur="400" fill="hold">
                                          <p:stCondLst>
                                            <p:cond delay="400"/>
                                          </p:stCondLst>
                                        </p:cTn>
                                        <p:tgtEl>
                                          <p:spTgt spid="17"/>
                                        </p:tgtEl>
                                        <p:attrNameLst>
                                          <p:attrName>r</p:attrName>
                                        </p:attrNameLst>
                                      </p:cBhvr>
                                    </p:animRot>
                                    <p:animRot by="240000">
                                      <p:cBhvr>
                                        <p:cTn id="32" dur="400" fill="hold">
                                          <p:stCondLst>
                                            <p:cond delay="800"/>
                                          </p:stCondLst>
                                        </p:cTn>
                                        <p:tgtEl>
                                          <p:spTgt spid="17"/>
                                        </p:tgtEl>
                                        <p:attrNameLst>
                                          <p:attrName>r</p:attrName>
                                        </p:attrNameLst>
                                      </p:cBhvr>
                                    </p:animRot>
                                    <p:animRot by="-240000">
                                      <p:cBhvr>
                                        <p:cTn id="33" dur="400" fill="hold">
                                          <p:stCondLst>
                                            <p:cond delay="1200"/>
                                          </p:stCondLst>
                                        </p:cTn>
                                        <p:tgtEl>
                                          <p:spTgt spid="17"/>
                                        </p:tgtEl>
                                        <p:attrNameLst>
                                          <p:attrName>r</p:attrName>
                                        </p:attrNameLst>
                                      </p:cBhvr>
                                    </p:animRot>
                                    <p:animRot by="120000">
                                      <p:cBhvr>
                                        <p:cTn id="34" dur="400" fill="hold">
                                          <p:stCondLst>
                                            <p:cond delay="1600"/>
                                          </p:stCondLst>
                                        </p:cTn>
                                        <p:tgtEl>
                                          <p:spTgt spid="17"/>
                                        </p:tgtEl>
                                        <p:attrNameLst>
                                          <p:attrName>r</p:attrName>
                                        </p:attrNameLst>
                                      </p:cBhvr>
                                    </p:animRot>
                                  </p:childTnLst>
                                </p:cTn>
                              </p:par>
                            </p:childTnLst>
                          </p:cTn>
                        </p:par>
                        <p:par>
                          <p:cTn id="35" fill="hold">
                            <p:stCondLst>
                              <p:cond delay="2000"/>
                            </p:stCondLst>
                            <p:childTnLst>
                              <p:par>
                                <p:cTn id="36" presetID="50" presetClass="entr" presetSubtype="0" decel="10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1000" fill="hold"/>
                                        <p:tgtEl>
                                          <p:spTgt spid="19"/>
                                        </p:tgtEl>
                                        <p:attrNameLst>
                                          <p:attrName>ppt_w</p:attrName>
                                        </p:attrNameLst>
                                      </p:cBhvr>
                                      <p:tavLst>
                                        <p:tav tm="0">
                                          <p:val>
                                            <p:strVal val="#ppt_w+.3"/>
                                          </p:val>
                                        </p:tav>
                                        <p:tav tm="100000">
                                          <p:val>
                                            <p:strVal val="#ppt_w"/>
                                          </p:val>
                                        </p:tav>
                                      </p:tavLst>
                                    </p:anim>
                                    <p:anim calcmode="lin" valueType="num">
                                      <p:cBhvr>
                                        <p:cTn id="39" dur="1000" fill="hold"/>
                                        <p:tgtEl>
                                          <p:spTgt spid="19"/>
                                        </p:tgtEl>
                                        <p:attrNameLst>
                                          <p:attrName>ppt_h</p:attrName>
                                        </p:attrNameLst>
                                      </p:cBhvr>
                                      <p:tavLst>
                                        <p:tav tm="0">
                                          <p:val>
                                            <p:strVal val="#ppt_h"/>
                                          </p:val>
                                        </p:tav>
                                        <p:tav tm="100000">
                                          <p:val>
                                            <p:strVal val="#ppt_h"/>
                                          </p:val>
                                        </p:tav>
                                      </p:tavLst>
                                    </p:anim>
                                    <p:animEffect transition="in" filter="fade">
                                      <p:cBhvr>
                                        <p:cTn id="40" dur="1000"/>
                                        <p:tgtEl>
                                          <p:spTgt spid="19"/>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3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ppt_w</p:attrName>
                                        </p:attrNameLst>
                                      </p:cBhvr>
                                      <p:tavLst>
                                        <p:tav tm="0">
                                          <p:val>
                                            <p:fltVal val="0"/>
                                          </p:val>
                                        </p:tav>
                                        <p:tav tm="100000">
                                          <p:val>
                                            <p:strVal val="#ppt_w"/>
                                          </p:val>
                                        </p:tav>
                                      </p:tavLst>
                                    </p:anim>
                                    <p:anim calcmode="lin" valueType="num">
                                      <p:cBhvr>
                                        <p:cTn id="50" dur="1000" fill="hold"/>
                                        <p:tgtEl>
                                          <p:spTgt spid="24"/>
                                        </p:tgtEl>
                                        <p:attrNameLst>
                                          <p:attrName>ppt_h</p:attrName>
                                        </p:attrNameLst>
                                      </p:cBhvr>
                                      <p:tavLst>
                                        <p:tav tm="0">
                                          <p:val>
                                            <p:fltVal val="0"/>
                                          </p:val>
                                        </p:tav>
                                        <p:tav tm="100000">
                                          <p:val>
                                            <p:strVal val="#ppt_h"/>
                                          </p:val>
                                        </p:tav>
                                      </p:tavLst>
                                    </p:anim>
                                    <p:anim calcmode="lin" valueType="num">
                                      <p:cBhvr>
                                        <p:cTn id="51" dur="1000" fill="hold"/>
                                        <p:tgtEl>
                                          <p:spTgt spid="24"/>
                                        </p:tgtEl>
                                        <p:attrNameLst>
                                          <p:attrName>style.rotation</p:attrName>
                                        </p:attrNameLst>
                                      </p:cBhvr>
                                      <p:tavLst>
                                        <p:tav tm="0">
                                          <p:val>
                                            <p:fltVal val="90"/>
                                          </p:val>
                                        </p:tav>
                                        <p:tav tm="100000">
                                          <p:val>
                                            <p:fltVal val="0"/>
                                          </p:val>
                                        </p:tav>
                                      </p:tavLst>
                                    </p:anim>
                                    <p:animEffect transition="in" filter="fade">
                                      <p:cBhvr>
                                        <p:cTn id="52" dur="1000"/>
                                        <p:tgtEl>
                                          <p:spTgt spid="24"/>
                                        </p:tgtEl>
                                      </p:cBhvr>
                                    </p:animEffect>
                                  </p:childTnLst>
                                </p:cTn>
                              </p:par>
                              <p:par>
                                <p:cTn id="53" presetID="3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15"/>
                    </p:tgtEl>
                  </p:cond>
                </p:stCondLst>
                <p:endSync evt="end" delay="0">
                  <p:rtn val="all"/>
                </p:endSync>
                <p:childTnLst>
                  <p:par>
                    <p:cTn id="60" fill="hold">
                      <p:stCondLst>
                        <p:cond delay="0"/>
                      </p:stCondLst>
                      <p:childTnLst>
                        <p:par>
                          <p:cTn id="61" fill="hold">
                            <p:stCondLst>
                              <p:cond delay="0"/>
                            </p:stCondLst>
                            <p:childTnLst>
                              <p:par>
                                <p:cTn id="62" presetID="53" presetClass="exit" presetSubtype="32" fill="hold" nodeType="clickEffect">
                                  <p:stCondLst>
                                    <p:cond delay="0"/>
                                  </p:stCondLst>
                                  <p:childTnLst>
                                    <p:anim calcmode="lin" valueType="num">
                                      <p:cBhvr>
                                        <p:cTn id="63" dur="500"/>
                                        <p:tgtEl>
                                          <p:spTgt spid="15"/>
                                        </p:tgtEl>
                                        <p:attrNameLst>
                                          <p:attrName>ppt_w</p:attrName>
                                        </p:attrNameLst>
                                      </p:cBhvr>
                                      <p:tavLst>
                                        <p:tav tm="0">
                                          <p:val>
                                            <p:strVal val="ppt_w"/>
                                          </p:val>
                                        </p:tav>
                                        <p:tav tm="100000">
                                          <p:val>
                                            <p:fltVal val="0"/>
                                          </p:val>
                                        </p:tav>
                                      </p:tavLst>
                                    </p:anim>
                                    <p:anim calcmode="lin" valueType="num">
                                      <p:cBhvr>
                                        <p:cTn id="64" dur="500"/>
                                        <p:tgtEl>
                                          <p:spTgt spid="15"/>
                                        </p:tgtEl>
                                        <p:attrNameLst>
                                          <p:attrName>ppt_h</p:attrName>
                                        </p:attrNameLst>
                                      </p:cBhvr>
                                      <p:tavLst>
                                        <p:tav tm="0">
                                          <p:val>
                                            <p:strVal val="ppt_h"/>
                                          </p:val>
                                        </p:tav>
                                        <p:tav tm="100000">
                                          <p:val>
                                            <p:fltVal val="0"/>
                                          </p:val>
                                        </p:tav>
                                      </p:tavLst>
                                    </p:anim>
                                    <p:animEffect transition="out" filter="fade">
                                      <p:cBhvr>
                                        <p:cTn id="65" dur="500"/>
                                        <p:tgtEl>
                                          <p:spTgt spid="15"/>
                                        </p:tgtEl>
                                      </p:cBhvr>
                                    </p:animEffect>
                                    <p:set>
                                      <p:cBhvr>
                                        <p:cTn id="66"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67" restart="whenNotActive" fill="hold" evtFilter="cancelBubble" nodeType="interactiveSeq">
                <p:stCondLst>
                  <p:cond evt="onClick" delay="0">
                    <p:tgtEl>
                      <p:spTgt spid="16"/>
                    </p:tgtEl>
                  </p:cond>
                </p:stCondLst>
                <p:endSync evt="end" delay="0">
                  <p:rtn val="all"/>
                </p:endSync>
                <p:childTnLst>
                  <p:par>
                    <p:cTn id="68" fill="hold">
                      <p:stCondLst>
                        <p:cond delay="0"/>
                      </p:stCondLst>
                      <p:childTnLst>
                        <p:par>
                          <p:cTn id="69" fill="hold">
                            <p:stCondLst>
                              <p:cond delay="0"/>
                            </p:stCondLst>
                            <p:childTnLst>
                              <p:par>
                                <p:cTn id="70" presetID="53" presetClass="exit" presetSubtype="32" fill="hold" nodeType="clickEffect">
                                  <p:stCondLst>
                                    <p:cond delay="0"/>
                                  </p:stCondLst>
                                  <p:childTnLst>
                                    <p:anim calcmode="lin" valueType="num">
                                      <p:cBhvr>
                                        <p:cTn id="71" dur="500"/>
                                        <p:tgtEl>
                                          <p:spTgt spid="16"/>
                                        </p:tgtEl>
                                        <p:attrNameLst>
                                          <p:attrName>ppt_w</p:attrName>
                                        </p:attrNameLst>
                                      </p:cBhvr>
                                      <p:tavLst>
                                        <p:tav tm="0">
                                          <p:val>
                                            <p:strVal val="ppt_w"/>
                                          </p:val>
                                        </p:tav>
                                        <p:tav tm="100000">
                                          <p:val>
                                            <p:fltVal val="0"/>
                                          </p:val>
                                        </p:tav>
                                      </p:tavLst>
                                    </p:anim>
                                    <p:anim calcmode="lin" valueType="num">
                                      <p:cBhvr>
                                        <p:cTn id="72" dur="500"/>
                                        <p:tgtEl>
                                          <p:spTgt spid="16"/>
                                        </p:tgtEl>
                                        <p:attrNameLst>
                                          <p:attrName>ppt_h</p:attrName>
                                        </p:attrNameLst>
                                      </p:cBhvr>
                                      <p:tavLst>
                                        <p:tav tm="0">
                                          <p:val>
                                            <p:strVal val="ppt_h"/>
                                          </p:val>
                                        </p:tav>
                                        <p:tav tm="100000">
                                          <p:val>
                                            <p:fltVal val="0"/>
                                          </p:val>
                                        </p:tav>
                                      </p:tavLst>
                                    </p:anim>
                                    <p:animEffect transition="out" filter="fade">
                                      <p:cBhvr>
                                        <p:cTn id="73" dur="500"/>
                                        <p:tgtEl>
                                          <p:spTgt spid="16"/>
                                        </p:tgtEl>
                                      </p:cBhvr>
                                    </p:animEffect>
                                    <p:set>
                                      <p:cBhvr>
                                        <p:cTn id="74"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75" restart="whenNotActive" fill="hold" evtFilter="cancelBubble" nodeType="interactiveSeq">
                <p:stCondLst>
                  <p:cond evt="onClick" delay="0">
                    <p:tgtEl>
                      <p:spTgt spid="17"/>
                    </p:tgtEl>
                  </p:cond>
                </p:stCondLst>
                <p:endSync evt="end" delay="0">
                  <p:rtn val="all"/>
                </p:endSync>
                <p:childTnLst>
                  <p:par>
                    <p:cTn id="76" fill="hold">
                      <p:stCondLst>
                        <p:cond delay="0"/>
                      </p:stCondLst>
                      <p:childTnLst>
                        <p:par>
                          <p:cTn id="77" fill="hold">
                            <p:stCondLst>
                              <p:cond delay="0"/>
                            </p:stCondLst>
                            <p:childTnLst>
                              <p:par>
                                <p:cTn id="78" presetID="53" presetClass="exit" presetSubtype="32" fill="hold" nodeType="clickEffect">
                                  <p:stCondLst>
                                    <p:cond delay="0"/>
                                  </p:stCondLst>
                                  <p:childTnLst>
                                    <p:anim calcmode="lin" valueType="num">
                                      <p:cBhvr>
                                        <p:cTn id="79" dur="500"/>
                                        <p:tgtEl>
                                          <p:spTgt spid="17"/>
                                        </p:tgtEl>
                                        <p:attrNameLst>
                                          <p:attrName>ppt_w</p:attrName>
                                        </p:attrNameLst>
                                      </p:cBhvr>
                                      <p:tavLst>
                                        <p:tav tm="0">
                                          <p:val>
                                            <p:strVal val="ppt_w"/>
                                          </p:val>
                                        </p:tav>
                                        <p:tav tm="100000">
                                          <p:val>
                                            <p:fltVal val="0"/>
                                          </p:val>
                                        </p:tav>
                                      </p:tavLst>
                                    </p:anim>
                                    <p:anim calcmode="lin" valueType="num">
                                      <p:cBhvr>
                                        <p:cTn id="80" dur="500"/>
                                        <p:tgtEl>
                                          <p:spTgt spid="17"/>
                                        </p:tgtEl>
                                        <p:attrNameLst>
                                          <p:attrName>ppt_h</p:attrName>
                                        </p:attrNameLst>
                                      </p:cBhvr>
                                      <p:tavLst>
                                        <p:tav tm="0">
                                          <p:val>
                                            <p:strVal val="ppt_h"/>
                                          </p:val>
                                        </p:tav>
                                        <p:tav tm="100000">
                                          <p:val>
                                            <p:fltVal val="0"/>
                                          </p:val>
                                        </p:tav>
                                      </p:tavLst>
                                    </p:anim>
                                    <p:animEffect transition="out" filter="fade">
                                      <p:cBhvr>
                                        <p:cTn id="81" dur="500"/>
                                        <p:tgtEl>
                                          <p:spTgt spid="17"/>
                                        </p:tgtEl>
                                      </p:cBhvr>
                                    </p:animEffect>
                                    <p:set>
                                      <p:cBhvr>
                                        <p:cTn id="82"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 name="Group 214"/>
          <p:cNvGrpSpPr/>
          <p:nvPr/>
        </p:nvGrpSpPr>
        <p:grpSpPr>
          <a:xfrm>
            <a:off x="37857" y="150873"/>
            <a:ext cx="11550801" cy="2481393"/>
            <a:chOff x="37857" y="150873"/>
            <a:chExt cx="11550801" cy="2481393"/>
          </a:xfrm>
        </p:grpSpPr>
        <p:sp>
          <p:nvSpPr>
            <p:cNvPr id="14" name="Rectangle 13"/>
            <p:cNvSpPr/>
            <p:nvPr/>
          </p:nvSpPr>
          <p:spPr>
            <a:xfrm>
              <a:off x="232657" y="345838"/>
              <a:ext cx="10845349" cy="1719865"/>
            </a:xfrm>
            <a:prstGeom prst="rect">
              <a:avLst/>
            </a:prstGeom>
            <a:solidFill>
              <a:srgbClr val="92D05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913023" y="538679"/>
              <a:ext cx="10675635" cy="1464231"/>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Từ nào sau đây chỉ hành động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bảo vệ cây?</a:t>
              </a:r>
            </a:p>
          </p:txBody>
        </p:sp>
        <p:pic>
          <p:nvPicPr>
            <p:cNvPr id="16" name="Picture 15">
              <a:hlinkClick r:id="rId5" action="ppaction://hlinksldjump"/>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7857" y="150873"/>
              <a:ext cx="2164532" cy="2481393"/>
            </a:xfrm>
            <a:prstGeom prst="rect">
              <a:avLst/>
            </a:prstGeom>
          </p:spPr>
        </p:pic>
      </p:grpSp>
      <p:grpSp>
        <p:nvGrpSpPr>
          <p:cNvPr id="211" name="Group 210"/>
          <p:cNvGrpSpPr/>
          <p:nvPr/>
        </p:nvGrpSpPr>
        <p:grpSpPr>
          <a:xfrm>
            <a:off x="285195" y="3826939"/>
            <a:ext cx="8546543" cy="1364750"/>
            <a:chOff x="2098496" y="3659454"/>
            <a:chExt cx="8546543" cy="1198789"/>
          </a:xfrm>
        </p:grpSpPr>
        <p:sp>
          <p:nvSpPr>
            <p:cNvPr id="205" name="Rectangle: Rounded Corners 204"/>
            <p:cNvSpPr/>
            <p:nvPr/>
          </p:nvSpPr>
          <p:spPr>
            <a:xfrm>
              <a:off x="2228688" y="3801319"/>
              <a:ext cx="8416351" cy="1056924"/>
            </a:xfrm>
            <a:custGeom>
              <a:avLst/>
              <a:gdLst>
                <a:gd name="connsiteX0" fmla="*/ 0 w 8416351"/>
                <a:gd name="connsiteY0" fmla="*/ 200545 h 1203245"/>
                <a:gd name="connsiteX1" fmla="*/ 200545 w 8416351"/>
                <a:gd name="connsiteY1" fmla="*/ 0 h 1203245"/>
                <a:gd name="connsiteX2" fmla="*/ 8215806 w 8416351"/>
                <a:gd name="connsiteY2" fmla="*/ 0 h 1203245"/>
                <a:gd name="connsiteX3" fmla="*/ 8416351 w 8416351"/>
                <a:gd name="connsiteY3" fmla="*/ 200545 h 1203245"/>
                <a:gd name="connsiteX4" fmla="*/ 8416351 w 8416351"/>
                <a:gd name="connsiteY4" fmla="*/ 1002700 h 1203245"/>
                <a:gd name="connsiteX5" fmla="*/ 8215806 w 8416351"/>
                <a:gd name="connsiteY5" fmla="*/ 1203245 h 1203245"/>
                <a:gd name="connsiteX6" fmla="*/ 200545 w 8416351"/>
                <a:gd name="connsiteY6" fmla="*/ 1203245 h 1203245"/>
                <a:gd name="connsiteX7" fmla="*/ 0 w 8416351"/>
                <a:gd name="connsiteY7" fmla="*/ 1002700 h 1203245"/>
                <a:gd name="connsiteX8" fmla="*/ 0 w 8416351"/>
                <a:gd name="connsiteY8" fmla="*/ 200545 h 120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03245" fill="none" extrusionOk="0">
                  <a:moveTo>
                    <a:pt x="0" y="200545"/>
                  </a:moveTo>
                  <a:cubicBezTo>
                    <a:pt x="11317" y="100170"/>
                    <a:pt x="100813" y="15647"/>
                    <a:pt x="200545" y="0"/>
                  </a:cubicBezTo>
                  <a:cubicBezTo>
                    <a:pt x="1310580" y="-168267"/>
                    <a:pt x="6610222" y="-42953"/>
                    <a:pt x="8215806" y="0"/>
                  </a:cubicBezTo>
                  <a:cubicBezTo>
                    <a:pt x="8332673" y="6933"/>
                    <a:pt x="8415557" y="79034"/>
                    <a:pt x="8416351" y="200545"/>
                  </a:cubicBezTo>
                  <a:cubicBezTo>
                    <a:pt x="8482900" y="382253"/>
                    <a:pt x="8398304" y="840802"/>
                    <a:pt x="8416351" y="1002700"/>
                  </a:cubicBezTo>
                  <a:cubicBezTo>
                    <a:pt x="8423245" y="1106976"/>
                    <a:pt x="8329599" y="1209970"/>
                    <a:pt x="8215806" y="1203245"/>
                  </a:cubicBezTo>
                  <a:cubicBezTo>
                    <a:pt x="5784481" y="1271470"/>
                    <a:pt x="2658875" y="1214121"/>
                    <a:pt x="200545" y="1203245"/>
                  </a:cubicBezTo>
                  <a:cubicBezTo>
                    <a:pt x="97788" y="1216048"/>
                    <a:pt x="19273" y="1103536"/>
                    <a:pt x="0" y="1002700"/>
                  </a:cubicBezTo>
                  <a:cubicBezTo>
                    <a:pt x="70116" y="847516"/>
                    <a:pt x="49867" y="537823"/>
                    <a:pt x="0" y="200545"/>
                  </a:cubicBezTo>
                  <a:close/>
                </a:path>
                <a:path w="8416351" h="1203245" stroke="0" extrusionOk="0">
                  <a:moveTo>
                    <a:pt x="0" y="200545"/>
                  </a:moveTo>
                  <a:cubicBezTo>
                    <a:pt x="-355" y="88224"/>
                    <a:pt x="86910" y="6834"/>
                    <a:pt x="200545" y="0"/>
                  </a:cubicBezTo>
                  <a:cubicBezTo>
                    <a:pt x="3235141" y="163917"/>
                    <a:pt x="5079937" y="128764"/>
                    <a:pt x="8215806" y="0"/>
                  </a:cubicBezTo>
                  <a:cubicBezTo>
                    <a:pt x="8336787" y="6823"/>
                    <a:pt x="8421644" y="110003"/>
                    <a:pt x="8416351" y="200545"/>
                  </a:cubicBezTo>
                  <a:cubicBezTo>
                    <a:pt x="8354968" y="361033"/>
                    <a:pt x="8414708" y="769446"/>
                    <a:pt x="8416351" y="1002700"/>
                  </a:cubicBezTo>
                  <a:cubicBezTo>
                    <a:pt x="8408984" y="1127211"/>
                    <a:pt x="8326624" y="1207344"/>
                    <a:pt x="8215806" y="1203245"/>
                  </a:cubicBezTo>
                  <a:cubicBezTo>
                    <a:pt x="4288151" y="1181263"/>
                    <a:pt x="1736999" y="1128357"/>
                    <a:pt x="200545" y="1203245"/>
                  </a:cubicBezTo>
                  <a:cubicBezTo>
                    <a:pt x="102528" y="1198292"/>
                    <a:pt x="-5713" y="1123430"/>
                    <a:pt x="0" y="1002700"/>
                  </a:cubicBezTo>
                  <a:cubicBezTo>
                    <a:pt x="-14894" y="761389"/>
                    <a:pt x="66567" y="550091"/>
                    <a:pt x="0" y="200545"/>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4" name="Google Shape;282;p27"/>
            <p:cNvGrpSpPr/>
            <p:nvPr/>
          </p:nvGrpSpPr>
          <p:grpSpPr>
            <a:xfrm rot="-488383">
              <a:off x="2098496" y="3659454"/>
              <a:ext cx="1094690" cy="1171482"/>
              <a:chOff x="2769810" y="1396779"/>
              <a:chExt cx="508124" cy="605419"/>
            </a:xfrm>
          </p:grpSpPr>
          <p:sp>
            <p:nvSpPr>
              <p:cNvPr id="165" name="Google Shape;283;p27"/>
              <p:cNvSpPr/>
              <p:nvPr/>
            </p:nvSpPr>
            <p:spPr>
              <a:xfrm>
                <a:off x="2769810" y="1396779"/>
                <a:ext cx="508124" cy="605419"/>
              </a:xfrm>
              <a:custGeom>
                <a:avLst/>
                <a:gdLst/>
                <a:ahLst/>
                <a:cxnLst/>
                <a:rect l="l" t="t" r="r" b="b"/>
                <a:pathLst>
                  <a:path w="11526" h="13733" extrusionOk="0">
                    <a:moveTo>
                      <a:pt x="6561" y="3755"/>
                    </a:moveTo>
                    <a:cubicBezTo>
                      <a:pt x="7763" y="3755"/>
                      <a:pt x="8239" y="4243"/>
                      <a:pt x="8239" y="5076"/>
                    </a:cubicBezTo>
                    <a:cubicBezTo>
                      <a:pt x="8239" y="5922"/>
                      <a:pt x="7763" y="6422"/>
                      <a:pt x="6561" y="6422"/>
                    </a:cubicBezTo>
                    <a:lnTo>
                      <a:pt x="4536" y="6422"/>
                    </a:lnTo>
                    <a:lnTo>
                      <a:pt x="4536" y="3755"/>
                    </a:lnTo>
                    <a:close/>
                    <a:moveTo>
                      <a:pt x="6703" y="8636"/>
                    </a:moveTo>
                    <a:cubicBezTo>
                      <a:pt x="7811" y="8636"/>
                      <a:pt x="8525" y="9077"/>
                      <a:pt x="8525" y="10053"/>
                    </a:cubicBezTo>
                    <a:cubicBezTo>
                      <a:pt x="8525" y="11089"/>
                      <a:pt x="7870" y="11518"/>
                      <a:pt x="6703" y="11518"/>
                    </a:cubicBezTo>
                    <a:lnTo>
                      <a:pt x="4536" y="11518"/>
                    </a:lnTo>
                    <a:lnTo>
                      <a:pt x="4536" y="8636"/>
                    </a:lnTo>
                    <a:close/>
                    <a:moveTo>
                      <a:pt x="2279" y="0"/>
                    </a:moveTo>
                    <a:cubicBezTo>
                      <a:pt x="2117" y="0"/>
                      <a:pt x="1951" y="32"/>
                      <a:pt x="1786" y="100"/>
                    </a:cubicBezTo>
                    <a:cubicBezTo>
                      <a:pt x="834" y="492"/>
                      <a:pt x="726" y="1790"/>
                      <a:pt x="1584" y="2350"/>
                    </a:cubicBezTo>
                    <a:cubicBezTo>
                      <a:pt x="1536" y="2528"/>
                      <a:pt x="1500" y="2719"/>
                      <a:pt x="1500" y="2909"/>
                    </a:cubicBezTo>
                    <a:lnTo>
                      <a:pt x="1500" y="10768"/>
                    </a:lnTo>
                    <a:cubicBezTo>
                      <a:pt x="1358" y="10672"/>
                      <a:pt x="1179" y="10625"/>
                      <a:pt x="1012" y="10625"/>
                    </a:cubicBezTo>
                    <a:cubicBezTo>
                      <a:pt x="417" y="10637"/>
                      <a:pt x="0" y="11208"/>
                      <a:pt x="179" y="11768"/>
                    </a:cubicBezTo>
                    <a:cubicBezTo>
                      <a:pt x="295" y="12167"/>
                      <a:pt x="650" y="12409"/>
                      <a:pt x="1024" y="12409"/>
                    </a:cubicBezTo>
                    <a:cubicBezTo>
                      <a:pt x="1185" y="12409"/>
                      <a:pt x="1350" y="12365"/>
                      <a:pt x="1500" y="12268"/>
                    </a:cubicBezTo>
                    <a:lnTo>
                      <a:pt x="1500" y="12363"/>
                    </a:lnTo>
                    <a:cubicBezTo>
                      <a:pt x="1500" y="13256"/>
                      <a:pt x="1989" y="13732"/>
                      <a:pt x="2882" y="13732"/>
                    </a:cubicBezTo>
                    <a:lnTo>
                      <a:pt x="7132" y="13732"/>
                    </a:lnTo>
                    <a:cubicBezTo>
                      <a:pt x="9894" y="13732"/>
                      <a:pt x="11525" y="12303"/>
                      <a:pt x="11525" y="10089"/>
                    </a:cubicBezTo>
                    <a:cubicBezTo>
                      <a:pt x="11514" y="8529"/>
                      <a:pt x="10406" y="7600"/>
                      <a:pt x="8978" y="7339"/>
                    </a:cubicBezTo>
                    <a:lnTo>
                      <a:pt x="8978" y="7291"/>
                    </a:lnTo>
                    <a:cubicBezTo>
                      <a:pt x="10478" y="6827"/>
                      <a:pt x="11133" y="5838"/>
                      <a:pt x="11133" y="4588"/>
                    </a:cubicBezTo>
                    <a:cubicBezTo>
                      <a:pt x="11144" y="3790"/>
                      <a:pt x="10811" y="3017"/>
                      <a:pt x="10216" y="2481"/>
                    </a:cubicBezTo>
                    <a:cubicBezTo>
                      <a:pt x="11192" y="2147"/>
                      <a:pt x="11383" y="838"/>
                      <a:pt x="10537" y="242"/>
                    </a:cubicBezTo>
                    <a:cubicBezTo>
                      <a:pt x="10306" y="80"/>
                      <a:pt x="10051" y="6"/>
                      <a:pt x="9802" y="6"/>
                    </a:cubicBezTo>
                    <a:cubicBezTo>
                      <a:pt x="9141" y="6"/>
                      <a:pt x="8525" y="526"/>
                      <a:pt x="8525" y="1278"/>
                    </a:cubicBezTo>
                    <a:cubicBezTo>
                      <a:pt x="8525" y="1421"/>
                      <a:pt x="8549" y="1552"/>
                      <a:pt x="8597" y="1683"/>
                    </a:cubicBezTo>
                    <a:cubicBezTo>
                      <a:pt x="8144" y="1588"/>
                      <a:pt x="7668" y="1540"/>
                      <a:pt x="7203" y="1540"/>
                    </a:cubicBezTo>
                    <a:lnTo>
                      <a:pt x="3524" y="1540"/>
                    </a:lnTo>
                    <a:cubicBezTo>
                      <a:pt x="3702" y="713"/>
                      <a:pt x="3049" y="0"/>
                      <a:pt x="2279" y="0"/>
                    </a:cubicBezTo>
                    <a:close/>
                  </a:path>
                </a:pathLst>
              </a:custGeom>
              <a:solidFill>
                <a:srgbClr val="DD89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6" name="Google Shape;284;p27"/>
              <p:cNvSpPr/>
              <p:nvPr/>
            </p:nvSpPr>
            <p:spPr>
              <a:xfrm>
                <a:off x="2828046" y="1421599"/>
                <a:ext cx="73534" cy="63438"/>
              </a:xfrm>
              <a:custGeom>
                <a:avLst/>
                <a:gdLst/>
                <a:ahLst/>
                <a:cxnLst/>
                <a:rect l="l" t="t" r="r" b="b"/>
                <a:pathLst>
                  <a:path w="1668" h="1439" extrusionOk="0">
                    <a:moveTo>
                      <a:pt x="953" y="1"/>
                    </a:moveTo>
                    <a:cubicBezTo>
                      <a:pt x="322" y="1"/>
                      <a:pt x="1" y="775"/>
                      <a:pt x="453" y="1227"/>
                    </a:cubicBezTo>
                    <a:cubicBezTo>
                      <a:pt x="599" y="1373"/>
                      <a:pt x="778" y="1439"/>
                      <a:pt x="952" y="1439"/>
                    </a:cubicBezTo>
                    <a:cubicBezTo>
                      <a:pt x="1318" y="1439"/>
                      <a:pt x="1668" y="1151"/>
                      <a:pt x="1668" y="715"/>
                    </a:cubicBezTo>
                    <a:cubicBezTo>
                      <a:pt x="1668" y="322"/>
                      <a:pt x="1346" y="1"/>
                      <a:pt x="953"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7" name="Google Shape;285;p27"/>
              <p:cNvSpPr/>
              <p:nvPr/>
            </p:nvSpPr>
            <p:spPr>
              <a:xfrm>
                <a:off x="3159786" y="1421599"/>
                <a:ext cx="73534" cy="63218"/>
              </a:xfrm>
              <a:custGeom>
                <a:avLst/>
                <a:gdLst/>
                <a:ahLst/>
                <a:cxnLst/>
                <a:rect l="l" t="t" r="r" b="b"/>
                <a:pathLst>
                  <a:path w="1668" h="1434" extrusionOk="0">
                    <a:moveTo>
                      <a:pt x="953" y="1"/>
                    </a:moveTo>
                    <a:cubicBezTo>
                      <a:pt x="310" y="1"/>
                      <a:pt x="1" y="775"/>
                      <a:pt x="441" y="1227"/>
                    </a:cubicBezTo>
                    <a:cubicBezTo>
                      <a:pt x="587" y="1369"/>
                      <a:pt x="766" y="1433"/>
                      <a:pt x="942" y="1433"/>
                    </a:cubicBezTo>
                    <a:cubicBezTo>
                      <a:pt x="1312" y="1433"/>
                      <a:pt x="1667" y="1151"/>
                      <a:pt x="1667" y="715"/>
                    </a:cubicBezTo>
                    <a:cubicBezTo>
                      <a:pt x="1667" y="322"/>
                      <a:pt x="1346" y="1"/>
                      <a:pt x="953"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8" name="Google Shape;286;p27"/>
              <p:cNvSpPr/>
              <p:nvPr/>
            </p:nvSpPr>
            <p:spPr>
              <a:xfrm>
                <a:off x="2860581" y="1494559"/>
                <a:ext cx="392136" cy="477705"/>
              </a:xfrm>
              <a:custGeom>
                <a:avLst/>
                <a:gdLst/>
                <a:ahLst/>
                <a:cxnLst/>
                <a:rect l="l" t="t" r="r" b="b"/>
                <a:pathLst>
                  <a:path w="8895" h="10836" extrusionOk="0">
                    <a:moveTo>
                      <a:pt x="4537" y="1120"/>
                    </a:moveTo>
                    <a:cubicBezTo>
                      <a:pt x="5621" y="1120"/>
                      <a:pt x="6561" y="1644"/>
                      <a:pt x="6502" y="3156"/>
                    </a:cubicBezTo>
                    <a:cubicBezTo>
                      <a:pt x="6478" y="3894"/>
                      <a:pt x="5609" y="4597"/>
                      <a:pt x="4537" y="4597"/>
                    </a:cubicBezTo>
                    <a:lnTo>
                      <a:pt x="2168" y="4597"/>
                    </a:lnTo>
                    <a:lnTo>
                      <a:pt x="2168" y="1120"/>
                    </a:lnTo>
                    <a:close/>
                    <a:moveTo>
                      <a:pt x="4621" y="6109"/>
                    </a:moveTo>
                    <a:cubicBezTo>
                      <a:pt x="5609" y="6109"/>
                      <a:pt x="6680" y="6347"/>
                      <a:pt x="6680" y="7764"/>
                    </a:cubicBezTo>
                    <a:cubicBezTo>
                      <a:pt x="6680" y="9431"/>
                      <a:pt x="5621" y="9633"/>
                      <a:pt x="4597" y="9633"/>
                    </a:cubicBezTo>
                    <a:lnTo>
                      <a:pt x="2168" y="9633"/>
                    </a:lnTo>
                    <a:lnTo>
                      <a:pt x="2192" y="6109"/>
                    </a:lnTo>
                    <a:close/>
                    <a:moveTo>
                      <a:pt x="1215" y="1"/>
                    </a:moveTo>
                    <a:cubicBezTo>
                      <a:pt x="430" y="1"/>
                      <a:pt x="1" y="429"/>
                      <a:pt x="1" y="1227"/>
                    </a:cubicBezTo>
                    <a:lnTo>
                      <a:pt x="1" y="9621"/>
                    </a:lnTo>
                    <a:cubicBezTo>
                      <a:pt x="1" y="10407"/>
                      <a:pt x="430" y="10836"/>
                      <a:pt x="1215" y="10836"/>
                    </a:cubicBezTo>
                    <a:lnTo>
                      <a:pt x="4990" y="10836"/>
                    </a:lnTo>
                    <a:cubicBezTo>
                      <a:pt x="7442" y="10836"/>
                      <a:pt x="8895" y="9562"/>
                      <a:pt x="8895" y="7597"/>
                    </a:cubicBezTo>
                    <a:cubicBezTo>
                      <a:pt x="8895" y="6216"/>
                      <a:pt x="7919" y="5382"/>
                      <a:pt x="6645" y="5156"/>
                    </a:cubicBezTo>
                    <a:lnTo>
                      <a:pt x="6645" y="5109"/>
                    </a:lnTo>
                    <a:cubicBezTo>
                      <a:pt x="7978" y="4692"/>
                      <a:pt x="8550" y="3823"/>
                      <a:pt x="8550" y="2715"/>
                    </a:cubicBezTo>
                    <a:cubicBezTo>
                      <a:pt x="8550" y="1156"/>
                      <a:pt x="7359" y="1"/>
                      <a:pt x="5061" y="1"/>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9" name="Google Shape;287;p27"/>
              <p:cNvSpPr/>
              <p:nvPr/>
            </p:nvSpPr>
            <p:spPr>
              <a:xfrm>
                <a:off x="2929354" y="1508225"/>
                <a:ext cx="42057" cy="35841"/>
              </a:xfrm>
              <a:custGeom>
                <a:avLst/>
                <a:gdLst/>
                <a:ahLst/>
                <a:cxnLst/>
                <a:rect l="l" t="t" r="r" b="b"/>
                <a:pathLst>
                  <a:path w="954" h="813" extrusionOk="0">
                    <a:moveTo>
                      <a:pt x="548" y="0"/>
                    </a:moveTo>
                    <a:cubicBezTo>
                      <a:pt x="191" y="0"/>
                      <a:pt x="1" y="441"/>
                      <a:pt x="263" y="691"/>
                    </a:cubicBezTo>
                    <a:cubicBezTo>
                      <a:pt x="343" y="775"/>
                      <a:pt x="444" y="813"/>
                      <a:pt x="543" y="813"/>
                    </a:cubicBezTo>
                    <a:cubicBezTo>
                      <a:pt x="751" y="813"/>
                      <a:pt x="953" y="647"/>
                      <a:pt x="953" y="405"/>
                    </a:cubicBezTo>
                    <a:cubicBezTo>
                      <a:pt x="953" y="179"/>
                      <a:pt x="775" y="0"/>
                      <a:pt x="54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0" name="Google Shape;288;p27"/>
              <p:cNvSpPr/>
              <p:nvPr/>
            </p:nvSpPr>
            <p:spPr>
              <a:xfrm>
                <a:off x="3105209" y="1508225"/>
                <a:ext cx="42013" cy="35841"/>
              </a:xfrm>
              <a:custGeom>
                <a:avLst/>
                <a:gdLst/>
                <a:ahLst/>
                <a:cxnLst/>
                <a:rect l="l" t="t" r="r" b="b"/>
                <a:pathLst>
                  <a:path w="953" h="813" extrusionOk="0">
                    <a:moveTo>
                      <a:pt x="548" y="0"/>
                    </a:moveTo>
                    <a:cubicBezTo>
                      <a:pt x="191" y="0"/>
                      <a:pt x="0" y="441"/>
                      <a:pt x="262" y="691"/>
                    </a:cubicBezTo>
                    <a:cubicBezTo>
                      <a:pt x="343" y="775"/>
                      <a:pt x="443" y="813"/>
                      <a:pt x="542" y="813"/>
                    </a:cubicBezTo>
                    <a:cubicBezTo>
                      <a:pt x="750" y="813"/>
                      <a:pt x="953" y="647"/>
                      <a:pt x="953" y="405"/>
                    </a:cubicBezTo>
                    <a:cubicBezTo>
                      <a:pt x="953" y="179"/>
                      <a:pt x="774" y="0"/>
                      <a:pt x="54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1" name="Google Shape;289;p27"/>
              <p:cNvSpPr/>
              <p:nvPr/>
            </p:nvSpPr>
            <p:spPr>
              <a:xfrm>
                <a:off x="3021756" y="1509284"/>
                <a:ext cx="43732" cy="31521"/>
              </a:xfrm>
              <a:custGeom>
                <a:avLst/>
                <a:gdLst/>
                <a:ahLst/>
                <a:cxnLst/>
                <a:rect l="l" t="t" r="r" b="b"/>
                <a:pathLst>
                  <a:path w="992" h="715" extrusionOk="0">
                    <a:moveTo>
                      <a:pt x="465" y="0"/>
                    </a:moveTo>
                    <a:cubicBezTo>
                      <a:pt x="429" y="0"/>
                      <a:pt x="405" y="12"/>
                      <a:pt x="393" y="36"/>
                    </a:cubicBezTo>
                    <a:lnTo>
                      <a:pt x="36" y="560"/>
                    </a:lnTo>
                    <a:cubicBezTo>
                      <a:pt x="0" y="607"/>
                      <a:pt x="12" y="667"/>
                      <a:pt x="60" y="703"/>
                    </a:cubicBezTo>
                    <a:cubicBezTo>
                      <a:pt x="72" y="715"/>
                      <a:pt x="95" y="715"/>
                      <a:pt x="107" y="715"/>
                    </a:cubicBezTo>
                    <a:cubicBezTo>
                      <a:pt x="143" y="715"/>
                      <a:pt x="179" y="703"/>
                      <a:pt x="203" y="667"/>
                    </a:cubicBezTo>
                    <a:lnTo>
                      <a:pt x="476" y="262"/>
                    </a:lnTo>
                    <a:lnTo>
                      <a:pt x="786" y="679"/>
                    </a:lnTo>
                    <a:cubicBezTo>
                      <a:pt x="798" y="702"/>
                      <a:pt x="818" y="712"/>
                      <a:pt x="840" y="712"/>
                    </a:cubicBezTo>
                    <a:cubicBezTo>
                      <a:pt x="906" y="712"/>
                      <a:pt x="992" y="623"/>
                      <a:pt x="929" y="560"/>
                    </a:cubicBezTo>
                    <a:lnTo>
                      <a:pt x="548" y="36"/>
                    </a:lnTo>
                    <a:cubicBezTo>
                      <a:pt x="524" y="12"/>
                      <a:pt x="500" y="0"/>
                      <a:pt x="465"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2" name="Google Shape;290;p27"/>
              <p:cNvSpPr/>
              <p:nvPr/>
            </p:nvSpPr>
            <p:spPr>
              <a:xfrm>
                <a:off x="2882139" y="1536572"/>
                <a:ext cx="65643" cy="37825"/>
              </a:xfrm>
              <a:custGeom>
                <a:avLst/>
                <a:gdLst/>
                <a:ahLst/>
                <a:cxnLst/>
                <a:rect l="l" t="t" r="r" b="b"/>
                <a:pathLst>
                  <a:path w="1489" h="858" extrusionOk="0">
                    <a:moveTo>
                      <a:pt x="738" y="0"/>
                    </a:moveTo>
                    <a:cubicBezTo>
                      <a:pt x="334" y="0"/>
                      <a:pt x="0" y="191"/>
                      <a:pt x="0" y="429"/>
                    </a:cubicBezTo>
                    <a:cubicBezTo>
                      <a:pt x="0" y="667"/>
                      <a:pt x="334" y="858"/>
                      <a:pt x="738" y="858"/>
                    </a:cubicBezTo>
                    <a:cubicBezTo>
                      <a:pt x="1155" y="858"/>
                      <a:pt x="1488" y="667"/>
                      <a:pt x="1488" y="429"/>
                    </a:cubicBezTo>
                    <a:cubicBezTo>
                      <a:pt x="1488" y="191"/>
                      <a:pt x="1155" y="0"/>
                      <a:pt x="738"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3" name="Google Shape;291;p27"/>
              <p:cNvSpPr/>
              <p:nvPr/>
            </p:nvSpPr>
            <p:spPr>
              <a:xfrm>
                <a:off x="3136156" y="1536572"/>
                <a:ext cx="65687" cy="37825"/>
              </a:xfrm>
              <a:custGeom>
                <a:avLst/>
                <a:gdLst/>
                <a:ahLst/>
                <a:cxnLst/>
                <a:rect l="l" t="t" r="r" b="b"/>
                <a:pathLst>
                  <a:path w="1490" h="858" extrusionOk="0">
                    <a:moveTo>
                      <a:pt x="751" y="0"/>
                    </a:moveTo>
                    <a:cubicBezTo>
                      <a:pt x="334" y="0"/>
                      <a:pt x="1" y="191"/>
                      <a:pt x="1" y="429"/>
                    </a:cubicBezTo>
                    <a:cubicBezTo>
                      <a:pt x="1" y="667"/>
                      <a:pt x="334" y="858"/>
                      <a:pt x="751" y="858"/>
                    </a:cubicBezTo>
                    <a:cubicBezTo>
                      <a:pt x="1156" y="858"/>
                      <a:pt x="1489" y="667"/>
                      <a:pt x="1489" y="429"/>
                    </a:cubicBezTo>
                    <a:cubicBezTo>
                      <a:pt x="1489" y="191"/>
                      <a:pt x="1156" y="0"/>
                      <a:pt x="751"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4" name="Google Shape;292;p27"/>
              <p:cNvSpPr/>
              <p:nvPr/>
            </p:nvSpPr>
            <p:spPr>
              <a:xfrm>
                <a:off x="2975555" y="1646255"/>
                <a:ext cx="133357" cy="80147"/>
              </a:xfrm>
              <a:custGeom>
                <a:avLst/>
                <a:gdLst/>
                <a:ahLst/>
                <a:cxnLst/>
                <a:rect l="l" t="t" r="r" b="b"/>
                <a:pathLst>
                  <a:path w="3025" h="1818" extrusionOk="0">
                    <a:moveTo>
                      <a:pt x="317" y="1"/>
                    </a:moveTo>
                    <a:cubicBezTo>
                      <a:pt x="221" y="1"/>
                      <a:pt x="143" y="77"/>
                      <a:pt x="84" y="239"/>
                    </a:cubicBezTo>
                    <a:cubicBezTo>
                      <a:pt x="0" y="465"/>
                      <a:pt x="203" y="918"/>
                      <a:pt x="203" y="918"/>
                    </a:cubicBezTo>
                    <a:cubicBezTo>
                      <a:pt x="203" y="918"/>
                      <a:pt x="12" y="1441"/>
                      <a:pt x="84" y="1584"/>
                    </a:cubicBezTo>
                    <a:cubicBezTo>
                      <a:pt x="139" y="1704"/>
                      <a:pt x="231" y="1817"/>
                      <a:pt x="341" y="1817"/>
                    </a:cubicBezTo>
                    <a:cubicBezTo>
                      <a:pt x="373" y="1817"/>
                      <a:pt x="406" y="1808"/>
                      <a:pt x="441" y="1787"/>
                    </a:cubicBezTo>
                    <a:lnTo>
                      <a:pt x="1251" y="1322"/>
                    </a:lnTo>
                    <a:cubicBezTo>
                      <a:pt x="1335" y="1345"/>
                      <a:pt x="1422" y="1357"/>
                      <a:pt x="1509" y="1357"/>
                    </a:cubicBezTo>
                    <a:cubicBezTo>
                      <a:pt x="1606" y="1357"/>
                      <a:pt x="1704" y="1342"/>
                      <a:pt x="1798" y="1310"/>
                    </a:cubicBezTo>
                    <a:lnTo>
                      <a:pt x="2644" y="1787"/>
                    </a:lnTo>
                    <a:cubicBezTo>
                      <a:pt x="2680" y="1806"/>
                      <a:pt x="2718" y="1815"/>
                      <a:pt x="2755" y="1815"/>
                    </a:cubicBezTo>
                    <a:cubicBezTo>
                      <a:pt x="2873" y="1815"/>
                      <a:pt x="2980" y="1721"/>
                      <a:pt x="2989" y="1584"/>
                    </a:cubicBezTo>
                    <a:cubicBezTo>
                      <a:pt x="3025" y="1418"/>
                      <a:pt x="2894" y="918"/>
                      <a:pt x="2894" y="918"/>
                    </a:cubicBezTo>
                    <a:cubicBezTo>
                      <a:pt x="2941" y="691"/>
                      <a:pt x="2977" y="465"/>
                      <a:pt x="2989" y="239"/>
                    </a:cubicBezTo>
                    <a:cubicBezTo>
                      <a:pt x="2989" y="102"/>
                      <a:pt x="2878" y="8"/>
                      <a:pt x="2756" y="8"/>
                    </a:cubicBezTo>
                    <a:cubicBezTo>
                      <a:pt x="2719" y="8"/>
                      <a:pt x="2680" y="17"/>
                      <a:pt x="2644" y="36"/>
                    </a:cubicBezTo>
                    <a:lnTo>
                      <a:pt x="1810" y="525"/>
                    </a:lnTo>
                    <a:cubicBezTo>
                      <a:pt x="1766" y="454"/>
                      <a:pt x="1635" y="418"/>
                      <a:pt x="1508" y="418"/>
                    </a:cubicBezTo>
                    <a:cubicBezTo>
                      <a:pt x="1397" y="418"/>
                      <a:pt x="1288" y="446"/>
                      <a:pt x="1239" y="501"/>
                    </a:cubicBezTo>
                    <a:lnTo>
                      <a:pt x="441" y="36"/>
                    </a:lnTo>
                    <a:cubicBezTo>
                      <a:pt x="397" y="13"/>
                      <a:pt x="356" y="1"/>
                      <a:pt x="317"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07" name="TextBox 206"/>
            <p:cNvSpPr txBox="1"/>
            <p:nvPr/>
          </p:nvSpPr>
          <p:spPr>
            <a:xfrm>
              <a:off x="3877639" y="3935286"/>
              <a:ext cx="5306047" cy="868323"/>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cs"/>
                </a:rPr>
                <a:t>Bẻ ngọn</a:t>
              </a:r>
            </a:p>
          </p:txBody>
        </p:sp>
      </p:grpSp>
      <p:grpSp>
        <p:nvGrpSpPr>
          <p:cNvPr id="210" name="Group 209"/>
          <p:cNvGrpSpPr/>
          <p:nvPr/>
        </p:nvGrpSpPr>
        <p:grpSpPr>
          <a:xfrm>
            <a:off x="2808020" y="2130585"/>
            <a:ext cx="8819884" cy="1507248"/>
            <a:chOff x="1861723" y="2134893"/>
            <a:chExt cx="8819884" cy="1270717"/>
          </a:xfrm>
        </p:grpSpPr>
        <p:sp>
          <p:nvSpPr>
            <p:cNvPr id="204" name="Rectangle: Rounded Corners 203"/>
            <p:cNvSpPr/>
            <p:nvPr/>
          </p:nvSpPr>
          <p:spPr>
            <a:xfrm>
              <a:off x="2265256" y="2348686"/>
              <a:ext cx="8416351" cy="1056924"/>
            </a:xfrm>
            <a:custGeom>
              <a:avLst/>
              <a:gdLst>
                <a:gd name="connsiteX0" fmla="*/ 0 w 8416351"/>
                <a:gd name="connsiteY0" fmla="*/ 208948 h 1253660"/>
                <a:gd name="connsiteX1" fmla="*/ 208948 w 8416351"/>
                <a:gd name="connsiteY1" fmla="*/ 0 h 1253660"/>
                <a:gd name="connsiteX2" fmla="*/ 8207403 w 8416351"/>
                <a:gd name="connsiteY2" fmla="*/ 0 h 1253660"/>
                <a:gd name="connsiteX3" fmla="*/ 8416351 w 8416351"/>
                <a:gd name="connsiteY3" fmla="*/ 208948 h 1253660"/>
                <a:gd name="connsiteX4" fmla="*/ 8416351 w 8416351"/>
                <a:gd name="connsiteY4" fmla="*/ 1044712 h 1253660"/>
                <a:gd name="connsiteX5" fmla="*/ 8207403 w 8416351"/>
                <a:gd name="connsiteY5" fmla="*/ 1253660 h 1253660"/>
                <a:gd name="connsiteX6" fmla="*/ 208948 w 8416351"/>
                <a:gd name="connsiteY6" fmla="*/ 1253660 h 1253660"/>
                <a:gd name="connsiteX7" fmla="*/ 0 w 8416351"/>
                <a:gd name="connsiteY7" fmla="*/ 1044712 h 1253660"/>
                <a:gd name="connsiteX8" fmla="*/ 0 w 8416351"/>
                <a:gd name="connsiteY8" fmla="*/ 208948 h 12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53660" fill="none" extrusionOk="0">
                  <a:moveTo>
                    <a:pt x="0" y="208948"/>
                  </a:moveTo>
                  <a:cubicBezTo>
                    <a:pt x="11930" y="104495"/>
                    <a:pt x="95838" y="3248"/>
                    <a:pt x="208948" y="0"/>
                  </a:cubicBezTo>
                  <a:cubicBezTo>
                    <a:pt x="1875741" y="-168267"/>
                    <a:pt x="6462809" y="-42953"/>
                    <a:pt x="8207403" y="0"/>
                  </a:cubicBezTo>
                  <a:cubicBezTo>
                    <a:pt x="8331519" y="9893"/>
                    <a:pt x="8416174" y="91148"/>
                    <a:pt x="8416351" y="208948"/>
                  </a:cubicBezTo>
                  <a:cubicBezTo>
                    <a:pt x="8486237" y="507311"/>
                    <a:pt x="8403140" y="783545"/>
                    <a:pt x="8416351" y="1044712"/>
                  </a:cubicBezTo>
                  <a:cubicBezTo>
                    <a:pt x="8421059" y="1155684"/>
                    <a:pt x="8325511" y="1259664"/>
                    <a:pt x="8207403" y="1253660"/>
                  </a:cubicBezTo>
                  <a:cubicBezTo>
                    <a:pt x="4594137" y="1321885"/>
                    <a:pt x="2497538" y="1264536"/>
                    <a:pt x="208948" y="1253660"/>
                  </a:cubicBezTo>
                  <a:cubicBezTo>
                    <a:pt x="95530" y="1256830"/>
                    <a:pt x="1685" y="1159244"/>
                    <a:pt x="0" y="1044712"/>
                  </a:cubicBezTo>
                  <a:cubicBezTo>
                    <a:pt x="-69408" y="748449"/>
                    <a:pt x="25058" y="544132"/>
                    <a:pt x="0" y="208948"/>
                  </a:cubicBezTo>
                  <a:close/>
                </a:path>
                <a:path w="8416351" h="1253660" stroke="0" extrusionOk="0">
                  <a:moveTo>
                    <a:pt x="0" y="208948"/>
                  </a:moveTo>
                  <a:cubicBezTo>
                    <a:pt x="-2130" y="84165"/>
                    <a:pt x="85251" y="19711"/>
                    <a:pt x="208948" y="0"/>
                  </a:cubicBezTo>
                  <a:cubicBezTo>
                    <a:pt x="2193649" y="163917"/>
                    <a:pt x="6203537" y="128764"/>
                    <a:pt x="8207403" y="0"/>
                  </a:cubicBezTo>
                  <a:cubicBezTo>
                    <a:pt x="8326175" y="2251"/>
                    <a:pt x="8419880" y="107029"/>
                    <a:pt x="8416351" y="208948"/>
                  </a:cubicBezTo>
                  <a:cubicBezTo>
                    <a:pt x="8477311" y="326824"/>
                    <a:pt x="8428267" y="900263"/>
                    <a:pt x="8416351" y="1044712"/>
                  </a:cubicBezTo>
                  <a:cubicBezTo>
                    <a:pt x="8411551" y="1169072"/>
                    <a:pt x="8322952" y="1264021"/>
                    <a:pt x="8207403" y="1253660"/>
                  </a:cubicBezTo>
                  <a:cubicBezTo>
                    <a:pt x="5268663" y="1231678"/>
                    <a:pt x="3087723" y="1178772"/>
                    <a:pt x="208948" y="1253660"/>
                  </a:cubicBezTo>
                  <a:cubicBezTo>
                    <a:pt x="100446" y="1250979"/>
                    <a:pt x="-6548" y="1171542"/>
                    <a:pt x="0" y="1044712"/>
                  </a:cubicBezTo>
                  <a:cubicBezTo>
                    <a:pt x="-68952" y="887445"/>
                    <a:pt x="65287" y="566815"/>
                    <a:pt x="0" y="208948"/>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3" name="Google Shape;438;p31"/>
            <p:cNvGrpSpPr/>
            <p:nvPr/>
          </p:nvGrpSpPr>
          <p:grpSpPr>
            <a:xfrm>
              <a:off x="1861723" y="2134893"/>
              <a:ext cx="1371125" cy="1248645"/>
              <a:chOff x="1702688" y="1359262"/>
              <a:chExt cx="519674" cy="648887"/>
            </a:xfrm>
          </p:grpSpPr>
          <p:sp>
            <p:nvSpPr>
              <p:cNvPr id="134" name="Google Shape;439;p31"/>
              <p:cNvSpPr/>
              <p:nvPr/>
            </p:nvSpPr>
            <p:spPr>
              <a:xfrm>
                <a:off x="1702688" y="1792926"/>
                <a:ext cx="73402" cy="71197"/>
              </a:xfrm>
              <a:custGeom>
                <a:avLst/>
                <a:gdLst/>
                <a:ahLst/>
                <a:cxnLst/>
                <a:rect l="l" t="t" r="r" b="b"/>
                <a:pathLst>
                  <a:path w="1665" h="1615" extrusionOk="0">
                    <a:moveTo>
                      <a:pt x="399" y="0"/>
                    </a:moveTo>
                    <a:cubicBezTo>
                      <a:pt x="389" y="0"/>
                      <a:pt x="379" y="3"/>
                      <a:pt x="370" y="8"/>
                    </a:cubicBezTo>
                    <a:cubicBezTo>
                      <a:pt x="346" y="19"/>
                      <a:pt x="334" y="55"/>
                      <a:pt x="346" y="79"/>
                    </a:cubicBezTo>
                    <a:lnTo>
                      <a:pt x="477" y="317"/>
                    </a:lnTo>
                    <a:cubicBezTo>
                      <a:pt x="429" y="341"/>
                      <a:pt x="394" y="389"/>
                      <a:pt x="370" y="436"/>
                    </a:cubicBezTo>
                    <a:lnTo>
                      <a:pt x="72" y="424"/>
                    </a:lnTo>
                    <a:cubicBezTo>
                      <a:pt x="13" y="424"/>
                      <a:pt x="1" y="508"/>
                      <a:pt x="60" y="519"/>
                    </a:cubicBezTo>
                    <a:lnTo>
                      <a:pt x="346" y="543"/>
                    </a:lnTo>
                    <a:cubicBezTo>
                      <a:pt x="334" y="579"/>
                      <a:pt x="334" y="615"/>
                      <a:pt x="346" y="650"/>
                    </a:cubicBezTo>
                    <a:cubicBezTo>
                      <a:pt x="377" y="785"/>
                      <a:pt x="507" y="884"/>
                      <a:pt x="650" y="884"/>
                    </a:cubicBezTo>
                    <a:cubicBezTo>
                      <a:pt x="672" y="884"/>
                      <a:pt x="693" y="881"/>
                      <a:pt x="715" y="877"/>
                    </a:cubicBezTo>
                    <a:cubicBezTo>
                      <a:pt x="715" y="877"/>
                      <a:pt x="715" y="889"/>
                      <a:pt x="715" y="900"/>
                    </a:cubicBezTo>
                    <a:cubicBezTo>
                      <a:pt x="376" y="1017"/>
                      <a:pt x="499" y="1483"/>
                      <a:pt x="799" y="1483"/>
                    </a:cubicBezTo>
                    <a:cubicBezTo>
                      <a:pt x="836" y="1483"/>
                      <a:pt x="876" y="1476"/>
                      <a:pt x="918" y="1460"/>
                    </a:cubicBezTo>
                    <a:cubicBezTo>
                      <a:pt x="965" y="1448"/>
                      <a:pt x="1025" y="1424"/>
                      <a:pt x="1060" y="1377"/>
                    </a:cubicBezTo>
                    <a:lnTo>
                      <a:pt x="1334" y="1603"/>
                    </a:lnTo>
                    <a:cubicBezTo>
                      <a:pt x="1346" y="1603"/>
                      <a:pt x="1358" y="1615"/>
                      <a:pt x="1370" y="1615"/>
                    </a:cubicBezTo>
                    <a:cubicBezTo>
                      <a:pt x="1382" y="1615"/>
                      <a:pt x="1394" y="1603"/>
                      <a:pt x="1406" y="1591"/>
                    </a:cubicBezTo>
                    <a:cubicBezTo>
                      <a:pt x="1418" y="1579"/>
                      <a:pt x="1418" y="1543"/>
                      <a:pt x="1406" y="1531"/>
                    </a:cubicBezTo>
                    <a:lnTo>
                      <a:pt x="1120" y="1293"/>
                    </a:lnTo>
                    <a:cubicBezTo>
                      <a:pt x="1132" y="1281"/>
                      <a:pt x="1132" y="1258"/>
                      <a:pt x="1144" y="1246"/>
                    </a:cubicBezTo>
                    <a:lnTo>
                      <a:pt x="1525" y="1305"/>
                    </a:lnTo>
                    <a:lnTo>
                      <a:pt x="1537" y="1305"/>
                    </a:lnTo>
                    <a:cubicBezTo>
                      <a:pt x="1561" y="1305"/>
                      <a:pt x="1572" y="1293"/>
                      <a:pt x="1584" y="1270"/>
                    </a:cubicBezTo>
                    <a:cubicBezTo>
                      <a:pt x="1584" y="1246"/>
                      <a:pt x="1572" y="1222"/>
                      <a:pt x="1537" y="1210"/>
                    </a:cubicBezTo>
                    <a:lnTo>
                      <a:pt x="1144" y="1150"/>
                    </a:lnTo>
                    <a:cubicBezTo>
                      <a:pt x="1144" y="1127"/>
                      <a:pt x="1144" y="1115"/>
                      <a:pt x="1144" y="1103"/>
                    </a:cubicBezTo>
                    <a:cubicBezTo>
                      <a:pt x="1144" y="1067"/>
                      <a:pt x="1132" y="1043"/>
                      <a:pt x="1108" y="1020"/>
                    </a:cubicBezTo>
                    <a:cubicBezTo>
                      <a:pt x="1144" y="996"/>
                      <a:pt x="1168" y="960"/>
                      <a:pt x="1180" y="924"/>
                    </a:cubicBezTo>
                    <a:lnTo>
                      <a:pt x="1537" y="1031"/>
                    </a:lnTo>
                    <a:lnTo>
                      <a:pt x="1561" y="1031"/>
                    </a:lnTo>
                    <a:cubicBezTo>
                      <a:pt x="1572" y="1031"/>
                      <a:pt x="1596" y="1020"/>
                      <a:pt x="1596" y="1008"/>
                    </a:cubicBezTo>
                    <a:cubicBezTo>
                      <a:pt x="1608" y="984"/>
                      <a:pt x="1596" y="948"/>
                      <a:pt x="1572" y="948"/>
                    </a:cubicBezTo>
                    <a:lnTo>
                      <a:pt x="1191" y="829"/>
                    </a:lnTo>
                    <a:cubicBezTo>
                      <a:pt x="1191" y="817"/>
                      <a:pt x="1191" y="793"/>
                      <a:pt x="1191" y="781"/>
                    </a:cubicBezTo>
                    <a:lnTo>
                      <a:pt x="1608" y="698"/>
                    </a:lnTo>
                    <a:cubicBezTo>
                      <a:pt x="1664" y="687"/>
                      <a:pt x="1646" y="602"/>
                      <a:pt x="1594" y="602"/>
                    </a:cubicBezTo>
                    <a:cubicBezTo>
                      <a:pt x="1591" y="602"/>
                      <a:pt x="1588" y="602"/>
                      <a:pt x="1584" y="603"/>
                    </a:cubicBezTo>
                    <a:lnTo>
                      <a:pt x="1180" y="698"/>
                    </a:lnTo>
                    <a:cubicBezTo>
                      <a:pt x="1168" y="698"/>
                      <a:pt x="1168" y="698"/>
                      <a:pt x="1156" y="710"/>
                    </a:cubicBezTo>
                    <a:lnTo>
                      <a:pt x="1310" y="484"/>
                    </a:lnTo>
                    <a:cubicBezTo>
                      <a:pt x="1328" y="450"/>
                      <a:pt x="1302" y="422"/>
                      <a:pt x="1273" y="422"/>
                    </a:cubicBezTo>
                    <a:cubicBezTo>
                      <a:pt x="1261" y="422"/>
                      <a:pt x="1249" y="426"/>
                      <a:pt x="1239" y="436"/>
                    </a:cubicBezTo>
                    <a:lnTo>
                      <a:pt x="1096" y="650"/>
                    </a:lnTo>
                    <a:cubicBezTo>
                      <a:pt x="1049" y="615"/>
                      <a:pt x="1001" y="603"/>
                      <a:pt x="941" y="603"/>
                    </a:cubicBezTo>
                    <a:cubicBezTo>
                      <a:pt x="953" y="567"/>
                      <a:pt x="953" y="531"/>
                      <a:pt x="941" y="496"/>
                    </a:cubicBezTo>
                    <a:cubicBezTo>
                      <a:pt x="911" y="352"/>
                      <a:pt x="783" y="262"/>
                      <a:pt x="642" y="262"/>
                    </a:cubicBezTo>
                    <a:cubicBezTo>
                      <a:pt x="619" y="262"/>
                      <a:pt x="596" y="264"/>
                      <a:pt x="572" y="269"/>
                    </a:cubicBezTo>
                    <a:lnTo>
                      <a:pt x="441" y="31"/>
                    </a:lnTo>
                    <a:cubicBezTo>
                      <a:pt x="434" y="9"/>
                      <a:pt x="417" y="0"/>
                      <a:pt x="399"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5" name="Google Shape;440;p31"/>
              <p:cNvSpPr/>
              <p:nvPr/>
            </p:nvSpPr>
            <p:spPr>
              <a:xfrm>
                <a:off x="1749948" y="1801567"/>
                <a:ext cx="13137" cy="12256"/>
              </a:xfrm>
              <a:custGeom>
                <a:avLst/>
                <a:gdLst/>
                <a:ahLst/>
                <a:cxnLst/>
                <a:rect l="l" t="t" r="r" b="b"/>
                <a:pathLst>
                  <a:path w="298" h="278" extrusionOk="0">
                    <a:moveTo>
                      <a:pt x="209" y="0"/>
                    </a:moveTo>
                    <a:cubicBezTo>
                      <a:pt x="195" y="0"/>
                      <a:pt x="177" y="5"/>
                      <a:pt x="155" y="14"/>
                    </a:cubicBezTo>
                    <a:cubicBezTo>
                      <a:pt x="72" y="38"/>
                      <a:pt x="0" y="73"/>
                      <a:pt x="24" y="157"/>
                    </a:cubicBezTo>
                    <a:cubicBezTo>
                      <a:pt x="35" y="232"/>
                      <a:pt x="103" y="278"/>
                      <a:pt x="186" y="278"/>
                    </a:cubicBezTo>
                    <a:cubicBezTo>
                      <a:pt x="195" y="278"/>
                      <a:pt x="205" y="277"/>
                      <a:pt x="215" y="276"/>
                    </a:cubicBezTo>
                    <a:cubicBezTo>
                      <a:pt x="298" y="252"/>
                      <a:pt x="298" y="193"/>
                      <a:pt x="274" y="97"/>
                    </a:cubicBezTo>
                    <a:cubicBezTo>
                      <a:pt x="265" y="36"/>
                      <a:pt x="250" y="0"/>
                      <a:pt x="209"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6" name="Google Shape;441;p31"/>
              <p:cNvSpPr/>
              <p:nvPr/>
            </p:nvSpPr>
            <p:spPr>
              <a:xfrm>
                <a:off x="1734915" y="1706343"/>
                <a:ext cx="70712" cy="74856"/>
              </a:xfrm>
              <a:custGeom>
                <a:avLst/>
                <a:gdLst/>
                <a:ahLst/>
                <a:cxnLst/>
                <a:rect l="l" t="t" r="r" b="b"/>
                <a:pathLst>
                  <a:path w="1604" h="1698" extrusionOk="0">
                    <a:moveTo>
                      <a:pt x="442" y="0"/>
                    </a:moveTo>
                    <a:cubicBezTo>
                      <a:pt x="413" y="0"/>
                      <a:pt x="381" y="28"/>
                      <a:pt x="389" y="67"/>
                    </a:cubicBezTo>
                    <a:lnTo>
                      <a:pt x="496" y="317"/>
                    </a:lnTo>
                    <a:cubicBezTo>
                      <a:pt x="449" y="340"/>
                      <a:pt x="413" y="376"/>
                      <a:pt x="377" y="436"/>
                    </a:cubicBezTo>
                    <a:lnTo>
                      <a:pt x="79" y="388"/>
                    </a:lnTo>
                    <a:cubicBezTo>
                      <a:pt x="75" y="387"/>
                      <a:pt x="71" y="387"/>
                      <a:pt x="67" y="387"/>
                    </a:cubicBezTo>
                    <a:cubicBezTo>
                      <a:pt x="7" y="387"/>
                      <a:pt x="0" y="472"/>
                      <a:pt x="68" y="483"/>
                    </a:cubicBezTo>
                    <a:lnTo>
                      <a:pt x="341" y="531"/>
                    </a:lnTo>
                    <a:cubicBezTo>
                      <a:pt x="329" y="567"/>
                      <a:pt x="329" y="602"/>
                      <a:pt x="341" y="638"/>
                    </a:cubicBezTo>
                    <a:cubicBezTo>
                      <a:pt x="364" y="785"/>
                      <a:pt x="494" y="889"/>
                      <a:pt x="639" y="889"/>
                    </a:cubicBezTo>
                    <a:cubicBezTo>
                      <a:pt x="647" y="889"/>
                      <a:pt x="655" y="889"/>
                      <a:pt x="663" y="888"/>
                    </a:cubicBezTo>
                    <a:cubicBezTo>
                      <a:pt x="663" y="912"/>
                      <a:pt x="663" y="924"/>
                      <a:pt x="663" y="936"/>
                    </a:cubicBezTo>
                    <a:cubicBezTo>
                      <a:pt x="340" y="1092"/>
                      <a:pt x="516" y="1514"/>
                      <a:pt x="787" y="1514"/>
                    </a:cubicBezTo>
                    <a:cubicBezTo>
                      <a:pt x="845" y="1514"/>
                      <a:pt x="909" y="1494"/>
                      <a:pt x="972" y="1448"/>
                    </a:cubicBezTo>
                    <a:lnTo>
                      <a:pt x="1222" y="1686"/>
                    </a:lnTo>
                    <a:cubicBezTo>
                      <a:pt x="1234" y="1698"/>
                      <a:pt x="1246" y="1698"/>
                      <a:pt x="1258" y="1698"/>
                    </a:cubicBezTo>
                    <a:cubicBezTo>
                      <a:pt x="1270" y="1698"/>
                      <a:pt x="1282" y="1698"/>
                      <a:pt x="1294" y="1686"/>
                    </a:cubicBezTo>
                    <a:cubicBezTo>
                      <a:pt x="1306" y="1674"/>
                      <a:pt x="1306" y="1638"/>
                      <a:pt x="1294" y="1614"/>
                    </a:cubicBezTo>
                    <a:lnTo>
                      <a:pt x="1032" y="1364"/>
                    </a:lnTo>
                    <a:cubicBezTo>
                      <a:pt x="1044" y="1352"/>
                      <a:pt x="1044" y="1329"/>
                      <a:pt x="1056" y="1317"/>
                    </a:cubicBezTo>
                    <a:lnTo>
                      <a:pt x="1437" y="1412"/>
                    </a:lnTo>
                    <a:lnTo>
                      <a:pt x="1449" y="1412"/>
                    </a:lnTo>
                    <a:cubicBezTo>
                      <a:pt x="1508" y="1412"/>
                      <a:pt x="1520" y="1329"/>
                      <a:pt x="1461" y="1317"/>
                    </a:cubicBezTo>
                    <a:lnTo>
                      <a:pt x="1068" y="1221"/>
                    </a:lnTo>
                    <a:cubicBezTo>
                      <a:pt x="1068" y="1210"/>
                      <a:pt x="1068" y="1186"/>
                      <a:pt x="1068" y="1174"/>
                    </a:cubicBezTo>
                    <a:cubicBezTo>
                      <a:pt x="1068" y="1138"/>
                      <a:pt x="1056" y="1114"/>
                      <a:pt x="1044" y="1090"/>
                    </a:cubicBezTo>
                    <a:cubicBezTo>
                      <a:pt x="1080" y="1067"/>
                      <a:pt x="1103" y="1031"/>
                      <a:pt x="1115" y="995"/>
                    </a:cubicBezTo>
                    <a:lnTo>
                      <a:pt x="1472" y="1150"/>
                    </a:lnTo>
                    <a:lnTo>
                      <a:pt x="1484" y="1150"/>
                    </a:lnTo>
                    <a:cubicBezTo>
                      <a:pt x="1508" y="1150"/>
                      <a:pt x="1520" y="1138"/>
                      <a:pt x="1532" y="1114"/>
                    </a:cubicBezTo>
                    <a:cubicBezTo>
                      <a:pt x="1544" y="1090"/>
                      <a:pt x="1532" y="1067"/>
                      <a:pt x="1508" y="1055"/>
                    </a:cubicBezTo>
                    <a:lnTo>
                      <a:pt x="1139" y="912"/>
                    </a:lnTo>
                    <a:cubicBezTo>
                      <a:pt x="1139" y="888"/>
                      <a:pt x="1139" y="876"/>
                      <a:pt x="1139" y="864"/>
                    </a:cubicBezTo>
                    <a:lnTo>
                      <a:pt x="1556" y="805"/>
                    </a:lnTo>
                    <a:cubicBezTo>
                      <a:pt x="1592" y="805"/>
                      <a:pt x="1603" y="781"/>
                      <a:pt x="1603" y="757"/>
                    </a:cubicBezTo>
                    <a:cubicBezTo>
                      <a:pt x="1592" y="733"/>
                      <a:pt x="1568" y="721"/>
                      <a:pt x="1544" y="721"/>
                    </a:cubicBezTo>
                    <a:lnTo>
                      <a:pt x="1127" y="781"/>
                    </a:lnTo>
                    <a:cubicBezTo>
                      <a:pt x="1126" y="781"/>
                      <a:pt x="1125" y="781"/>
                      <a:pt x="1125" y="781"/>
                    </a:cubicBezTo>
                    <a:lnTo>
                      <a:pt x="1125" y="781"/>
                    </a:lnTo>
                    <a:lnTo>
                      <a:pt x="1282" y="578"/>
                    </a:lnTo>
                    <a:cubicBezTo>
                      <a:pt x="1306" y="555"/>
                      <a:pt x="1306" y="531"/>
                      <a:pt x="1282" y="519"/>
                    </a:cubicBezTo>
                    <a:cubicBezTo>
                      <a:pt x="1276" y="513"/>
                      <a:pt x="1267" y="510"/>
                      <a:pt x="1258" y="510"/>
                    </a:cubicBezTo>
                    <a:cubicBezTo>
                      <a:pt x="1249" y="510"/>
                      <a:pt x="1240" y="513"/>
                      <a:pt x="1234" y="519"/>
                    </a:cubicBezTo>
                    <a:lnTo>
                      <a:pt x="1068" y="721"/>
                    </a:lnTo>
                    <a:cubicBezTo>
                      <a:pt x="1032" y="698"/>
                      <a:pt x="996" y="674"/>
                      <a:pt x="949" y="662"/>
                    </a:cubicBezTo>
                    <a:cubicBezTo>
                      <a:pt x="960" y="626"/>
                      <a:pt x="960" y="578"/>
                      <a:pt x="949" y="543"/>
                    </a:cubicBezTo>
                    <a:cubicBezTo>
                      <a:pt x="927" y="390"/>
                      <a:pt x="796" y="278"/>
                      <a:pt x="646" y="278"/>
                    </a:cubicBezTo>
                    <a:cubicBezTo>
                      <a:pt x="632" y="278"/>
                      <a:pt x="618" y="279"/>
                      <a:pt x="603" y="281"/>
                    </a:cubicBezTo>
                    <a:lnTo>
                      <a:pt x="484" y="31"/>
                    </a:lnTo>
                    <a:cubicBezTo>
                      <a:pt x="476" y="9"/>
                      <a:pt x="459" y="0"/>
                      <a:pt x="442"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7" name="Google Shape;442;p31"/>
              <p:cNvSpPr/>
              <p:nvPr/>
            </p:nvSpPr>
            <p:spPr>
              <a:xfrm>
                <a:off x="1781424" y="1719613"/>
                <a:ext cx="13181" cy="11815"/>
              </a:xfrm>
              <a:custGeom>
                <a:avLst/>
                <a:gdLst/>
                <a:ahLst/>
                <a:cxnLst/>
                <a:rect l="l" t="t" r="r" b="b"/>
                <a:pathLst>
                  <a:path w="299" h="268" extrusionOk="0">
                    <a:moveTo>
                      <a:pt x="202" y="1"/>
                    </a:moveTo>
                    <a:cubicBezTo>
                      <a:pt x="192" y="1"/>
                      <a:pt x="181" y="2"/>
                      <a:pt x="167" y="4"/>
                    </a:cubicBezTo>
                    <a:cubicBezTo>
                      <a:pt x="84" y="16"/>
                      <a:pt x="1" y="39"/>
                      <a:pt x="13" y="123"/>
                    </a:cubicBezTo>
                    <a:cubicBezTo>
                      <a:pt x="24" y="210"/>
                      <a:pt x="94" y="267"/>
                      <a:pt x="179" y="267"/>
                    </a:cubicBezTo>
                    <a:cubicBezTo>
                      <a:pt x="187" y="267"/>
                      <a:pt x="195" y="267"/>
                      <a:pt x="203" y="266"/>
                    </a:cubicBezTo>
                    <a:cubicBezTo>
                      <a:pt x="275" y="242"/>
                      <a:pt x="298" y="182"/>
                      <a:pt x="275" y="99"/>
                    </a:cubicBezTo>
                    <a:cubicBezTo>
                      <a:pt x="265" y="29"/>
                      <a:pt x="255" y="1"/>
                      <a:pt x="202"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8" name="Google Shape;443;p31"/>
              <p:cNvSpPr/>
              <p:nvPr/>
            </p:nvSpPr>
            <p:spPr>
              <a:xfrm>
                <a:off x="1763085" y="1626109"/>
                <a:ext cx="69302" cy="78471"/>
              </a:xfrm>
              <a:custGeom>
                <a:avLst/>
                <a:gdLst/>
                <a:ahLst/>
                <a:cxnLst/>
                <a:rect l="l" t="t" r="r" b="b"/>
                <a:pathLst>
                  <a:path w="1572" h="1780" extrusionOk="0">
                    <a:moveTo>
                      <a:pt x="453" y="1"/>
                    </a:moveTo>
                    <a:cubicBezTo>
                      <a:pt x="446" y="1"/>
                      <a:pt x="438" y="2"/>
                      <a:pt x="429" y="5"/>
                    </a:cubicBezTo>
                    <a:cubicBezTo>
                      <a:pt x="405" y="17"/>
                      <a:pt x="393" y="41"/>
                      <a:pt x="405" y="77"/>
                    </a:cubicBezTo>
                    <a:lnTo>
                      <a:pt x="488" y="327"/>
                    </a:lnTo>
                    <a:cubicBezTo>
                      <a:pt x="441" y="351"/>
                      <a:pt x="393" y="386"/>
                      <a:pt x="357" y="434"/>
                    </a:cubicBezTo>
                    <a:lnTo>
                      <a:pt x="71" y="363"/>
                    </a:lnTo>
                    <a:cubicBezTo>
                      <a:pt x="65" y="360"/>
                      <a:pt x="59" y="359"/>
                      <a:pt x="53" y="359"/>
                    </a:cubicBezTo>
                    <a:cubicBezTo>
                      <a:pt x="27" y="359"/>
                      <a:pt x="10" y="379"/>
                      <a:pt x="0" y="398"/>
                    </a:cubicBezTo>
                    <a:cubicBezTo>
                      <a:pt x="0" y="434"/>
                      <a:pt x="12" y="458"/>
                      <a:pt x="48" y="470"/>
                    </a:cubicBezTo>
                    <a:lnTo>
                      <a:pt x="310" y="529"/>
                    </a:lnTo>
                    <a:cubicBezTo>
                      <a:pt x="298" y="565"/>
                      <a:pt x="298" y="601"/>
                      <a:pt x="298" y="636"/>
                    </a:cubicBezTo>
                    <a:cubicBezTo>
                      <a:pt x="310" y="791"/>
                      <a:pt x="452" y="922"/>
                      <a:pt x="619" y="922"/>
                    </a:cubicBezTo>
                    <a:cubicBezTo>
                      <a:pt x="619" y="934"/>
                      <a:pt x="619" y="946"/>
                      <a:pt x="619" y="958"/>
                    </a:cubicBezTo>
                    <a:cubicBezTo>
                      <a:pt x="248" y="1025"/>
                      <a:pt x="323" y="1559"/>
                      <a:pt x="663" y="1559"/>
                    </a:cubicBezTo>
                    <a:cubicBezTo>
                      <a:pt x="683" y="1559"/>
                      <a:pt x="704" y="1557"/>
                      <a:pt x="726" y="1553"/>
                    </a:cubicBezTo>
                    <a:cubicBezTo>
                      <a:pt x="786" y="1553"/>
                      <a:pt x="845" y="1529"/>
                      <a:pt x="893" y="1494"/>
                    </a:cubicBezTo>
                    <a:lnTo>
                      <a:pt x="1119" y="1756"/>
                    </a:lnTo>
                    <a:cubicBezTo>
                      <a:pt x="1131" y="1767"/>
                      <a:pt x="1143" y="1779"/>
                      <a:pt x="1155" y="1779"/>
                    </a:cubicBezTo>
                    <a:cubicBezTo>
                      <a:pt x="1167" y="1779"/>
                      <a:pt x="1179" y="1767"/>
                      <a:pt x="1191" y="1767"/>
                    </a:cubicBezTo>
                    <a:cubicBezTo>
                      <a:pt x="1203" y="1744"/>
                      <a:pt x="1203" y="1708"/>
                      <a:pt x="1191" y="1696"/>
                    </a:cubicBezTo>
                    <a:lnTo>
                      <a:pt x="964" y="1434"/>
                    </a:lnTo>
                    <a:cubicBezTo>
                      <a:pt x="964" y="1422"/>
                      <a:pt x="976" y="1398"/>
                      <a:pt x="988" y="1386"/>
                    </a:cubicBezTo>
                    <a:lnTo>
                      <a:pt x="1357" y="1506"/>
                    </a:lnTo>
                    <a:lnTo>
                      <a:pt x="1369" y="1506"/>
                    </a:lnTo>
                    <a:cubicBezTo>
                      <a:pt x="1393" y="1506"/>
                      <a:pt x="1417" y="1494"/>
                      <a:pt x="1417" y="1470"/>
                    </a:cubicBezTo>
                    <a:cubicBezTo>
                      <a:pt x="1429" y="1446"/>
                      <a:pt x="1417" y="1422"/>
                      <a:pt x="1393" y="1410"/>
                    </a:cubicBezTo>
                    <a:lnTo>
                      <a:pt x="1012" y="1291"/>
                    </a:lnTo>
                    <a:lnTo>
                      <a:pt x="1012" y="1244"/>
                    </a:lnTo>
                    <a:cubicBezTo>
                      <a:pt x="1012" y="1208"/>
                      <a:pt x="1000" y="1184"/>
                      <a:pt x="988" y="1148"/>
                    </a:cubicBezTo>
                    <a:cubicBezTo>
                      <a:pt x="1024" y="1136"/>
                      <a:pt x="1048" y="1101"/>
                      <a:pt x="1072" y="1065"/>
                    </a:cubicBezTo>
                    <a:lnTo>
                      <a:pt x="1405" y="1244"/>
                    </a:lnTo>
                    <a:lnTo>
                      <a:pt x="1429" y="1244"/>
                    </a:lnTo>
                    <a:cubicBezTo>
                      <a:pt x="1476" y="1244"/>
                      <a:pt x="1488" y="1172"/>
                      <a:pt x="1453" y="1148"/>
                    </a:cubicBezTo>
                    <a:lnTo>
                      <a:pt x="1107" y="970"/>
                    </a:lnTo>
                    <a:cubicBezTo>
                      <a:pt x="1107" y="958"/>
                      <a:pt x="1107" y="946"/>
                      <a:pt x="1107" y="934"/>
                    </a:cubicBezTo>
                    <a:lnTo>
                      <a:pt x="1524" y="910"/>
                    </a:lnTo>
                    <a:cubicBezTo>
                      <a:pt x="1548" y="910"/>
                      <a:pt x="1572" y="886"/>
                      <a:pt x="1572" y="863"/>
                    </a:cubicBezTo>
                    <a:cubicBezTo>
                      <a:pt x="1562" y="843"/>
                      <a:pt x="1544" y="824"/>
                      <a:pt x="1525" y="824"/>
                    </a:cubicBezTo>
                    <a:cubicBezTo>
                      <a:pt x="1521" y="824"/>
                      <a:pt x="1516" y="825"/>
                      <a:pt x="1512" y="827"/>
                    </a:cubicBezTo>
                    <a:lnTo>
                      <a:pt x="1095" y="851"/>
                    </a:lnTo>
                    <a:lnTo>
                      <a:pt x="1083" y="851"/>
                    </a:lnTo>
                    <a:lnTo>
                      <a:pt x="1274" y="648"/>
                    </a:lnTo>
                    <a:cubicBezTo>
                      <a:pt x="1286" y="624"/>
                      <a:pt x="1286" y="601"/>
                      <a:pt x="1274" y="589"/>
                    </a:cubicBezTo>
                    <a:cubicBezTo>
                      <a:pt x="1262" y="583"/>
                      <a:pt x="1250" y="580"/>
                      <a:pt x="1240" y="580"/>
                    </a:cubicBezTo>
                    <a:cubicBezTo>
                      <a:pt x="1229" y="580"/>
                      <a:pt x="1220" y="583"/>
                      <a:pt x="1214" y="589"/>
                    </a:cubicBezTo>
                    <a:lnTo>
                      <a:pt x="1036" y="779"/>
                    </a:lnTo>
                    <a:cubicBezTo>
                      <a:pt x="1000" y="744"/>
                      <a:pt x="953" y="720"/>
                      <a:pt x="905" y="708"/>
                    </a:cubicBezTo>
                    <a:cubicBezTo>
                      <a:pt x="917" y="672"/>
                      <a:pt x="917" y="624"/>
                      <a:pt x="917" y="589"/>
                    </a:cubicBezTo>
                    <a:cubicBezTo>
                      <a:pt x="905" y="429"/>
                      <a:pt x="774" y="302"/>
                      <a:pt x="616" y="302"/>
                    </a:cubicBezTo>
                    <a:cubicBezTo>
                      <a:pt x="609" y="302"/>
                      <a:pt x="602" y="302"/>
                      <a:pt x="595" y="303"/>
                    </a:cubicBezTo>
                    <a:lnTo>
                      <a:pt x="500" y="41"/>
                    </a:lnTo>
                    <a:cubicBezTo>
                      <a:pt x="491" y="14"/>
                      <a:pt x="476" y="1"/>
                      <a:pt x="453"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39" name="Google Shape;444;p31"/>
              <p:cNvSpPr/>
              <p:nvPr/>
            </p:nvSpPr>
            <p:spPr>
              <a:xfrm>
                <a:off x="1809771" y="1642508"/>
                <a:ext cx="12123" cy="11683"/>
              </a:xfrm>
              <a:custGeom>
                <a:avLst/>
                <a:gdLst/>
                <a:ahLst/>
                <a:cxnLst/>
                <a:rect l="l" t="t" r="r" b="b"/>
                <a:pathLst>
                  <a:path w="275" h="265" extrusionOk="0">
                    <a:moveTo>
                      <a:pt x="184" y="0"/>
                    </a:moveTo>
                    <a:cubicBezTo>
                      <a:pt x="175" y="0"/>
                      <a:pt x="166" y="1"/>
                      <a:pt x="155" y="2"/>
                    </a:cubicBezTo>
                    <a:cubicBezTo>
                      <a:pt x="72" y="2"/>
                      <a:pt x="1" y="26"/>
                      <a:pt x="13" y="110"/>
                    </a:cubicBezTo>
                    <a:cubicBezTo>
                      <a:pt x="13" y="205"/>
                      <a:pt x="84" y="264"/>
                      <a:pt x="179" y="264"/>
                    </a:cubicBezTo>
                    <a:cubicBezTo>
                      <a:pt x="263" y="252"/>
                      <a:pt x="275" y="193"/>
                      <a:pt x="275" y="110"/>
                    </a:cubicBezTo>
                    <a:cubicBezTo>
                      <a:pt x="264" y="37"/>
                      <a:pt x="245" y="0"/>
                      <a:pt x="184"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0" name="Google Shape;445;p31"/>
              <p:cNvSpPr/>
              <p:nvPr/>
            </p:nvSpPr>
            <p:spPr>
              <a:xfrm>
                <a:off x="1861218" y="1435706"/>
                <a:ext cx="33637" cy="32711"/>
              </a:xfrm>
              <a:custGeom>
                <a:avLst/>
                <a:gdLst/>
                <a:ahLst/>
                <a:cxnLst/>
                <a:rect l="l" t="t" r="r" b="b"/>
                <a:pathLst>
                  <a:path w="763" h="742" extrusionOk="0">
                    <a:moveTo>
                      <a:pt x="414" y="0"/>
                    </a:moveTo>
                    <a:cubicBezTo>
                      <a:pt x="205" y="0"/>
                      <a:pt x="23" y="53"/>
                      <a:pt x="12" y="276"/>
                    </a:cubicBezTo>
                    <a:cubicBezTo>
                      <a:pt x="0" y="514"/>
                      <a:pt x="191" y="717"/>
                      <a:pt x="429" y="741"/>
                    </a:cubicBezTo>
                    <a:cubicBezTo>
                      <a:pt x="437" y="741"/>
                      <a:pt x="445" y="741"/>
                      <a:pt x="452" y="741"/>
                    </a:cubicBezTo>
                    <a:cubicBezTo>
                      <a:pt x="683" y="741"/>
                      <a:pt x="739" y="566"/>
                      <a:pt x="751" y="336"/>
                    </a:cubicBezTo>
                    <a:cubicBezTo>
                      <a:pt x="762" y="86"/>
                      <a:pt x="727" y="14"/>
                      <a:pt x="489" y="2"/>
                    </a:cubicBezTo>
                    <a:cubicBezTo>
                      <a:pt x="464" y="1"/>
                      <a:pt x="439" y="0"/>
                      <a:pt x="414"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1" name="Google Shape;446;p31"/>
              <p:cNvSpPr/>
              <p:nvPr/>
            </p:nvSpPr>
            <p:spPr>
              <a:xfrm>
                <a:off x="1751006" y="1359262"/>
                <a:ext cx="136796" cy="216810"/>
              </a:xfrm>
              <a:custGeom>
                <a:avLst/>
                <a:gdLst/>
                <a:ahLst/>
                <a:cxnLst/>
                <a:rect l="l" t="t" r="r" b="b"/>
                <a:pathLst>
                  <a:path w="3103" h="4918" extrusionOk="0">
                    <a:moveTo>
                      <a:pt x="1074" y="1"/>
                    </a:moveTo>
                    <a:cubicBezTo>
                      <a:pt x="1036" y="1"/>
                      <a:pt x="1006" y="23"/>
                      <a:pt x="988" y="58"/>
                    </a:cubicBezTo>
                    <a:cubicBezTo>
                      <a:pt x="881" y="296"/>
                      <a:pt x="869" y="558"/>
                      <a:pt x="941" y="808"/>
                    </a:cubicBezTo>
                    <a:cubicBezTo>
                      <a:pt x="822" y="867"/>
                      <a:pt x="715" y="939"/>
                      <a:pt x="631" y="1034"/>
                    </a:cubicBezTo>
                    <a:cubicBezTo>
                      <a:pt x="417" y="867"/>
                      <a:pt x="226" y="617"/>
                      <a:pt x="357" y="343"/>
                    </a:cubicBezTo>
                    <a:cubicBezTo>
                      <a:pt x="381" y="274"/>
                      <a:pt x="323" y="219"/>
                      <a:pt x="264" y="219"/>
                    </a:cubicBezTo>
                    <a:cubicBezTo>
                      <a:pt x="232" y="219"/>
                      <a:pt x="200" y="235"/>
                      <a:pt x="179" y="272"/>
                    </a:cubicBezTo>
                    <a:cubicBezTo>
                      <a:pt x="0" y="641"/>
                      <a:pt x="250" y="974"/>
                      <a:pt x="512" y="1189"/>
                    </a:cubicBezTo>
                    <a:cubicBezTo>
                      <a:pt x="119" y="1832"/>
                      <a:pt x="560" y="2665"/>
                      <a:pt x="1310" y="2701"/>
                    </a:cubicBezTo>
                    <a:lnTo>
                      <a:pt x="1334" y="2701"/>
                    </a:lnTo>
                    <a:cubicBezTo>
                      <a:pt x="1334" y="2748"/>
                      <a:pt x="1334" y="2796"/>
                      <a:pt x="1346" y="2844"/>
                    </a:cubicBezTo>
                    <a:cubicBezTo>
                      <a:pt x="1298" y="2867"/>
                      <a:pt x="1250" y="2903"/>
                      <a:pt x="1215" y="2927"/>
                    </a:cubicBezTo>
                    <a:cubicBezTo>
                      <a:pt x="834" y="3165"/>
                      <a:pt x="715" y="3677"/>
                      <a:pt x="953" y="4058"/>
                    </a:cubicBezTo>
                    <a:cubicBezTo>
                      <a:pt x="1110" y="4268"/>
                      <a:pt x="1352" y="4379"/>
                      <a:pt x="1596" y="4379"/>
                    </a:cubicBezTo>
                    <a:cubicBezTo>
                      <a:pt x="1740" y="4379"/>
                      <a:pt x="1884" y="4340"/>
                      <a:pt x="2012" y="4260"/>
                    </a:cubicBezTo>
                    <a:cubicBezTo>
                      <a:pt x="2239" y="4368"/>
                      <a:pt x="2370" y="4594"/>
                      <a:pt x="2358" y="4832"/>
                    </a:cubicBezTo>
                    <a:cubicBezTo>
                      <a:pt x="2358" y="4875"/>
                      <a:pt x="2396" y="4917"/>
                      <a:pt x="2438" y="4917"/>
                    </a:cubicBezTo>
                    <a:cubicBezTo>
                      <a:pt x="2443" y="4917"/>
                      <a:pt x="2448" y="4917"/>
                      <a:pt x="2453" y="4915"/>
                    </a:cubicBezTo>
                    <a:cubicBezTo>
                      <a:pt x="2500" y="4915"/>
                      <a:pt x="2548" y="4880"/>
                      <a:pt x="2548" y="4820"/>
                    </a:cubicBezTo>
                    <a:cubicBezTo>
                      <a:pt x="2560" y="4546"/>
                      <a:pt x="2417" y="4296"/>
                      <a:pt x="2191" y="4141"/>
                    </a:cubicBezTo>
                    <a:cubicBezTo>
                      <a:pt x="2310" y="4034"/>
                      <a:pt x="2405" y="3891"/>
                      <a:pt x="2441" y="3737"/>
                    </a:cubicBezTo>
                    <a:cubicBezTo>
                      <a:pt x="2512" y="3760"/>
                      <a:pt x="2572" y="3808"/>
                      <a:pt x="2631" y="3856"/>
                    </a:cubicBezTo>
                    <a:cubicBezTo>
                      <a:pt x="2727" y="3951"/>
                      <a:pt x="2774" y="4082"/>
                      <a:pt x="2774" y="4213"/>
                    </a:cubicBezTo>
                    <a:cubicBezTo>
                      <a:pt x="2774" y="4260"/>
                      <a:pt x="2822" y="4308"/>
                      <a:pt x="2870" y="4308"/>
                    </a:cubicBezTo>
                    <a:cubicBezTo>
                      <a:pt x="2917" y="4308"/>
                      <a:pt x="2965" y="4272"/>
                      <a:pt x="2965" y="4213"/>
                    </a:cubicBezTo>
                    <a:cubicBezTo>
                      <a:pt x="2965" y="4034"/>
                      <a:pt x="2893" y="3856"/>
                      <a:pt x="2774" y="3725"/>
                    </a:cubicBezTo>
                    <a:cubicBezTo>
                      <a:pt x="2691" y="3641"/>
                      <a:pt x="2596" y="3582"/>
                      <a:pt x="2477" y="3546"/>
                    </a:cubicBezTo>
                    <a:cubicBezTo>
                      <a:pt x="2489" y="3391"/>
                      <a:pt x="2441" y="3237"/>
                      <a:pt x="2358" y="3094"/>
                    </a:cubicBezTo>
                    <a:cubicBezTo>
                      <a:pt x="2381" y="3058"/>
                      <a:pt x="2417" y="3022"/>
                      <a:pt x="2441" y="2975"/>
                    </a:cubicBezTo>
                    <a:cubicBezTo>
                      <a:pt x="2798" y="2963"/>
                      <a:pt x="3024" y="2820"/>
                      <a:pt x="3096" y="2522"/>
                    </a:cubicBezTo>
                    <a:cubicBezTo>
                      <a:pt x="3103" y="2457"/>
                      <a:pt x="3049" y="2414"/>
                      <a:pt x="2995" y="2414"/>
                    </a:cubicBezTo>
                    <a:cubicBezTo>
                      <a:pt x="2959" y="2414"/>
                      <a:pt x="2924" y="2432"/>
                      <a:pt x="2905" y="2475"/>
                    </a:cubicBezTo>
                    <a:cubicBezTo>
                      <a:pt x="2893" y="2558"/>
                      <a:pt x="2834" y="2748"/>
                      <a:pt x="2500" y="2772"/>
                    </a:cubicBezTo>
                    <a:cubicBezTo>
                      <a:pt x="2500" y="2772"/>
                      <a:pt x="2500" y="2760"/>
                      <a:pt x="2500" y="2748"/>
                    </a:cubicBezTo>
                    <a:cubicBezTo>
                      <a:pt x="2500" y="2665"/>
                      <a:pt x="2489" y="2582"/>
                      <a:pt x="2453" y="2498"/>
                    </a:cubicBezTo>
                    <a:lnTo>
                      <a:pt x="2751" y="2415"/>
                    </a:lnTo>
                    <a:cubicBezTo>
                      <a:pt x="2878" y="2383"/>
                      <a:pt x="2844" y="2217"/>
                      <a:pt x="2741" y="2217"/>
                    </a:cubicBezTo>
                    <a:cubicBezTo>
                      <a:pt x="2729" y="2217"/>
                      <a:pt x="2717" y="2220"/>
                      <a:pt x="2703" y="2225"/>
                    </a:cubicBezTo>
                    <a:lnTo>
                      <a:pt x="2346" y="2332"/>
                    </a:lnTo>
                    <a:cubicBezTo>
                      <a:pt x="2310" y="2284"/>
                      <a:pt x="2274" y="2248"/>
                      <a:pt x="2215" y="2225"/>
                    </a:cubicBezTo>
                    <a:cubicBezTo>
                      <a:pt x="2608" y="1582"/>
                      <a:pt x="2167" y="760"/>
                      <a:pt x="1417" y="724"/>
                    </a:cubicBezTo>
                    <a:cubicBezTo>
                      <a:pt x="1391" y="721"/>
                      <a:pt x="1365" y="720"/>
                      <a:pt x="1338" y="720"/>
                    </a:cubicBezTo>
                    <a:cubicBezTo>
                      <a:pt x="1265" y="720"/>
                      <a:pt x="1189" y="731"/>
                      <a:pt x="1119" y="748"/>
                    </a:cubicBezTo>
                    <a:cubicBezTo>
                      <a:pt x="1060" y="546"/>
                      <a:pt x="1072" y="331"/>
                      <a:pt x="1167" y="141"/>
                    </a:cubicBezTo>
                    <a:cubicBezTo>
                      <a:pt x="1191" y="93"/>
                      <a:pt x="1167" y="34"/>
                      <a:pt x="1119" y="10"/>
                    </a:cubicBezTo>
                    <a:cubicBezTo>
                      <a:pt x="1103" y="4"/>
                      <a:pt x="1088" y="1"/>
                      <a:pt x="1074"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2" name="Google Shape;447;p31"/>
              <p:cNvSpPr/>
              <p:nvPr/>
            </p:nvSpPr>
            <p:spPr>
              <a:xfrm>
                <a:off x="1787199" y="1434736"/>
                <a:ext cx="16840" cy="14019"/>
              </a:xfrm>
              <a:custGeom>
                <a:avLst/>
                <a:gdLst/>
                <a:ahLst/>
                <a:cxnLst/>
                <a:rect l="l" t="t" r="r" b="b"/>
                <a:pathLst>
                  <a:path w="382" h="318" extrusionOk="0">
                    <a:moveTo>
                      <a:pt x="227" y="1"/>
                    </a:moveTo>
                    <a:cubicBezTo>
                      <a:pt x="72" y="1"/>
                      <a:pt x="1" y="167"/>
                      <a:pt x="108" y="274"/>
                    </a:cubicBezTo>
                    <a:cubicBezTo>
                      <a:pt x="138" y="304"/>
                      <a:pt x="176" y="318"/>
                      <a:pt x="214" y="318"/>
                    </a:cubicBezTo>
                    <a:cubicBezTo>
                      <a:pt x="298" y="318"/>
                      <a:pt x="382" y="253"/>
                      <a:pt x="382" y="155"/>
                    </a:cubicBezTo>
                    <a:cubicBezTo>
                      <a:pt x="382" y="72"/>
                      <a:pt x="310" y="1"/>
                      <a:pt x="22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3" name="Google Shape;448;p31"/>
              <p:cNvSpPr/>
              <p:nvPr/>
            </p:nvSpPr>
            <p:spPr>
              <a:xfrm>
                <a:off x="1824495" y="1411106"/>
                <a:ext cx="16840" cy="14416"/>
              </a:xfrm>
              <a:custGeom>
                <a:avLst/>
                <a:gdLst/>
                <a:ahLst/>
                <a:cxnLst/>
                <a:rect l="l" t="t" r="r" b="b"/>
                <a:pathLst>
                  <a:path w="382" h="327" extrusionOk="0">
                    <a:moveTo>
                      <a:pt x="214" y="1"/>
                    </a:moveTo>
                    <a:cubicBezTo>
                      <a:pt x="71" y="1"/>
                      <a:pt x="0" y="179"/>
                      <a:pt x="107" y="275"/>
                    </a:cubicBezTo>
                    <a:cubicBezTo>
                      <a:pt x="139" y="310"/>
                      <a:pt x="180" y="326"/>
                      <a:pt x="221" y="326"/>
                    </a:cubicBezTo>
                    <a:cubicBezTo>
                      <a:pt x="302" y="326"/>
                      <a:pt x="381" y="263"/>
                      <a:pt x="381" y="167"/>
                    </a:cubicBezTo>
                    <a:cubicBezTo>
                      <a:pt x="381" y="72"/>
                      <a:pt x="310" y="1"/>
                      <a:pt x="214"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4" name="Google Shape;449;p31"/>
              <p:cNvSpPr/>
              <p:nvPr/>
            </p:nvSpPr>
            <p:spPr>
              <a:xfrm>
                <a:off x="1809374" y="1423582"/>
                <a:ext cx="15650" cy="13314"/>
              </a:xfrm>
              <a:custGeom>
                <a:avLst/>
                <a:gdLst/>
                <a:ahLst/>
                <a:cxnLst/>
                <a:rect l="l" t="t" r="r" b="b"/>
                <a:pathLst>
                  <a:path w="355" h="302" extrusionOk="0">
                    <a:moveTo>
                      <a:pt x="268" y="1"/>
                    </a:moveTo>
                    <a:cubicBezTo>
                      <a:pt x="244" y="1"/>
                      <a:pt x="219" y="26"/>
                      <a:pt x="236" y="51"/>
                    </a:cubicBezTo>
                    <a:cubicBezTo>
                      <a:pt x="284" y="99"/>
                      <a:pt x="272" y="170"/>
                      <a:pt x="224" y="218"/>
                    </a:cubicBezTo>
                    <a:cubicBezTo>
                      <a:pt x="209" y="229"/>
                      <a:pt x="191" y="235"/>
                      <a:pt x="173" y="235"/>
                    </a:cubicBezTo>
                    <a:cubicBezTo>
                      <a:pt x="134" y="235"/>
                      <a:pt x="93" y="211"/>
                      <a:pt x="69" y="170"/>
                    </a:cubicBezTo>
                    <a:cubicBezTo>
                      <a:pt x="64" y="165"/>
                      <a:pt x="57" y="162"/>
                      <a:pt x="50" y="162"/>
                    </a:cubicBezTo>
                    <a:cubicBezTo>
                      <a:pt x="27" y="162"/>
                      <a:pt x="0" y="190"/>
                      <a:pt x="10" y="218"/>
                    </a:cubicBezTo>
                    <a:cubicBezTo>
                      <a:pt x="45" y="265"/>
                      <a:pt x="105" y="301"/>
                      <a:pt x="176" y="301"/>
                    </a:cubicBezTo>
                    <a:cubicBezTo>
                      <a:pt x="212" y="301"/>
                      <a:pt x="236" y="289"/>
                      <a:pt x="272" y="277"/>
                    </a:cubicBezTo>
                    <a:cubicBezTo>
                      <a:pt x="343" y="206"/>
                      <a:pt x="355" y="99"/>
                      <a:pt x="295" y="15"/>
                    </a:cubicBezTo>
                    <a:cubicBezTo>
                      <a:pt x="288" y="5"/>
                      <a:pt x="278" y="1"/>
                      <a:pt x="26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5" name="Google Shape;450;p31"/>
              <p:cNvSpPr/>
              <p:nvPr/>
            </p:nvSpPr>
            <p:spPr>
              <a:xfrm>
                <a:off x="1789844" y="1449945"/>
                <a:ext cx="14195" cy="10536"/>
              </a:xfrm>
              <a:custGeom>
                <a:avLst/>
                <a:gdLst/>
                <a:ahLst/>
                <a:cxnLst/>
                <a:rect l="l" t="t" r="r" b="b"/>
                <a:pathLst>
                  <a:path w="322" h="239" extrusionOk="0">
                    <a:moveTo>
                      <a:pt x="216" y="1"/>
                    </a:moveTo>
                    <a:cubicBezTo>
                      <a:pt x="182" y="1"/>
                      <a:pt x="143" y="13"/>
                      <a:pt x="107" y="37"/>
                    </a:cubicBezTo>
                    <a:cubicBezTo>
                      <a:pt x="36" y="84"/>
                      <a:pt x="0" y="156"/>
                      <a:pt x="36" y="203"/>
                    </a:cubicBezTo>
                    <a:cubicBezTo>
                      <a:pt x="54" y="227"/>
                      <a:pt x="84" y="239"/>
                      <a:pt x="118" y="239"/>
                    </a:cubicBezTo>
                    <a:cubicBezTo>
                      <a:pt x="152" y="239"/>
                      <a:pt x="191" y="227"/>
                      <a:pt x="226" y="203"/>
                    </a:cubicBezTo>
                    <a:cubicBezTo>
                      <a:pt x="298" y="156"/>
                      <a:pt x="322" y="84"/>
                      <a:pt x="298" y="37"/>
                    </a:cubicBezTo>
                    <a:cubicBezTo>
                      <a:pt x="280" y="13"/>
                      <a:pt x="250" y="1"/>
                      <a:pt x="216" y="1"/>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6" name="Google Shape;451;p31"/>
              <p:cNvSpPr/>
              <p:nvPr/>
            </p:nvSpPr>
            <p:spPr>
              <a:xfrm>
                <a:off x="1839705" y="1417807"/>
                <a:ext cx="16840" cy="12785"/>
              </a:xfrm>
              <a:custGeom>
                <a:avLst/>
                <a:gdLst/>
                <a:ahLst/>
                <a:cxnLst/>
                <a:rect l="l" t="t" r="r" b="b"/>
                <a:pathLst>
                  <a:path w="382" h="290" extrusionOk="0">
                    <a:moveTo>
                      <a:pt x="191" y="1"/>
                    </a:moveTo>
                    <a:cubicBezTo>
                      <a:pt x="161" y="1"/>
                      <a:pt x="131" y="10"/>
                      <a:pt x="107" y="27"/>
                    </a:cubicBezTo>
                    <a:cubicBezTo>
                      <a:pt x="0" y="111"/>
                      <a:pt x="60" y="289"/>
                      <a:pt x="191" y="289"/>
                    </a:cubicBezTo>
                    <a:cubicBezTo>
                      <a:pt x="322" y="289"/>
                      <a:pt x="381" y="111"/>
                      <a:pt x="274" y="27"/>
                    </a:cubicBezTo>
                    <a:cubicBezTo>
                      <a:pt x="250" y="10"/>
                      <a:pt x="221" y="1"/>
                      <a:pt x="191" y="1"/>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7" name="Google Shape;452;p31"/>
              <p:cNvSpPr/>
              <p:nvPr/>
            </p:nvSpPr>
            <p:spPr>
              <a:xfrm>
                <a:off x="1733151" y="1458894"/>
                <a:ext cx="489211" cy="549255"/>
              </a:xfrm>
              <a:custGeom>
                <a:avLst/>
                <a:gdLst/>
                <a:ahLst/>
                <a:cxnLst/>
                <a:rect l="l" t="t" r="r" b="b"/>
                <a:pathLst>
                  <a:path w="11097" h="12459" extrusionOk="0">
                    <a:moveTo>
                      <a:pt x="5584" y="2822"/>
                    </a:moveTo>
                    <a:cubicBezTo>
                      <a:pt x="5763" y="3524"/>
                      <a:pt x="5906" y="4096"/>
                      <a:pt x="6156" y="4882"/>
                    </a:cubicBezTo>
                    <a:lnTo>
                      <a:pt x="6763" y="6823"/>
                    </a:lnTo>
                    <a:lnTo>
                      <a:pt x="6192" y="7215"/>
                    </a:lnTo>
                    <a:cubicBezTo>
                      <a:pt x="6215" y="6953"/>
                      <a:pt x="6275" y="6692"/>
                      <a:pt x="6370" y="6442"/>
                    </a:cubicBezTo>
                    <a:lnTo>
                      <a:pt x="6370" y="6442"/>
                    </a:lnTo>
                    <a:cubicBezTo>
                      <a:pt x="6025" y="6668"/>
                      <a:pt x="5715" y="6918"/>
                      <a:pt x="5430" y="7204"/>
                    </a:cubicBezTo>
                    <a:cubicBezTo>
                      <a:pt x="5418" y="7001"/>
                      <a:pt x="5489" y="6799"/>
                      <a:pt x="5632" y="6656"/>
                    </a:cubicBezTo>
                    <a:cubicBezTo>
                      <a:pt x="5775" y="6513"/>
                      <a:pt x="5882" y="6334"/>
                      <a:pt x="5953" y="6156"/>
                    </a:cubicBezTo>
                    <a:lnTo>
                      <a:pt x="5953" y="6156"/>
                    </a:lnTo>
                    <a:cubicBezTo>
                      <a:pt x="5489" y="6394"/>
                      <a:pt x="5144" y="6811"/>
                      <a:pt x="4810" y="7227"/>
                    </a:cubicBezTo>
                    <a:cubicBezTo>
                      <a:pt x="4941" y="6811"/>
                      <a:pt x="5156" y="6430"/>
                      <a:pt x="5430" y="6096"/>
                    </a:cubicBezTo>
                    <a:lnTo>
                      <a:pt x="5430" y="6096"/>
                    </a:lnTo>
                    <a:cubicBezTo>
                      <a:pt x="5156" y="6227"/>
                      <a:pt x="4965" y="6477"/>
                      <a:pt x="4787" y="6727"/>
                    </a:cubicBezTo>
                    <a:lnTo>
                      <a:pt x="4334" y="7346"/>
                    </a:lnTo>
                    <a:lnTo>
                      <a:pt x="4048" y="7346"/>
                    </a:lnTo>
                    <a:lnTo>
                      <a:pt x="4822" y="4882"/>
                    </a:lnTo>
                    <a:cubicBezTo>
                      <a:pt x="5072" y="4096"/>
                      <a:pt x="5215" y="3524"/>
                      <a:pt x="5394" y="2822"/>
                    </a:cubicBezTo>
                    <a:close/>
                    <a:moveTo>
                      <a:pt x="6787" y="6930"/>
                    </a:moveTo>
                    <a:lnTo>
                      <a:pt x="6918" y="7346"/>
                    </a:lnTo>
                    <a:lnTo>
                      <a:pt x="6704" y="7346"/>
                    </a:lnTo>
                    <a:cubicBezTo>
                      <a:pt x="6727" y="7215"/>
                      <a:pt x="6763" y="7073"/>
                      <a:pt x="6787" y="6930"/>
                    </a:cubicBezTo>
                    <a:close/>
                    <a:moveTo>
                      <a:pt x="5561" y="0"/>
                    </a:moveTo>
                    <a:cubicBezTo>
                      <a:pt x="4552" y="0"/>
                      <a:pt x="3542" y="572"/>
                      <a:pt x="3144" y="1715"/>
                    </a:cubicBezTo>
                    <a:lnTo>
                      <a:pt x="84" y="10597"/>
                    </a:lnTo>
                    <a:cubicBezTo>
                      <a:pt x="24" y="10740"/>
                      <a:pt x="0" y="10894"/>
                      <a:pt x="0" y="11049"/>
                    </a:cubicBezTo>
                    <a:cubicBezTo>
                      <a:pt x="0" y="11740"/>
                      <a:pt x="512" y="12335"/>
                      <a:pt x="1203" y="12430"/>
                    </a:cubicBezTo>
                    <a:cubicBezTo>
                      <a:pt x="1276" y="12442"/>
                      <a:pt x="1349" y="12447"/>
                      <a:pt x="1421" y="12447"/>
                    </a:cubicBezTo>
                    <a:cubicBezTo>
                      <a:pt x="2020" y="12447"/>
                      <a:pt x="2571" y="12061"/>
                      <a:pt x="2763" y="11466"/>
                    </a:cubicBezTo>
                    <a:lnTo>
                      <a:pt x="3286" y="9740"/>
                    </a:lnTo>
                    <a:lnTo>
                      <a:pt x="7680" y="9740"/>
                    </a:lnTo>
                    <a:lnTo>
                      <a:pt x="8216" y="11430"/>
                    </a:lnTo>
                    <a:cubicBezTo>
                      <a:pt x="8419" y="12050"/>
                      <a:pt x="8996" y="12459"/>
                      <a:pt x="9628" y="12459"/>
                    </a:cubicBezTo>
                    <a:cubicBezTo>
                      <a:pt x="9700" y="12459"/>
                      <a:pt x="9773" y="12453"/>
                      <a:pt x="9847" y="12442"/>
                    </a:cubicBezTo>
                    <a:cubicBezTo>
                      <a:pt x="10561" y="12323"/>
                      <a:pt x="11085" y="11716"/>
                      <a:pt x="11097" y="10990"/>
                    </a:cubicBezTo>
                    <a:cubicBezTo>
                      <a:pt x="11085" y="10823"/>
                      <a:pt x="11061" y="10656"/>
                      <a:pt x="11014" y="10502"/>
                    </a:cubicBezTo>
                    <a:lnTo>
                      <a:pt x="7978" y="1715"/>
                    </a:lnTo>
                    <a:cubicBezTo>
                      <a:pt x="7579" y="572"/>
                      <a:pt x="6570" y="0"/>
                      <a:pt x="5561"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48" name="Google Shape;453;p31"/>
              <p:cNvSpPr/>
              <p:nvPr/>
            </p:nvSpPr>
            <p:spPr>
              <a:xfrm>
                <a:off x="1756252" y="1485389"/>
                <a:ext cx="441996" cy="496309"/>
              </a:xfrm>
              <a:custGeom>
                <a:avLst/>
                <a:gdLst/>
                <a:ahLst/>
                <a:cxnLst/>
                <a:rect l="l" t="t" r="r" b="b"/>
                <a:pathLst>
                  <a:path w="10026" h="11258" extrusionOk="0">
                    <a:moveTo>
                      <a:pt x="5489" y="2042"/>
                    </a:moveTo>
                    <a:cubicBezTo>
                      <a:pt x="5668" y="2745"/>
                      <a:pt x="5799" y="3495"/>
                      <a:pt x="6049" y="4281"/>
                    </a:cubicBezTo>
                    <a:lnTo>
                      <a:pt x="6823" y="6972"/>
                    </a:lnTo>
                    <a:lnTo>
                      <a:pt x="3215" y="6972"/>
                    </a:lnTo>
                    <a:lnTo>
                      <a:pt x="3989" y="4281"/>
                    </a:lnTo>
                    <a:cubicBezTo>
                      <a:pt x="4227" y="3495"/>
                      <a:pt x="4382" y="2757"/>
                      <a:pt x="4560" y="2042"/>
                    </a:cubicBezTo>
                    <a:close/>
                    <a:moveTo>
                      <a:pt x="5032" y="1"/>
                    </a:moveTo>
                    <a:cubicBezTo>
                      <a:pt x="4123" y="1"/>
                      <a:pt x="3215" y="518"/>
                      <a:pt x="2858" y="1554"/>
                    </a:cubicBezTo>
                    <a:lnTo>
                      <a:pt x="72" y="9579"/>
                    </a:lnTo>
                    <a:cubicBezTo>
                      <a:pt x="24" y="9710"/>
                      <a:pt x="0" y="9841"/>
                      <a:pt x="0" y="9984"/>
                    </a:cubicBezTo>
                    <a:cubicBezTo>
                      <a:pt x="0" y="10686"/>
                      <a:pt x="250" y="11258"/>
                      <a:pt x="953" y="11258"/>
                    </a:cubicBezTo>
                    <a:cubicBezTo>
                      <a:pt x="1512" y="11258"/>
                      <a:pt x="2012" y="10901"/>
                      <a:pt x="2179" y="10365"/>
                    </a:cubicBezTo>
                    <a:lnTo>
                      <a:pt x="2655" y="8805"/>
                    </a:lnTo>
                    <a:lnTo>
                      <a:pt x="7180" y="8805"/>
                    </a:lnTo>
                    <a:lnTo>
                      <a:pt x="7668" y="10329"/>
                    </a:lnTo>
                    <a:cubicBezTo>
                      <a:pt x="7846" y="10877"/>
                      <a:pt x="8358" y="11246"/>
                      <a:pt x="8930" y="11258"/>
                    </a:cubicBezTo>
                    <a:cubicBezTo>
                      <a:pt x="9668" y="11258"/>
                      <a:pt x="10025" y="10663"/>
                      <a:pt x="10025" y="9924"/>
                    </a:cubicBezTo>
                    <a:cubicBezTo>
                      <a:pt x="10025" y="9770"/>
                      <a:pt x="10001" y="9627"/>
                      <a:pt x="9954" y="9484"/>
                    </a:cubicBezTo>
                    <a:lnTo>
                      <a:pt x="7215" y="1554"/>
                    </a:lnTo>
                    <a:cubicBezTo>
                      <a:pt x="6852" y="518"/>
                      <a:pt x="5941" y="1"/>
                      <a:pt x="5032" y="1"/>
                    </a:cubicBezTo>
                    <a:close/>
                  </a:path>
                </a:pathLst>
              </a:custGeom>
              <a:solidFill>
                <a:srgbClr val="F2888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08" name="TextBox 207"/>
            <p:cNvSpPr txBox="1"/>
            <p:nvPr/>
          </p:nvSpPr>
          <p:spPr>
            <a:xfrm>
              <a:off x="3869471" y="2523340"/>
              <a:ext cx="5306047" cy="803829"/>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cs"/>
                </a:rPr>
                <a:t>Trồng cây</a:t>
              </a:r>
            </a:p>
          </p:txBody>
        </p:sp>
      </p:grpSp>
      <p:grpSp>
        <p:nvGrpSpPr>
          <p:cNvPr id="212" name="Group 211"/>
          <p:cNvGrpSpPr/>
          <p:nvPr/>
        </p:nvGrpSpPr>
        <p:grpSpPr>
          <a:xfrm>
            <a:off x="2104240" y="5231381"/>
            <a:ext cx="8973766" cy="1625767"/>
            <a:chOff x="1612674" y="5184381"/>
            <a:chExt cx="8973766" cy="1409055"/>
          </a:xfrm>
        </p:grpSpPr>
        <p:sp>
          <p:nvSpPr>
            <p:cNvPr id="206" name="Rectangle: Rounded Corners 205"/>
            <p:cNvSpPr/>
            <p:nvPr/>
          </p:nvSpPr>
          <p:spPr>
            <a:xfrm>
              <a:off x="2170089" y="5479849"/>
              <a:ext cx="8416351" cy="1056924"/>
            </a:xfrm>
            <a:custGeom>
              <a:avLst/>
              <a:gdLst>
                <a:gd name="connsiteX0" fmla="*/ 0 w 8416351"/>
                <a:gd name="connsiteY0" fmla="*/ 203250 h 1219478"/>
                <a:gd name="connsiteX1" fmla="*/ 203250 w 8416351"/>
                <a:gd name="connsiteY1" fmla="*/ 0 h 1219478"/>
                <a:gd name="connsiteX2" fmla="*/ 8213101 w 8416351"/>
                <a:gd name="connsiteY2" fmla="*/ 0 h 1219478"/>
                <a:gd name="connsiteX3" fmla="*/ 8416351 w 8416351"/>
                <a:gd name="connsiteY3" fmla="*/ 203250 h 1219478"/>
                <a:gd name="connsiteX4" fmla="*/ 8416351 w 8416351"/>
                <a:gd name="connsiteY4" fmla="*/ 1016228 h 1219478"/>
                <a:gd name="connsiteX5" fmla="*/ 8213101 w 8416351"/>
                <a:gd name="connsiteY5" fmla="*/ 1219478 h 1219478"/>
                <a:gd name="connsiteX6" fmla="*/ 203250 w 8416351"/>
                <a:gd name="connsiteY6" fmla="*/ 1219478 h 1219478"/>
                <a:gd name="connsiteX7" fmla="*/ 0 w 8416351"/>
                <a:gd name="connsiteY7" fmla="*/ 1016228 h 1219478"/>
                <a:gd name="connsiteX8" fmla="*/ 0 w 8416351"/>
                <a:gd name="connsiteY8" fmla="*/ 203250 h 121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19478" fill="none" extrusionOk="0">
                  <a:moveTo>
                    <a:pt x="0" y="203250"/>
                  </a:moveTo>
                  <a:cubicBezTo>
                    <a:pt x="7415" y="97802"/>
                    <a:pt x="103534" y="17791"/>
                    <a:pt x="203250" y="0"/>
                  </a:cubicBezTo>
                  <a:cubicBezTo>
                    <a:pt x="2522420" y="-168267"/>
                    <a:pt x="4388737" y="-42953"/>
                    <a:pt x="8213101" y="0"/>
                  </a:cubicBezTo>
                  <a:cubicBezTo>
                    <a:pt x="8331015" y="6426"/>
                    <a:pt x="8415042" y="73272"/>
                    <a:pt x="8416351" y="203250"/>
                  </a:cubicBezTo>
                  <a:cubicBezTo>
                    <a:pt x="8487362" y="490652"/>
                    <a:pt x="8475021" y="932767"/>
                    <a:pt x="8416351" y="1016228"/>
                  </a:cubicBezTo>
                  <a:cubicBezTo>
                    <a:pt x="8431198" y="1114521"/>
                    <a:pt x="8328674" y="1226838"/>
                    <a:pt x="8213101" y="1219478"/>
                  </a:cubicBezTo>
                  <a:cubicBezTo>
                    <a:pt x="4371389" y="1287703"/>
                    <a:pt x="2606939" y="1230354"/>
                    <a:pt x="203250" y="1219478"/>
                  </a:cubicBezTo>
                  <a:cubicBezTo>
                    <a:pt x="102092" y="1237231"/>
                    <a:pt x="8641" y="1124032"/>
                    <a:pt x="0" y="1016228"/>
                  </a:cubicBezTo>
                  <a:cubicBezTo>
                    <a:pt x="70861" y="910768"/>
                    <a:pt x="-3861" y="601108"/>
                    <a:pt x="0" y="203250"/>
                  </a:cubicBezTo>
                  <a:close/>
                </a:path>
                <a:path w="8416351" h="1219478" stroke="0" extrusionOk="0">
                  <a:moveTo>
                    <a:pt x="0" y="203250"/>
                  </a:moveTo>
                  <a:cubicBezTo>
                    <a:pt x="-3125" y="77232"/>
                    <a:pt x="83619" y="17526"/>
                    <a:pt x="203250" y="0"/>
                  </a:cubicBezTo>
                  <a:cubicBezTo>
                    <a:pt x="3929785" y="163917"/>
                    <a:pt x="4297512" y="128764"/>
                    <a:pt x="8213101" y="0"/>
                  </a:cubicBezTo>
                  <a:cubicBezTo>
                    <a:pt x="8343940" y="12405"/>
                    <a:pt x="8418038" y="97443"/>
                    <a:pt x="8416351" y="203250"/>
                  </a:cubicBezTo>
                  <a:cubicBezTo>
                    <a:pt x="8397049" y="548050"/>
                    <a:pt x="8431771" y="910851"/>
                    <a:pt x="8416351" y="1016228"/>
                  </a:cubicBezTo>
                  <a:cubicBezTo>
                    <a:pt x="8414076" y="1132727"/>
                    <a:pt x="8325608" y="1237040"/>
                    <a:pt x="8213101" y="1219478"/>
                  </a:cubicBezTo>
                  <a:cubicBezTo>
                    <a:pt x="5747908" y="1197496"/>
                    <a:pt x="1141899" y="1144590"/>
                    <a:pt x="203250" y="1219478"/>
                  </a:cubicBezTo>
                  <a:cubicBezTo>
                    <a:pt x="107964" y="1212883"/>
                    <a:pt x="-3278" y="1134203"/>
                    <a:pt x="0" y="1016228"/>
                  </a:cubicBezTo>
                  <a:cubicBezTo>
                    <a:pt x="23621" y="655975"/>
                    <a:pt x="-66312" y="301813"/>
                    <a:pt x="0" y="203250"/>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75" name="Google Shape;293;p27"/>
            <p:cNvGrpSpPr/>
            <p:nvPr/>
          </p:nvGrpSpPr>
          <p:grpSpPr>
            <a:xfrm rot="21403310">
              <a:off x="1612674" y="5184381"/>
              <a:ext cx="1724419" cy="1409055"/>
              <a:chOff x="3676506" y="1404273"/>
              <a:chExt cx="792384" cy="610489"/>
            </a:xfrm>
          </p:grpSpPr>
          <p:sp>
            <p:nvSpPr>
              <p:cNvPr id="176" name="Google Shape;294;p27"/>
              <p:cNvSpPr/>
              <p:nvPr/>
            </p:nvSpPr>
            <p:spPr>
              <a:xfrm>
                <a:off x="3899885" y="1404273"/>
                <a:ext cx="177442" cy="160690"/>
              </a:xfrm>
              <a:custGeom>
                <a:avLst/>
                <a:gdLst/>
                <a:ahLst/>
                <a:cxnLst/>
                <a:rect l="l" t="t" r="r" b="b"/>
                <a:pathLst>
                  <a:path w="4025" h="3645" extrusionOk="0">
                    <a:moveTo>
                      <a:pt x="1158" y="1"/>
                    </a:moveTo>
                    <a:cubicBezTo>
                      <a:pt x="1024" y="1"/>
                      <a:pt x="906" y="30"/>
                      <a:pt x="810" y="96"/>
                    </a:cubicBezTo>
                    <a:cubicBezTo>
                      <a:pt x="0" y="656"/>
                      <a:pt x="1096" y="3644"/>
                      <a:pt x="1096" y="3644"/>
                    </a:cubicBezTo>
                    <a:lnTo>
                      <a:pt x="4025" y="1620"/>
                    </a:lnTo>
                    <a:cubicBezTo>
                      <a:pt x="4025" y="1620"/>
                      <a:pt x="2155" y="1"/>
                      <a:pt x="1158"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7" name="Google Shape;295;p27"/>
              <p:cNvSpPr/>
              <p:nvPr/>
            </p:nvSpPr>
            <p:spPr>
              <a:xfrm>
                <a:off x="3935065" y="1440820"/>
                <a:ext cx="121807" cy="109948"/>
              </a:xfrm>
              <a:custGeom>
                <a:avLst/>
                <a:gdLst/>
                <a:ahLst/>
                <a:cxnLst/>
                <a:rect l="l" t="t" r="r" b="b"/>
                <a:pathLst>
                  <a:path w="2763" h="2494" extrusionOk="0">
                    <a:moveTo>
                      <a:pt x="798" y="0"/>
                    </a:moveTo>
                    <a:cubicBezTo>
                      <a:pt x="706" y="0"/>
                      <a:pt x="625" y="20"/>
                      <a:pt x="560" y="65"/>
                    </a:cubicBezTo>
                    <a:cubicBezTo>
                      <a:pt x="0" y="446"/>
                      <a:pt x="750" y="2494"/>
                      <a:pt x="750" y="2494"/>
                    </a:cubicBezTo>
                    <a:lnTo>
                      <a:pt x="2762" y="1113"/>
                    </a:lnTo>
                    <a:cubicBezTo>
                      <a:pt x="2762" y="1113"/>
                      <a:pt x="1483" y="0"/>
                      <a:pt x="798"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8" name="Google Shape;296;p27"/>
              <p:cNvSpPr/>
              <p:nvPr/>
            </p:nvSpPr>
            <p:spPr>
              <a:xfrm>
                <a:off x="4228450" y="1404273"/>
                <a:ext cx="177442" cy="160690"/>
              </a:xfrm>
              <a:custGeom>
                <a:avLst/>
                <a:gdLst/>
                <a:ahLst/>
                <a:cxnLst/>
                <a:rect l="l" t="t" r="r" b="b"/>
                <a:pathLst>
                  <a:path w="4025" h="3645" extrusionOk="0">
                    <a:moveTo>
                      <a:pt x="2856" y="1"/>
                    </a:moveTo>
                    <a:cubicBezTo>
                      <a:pt x="1861" y="1"/>
                      <a:pt x="1" y="1620"/>
                      <a:pt x="1" y="1620"/>
                    </a:cubicBezTo>
                    <a:lnTo>
                      <a:pt x="2918" y="3644"/>
                    </a:lnTo>
                    <a:cubicBezTo>
                      <a:pt x="2918" y="3644"/>
                      <a:pt x="4025" y="656"/>
                      <a:pt x="3203" y="96"/>
                    </a:cubicBezTo>
                    <a:cubicBezTo>
                      <a:pt x="3108" y="30"/>
                      <a:pt x="2990" y="1"/>
                      <a:pt x="2856"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79" name="Google Shape;297;p27"/>
              <p:cNvSpPr/>
              <p:nvPr/>
            </p:nvSpPr>
            <p:spPr>
              <a:xfrm>
                <a:off x="4246834" y="1437601"/>
                <a:ext cx="126524" cy="114753"/>
              </a:xfrm>
              <a:custGeom>
                <a:avLst/>
                <a:gdLst/>
                <a:ahLst/>
                <a:cxnLst/>
                <a:rect l="l" t="t" r="r" b="b"/>
                <a:pathLst>
                  <a:path w="2870" h="2603" extrusionOk="0">
                    <a:moveTo>
                      <a:pt x="2044" y="0"/>
                    </a:moveTo>
                    <a:cubicBezTo>
                      <a:pt x="1338" y="0"/>
                      <a:pt x="0" y="1162"/>
                      <a:pt x="0" y="1162"/>
                    </a:cubicBezTo>
                    <a:lnTo>
                      <a:pt x="2084" y="2603"/>
                    </a:lnTo>
                    <a:cubicBezTo>
                      <a:pt x="2084" y="2603"/>
                      <a:pt x="2870" y="471"/>
                      <a:pt x="2286" y="67"/>
                    </a:cubicBezTo>
                    <a:cubicBezTo>
                      <a:pt x="2220" y="21"/>
                      <a:pt x="2138" y="0"/>
                      <a:pt x="2044"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0" name="Google Shape;298;p27"/>
              <p:cNvSpPr/>
              <p:nvPr/>
            </p:nvSpPr>
            <p:spPr>
              <a:xfrm>
                <a:off x="3915358" y="1453863"/>
                <a:ext cx="480306" cy="560673"/>
              </a:xfrm>
              <a:custGeom>
                <a:avLst/>
                <a:gdLst/>
                <a:ahLst/>
                <a:cxnLst/>
                <a:rect l="l" t="t" r="r" b="b"/>
                <a:pathLst>
                  <a:path w="10895" h="12718" extrusionOk="0">
                    <a:moveTo>
                      <a:pt x="5966" y="0"/>
                    </a:moveTo>
                    <a:cubicBezTo>
                      <a:pt x="5311" y="0"/>
                      <a:pt x="4668" y="84"/>
                      <a:pt x="4049" y="262"/>
                    </a:cubicBezTo>
                    <a:cubicBezTo>
                      <a:pt x="3954" y="298"/>
                      <a:pt x="3858" y="322"/>
                      <a:pt x="3763" y="357"/>
                    </a:cubicBezTo>
                    <a:cubicBezTo>
                      <a:pt x="3573" y="429"/>
                      <a:pt x="3394" y="500"/>
                      <a:pt x="3215" y="595"/>
                    </a:cubicBezTo>
                    <a:cubicBezTo>
                      <a:pt x="3120" y="631"/>
                      <a:pt x="3037" y="679"/>
                      <a:pt x="2954" y="726"/>
                    </a:cubicBezTo>
                    <a:cubicBezTo>
                      <a:pt x="1084" y="1750"/>
                      <a:pt x="1" y="3822"/>
                      <a:pt x="1" y="6453"/>
                    </a:cubicBezTo>
                    <a:cubicBezTo>
                      <a:pt x="1" y="8751"/>
                      <a:pt x="715" y="10537"/>
                      <a:pt x="2120" y="11597"/>
                    </a:cubicBezTo>
                    <a:cubicBezTo>
                      <a:pt x="2668" y="12002"/>
                      <a:pt x="3299" y="12299"/>
                      <a:pt x="3954" y="12466"/>
                    </a:cubicBezTo>
                    <a:cubicBezTo>
                      <a:pt x="4568" y="12633"/>
                      <a:pt x="5202" y="12717"/>
                      <a:pt x="5839" y="12717"/>
                    </a:cubicBezTo>
                    <a:cubicBezTo>
                      <a:pt x="5881" y="12717"/>
                      <a:pt x="5923" y="12717"/>
                      <a:pt x="5966" y="12716"/>
                    </a:cubicBezTo>
                    <a:cubicBezTo>
                      <a:pt x="6168" y="12716"/>
                      <a:pt x="6383" y="12704"/>
                      <a:pt x="6597" y="12692"/>
                    </a:cubicBezTo>
                    <a:cubicBezTo>
                      <a:pt x="6799" y="12680"/>
                      <a:pt x="7014" y="12656"/>
                      <a:pt x="7228" y="12621"/>
                    </a:cubicBezTo>
                    <a:cubicBezTo>
                      <a:pt x="9073" y="12323"/>
                      <a:pt x="10895" y="11406"/>
                      <a:pt x="10895" y="9775"/>
                    </a:cubicBezTo>
                    <a:cubicBezTo>
                      <a:pt x="10895" y="9239"/>
                      <a:pt x="10609" y="8727"/>
                      <a:pt x="10133" y="8466"/>
                    </a:cubicBezTo>
                    <a:cubicBezTo>
                      <a:pt x="9907" y="8335"/>
                      <a:pt x="9645" y="8263"/>
                      <a:pt x="9383" y="8263"/>
                    </a:cubicBezTo>
                    <a:cubicBezTo>
                      <a:pt x="8204" y="8263"/>
                      <a:pt x="8085" y="9394"/>
                      <a:pt x="7192" y="9966"/>
                    </a:cubicBezTo>
                    <a:cubicBezTo>
                      <a:pt x="7073" y="10037"/>
                      <a:pt x="6942" y="10097"/>
                      <a:pt x="6811" y="10144"/>
                    </a:cubicBezTo>
                    <a:cubicBezTo>
                      <a:pt x="6565" y="10230"/>
                      <a:pt x="6309" y="10277"/>
                      <a:pt x="6052" y="10277"/>
                    </a:cubicBezTo>
                    <a:cubicBezTo>
                      <a:pt x="6024" y="10277"/>
                      <a:pt x="5995" y="10276"/>
                      <a:pt x="5966" y="10275"/>
                    </a:cubicBezTo>
                    <a:cubicBezTo>
                      <a:pt x="5945" y="10276"/>
                      <a:pt x="5925" y="10276"/>
                      <a:pt x="5904" y="10276"/>
                    </a:cubicBezTo>
                    <a:cubicBezTo>
                      <a:pt x="5473" y="10276"/>
                      <a:pt x="5055" y="10157"/>
                      <a:pt x="4680" y="9930"/>
                    </a:cubicBezTo>
                    <a:cubicBezTo>
                      <a:pt x="4644" y="9906"/>
                      <a:pt x="4608" y="9882"/>
                      <a:pt x="4573" y="9847"/>
                    </a:cubicBezTo>
                    <a:cubicBezTo>
                      <a:pt x="4489" y="9799"/>
                      <a:pt x="4418" y="9739"/>
                      <a:pt x="4358" y="9680"/>
                    </a:cubicBezTo>
                    <a:cubicBezTo>
                      <a:pt x="4323" y="9644"/>
                      <a:pt x="4287" y="9608"/>
                      <a:pt x="4251" y="9573"/>
                    </a:cubicBezTo>
                    <a:cubicBezTo>
                      <a:pt x="3644" y="8954"/>
                      <a:pt x="3251" y="7894"/>
                      <a:pt x="3251" y="6299"/>
                    </a:cubicBezTo>
                    <a:cubicBezTo>
                      <a:pt x="3251" y="4917"/>
                      <a:pt x="3549" y="3953"/>
                      <a:pt x="4049" y="3322"/>
                    </a:cubicBezTo>
                    <a:cubicBezTo>
                      <a:pt x="4097" y="3262"/>
                      <a:pt x="4156" y="3191"/>
                      <a:pt x="4227" y="3132"/>
                    </a:cubicBezTo>
                    <a:cubicBezTo>
                      <a:pt x="4251" y="3096"/>
                      <a:pt x="4287" y="3060"/>
                      <a:pt x="4323" y="3024"/>
                    </a:cubicBezTo>
                    <a:cubicBezTo>
                      <a:pt x="4763" y="2642"/>
                      <a:pt x="5328" y="2429"/>
                      <a:pt x="5918" y="2429"/>
                    </a:cubicBezTo>
                    <a:cubicBezTo>
                      <a:pt x="5934" y="2429"/>
                      <a:pt x="5950" y="2429"/>
                      <a:pt x="5966" y="2429"/>
                    </a:cubicBezTo>
                    <a:cubicBezTo>
                      <a:pt x="5988" y="2428"/>
                      <a:pt x="6011" y="2428"/>
                      <a:pt x="6033" y="2428"/>
                    </a:cubicBezTo>
                    <a:cubicBezTo>
                      <a:pt x="6369" y="2428"/>
                      <a:pt x="6713" y="2510"/>
                      <a:pt x="7025" y="2655"/>
                    </a:cubicBezTo>
                    <a:cubicBezTo>
                      <a:pt x="7240" y="2762"/>
                      <a:pt x="7430" y="2905"/>
                      <a:pt x="7597" y="3084"/>
                    </a:cubicBezTo>
                    <a:cubicBezTo>
                      <a:pt x="7823" y="3334"/>
                      <a:pt x="8014" y="3608"/>
                      <a:pt x="8240" y="3822"/>
                    </a:cubicBezTo>
                    <a:cubicBezTo>
                      <a:pt x="8481" y="4086"/>
                      <a:pt x="8833" y="4239"/>
                      <a:pt x="9199" y="4239"/>
                    </a:cubicBezTo>
                    <a:cubicBezTo>
                      <a:pt x="9213" y="4239"/>
                      <a:pt x="9226" y="4239"/>
                      <a:pt x="9240" y="4239"/>
                    </a:cubicBezTo>
                    <a:cubicBezTo>
                      <a:pt x="9585" y="4239"/>
                      <a:pt x="9907" y="4120"/>
                      <a:pt x="10169" y="3905"/>
                    </a:cubicBezTo>
                    <a:cubicBezTo>
                      <a:pt x="10204" y="3882"/>
                      <a:pt x="10240" y="3846"/>
                      <a:pt x="10276" y="3822"/>
                    </a:cubicBezTo>
                    <a:cubicBezTo>
                      <a:pt x="10550" y="3536"/>
                      <a:pt x="10716" y="3167"/>
                      <a:pt x="10704" y="2774"/>
                    </a:cubicBezTo>
                    <a:cubicBezTo>
                      <a:pt x="10704" y="2191"/>
                      <a:pt x="10454" y="1643"/>
                      <a:pt x="10014" y="1262"/>
                    </a:cubicBezTo>
                    <a:cubicBezTo>
                      <a:pt x="9788" y="1060"/>
                      <a:pt x="9538" y="881"/>
                      <a:pt x="9264" y="738"/>
                    </a:cubicBezTo>
                    <a:cubicBezTo>
                      <a:pt x="8299" y="226"/>
                      <a:pt x="7025" y="0"/>
                      <a:pt x="5966"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1" name="Google Shape;299;p27"/>
              <p:cNvSpPr/>
              <p:nvPr/>
            </p:nvSpPr>
            <p:spPr>
              <a:xfrm>
                <a:off x="3676506" y="1453648"/>
                <a:ext cx="721482" cy="561114"/>
              </a:xfrm>
              <a:custGeom>
                <a:avLst/>
                <a:gdLst/>
                <a:ahLst/>
                <a:cxnLst/>
                <a:rect l="l" t="t" r="r" b="b"/>
                <a:pathLst>
                  <a:path w="15783" h="12728" extrusionOk="0">
                    <a:moveTo>
                      <a:pt x="10854" y="465"/>
                    </a:moveTo>
                    <a:cubicBezTo>
                      <a:pt x="12628" y="465"/>
                      <a:pt x="15128" y="1179"/>
                      <a:pt x="15128" y="2774"/>
                    </a:cubicBezTo>
                    <a:cubicBezTo>
                      <a:pt x="15140" y="3315"/>
                      <a:pt x="14699" y="3763"/>
                      <a:pt x="14161" y="3763"/>
                    </a:cubicBezTo>
                    <a:cubicBezTo>
                      <a:pt x="14154" y="3763"/>
                      <a:pt x="14147" y="3763"/>
                      <a:pt x="14140" y="3763"/>
                    </a:cubicBezTo>
                    <a:cubicBezTo>
                      <a:pt x="13699" y="3763"/>
                      <a:pt x="13509" y="3560"/>
                      <a:pt x="13176" y="3143"/>
                    </a:cubicBezTo>
                    <a:cubicBezTo>
                      <a:pt x="12759" y="2643"/>
                      <a:pt x="12199" y="1953"/>
                      <a:pt x="10854" y="1953"/>
                    </a:cubicBezTo>
                    <a:cubicBezTo>
                      <a:pt x="8865" y="1953"/>
                      <a:pt x="7675" y="3584"/>
                      <a:pt x="7675" y="6310"/>
                    </a:cubicBezTo>
                    <a:cubicBezTo>
                      <a:pt x="7675" y="10430"/>
                      <a:pt x="10116" y="10751"/>
                      <a:pt x="10854" y="10751"/>
                    </a:cubicBezTo>
                    <a:cubicBezTo>
                      <a:pt x="12259" y="10751"/>
                      <a:pt x="12830" y="9989"/>
                      <a:pt x="13259" y="9442"/>
                    </a:cubicBezTo>
                    <a:cubicBezTo>
                      <a:pt x="13616" y="8966"/>
                      <a:pt x="13818" y="8739"/>
                      <a:pt x="14283" y="8739"/>
                    </a:cubicBezTo>
                    <a:cubicBezTo>
                      <a:pt x="14854" y="8739"/>
                      <a:pt x="15307" y="9204"/>
                      <a:pt x="15307" y="9775"/>
                    </a:cubicBezTo>
                    <a:cubicBezTo>
                      <a:pt x="15307" y="11466"/>
                      <a:pt x="12652" y="12240"/>
                      <a:pt x="10854" y="12240"/>
                    </a:cubicBezTo>
                    <a:cubicBezTo>
                      <a:pt x="9068" y="12240"/>
                      <a:pt x="7687" y="11728"/>
                      <a:pt x="6758" y="10728"/>
                    </a:cubicBezTo>
                    <a:lnTo>
                      <a:pt x="6818" y="10680"/>
                    </a:lnTo>
                    <a:cubicBezTo>
                      <a:pt x="7195" y="10274"/>
                      <a:pt x="6857" y="9711"/>
                      <a:pt x="6411" y="9711"/>
                    </a:cubicBezTo>
                    <a:cubicBezTo>
                      <a:pt x="6308" y="9711"/>
                      <a:pt x="6199" y="9741"/>
                      <a:pt x="6091" y="9811"/>
                    </a:cubicBezTo>
                    <a:cubicBezTo>
                      <a:pt x="5603" y="8918"/>
                      <a:pt x="5353" y="7787"/>
                      <a:pt x="5353" y="6453"/>
                    </a:cubicBezTo>
                    <a:cubicBezTo>
                      <a:pt x="5353" y="2810"/>
                      <a:pt x="7508" y="465"/>
                      <a:pt x="10854" y="465"/>
                    </a:cubicBezTo>
                    <a:close/>
                    <a:moveTo>
                      <a:pt x="10854" y="0"/>
                    </a:moveTo>
                    <a:cubicBezTo>
                      <a:pt x="7187" y="0"/>
                      <a:pt x="4877" y="2631"/>
                      <a:pt x="4877" y="6453"/>
                    </a:cubicBezTo>
                    <a:cubicBezTo>
                      <a:pt x="4877" y="7882"/>
                      <a:pt x="5151" y="9108"/>
                      <a:pt x="5698" y="10085"/>
                    </a:cubicBezTo>
                    <a:cubicBezTo>
                      <a:pt x="5437" y="10194"/>
                      <a:pt x="5081" y="10263"/>
                      <a:pt x="4740" y="10263"/>
                    </a:cubicBezTo>
                    <a:cubicBezTo>
                      <a:pt x="4413" y="10263"/>
                      <a:pt x="4098" y="10200"/>
                      <a:pt x="3889" y="10049"/>
                    </a:cubicBezTo>
                    <a:cubicBezTo>
                      <a:pt x="3448" y="9739"/>
                      <a:pt x="3698" y="8989"/>
                      <a:pt x="3996" y="8430"/>
                    </a:cubicBezTo>
                    <a:cubicBezTo>
                      <a:pt x="5091" y="6370"/>
                      <a:pt x="4484" y="5037"/>
                      <a:pt x="3555" y="4477"/>
                    </a:cubicBezTo>
                    <a:cubicBezTo>
                      <a:pt x="3168" y="4247"/>
                      <a:pt x="2730" y="4138"/>
                      <a:pt x="2295" y="4138"/>
                    </a:cubicBezTo>
                    <a:cubicBezTo>
                      <a:pt x="1512" y="4138"/>
                      <a:pt x="741" y="4493"/>
                      <a:pt x="305" y="5144"/>
                    </a:cubicBezTo>
                    <a:cubicBezTo>
                      <a:pt x="0" y="5592"/>
                      <a:pt x="393" y="6040"/>
                      <a:pt x="795" y="6040"/>
                    </a:cubicBezTo>
                    <a:cubicBezTo>
                      <a:pt x="959" y="6040"/>
                      <a:pt x="1125" y="5966"/>
                      <a:pt x="1245" y="5787"/>
                    </a:cubicBezTo>
                    <a:cubicBezTo>
                      <a:pt x="1467" y="5458"/>
                      <a:pt x="1884" y="5277"/>
                      <a:pt x="2303" y="5277"/>
                    </a:cubicBezTo>
                    <a:cubicBezTo>
                      <a:pt x="2537" y="5277"/>
                      <a:pt x="2771" y="5334"/>
                      <a:pt x="2972" y="5453"/>
                    </a:cubicBezTo>
                    <a:cubicBezTo>
                      <a:pt x="3603" y="5834"/>
                      <a:pt x="3615" y="6727"/>
                      <a:pt x="2996" y="7906"/>
                    </a:cubicBezTo>
                    <a:cubicBezTo>
                      <a:pt x="2019" y="9728"/>
                      <a:pt x="2722" y="10609"/>
                      <a:pt x="3222" y="10978"/>
                    </a:cubicBezTo>
                    <a:cubicBezTo>
                      <a:pt x="3644" y="11244"/>
                      <a:pt x="4128" y="11397"/>
                      <a:pt x="4636" y="11397"/>
                    </a:cubicBezTo>
                    <a:cubicBezTo>
                      <a:pt x="4672" y="11397"/>
                      <a:pt x="4709" y="11396"/>
                      <a:pt x="4746" y="11394"/>
                    </a:cubicBezTo>
                    <a:cubicBezTo>
                      <a:pt x="4769" y="11395"/>
                      <a:pt x="4793" y="11395"/>
                      <a:pt x="4816" y="11395"/>
                    </a:cubicBezTo>
                    <a:cubicBezTo>
                      <a:pt x="5351" y="11395"/>
                      <a:pt x="5874" y="11264"/>
                      <a:pt x="6353" y="11013"/>
                    </a:cubicBezTo>
                    <a:cubicBezTo>
                      <a:pt x="7365" y="12121"/>
                      <a:pt x="8865" y="12728"/>
                      <a:pt x="10854" y="12728"/>
                    </a:cubicBezTo>
                    <a:cubicBezTo>
                      <a:pt x="13009" y="12728"/>
                      <a:pt x="15771" y="11787"/>
                      <a:pt x="15771" y="9787"/>
                    </a:cubicBezTo>
                    <a:cubicBezTo>
                      <a:pt x="15783" y="8954"/>
                      <a:pt x="15116" y="8275"/>
                      <a:pt x="14283" y="8263"/>
                    </a:cubicBezTo>
                    <a:cubicBezTo>
                      <a:pt x="12711" y="8263"/>
                      <a:pt x="13009" y="10275"/>
                      <a:pt x="10854" y="10275"/>
                    </a:cubicBezTo>
                    <a:cubicBezTo>
                      <a:pt x="9389" y="10275"/>
                      <a:pt x="8139" y="9132"/>
                      <a:pt x="8139" y="6310"/>
                    </a:cubicBezTo>
                    <a:cubicBezTo>
                      <a:pt x="8139" y="3572"/>
                      <a:pt x="9318" y="2441"/>
                      <a:pt x="10854" y="2441"/>
                    </a:cubicBezTo>
                    <a:cubicBezTo>
                      <a:pt x="12914" y="2441"/>
                      <a:pt x="12640" y="4251"/>
                      <a:pt x="14128" y="4251"/>
                    </a:cubicBezTo>
                    <a:cubicBezTo>
                      <a:pt x="14938" y="4251"/>
                      <a:pt x="15604" y="3584"/>
                      <a:pt x="15604" y="2774"/>
                    </a:cubicBezTo>
                    <a:cubicBezTo>
                      <a:pt x="15604" y="834"/>
                      <a:pt x="12854" y="0"/>
                      <a:pt x="10854" y="0"/>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2" name="Google Shape;300;p27"/>
              <p:cNvSpPr/>
              <p:nvPr/>
            </p:nvSpPr>
            <p:spPr>
              <a:xfrm>
                <a:off x="4049465" y="1507167"/>
                <a:ext cx="42057" cy="35885"/>
              </a:xfrm>
              <a:custGeom>
                <a:avLst/>
                <a:gdLst/>
                <a:ahLst/>
                <a:cxnLst/>
                <a:rect l="l" t="t" r="r" b="b"/>
                <a:pathLst>
                  <a:path w="954" h="814" extrusionOk="0">
                    <a:moveTo>
                      <a:pt x="548" y="1"/>
                    </a:moveTo>
                    <a:cubicBezTo>
                      <a:pt x="191" y="1"/>
                      <a:pt x="1" y="441"/>
                      <a:pt x="263" y="691"/>
                    </a:cubicBezTo>
                    <a:cubicBezTo>
                      <a:pt x="343" y="776"/>
                      <a:pt x="444" y="813"/>
                      <a:pt x="543" y="813"/>
                    </a:cubicBezTo>
                    <a:cubicBezTo>
                      <a:pt x="751" y="813"/>
                      <a:pt x="953" y="647"/>
                      <a:pt x="953" y="405"/>
                    </a:cubicBezTo>
                    <a:cubicBezTo>
                      <a:pt x="953" y="179"/>
                      <a:pt x="775" y="1"/>
                      <a:pt x="54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3" name="Google Shape;301;p27"/>
              <p:cNvSpPr/>
              <p:nvPr/>
            </p:nvSpPr>
            <p:spPr>
              <a:xfrm>
                <a:off x="4140809" y="1511223"/>
                <a:ext cx="53563" cy="23806"/>
              </a:xfrm>
              <a:custGeom>
                <a:avLst/>
                <a:gdLst/>
                <a:ahLst/>
                <a:cxnLst/>
                <a:rect l="l" t="t" r="r" b="b"/>
                <a:pathLst>
                  <a:path w="1215" h="540" extrusionOk="0">
                    <a:moveTo>
                      <a:pt x="1103" y="1"/>
                    </a:moveTo>
                    <a:cubicBezTo>
                      <a:pt x="1054" y="1"/>
                      <a:pt x="1006" y="34"/>
                      <a:pt x="1000" y="99"/>
                    </a:cubicBezTo>
                    <a:cubicBezTo>
                      <a:pt x="989" y="182"/>
                      <a:pt x="953" y="254"/>
                      <a:pt x="893" y="313"/>
                    </a:cubicBezTo>
                    <a:cubicBezTo>
                      <a:pt x="810" y="278"/>
                      <a:pt x="739" y="242"/>
                      <a:pt x="679" y="171"/>
                    </a:cubicBezTo>
                    <a:cubicBezTo>
                      <a:pt x="655" y="153"/>
                      <a:pt x="628" y="144"/>
                      <a:pt x="603" y="144"/>
                    </a:cubicBezTo>
                    <a:cubicBezTo>
                      <a:pt x="578" y="144"/>
                      <a:pt x="554" y="153"/>
                      <a:pt x="536" y="171"/>
                    </a:cubicBezTo>
                    <a:cubicBezTo>
                      <a:pt x="465" y="230"/>
                      <a:pt x="405" y="278"/>
                      <a:pt x="334" y="325"/>
                    </a:cubicBezTo>
                    <a:cubicBezTo>
                      <a:pt x="262" y="278"/>
                      <a:pt x="215" y="194"/>
                      <a:pt x="215" y="111"/>
                    </a:cubicBezTo>
                    <a:cubicBezTo>
                      <a:pt x="215" y="40"/>
                      <a:pt x="161" y="4"/>
                      <a:pt x="107" y="4"/>
                    </a:cubicBezTo>
                    <a:cubicBezTo>
                      <a:pt x="54" y="4"/>
                      <a:pt x="0" y="40"/>
                      <a:pt x="0" y="111"/>
                    </a:cubicBezTo>
                    <a:cubicBezTo>
                      <a:pt x="0" y="266"/>
                      <a:pt x="72" y="409"/>
                      <a:pt x="203" y="504"/>
                    </a:cubicBezTo>
                    <a:cubicBezTo>
                      <a:pt x="234" y="523"/>
                      <a:pt x="269" y="531"/>
                      <a:pt x="304" y="531"/>
                    </a:cubicBezTo>
                    <a:cubicBezTo>
                      <a:pt x="403" y="531"/>
                      <a:pt x="511" y="470"/>
                      <a:pt x="608" y="409"/>
                    </a:cubicBezTo>
                    <a:cubicBezTo>
                      <a:pt x="679" y="480"/>
                      <a:pt x="786" y="528"/>
                      <a:pt x="905" y="540"/>
                    </a:cubicBezTo>
                    <a:cubicBezTo>
                      <a:pt x="929" y="528"/>
                      <a:pt x="965" y="516"/>
                      <a:pt x="989" y="492"/>
                    </a:cubicBezTo>
                    <a:cubicBezTo>
                      <a:pt x="1120" y="409"/>
                      <a:pt x="1203" y="254"/>
                      <a:pt x="1215" y="99"/>
                    </a:cubicBezTo>
                    <a:cubicBezTo>
                      <a:pt x="1203" y="34"/>
                      <a:pt x="1152" y="1"/>
                      <a:pt x="1103"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4" name="Google Shape;302;p27"/>
              <p:cNvSpPr/>
              <p:nvPr/>
            </p:nvSpPr>
            <p:spPr>
              <a:xfrm>
                <a:off x="4225320" y="1507167"/>
                <a:ext cx="42013" cy="35885"/>
              </a:xfrm>
              <a:custGeom>
                <a:avLst/>
                <a:gdLst/>
                <a:ahLst/>
                <a:cxnLst/>
                <a:rect l="l" t="t" r="r" b="b"/>
                <a:pathLst>
                  <a:path w="953" h="814" extrusionOk="0">
                    <a:moveTo>
                      <a:pt x="548" y="1"/>
                    </a:moveTo>
                    <a:cubicBezTo>
                      <a:pt x="191" y="1"/>
                      <a:pt x="0" y="441"/>
                      <a:pt x="262" y="691"/>
                    </a:cubicBezTo>
                    <a:cubicBezTo>
                      <a:pt x="343" y="776"/>
                      <a:pt x="443" y="813"/>
                      <a:pt x="542" y="813"/>
                    </a:cubicBezTo>
                    <a:cubicBezTo>
                      <a:pt x="750" y="813"/>
                      <a:pt x="953" y="647"/>
                      <a:pt x="953" y="405"/>
                    </a:cubicBezTo>
                    <a:cubicBezTo>
                      <a:pt x="953" y="179"/>
                      <a:pt x="774" y="1"/>
                      <a:pt x="54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5" name="Google Shape;303;p27"/>
              <p:cNvSpPr/>
              <p:nvPr/>
            </p:nvSpPr>
            <p:spPr>
              <a:xfrm>
                <a:off x="4003264" y="1538556"/>
                <a:ext cx="53078" cy="16929"/>
              </a:xfrm>
              <a:custGeom>
                <a:avLst/>
                <a:gdLst/>
                <a:ahLst/>
                <a:cxnLst/>
                <a:rect l="l" t="t" r="r" b="b"/>
                <a:pathLst>
                  <a:path w="1204" h="384" extrusionOk="0">
                    <a:moveTo>
                      <a:pt x="102" y="1"/>
                    </a:moveTo>
                    <a:cubicBezTo>
                      <a:pt x="61" y="1"/>
                      <a:pt x="23" y="34"/>
                      <a:pt x="13" y="86"/>
                    </a:cubicBezTo>
                    <a:cubicBezTo>
                      <a:pt x="1" y="134"/>
                      <a:pt x="37" y="182"/>
                      <a:pt x="84" y="193"/>
                    </a:cubicBezTo>
                    <a:lnTo>
                      <a:pt x="1061" y="384"/>
                    </a:lnTo>
                    <a:lnTo>
                      <a:pt x="1072" y="384"/>
                    </a:lnTo>
                    <a:cubicBezTo>
                      <a:pt x="1192" y="372"/>
                      <a:pt x="1203" y="217"/>
                      <a:pt x="1096" y="193"/>
                    </a:cubicBezTo>
                    <a:lnTo>
                      <a:pt x="120" y="3"/>
                    </a:lnTo>
                    <a:cubicBezTo>
                      <a:pt x="114" y="1"/>
                      <a:pt x="108" y="1"/>
                      <a:pt x="102"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6" name="Google Shape;304;p27"/>
              <p:cNvSpPr/>
              <p:nvPr/>
            </p:nvSpPr>
            <p:spPr>
              <a:xfrm>
                <a:off x="3998547" y="1560731"/>
                <a:ext cx="54621" cy="8420"/>
              </a:xfrm>
              <a:custGeom>
                <a:avLst/>
                <a:gdLst/>
                <a:ahLst/>
                <a:cxnLst/>
                <a:rect l="l" t="t" r="r" b="b"/>
                <a:pathLst>
                  <a:path w="1239" h="191" extrusionOk="0">
                    <a:moveTo>
                      <a:pt x="132" y="0"/>
                    </a:moveTo>
                    <a:cubicBezTo>
                      <a:pt x="1" y="0"/>
                      <a:pt x="1" y="191"/>
                      <a:pt x="132" y="191"/>
                    </a:cubicBezTo>
                    <a:lnTo>
                      <a:pt x="1120" y="191"/>
                    </a:lnTo>
                    <a:cubicBezTo>
                      <a:pt x="1239" y="191"/>
                      <a:pt x="1239" y="0"/>
                      <a:pt x="1120"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7" name="Google Shape;305;p27"/>
              <p:cNvSpPr/>
              <p:nvPr/>
            </p:nvSpPr>
            <p:spPr>
              <a:xfrm>
                <a:off x="4264688" y="1538556"/>
                <a:ext cx="51976" cy="16929"/>
              </a:xfrm>
              <a:custGeom>
                <a:avLst/>
                <a:gdLst/>
                <a:ahLst/>
                <a:cxnLst/>
                <a:rect l="l" t="t" r="r" b="b"/>
                <a:pathLst>
                  <a:path w="1179" h="384" extrusionOk="0">
                    <a:moveTo>
                      <a:pt x="1078" y="1"/>
                    </a:moveTo>
                    <a:cubicBezTo>
                      <a:pt x="1072" y="1"/>
                      <a:pt x="1066" y="1"/>
                      <a:pt x="1060" y="3"/>
                    </a:cubicBezTo>
                    <a:lnTo>
                      <a:pt x="84" y="193"/>
                    </a:lnTo>
                    <a:cubicBezTo>
                      <a:pt x="36" y="193"/>
                      <a:pt x="0" y="241"/>
                      <a:pt x="12" y="301"/>
                    </a:cubicBezTo>
                    <a:cubicBezTo>
                      <a:pt x="12" y="348"/>
                      <a:pt x="60" y="384"/>
                      <a:pt x="107" y="384"/>
                    </a:cubicBezTo>
                    <a:lnTo>
                      <a:pt x="119" y="372"/>
                    </a:lnTo>
                    <a:lnTo>
                      <a:pt x="1096" y="193"/>
                    </a:lnTo>
                    <a:cubicBezTo>
                      <a:pt x="1143" y="182"/>
                      <a:pt x="1179" y="134"/>
                      <a:pt x="1167" y="86"/>
                    </a:cubicBezTo>
                    <a:cubicBezTo>
                      <a:pt x="1157" y="34"/>
                      <a:pt x="1119" y="1"/>
                      <a:pt x="107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8" name="Google Shape;306;p27"/>
              <p:cNvSpPr/>
              <p:nvPr/>
            </p:nvSpPr>
            <p:spPr>
              <a:xfrm>
                <a:off x="4266760" y="1560731"/>
                <a:ext cx="54665" cy="8420"/>
              </a:xfrm>
              <a:custGeom>
                <a:avLst/>
                <a:gdLst/>
                <a:ahLst/>
                <a:cxnLst/>
                <a:rect l="l" t="t" r="r" b="b"/>
                <a:pathLst>
                  <a:path w="1240" h="191" extrusionOk="0">
                    <a:moveTo>
                      <a:pt x="132" y="0"/>
                    </a:moveTo>
                    <a:cubicBezTo>
                      <a:pt x="1" y="0"/>
                      <a:pt x="1" y="191"/>
                      <a:pt x="132" y="191"/>
                    </a:cubicBezTo>
                    <a:lnTo>
                      <a:pt x="1108" y="191"/>
                    </a:lnTo>
                    <a:cubicBezTo>
                      <a:pt x="1239" y="191"/>
                      <a:pt x="1239" y="0"/>
                      <a:pt x="110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89" name="Google Shape;307;p27"/>
              <p:cNvSpPr/>
              <p:nvPr/>
            </p:nvSpPr>
            <p:spPr>
              <a:xfrm>
                <a:off x="4362292" y="1636821"/>
                <a:ext cx="66172" cy="56341"/>
              </a:xfrm>
              <a:custGeom>
                <a:avLst/>
                <a:gdLst/>
                <a:ahLst/>
                <a:cxnLst/>
                <a:rect l="l" t="t" r="r" b="b"/>
                <a:pathLst>
                  <a:path w="1501" h="1278" extrusionOk="0">
                    <a:moveTo>
                      <a:pt x="858" y="0"/>
                    </a:moveTo>
                    <a:cubicBezTo>
                      <a:pt x="287" y="0"/>
                      <a:pt x="1" y="691"/>
                      <a:pt x="406" y="1096"/>
                    </a:cubicBezTo>
                    <a:cubicBezTo>
                      <a:pt x="535" y="1222"/>
                      <a:pt x="694" y="1278"/>
                      <a:pt x="850" y="1278"/>
                    </a:cubicBezTo>
                    <a:cubicBezTo>
                      <a:pt x="1182" y="1278"/>
                      <a:pt x="1501" y="1024"/>
                      <a:pt x="1501" y="643"/>
                    </a:cubicBezTo>
                    <a:cubicBezTo>
                      <a:pt x="1501" y="286"/>
                      <a:pt x="1215" y="0"/>
                      <a:pt x="858"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0" name="Google Shape;308;p27"/>
              <p:cNvSpPr/>
              <p:nvPr/>
            </p:nvSpPr>
            <p:spPr>
              <a:xfrm>
                <a:off x="4407435" y="1615308"/>
                <a:ext cx="28391" cy="24688"/>
              </a:xfrm>
              <a:custGeom>
                <a:avLst/>
                <a:gdLst/>
                <a:ahLst/>
                <a:cxnLst/>
                <a:rect l="l" t="t" r="r" b="b"/>
                <a:pathLst>
                  <a:path w="644" h="560" extrusionOk="0">
                    <a:moveTo>
                      <a:pt x="370" y="0"/>
                    </a:moveTo>
                    <a:cubicBezTo>
                      <a:pt x="120" y="0"/>
                      <a:pt x="1" y="298"/>
                      <a:pt x="167" y="477"/>
                    </a:cubicBezTo>
                    <a:cubicBezTo>
                      <a:pt x="225" y="534"/>
                      <a:pt x="295" y="560"/>
                      <a:pt x="363" y="560"/>
                    </a:cubicBezTo>
                    <a:cubicBezTo>
                      <a:pt x="507" y="560"/>
                      <a:pt x="644" y="447"/>
                      <a:pt x="644" y="286"/>
                    </a:cubicBezTo>
                    <a:cubicBezTo>
                      <a:pt x="644" y="131"/>
                      <a:pt x="525" y="0"/>
                      <a:pt x="370"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1" name="Google Shape;309;p27"/>
              <p:cNvSpPr/>
              <p:nvPr/>
            </p:nvSpPr>
            <p:spPr>
              <a:xfrm>
                <a:off x="4375430" y="1608960"/>
                <a:ext cx="28920" cy="24335"/>
              </a:xfrm>
              <a:custGeom>
                <a:avLst/>
                <a:gdLst/>
                <a:ahLst/>
                <a:cxnLst/>
                <a:rect l="l" t="t" r="r" b="b"/>
                <a:pathLst>
                  <a:path w="656" h="552" extrusionOk="0">
                    <a:moveTo>
                      <a:pt x="389" y="1"/>
                    </a:moveTo>
                    <a:cubicBezTo>
                      <a:pt x="383" y="1"/>
                      <a:pt x="376" y="1"/>
                      <a:pt x="370" y="1"/>
                    </a:cubicBezTo>
                    <a:cubicBezTo>
                      <a:pt x="119" y="1"/>
                      <a:pt x="0" y="299"/>
                      <a:pt x="179" y="466"/>
                    </a:cubicBezTo>
                    <a:cubicBezTo>
                      <a:pt x="234" y="525"/>
                      <a:pt x="305" y="551"/>
                      <a:pt x="375" y="551"/>
                    </a:cubicBezTo>
                    <a:cubicBezTo>
                      <a:pt x="517" y="551"/>
                      <a:pt x="655" y="443"/>
                      <a:pt x="655" y="275"/>
                    </a:cubicBezTo>
                    <a:cubicBezTo>
                      <a:pt x="644" y="127"/>
                      <a:pt x="534" y="1"/>
                      <a:pt x="389"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2" name="Google Shape;310;p27"/>
              <p:cNvSpPr/>
              <p:nvPr/>
            </p:nvSpPr>
            <p:spPr>
              <a:xfrm>
                <a:off x="4427406" y="1639951"/>
                <a:ext cx="28876" cy="24688"/>
              </a:xfrm>
              <a:custGeom>
                <a:avLst/>
                <a:gdLst/>
                <a:ahLst/>
                <a:cxnLst/>
                <a:rect l="l" t="t" r="r" b="b"/>
                <a:pathLst>
                  <a:path w="655" h="560" extrusionOk="0">
                    <a:moveTo>
                      <a:pt x="369" y="1"/>
                    </a:moveTo>
                    <a:cubicBezTo>
                      <a:pt x="119" y="1"/>
                      <a:pt x="0" y="299"/>
                      <a:pt x="179" y="477"/>
                    </a:cubicBezTo>
                    <a:cubicBezTo>
                      <a:pt x="232" y="534"/>
                      <a:pt x="300" y="560"/>
                      <a:pt x="368" y="560"/>
                    </a:cubicBezTo>
                    <a:cubicBezTo>
                      <a:pt x="512" y="560"/>
                      <a:pt x="655" y="445"/>
                      <a:pt x="655" y="275"/>
                    </a:cubicBezTo>
                    <a:cubicBezTo>
                      <a:pt x="655" y="120"/>
                      <a:pt x="524" y="1"/>
                      <a:pt x="369"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3" name="Google Shape;311;p27"/>
              <p:cNvSpPr/>
              <p:nvPr/>
            </p:nvSpPr>
            <p:spPr>
              <a:xfrm>
                <a:off x="4411139" y="1559144"/>
                <a:ext cx="57222" cy="43071"/>
              </a:xfrm>
              <a:custGeom>
                <a:avLst/>
                <a:gdLst/>
                <a:ahLst/>
                <a:cxnLst/>
                <a:rect l="l" t="t" r="r" b="b"/>
                <a:pathLst>
                  <a:path w="1298" h="977" extrusionOk="0">
                    <a:moveTo>
                      <a:pt x="655" y="0"/>
                    </a:moveTo>
                    <a:cubicBezTo>
                      <a:pt x="530" y="0"/>
                      <a:pt x="405" y="48"/>
                      <a:pt x="310" y="143"/>
                    </a:cubicBezTo>
                    <a:cubicBezTo>
                      <a:pt x="0" y="453"/>
                      <a:pt x="226" y="977"/>
                      <a:pt x="655" y="977"/>
                    </a:cubicBezTo>
                    <a:cubicBezTo>
                      <a:pt x="1084" y="977"/>
                      <a:pt x="1298" y="453"/>
                      <a:pt x="1000" y="143"/>
                    </a:cubicBezTo>
                    <a:cubicBezTo>
                      <a:pt x="905" y="48"/>
                      <a:pt x="780" y="0"/>
                      <a:pt x="655"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4" name="Google Shape;312;p27"/>
              <p:cNvSpPr/>
              <p:nvPr/>
            </p:nvSpPr>
            <p:spPr>
              <a:xfrm>
                <a:off x="4420044" y="1538556"/>
                <a:ext cx="25217" cy="18516"/>
              </a:xfrm>
              <a:custGeom>
                <a:avLst/>
                <a:gdLst/>
                <a:ahLst/>
                <a:cxnLst/>
                <a:rect l="l" t="t" r="r" b="b"/>
                <a:pathLst>
                  <a:path w="572" h="420" extrusionOk="0">
                    <a:moveTo>
                      <a:pt x="280" y="0"/>
                    </a:moveTo>
                    <a:cubicBezTo>
                      <a:pt x="227" y="0"/>
                      <a:pt x="173" y="21"/>
                      <a:pt x="131" y="63"/>
                    </a:cubicBezTo>
                    <a:cubicBezTo>
                      <a:pt x="0" y="193"/>
                      <a:pt x="96" y="420"/>
                      <a:pt x="286" y="420"/>
                    </a:cubicBezTo>
                    <a:cubicBezTo>
                      <a:pt x="477" y="420"/>
                      <a:pt x="572" y="193"/>
                      <a:pt x="429" y="63"/>
                    </a:cubicBezTo>
                    <a:cubicBezTo>
                      <a:pt x="387" y="21"/>
                      <a:pt x="334" y="0"/>
                      <a:pt x="280"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5" name="Google Shape;313;p27"/>
              <p:cNvSpPr/>
              <p:nvPr/>
            </p:nvSpPr>
            <p:spPr>
              <a:xfrm>
                <a:off x="4399059" y="1552178"/>
                <a:ext cx="25217" cy="18560"/>
              </a:xfrm>
              <a:custGeom>
                <a:avLst/>
                <a:gdLst/>
                <a:ahLst/>
                <a:cxnLst/>
                <a:rect l="l" t="t" r="r" b="b"/>
                <a:pathLst>
                  <a:path w="572" h="421" extrusionOk="0">
                    <a:moveTo>
                      <a:pt x="292" y="1"/>
                    </a:moveTo>
                    <a:cubicBezTo>
                      <a:pt x="238" y="1"/>
                      <a:pt x="185" y="21"/>
                      <a:pt x="143" y="63"/>
                    </a:cubicBezTo>
                    <a:cubicBezTo>
                      <a:pt x="0" y="194"/>
                      <a:pt x="95" y="420"/>
                      <a:pt x="286" y="420"/>
                    </a:cubicBezTo>
                    <a:cubicBezTo>
                      <a:pt x="476" y="420"/>
                      <a:pt x="572" y="194"/>
                      <a:pt x="441" y="63"/>
                    </a:cubicBezTo>
                    <a:cubicBezTo>
                      <a:pt x="399" y="21"/>
                      <a:pt x="345" y="1"/>
                      <a:pt x="292"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96" name="Google Shape;314;p27"/>
              <p:cNvSpPr/>
              <p:nvPr/>
            </p:nvSpPr>
            <p:spPr>
              <a:xfrm>
                <a:off x="4444202" y="1541157"/>
                <a:ext cx="24688" cy="18560"/>
              </a:xfrm>
              <a:custGeom>
                <a:avLst/>
                <a:gdLst/>
                <a:ahLst/>
                <a:cxnLst/>
                <a:rect l="l" t="t" r="r" b="b"/>
                <a:pathLst>
                  <a:path w="560" h="421" extrusionOk="0">
                    <a:moveTo>
                      <a:pt x="280" y="1"/>
                    </a:moveTo>
                    <a:cubicBezTo>
                      <a:pt x="226" y="1"/>
                      <a:pt x="173" y="21"/>
                      <a:pt x="131" y="63"/>
                    </a:cubicBezTo>
                    <a:cubicBezTo>
                      <a:pt x="0" y="194"/>
                      <a:pt x="95" y="420"/>
                      <a:pt x="286" y="420"/>
                    </a:cubicBezTo>
                    <a:cubicBezTo>
                      <a:pt x="464" y="420"/>
                      <a:pt x="560" y="194"/>
                      <a:pt x="429" y="63"/>
                    </a:cubicBezTo>
                    <a:cubicBezTo>
                      <a:pt x="387" y="21"/>
                      <a:pt x="334" y="1"/>
                      <a:pt x="280"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09" name="TextBox 208"/>
            <p:cNvSpPr txBox="1"/>
            <p:nvPr/>
          </p:nvSpPr>
          <p:spPr>
            <a:xfrm>
              <a:off x="3877638" y="5564860"/>
              <a:ext cx="5306047" cy="826359"/>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cs"/>
                </a:rPr>
                <a:t>Ngắt hoa</a:t>
              </a:r>
            </a:p>
          </p:txBody>
        </p:sp>
      </p:grpSp>
      <p:grpSp>
        <p:nvGrpSpPr>
          <p:cNvPr id="149" name="Google Shape;1408;p39"/>
          <p:cNvGrpSpPr/>
          <p:nvPr/>
        </p:nvGrpSpPr>
        <p:grpSpPr>
          <a:xfrm flipH="1">
            <a:off x="9672318" y="2202901"/>
            <a:ext cx="1805754" cy="1610631"/>
            <a:chOff x="2178000" y="1370575"/>
            <a:chExt cx="1417475" cy="1417450"/>
          </a:xfrm>
        </p:grpSpPr>
        <p:sp>
          <p:nvSpPr>
            <p:cNvPr id="150" name="Google Shape;1409;p39"/>
            <p:cNvSpPr/>
            <p:nvPr/>
          </p:nvSpPr>
          <p:spPr>
            <a:xfrm>
              <a:off x="2437575" y="1615825"/>
              <a:ext cx="926925" cy="926925"/>
            </a:xfrm>
            <a:custGeom>
              <a:avLst/>
              <a:gdLst/>
              <a:ahLst/>
              <a:cxnLst/>
              <a:rect l="l" t="t" r="r" b="b"/>
              <a:pathLst>
                <a:path w="37077" h="37077" extrusionOk="0">
                  <a:moveTo>
                    <a:pt x="18538" y="1"/>
                  </a:moveTo>
                  <a:cubicBezTo>
                    <a:pt x="8299" y="1"/>
                    <a:pt x="0" y="8300"/>
                    <a:pt x="0" y="18539"/>
                  </a:cubicBezTo>
                  <a:cubicBezTo>
                    <a:pt x="0" y="28778"/>
                    <a:pt x="8299" y="37077"/>
                    <a:pt x="18538" y="37077"/>
                  </a:cubicBezTo>
                  <a:cubicBezTo>
                    <a:pt x="28778" y="37077"/>
                    <a:pt x="37076" y="28778"/>
                    <a:pt x="37076" y="18539"/>
                  </a:cubicBezTo>
                  <a:cubicBezTo>
                    <a:pt x="37076" y="8300"/>
                    <a:pt x="28778" y="1"/>
                    <a:pt x="18538" y="1"/>
                  </a:cubicBezTo>
                  <a:close/>
                </a:path>
              </a:pathLst>
            </a:custGeom>
            <a:solidFill>
              <a:srgbClr val="FFFF00"/>
            </a:solidFill>
            <a:ln>
              <a:solidFill>
                <a:srgbClr val="FFC000"/>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1" name="Google Shape;1410;p39"/>
            <p:cNvSpPr/>
            <p:nvPr/>
          </p:nvSpPr>
          <p:spPr>
            <a:xfrm>
              <a:off x="2725998" y="1974523"/>
              <a:ext cx="37100" cy="73041"/>
            </a:xfrm>
            <a:custGeom>
              <a:avLst/>
              <a:gdLst/>
              <a:ahLst/>
              <a:cxnLst/>
              <a:rect l="l" t="t" r="r" b="b"/>
              <a:pathLst>
                <a:path w="1120" h="2205" extrusionOk="0">
                  <a:moveTo>
                    <a:pt x="547" y="1"/>
                  </a:moveTo>
                  <a:cubicBezTo>
                    <a:pt x="543" y="1"/>
                    <a:pt x="540" y="1"/>
                    <a:pt x="536" y="1"/>
                  </a:cubicBezTo>
                  <a:cubicBezTo>
                    <a:pt x="239" y="13"/>
                    <a:pt x="1" y="501"/>
                    <a:pt x="13" y="1120"/>
                  </a:cubicBezTo>
                  <a:cubicBezTo>
                    <a:pt x="24" y="1720"/>
                    <a:pt x="280" y="2204"/>
                    <a:pt x="573" y="2204"/>
                  </a:cubicBezTo>
                  <a:cubicBezTo>
                    <a:pt x="577" y="2204"/>
                    <a:pt x="581" y="2204"/>
                    <a:pt x="584" y="2204"/>
                  </a:cubicBezTo>
                  <a:cubicBezTo>
                    <a:pt x="882" y="2204"/>
                    <a:pt x="1120" y="1704"/>
                    <a:pt x="1108" y="1097"/>
                  </a:cubicBezTo>
                  <a:cubicBezTo>
                    <a:pt x="1096" y="496"/>
                    <a:pt x="840" y="1"/>
                    <a:pt x="54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2" name="Google Shape;1411;p39"/>
            <p:cNvSpPr/>
            <p:nvPr/>
          </p:nvSpPr>
          <p:spPr>
            <a:xfrm>
              <a:off x="3037174" y="1967832"/>
              <a:ext cx="37100" cy="73405"/>
            </a:xfrm>
            <a:custGeom>
              <a:avLst/>
              <a:gdLst/>
              <a:ahLst/>
              <a:cxnLst/>
              <a:rect l="l" t="t" r="r" b="b"/>
              <a:pathLst>
                <a:path w="1120" h="2216" extrusionOk="0">
                  <a:moveTo>
                    <a:pt x="537" y="1"/>
                  </a:moveTo>
                  <a:cubicBezTo>
                    <a:pt x="239" y="13"/>
                    <a:pt x="1" y="513"/>
                    <a:pt x="25" y="1120"/>
                  </a:cubicBezTo>
                  <a:cubicBezTo>
                    <a:pt x="36" y="1727"/>
                    <a:pt x="286" y="2215"/>
                    <a:pt x="584" y="2215"/>
                  </a:cubicBezTo>
                  <a:cubicBezTo>
                    <a:pt x="894" y="2203"/>
                    <a:pt x="1120" y="1703"/>
                    <a:pt x="1108" y="1096"/>
                  </a:cubicBezTo>
                  <a:cubicBezTo>
                    <a:pt x="1096" y="501"/>
                    <a:pt x="846" y="1"/>
                    <a:pt x="53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3" name="Google Shape;1412;p39"/>
            <p:cNvSpPr/>
            <p:nvPr/>
          </p:nvSpPr>
          <p:spPr>
            <a:xfrm>
              <a:off x="2841173" y="2079427"/>
              <a:ext cx="120708" cy="48992"/>
            </a:xfrm>
            <a:custGeom>
              <a:avLst/>
              <a:gdLst/>
              <a:ahLst/>
              <a:cxnLst/>
              <a:rect l="l" t="t" r="r" b="b"/>
              <a:pathLst>
                <a:path w="3644" h="1479" extrusionOk="0">
                  <a:moveTo>
                    <a:pt x="3617" y="1"/>
                  </a:moveTo>
                  <a:cubicBezTo>
                    <a:pt x="3578" y="1"/>
                    <a:pt x="3458" y="223"/>
                    <a:pt x="3191" y="525"/>
                  </a:cubicBezTo>
                  <a:cubicBezTo>
                    <a:pt x="3036" y="704"/>
                    <a:pt x="2858" y="870"/>
                    <a:pt x="2655" y="989"/>
                  </a:cubicBezTo>
                  <a:cubicBezTo>
                    <a:pt x="2417" y="1144"/>
                    <a:pt x="2143" y="1228"/>
                    <a:pt x="1858" y="1251"/>
                  </a:cubicBezTo>
                  <a:cubicBezTo>
                    <a:pt x="1834" y="1252"/>
                    <a:pt x="1810" y="1253"/>
                    <a:pt x="1786" y="1253"/>
                  </a:cubicBezTo>
                  <a:cubicBezTo>
                    <a:pt x="1525" y="1253"/>
                    <a:pt x="1265" y="1193"/>
                    <a:pt x="1036" y="1073"/>
                  </a:cubicBezTo>
                  <a:cubicBezTo>
                    <a:pt x="822" y="978"/>
                    <a:pt x="631" y="835"/>
                    <a:pt x="465" y="668"/>
                  </a:cubicBezTo>
                  <a:cubicBezTo>
                    <a:pt x="192" y="384"/>
                    <a:pt x="82" y="143"/>
                    <a:pt x="41" y="143"/>
                  </a:cubicBezTo>
                  <a:cubicBezTo>
                    <a:pt x="39" y="143"/>
                    <a:pt x="38" y="143"/>
                    <a:pt x="36" y="144"/>
                  </a:cubicBezTo>
                  <a:cubicBezTo>
                    <a:pt x="0" y="156"/>
                    <a:pt x="60" y="418"/>
                    <a:pt x="334" y="775"/>
                  </a:cubicBezTo>
                  <a:cubicBezTo>
                    <a:pt x="500" y="978"/>
                    <a:pt x="703" y="1144"/>
                    <a:pt x="929" y="1263"/>
                  </a:cubicBezTo>
                  <a:cubicBezTo>
                    <a:pt x="1194" y="1407"/>
                    <a:pt x="1490" y="1479"/>
                    <a:pt x="1789" y="1479"/>
                  </a:cubicBezTo>
                  <a:cubicBezTo>
                    <a:pt x="1812" y="1479"/>
                    <a:pt x="1835" y="1478"/>
                    <a:pt x="1858" y="1478"/>
                  </a:cubicBezTo>
                  <a:cubicBezTo>
                    <a:pt x="2191" y="1466"/>
                    <a:pt x="2501" y="1359"/>
                    <a:pt x="2763" y="1168"/>
                  </a:cubicBezTo>
                  <a:cubicBezTo>
                    <a:pt x="2977" y="1025"/>
                    <a:pt x="3167" y="847"/>
                    <a:pt x="3322" y="632"/>
                  </a:cubicBezTo>
                  <a:cubicBezTo>
                    <a:pt x="3572" y="275"/>
                    <a:pt x="3644" y="13"/>
                    <a:pt x="3620" y="1"/>
                  </a:cubicBezTo>
                  <a:cubicBezTo>
                    <a:pt x="3619" y="1"/>
                    <a:pt x="3618" y="1"/>
                    <a:pt x="361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4" name="Google Shape;1413;p39"/>
            <p:cNvSpPr/>
            <p:nvPr/>
          </p:nvSpPr>
          <p:spPr>
            <a:xfrm>
              <a:off x="2644775" y="2060116"/>
              <a:ext cx="143564" cy="122331"/>
            </a:xfrm>
            <a:custGeom>
              <a:avLst/>
              <a:gdLst/>
              <a:ahLst/>
              <a:cxnLst/>
              <a:rect l="l" t="t" r="r" b="b"/>
              <a:pathLst>
                <a:path w="4334" h="3693" extrusionOk="0">
                  <a:moveTo>
                    <a:pt x="2182" y="0"/>
                  </a:moveTo>
                  <a:cubicBezTo>
                    <a:pt x="2165" y="0"/>
                    <a:pt x="2148" y="1"/>
                    <a:pt x="2131" y="1"/>
                  </a:cubicBezTo>
                  <a:cubicBezTo>
                    <a:pt x="941" y="25"/>
                    <a:pt x="0" y="870"/>
                    <a:pt x="24" y="1894"/>
                  </a:cubicBezTo>
                  <a:cubicBezTo>
                    <a:pt x="36" y="2891"/>
                    <a:pt x="984" y="3692"/>
                    <a:pt x="2151" y="3692"/>
                  </a:cubicBezTo>
                  <a:cubicBezTo>
                    <a:pt x="2168" y="3692"/>
                    <a:pt x="2186" y="3692"/>
                    <a:pt x="2203" y="3692"/>
                  </a:cubicBezTo>
                  <a:cubicBezTo>
                    <a:pt x="3393" y="3668"/>
                    <a:pt x="4334" y="2823"/>
                    <a:pt x="4322" y="1799"/>
                  </a:cubicBezTo>
                  <a:cubicBezTo>
                    <a:pt x="4299" y="801"/>
                    <a:pt x="3338" y="0"/>
                    <a:pt x="2182" y="0"/>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5" name="Google Shape;1414;p39"/>
            <p:cNvSpPr/>
            <p:nvPr/>
          </p:nvSpPr>
          <p:spPr>
            <a:xfrm>
              <a:off x="3015080" y="2052232"/>
              <a:ext cx="143994" cy="122728"/>
            </a:xfrm>
            <a:custGeom>
              <a:avLst/>
              <a:gdLst/>
              <a:ahLst/>
              <a:cxnLst/>
              <a:rect l="l" t="t" r="r" b="b"/>
              <a:pathLst>
                <a:path w="4347" h="3705" extrusionOk="0">
                  <a:moveTo>
                    <a:pt x="2183" y="0"/>
                  </a:moveTo>
                  <a:cubicBezTo>
                    <a:pt x="2166" y="0"/>
                    <a:pt x="2149" y="0"/>
                    <a:pt x="2132" y="1"/>
                  </a:cubicBezTo>
                  <a:cubicBezTo>
                    <a:pt x="953" y="25"/>
                    <a:pt x="1" y="870"/>
                    <a:pt x="25" y="1894"/>
                  </a:cubicBezTo>
                  <a:cubicBezTo>
                    <a:pt x="48" y="2903"/>
                    <a:pt x="997" y="3704"/>
                    <a:pt x="2164" y="3704"/>
                  </a:cubicBezTo>
                  <a:cubicBezTo>
                    <a:pt x="2181" y="3704"/>
                    <a:pt x="2198" y="3704"/>
                    <a:pt x="2216" y="3704"/>
                  </a:cubicBezTo>
                  <a:cubicBezTo>
                    <a:pt x="3394" y="3680"/>
                    <a:pt x="4347" y="2823"/>
                    <a:pt x="4323" y="1810"/>
                  </a:cubicBezTo>
                  <a:cubicBezTo>
                    <a:pt x="4299" y="801"/>
                    <a:pt x="3351" y="0"/>
                    <a:pt x="2183" y="0"/>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6" name="Google Shape;1415;p39"/>
            <p:cNvSpPr/>
            <p:nvPr/>
          </p:nvSpPr>
          <p:spPr>
            <a:xfrm>
              <a:off x="2833150" y="1370575"/>
              <a:ext cx="166725" cy="183375"/>
            </a:xfrm>
            <a:custGeom>
              <a:avLst/>
              <a:gdLst/>
              <a:ahLst/>
              <a:cxnLst/>
              <a:rect l="l" t="t" r="r" b="b"/>
              <a:pathLst>
                <a:path w="6669" h="7335" extrusionOk="0">
                  <a:moveTo>
                    <a:pt x="3334" y="0"/>
                  </a:moveTo>
                  <a:lnTo>
                    <a:pt x="1" y="7334"/>
                  </a:lnTo>
                  <a:lnTo>
                    <a:pt x="6668" y="7334"/>
                  </a:lnTo>
                  <a:lnTo>
                    <a:pt x="3334"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7" name="Google Shape;1416;p39"/>
            <p:cNvSpPr/>
            <p:nvPr/>
          </p:nvSpPr>
          <p:spPr>
            <a:xfrm>
              <a:off x="2833150" y="2604650"/>
              <a:ext cx="166725" cy="183375"/>
            </a:xfrm>
            <a:custGeom>
              <a:avLst/>
              <a:gdLst/>
              <a:ahLst/>
              <a:cxnLst/>
              <a:rect l="l" t="t" r="r" b="b"/>
              <a:pathLst>
                <a:path w="6669" h="7335" extrusionOk="0">
                  <a:moveTo>
                    <a:pt x="1" y="0"/>
                  </a:moveTo>
                  <a:lnTo>
                    <a:pt x="3334" y="7335"/>
                  </a:lnTo>
                  <a:lnTo>
                    <a:pt x="6668"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8" name="Google Shape;1417;p39"/>
            <p:cNvSpPr/>
            <p:nvPr/>
          </p:nvSpPr>
          <p:spPr>
            <a:xfrm>
              <a:off x="3412100" y="1995950"/>
              <a:ext cx="183375" cy="166700"/>
            </a:xfrm>
            <a:custGeom>
              <a:avLst/>
              <a:gdLst/>
              <a:ahLst/>
              <a:cxnLst/>
              <a:rect l="l" t="t" r="r" b="b"/>
              <a:pathLst>
                <a:path w="7335" h="6668" extrusionOk="0">
                  <a:moveTo>
                    <a:pt x="0" y="0"/>
                  </a:moveTo>
                  <a:lnTo>
                    <a:pt x="0" y="6668"/>
                  </a:lnTo>
                  <a:lnTo>
                    <a:pt x="7334" y="3334"/>
                  </a:lnTo>
                  <a:lnTo>
                    <a:pt x="0"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59" name="Google Shape;1418;p39"/>
            <p:cNvSpPr/>
            <p:nvPr/>
          </p:nvSpPr>
          <p:spPr>
            <a:xfrm>
              <a:off x="2178000" y="1995950"/>
              <a:ext cx="183400" cy="166700"/>
            </a:xfrm>
            <a:custGeom>
              <a:avLst/>
              <a:gdLst/>
              <a:ahLst/>
              <a:cxnLst/>
              <a:rect l="l" t="t" r="r" b="b"/>
              <a:pathLst>
                <a:path w="7336" h="6668" extrusionOk="0">
                  <a:moveTo>
                    <a:pt x="7335" y="0"/>
                  </a:moveTo>
                  <a:lnTo>
                    <a:pt x="1" y="3334"/>
                  </a:lnTo>
                  <a:lnTo>
                    <a:pt x="7335" y="6668"/>
                  </a:lnTo>
                  <a:lnTo>
                    <a:pt x="7335"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0" name="Google Shape;1419;p39"/>
            <p:cNvSpPr/>
            <p:nvPr/>
          </p:nvSpPr>
          <p:spPr>
            <a:xfrm>
              <a:off x="2420900" y="1556900"/>
              <a:ext cx="188725" cy="188750"/>
            </a:xfrm>
            <a:custGeom>
              <a:avLst/>
              <a:gdLst/>
              <a:ahLst/>
              <a:cxnLst/>
              <a:rect l="l" t="t" r="r" b="b"/>
              <a:pathLst>
                <a:path w="7549" h="7550" extrusionOk="0">
                  <a:moveTo>
                    <a:pt x="0" y="1"/>
                  </a:moveTo>
                  <a:lnTo>
                    <a:pt x="2822" y="7549"/>
                  </a:lnTo>
                  <a:lnTo>
                    <a:pt x="7549" y="2834"/>
                  </a:lnTo>
                  <a:lnTo>
                    <a:pt x="0"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1" name="Google Shape;1420;p39"/>
            <p:cNvSpPr/>
            <p:nvPr/>
          </p:nvSpPr>
          <p:spPr>
            <a:xfrm>
              <a:off x="3234400" y="2370700"/>
              <a:ext cx="188725" cy="188725"/>
            </a:xfrm>
            <a:custGeom>
              <a:avLst/>
              <a:gdLst/>
              <a:ahLst/>
              <a:cxnLst/>
              <a:rect l="l" t="t" r="r" b="b"/>
              <a:pathLst>
                <a:path w="7549" h="7549" extrusionOk="0">
                  <a:moveTo>
                    <a:pt x="4727" y="0"/>
                  </a:moveTo>
                  <a:lnTo>
                    <a:pt x="0" y="4715"/>
                  </a:lnTo>
                  <a:lnTo>
                    <a:pt x="7549" y="7549"/>
                  </a:lnTo>
                  <a:lnTo>
                    <a:pt x="4727"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2" name="Google Shape;1421;p39"/>
            <p:cNvSpPr/>
            <p:nvPr/>
          </p:nvSpPr>
          <p:spPr>
            <a:xfrm>
              <a:off x="3213550" y="1578025"/>
              <a:ext cx="188750" cy="188750"/>
            </a:xfrm>
            <a:custGeom>
              <a:avLst/>
              <a:gdLst/>
              <a:ahLst/>
              <a:cxnLst/>
              <a:rect l="l" t="t" r="r" b="b"/>
              <a:pathLst>
                <a:path w="7550" h="7550" extrusionOk="0">
                  <a:moveTo>
                    <a:pt x="7549" y="1"/>
                  </a:moveTo>
                  <a:lnTo>
                    <a:pt x="1" y="2835"/>
                  </a:lnTo>
                  <a:lnTo>
                    <a:pt x="4716" y="7549"/>
                  </a:lnTo>
                  <a:lnTo>
                    <a:pt x="7549"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163" name="Google Shape;1422;p39"/>
            <p:cNvSpPr/>
            <p:nvPr/>
          </p:nvSpPr>
          <p:spPr>
            <a:xfrm>
              <a:off x="2399775" y="2391825"/>
              <a:ext cx="188725" cy="188750"/>
            </a:xfrm>
            <a:custGeom>
              <a:avLst/>
              <a:gdLst/>
              <a:ahLst/>
              <a:cxnLst/>
              <a:rect l="l" t="t" r="r" b="b"/>
              <a:pathLst>
                <a:path w="7549" h="7550" extrusionOk="0">
                  <a:moveTo>
                    <a:pt x="2834" y="1"/>
                  </a:moveTo>
                  <a:lnTo>
                    <a:pt x="0" y="7549"/>
                  </a:lnTo>
                  <a:lnTo>
                    <a:pt x="0" y="7549"/>
                  </a:lnTo>
                  <a:lnTo>
                    <a:pt x="7549" y="4715"/>
                  </a:lnTo>
                  <a:lnTo>
                    <a:pt x="2834"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13" name="Google Shape;118;p4"/>
          <p:cNvSpPr/>
          <p:nvPr/>
        </p:nvSpPr>
        <p:spPr>
          <a:xfrm rot="19980337">
            <a:off x="9512631" y="5414670"/>
            <a:ext cx="1621216" cy="1519206"/>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4" name="Google Shape;118;p4"/>
          <p:cNvSpPr/>
          <p:nvPr/>
        </p:nvSpPr>
        <p:spPr>
          <a:xfrm rot="19980337">
            <a:off x="6867429" y="3879254"/>
            <a:ext cx="1621216" cy="1519206"/>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15"/>
                                        </p:tgtEl>
                                        <p:attrNameLst>
                                          <p:attrName>style.visibility</p:attrName>
                                        </p:attrNameLst>
                                      </p:cBhvr>
                                      <p:to>
                                        <p:strVal val="visible"/>
                                      </p:to>
                                    </p:set>
                                    <p:anim calcmode="lin" valueType="num">
                                      <p:cBhvr>
                                        <p:cTn id="7" dur="1000" fill="hold"/>
                                        <p:tgtEl>
                                          <p:spTgt spid="215"/>
                                        </p:tgtEl>
                                        <p:attrNameLst>
                                          <p:attrName>ppt_w</p:attrName>
                                        </p:attrNameLst>
                                      </p:cBhvr>
                                      <p:tavLst>
                                        <p:tav tm="0">
                                          <p:val>
                                            <p:strVal val="#ppt_w+.3"/>
                                          </p:val>
                                        </p:tav>
                                        <p:tav tm="100000">
                                          <p:val>
                                            <p:strVal val="#ppt_w"/>
                                          </p:val>
                                        </p:tav>
                                      </p:tavLst>
                                    </p:anim>
                                    <p:anim calcmode="lin" valueType="num">
                                      <p:cBhvr>
                                        <p:cTn id="8" dur="1000" fill="hold"/>
                                        <p:tgtEl>
                                          <p:spTgt spid="215"/>
                                        </p:tgtEl>
                                        <p:attrNameLst>
                                          <p:attrName>ppt_h</p:attrName>
                                        </p:attrNameLst>
                                      </p:cBhvr>
                                      <p:tavLst>
                                        <p:tav tm="0">
                                          <p:val>
                                            <p:strVal val="#ppt_h"/>
                                          </p:val>
                                        </p:tav>
                                        <p:tav tm="100000">
                                          <p:val>
                                            <p:strVal val="#ppt_h"/>
                                          </p:val>
                                        </p:tav>
                                      </p:tavLst>
                                    </p:anim>
                                    <p:animEffect transition="in" filter="fade">
                                      <p:cBhvr>
                                        <p:cTn id="9" dur="1000"/>
                                        <p:tgtEl>
                                          <p:spTgt spid="215"/>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10"/>
                                        </p:tgtEl>
                                        <p:attrNameLst>
                                          <p:attrName>style.visibility</p:attrName>
                                        </p:attrNameLst>
                                      </p:cBhvr>
                                      <p:to>
                                        <p:strVal val="visible"/>
                                      </p:to>
                                    </p:set>
                                    <p:anim calcmode="lin" valueType="num">
                                      <p:cBhvr>
                                        <p:cTn id="13" dur="500" fill="hold"/>
                                        <p:tgtEl>
                                          <p:spTgt spid="210"/>
                                        </p:tgtEl>
                                        <p:attrNameLst>
                                          <p:attrName>ppt_w</p:attrName>
                                        </p:attrNameLst>
                                      </p:cBhvr>
                                      <p:tavLst>
                                        <p:tav tm="0">
                                          <p:val>
                                            <p:fltVal val="0"/>
                                          </p:val>
                                        </p:tav>
                                        <p:tav tm="100000">
                                          <p:val>
                                            <p:strVal val="#ppt_w"/>
                                          </p:val>
                                        </p:tav>
                                      </p:tavLst>
                                    </p:anim>
                                    <p:anim calcmode="lin" valueType="num">
                                      <p:cBhvr>
                                        <p:cTn id="14" dur="500" fill="hold"/>
                                        <p:tgtEl>
                                          <p:spTgt spid="210"/>
                                        </p:tgtEl>
                                        <p:attrNameLst>
                                          <p:attrName>ppt_h</p:attrName>
                                        </p:attrNameLst>
                                      </p:cBhvr>
                                      <p:tavLst>
                                        <p:tav tm="0">
                                          <p:val>
                                            <p:fltVal val="0"/>
                                          </p:val>
                                        </p:tav>
                                        <p:tav tm="100000">
                                          <p:val>
                                            <p:strVal val="#ppt_h"/>
                                          </p:val>
                                        </p:tav>
                                      </p:tavLst>
                                    </p:anim>
                                    <p:animEffect transition="in" filter="fade">
                                      <p:cBhvr>
                                        <p:cTn id="15" dur="500"/>
                                        <p:tgtEl>
                                          <p:spTgt spid="210"/>
                                        </p:tgtEl>
                                      </p:cBhvr>
                                    </p:animEffect>
                                  </p:childTnLst>
                                </p:cTn>
                              </p:par>
                              <p:par>
                                <p:cTn id="16" presetID="53" presetClass="entr" presetSubtype="16" fill="hold" nodeType="withEffect">
                                  <p:stCondLst>
                                    <p:cond delay="0"/>
                                  </p:stCondLst>
                                  <p:childTnLst>
                                    <p:set>
                                      <p:cBhvr>
                                        <p:cTn id="17" dur="1" fill="hold">
                                          <p:stCondLst>
                                            <p:cond delay="0"/>
                                          </p:stCondLst>
                                        </p:cTn>
                                        <p:tgtEl>
                                          <p:spTgt spid="211"/>
                                        </p:tgtEl>
                                        <p:attrNameLst>
                                          <p:attrName>style.visibility</p:attrName>
                                        </p:attrNameLst>
                                      </p:cBhvr>
                                      <p:to>
                                        <p:strVal val="visible"/>
                                      </p:to>
                                    </p:set>
                                    <p:anim calcmode="lin" valueType="num">
                                      <p:cBhvr>
                                        <p:cTn id="18" dur="500" fill="hold"/>
                                        <p:tgtEl>
                                          <p:spTgt spid="211"/>
                                        </p:tgtEl>
                                        <p:attrNameLst>
                                          <p:attrName>ppt_w</p:attrName>
                                        </p:attrNameLst>
                                      </p:cBhvr>
                                      <p:tavLst>
                                        <p:tav tm="0">
                                          <p:val>
                                            <p:fltVal val="0"/>
                                          </p:val>
                                        </p:tav>
                                        <p:tav tm="100000">
                                          <p:val>
                                            <p:strVal val="#ppt_w"/>
                                          </p:val>
                                        </p:tav>
                                      </p:tavLst>
                                    </p:anim>
                                    <p:anim calcmode="lin" valueType="num">
                                      <p:cBhvr>
                                        <p:cTn id="19" dur="500" fill="hold"/>
                                        <p:tgtEl>
                                          <p:spTgt spid="211"/>
                                        </p:tgtEl>
                                        <p:attrNameLst>
                                          <p:attrName>ppt_h</p:attrName>
                                        </p:attrNameLst>
                                      </p:cBhvr>
                                      <p:tavLst>
                                        <p:tav tm="0">
                                          <p:val>
                                            <p:fltVal val="0"/>
                                          </p:val>
                                        </p:tav>
                                        <p:tav tm="100000">
                                          <p:val>
                                            <p:strVal val="#ppt_h"/>
                                          </p:val>
                                        </p:tav>
                                      </p:tavLst>
                                    </p:anim>
                                    <p:animEffect transition="in" filter="fade">
                                      <p:cBhvr>
                                        <p:cTn id="20" dur="500"/>
                                        <p:tgtEl>
                                          <p:spTgt spid="211"/>
                                        </p:tgtEl>
                                      </p:cBhvr>
                                    </p:animEffect>
                                  </p:childTnLst>
                                </p:cTn>
                              </p:par>
                              <p:par>
                                <p:cTn id="21" presetID="53" presetClass="entr" presetSubtype="16" fill="hold" nodeType="withEffect">
                                  <p:stCondLst>
                                    <p:cond delay="0"/>
                                  </p:stCondLst>
                                  <p:childTnLst>
                                    <p:set>
                                      <p:cBhvr>
                                        <p:cTn id="22" dur="1" fill="hold">
                                          <p:stCondLst>
                                            <p:cond delay="0"/>
                                          </p:stCondLst>
                                        </p:cTn>
                                        <p:tgtEl>
                                          <p:spTgt spid="212"/>
                                        </p:tgtEl>
                                        <p:attrNameLst>
                                          <p:attrName>style.visibility</p:attrName>
                                        </p:attrNameLst>
                                      </p:cBhvr>
                                      <p:to>
                                        <p:strVal val="visible"/>
                                      </p:to>
                                    </p:set>
                                    <p:anim calcmode="lin" valueType="num">
                                      <p:cBhvr>
                                        <p:cTn id="23" dur="500" fill="hold"/>
                                        <p:tgtEl>
                                          <p:spTgt spid="212"/>
                                        </p:tgtEl>
                                        <p:attrNameLst>
                                          <p:attrName>ppt_w</p:attrName>
                                        </p:attrNameLst>
                                      </p:cBhvr>
                                      <p:tavLst>
                                        <p:tav tm="0">
                                          <p:val>
                                            <p:fltVal val="0"/>
                                          </p:val>
                                        </p:tav>
                                        <p:tav tm="100000">
                                          <p:val>
                                            <p:strVal val="#ppt_w"/>
                                          </p:val>
                                        </p:tav>
                                      </p:tavLst>
                                    </p:anim>
                                    <p:anim calcmode="lin" valueType="num">
                                      <p:cBhvr>
                                        <p:cTn id="24" dur="500" fill="hold"/>
                                        <p:tgtEl>
                                          <p:spTgt spid="212"/>
                                        </p:tgtEl>
                                        <p:attrNameLst>
                                          <p:attrName>ppt_h</p:attrName>
                                        </p:attrNameLst>
                                      </p:cBhvr>
                                      <p:tavLst>
                                        <p:tav tm="0">
                                          <p:val>
                                            <p:fltVal val="0"/>
                                          </p:val>
                                        </p:tav>
                                        <p:tav tm="100000">
                                          <p:val>
                                            <p:strVal val="#ppt_h"/>
                                          </p:val>
                                        </p:tav>
                                      </p:tavLst>
                                    </p:anim>
                                    <p:animEffect transition="in" filter="fade">
                                      <p:cBhvr>
                                        <p:cTn id="25"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10"/>
                    </p:tgtEl>
                  </p:cond>
                </p:stCondLst>
                <p:endSync evt="end" delay="0">
                  <p:rtn val="all"/>
                </p:endSync>
                <p:childTnLst>
                  <p:par>
                    <p:cTn id="27" fill="hold">
                      <p:stCondLst>
                        <p:cond delay="0"/>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900" decel="100000" fill="hold"/>
                                        <p:tgtEl>
                                          <p:spTgt spid="149"/>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9"/>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210"/>
                  </p:tgtEl>
                </p:cond>
              </p:nextCondLst>
            </p:seq>
            <p:seq concurrent="1" nextAc="seek">
              <p:cTn id="35" restart="whenNotActive" fill="hold" evtFilter="cancelBubble" nodeType="interactiveSeq">
                <p:stCondLst>
                  <p:cond evt="onClick" delay="0">
                    <p:tgtEl>
                      <p:spTgt spid="211"/>
                    </p:tgtEl>
                  </p:cond>
                </p:stCondLst>
                <p:endSync evt="end" delay="0">
                  <p:rtn val="all"/>
                </p:endSync>
                <p:childTnLst>
                  <p:par>
                    <p:cTn id="36" fill="hold">
                      <p:stCondLst>
                        <p:cond delay="0"/>
                      </p:stCondLst>
                      <p:childTnLst>
                        <p:par>
                          <p:cTn id="37" fill="hold">
                            <p:stCondLst>
                              <p:cond delay="0"/>
                            </p:stCondLst>
                            <p:childTnLst>
                              <p:par>
                                <p:cTn id="38" presetID="37" presetClass="entr" presetSubtype="0" fill="hold" grpId="0" nodeType="clickEffect">
                                  <p:stCondLst>
                                    <p:cond delay="0"/>
                                  </p:stCondLst>
                                  <p:childTnLst>
                                    <p:set>
                                      <p:cBhvr>
                                        <p:cTn id="39" dur="1" fill="hold">
                                          <p:stCondLst>
                                            <p:cond delay="0"/>
                                          </p:stCondLst>
                                        </p:cTn>
                                        <p:tgtEl>
                                          <p:spTgt spid="214"/>
                                        </p:tgtEl>
                                        <p:attrNameLst>
                                          <p:attrName>style.visibility</p:attrName>
                                        </p:attrNameLst>
                                      </p:cBhvr>
                                      <p:to>
                                        <p:strVal val="visible"/>
                                      </p:to>
                                    </p:set>
                                    <p:animEffect transition="in" filter="fade">
                                      <p:cBhvr>
                                        <p:cTn id="40" dur="1000"/>
                                        <p:tgtEl>
                                          <p:spTgt spid="214"/>
                                        </p:tgtEl>
                                      </p:cBhvr>
                                    </p:animEffect>
                                    <p:anim calcmode="lin" valueType="num">
                                      <p:cBhvr>
                                        <p:cTn id="41" dur="1000" fill="hold"/>
                                        <p:tgtEl>
                                          <p:spTgt spid="214"/>
                                        </p:tgtEl>
                                        <p:attrNameLst>
                                          <p:attrName>ppt_x</p:attrName>
                                        </p:attrNameLst>
                                      </p:cBhvr>
                                      <p:tavLst>
                                        <p:tav tm="0">
                                          <p:val>
                                            <p:strVal val="#ppt_x"/>
                                          </p:val>
                                        </p:tav>
                                        <p:tav tm="100000">
                                          <p:val>
                                            <p:strVal val="#ppt_x"/>
                                          </p:val>
                                        </p:tav>
                                      </p:tavLst>
                                    </p:anim>
                                    <p:anim calcmode="lin" valueType="num">
                                      <p:cBhvr>
                                        <p:cTn id="42" dur="900" decel="100000" fill="hold"/>
                                        <p:tgtEl>
                                          <p:spTgt spid="214"/>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14"/>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38"/>
                                            </p:cond>
                                          </p:stCondLst>
                                          <p:endCondLst>
                                            <p:cond evt="onStopAudio" delay="0">
                                              <p:tgtEl>
                                                <p:sldTgt/>
                                              </p:tgtEl>
                                            </p:cond>
                                          </p:endCondLst>
                                        </p:cTn>
                                        <p:tgtEl>
                                          <p:sndTgt r:embed="rId4" name="voltage.wav"/>
                                        </p:tgtEl>
                                      </p:cMediaNode>
                                    </p:audio>
                                  </p:subTnLst>
                                </p:cTn>
                              </p:par>
                            </p:childTnLst>
                          </p:cTn>
                        </p:par>
                      </p:childTnLst>
                    </p:cTn>
                  </p:par>
                </p:childTnLst>
              </p:cTn>
              <p:nextCondLst>
                <p:cond evt="onClick" delay="0">
                  <p:tgtEl>
                    <p:spTgt spid="211"/>
                  </p:tgtEl>
                </p:cond>
              </p:nextCondLst>
            </p:seq>
            <p:seq concurrent="1" nextAc="seek">
              <p:cTn id="44" restart="whenNotActive" fill="hold" evtFilter="cancelBubble" nodeType="interactiveSeq">
                <p:stCondLst>
                  <p:cond evt="onClick" delay="0">
                    <p:tgtEl>
                      <p:spTgt spid="212"/>
                    </p:tgtEl>
                  </p:cond>
                </p:stCondLst>
                <p:endSync evt="end" delay="0">
                  <p:rtn val="all"/>
                </p:endSync>
                <p:childTnLst>
                  <p:par>
                    <p:cTn id="45" fill="hold">
                      <p:stCondLst>
                        <p:cond delay="0"/>
                      </p:stCondLst>
                      <p:childTnLst>
                        <p:par>
                          <p:cTn id="46" fill="hold">
                            <p:stCondLst>
                              <p:cond delay="0"/>
                            </p:stCondLst>
                            <p:childTnLst>
                              <p:par>
                                <p:cTn id="47" presetID="37" presetClass="entr" presetSubtype="0" fill="hold" grpId="0" nodeType="clickEffect">
                                  <p:stCondLst>
                                    <p:cond delay="0"/>
                                  </p:stCondLst>
                                  <p:childTnLst>
                                    <p:set>
                                      <p:cBhvr>
                                        <p:cTn id="48" dur="1" fill="hold">
                                          <p:stCondLst>
                                            <p:cond delay="0"/>
                                          </p:stCondLst>
                                        </p:cTn>
                                        <p:tgtEl>
                                          <p:spTgt spid="213"/>
                                        </p:tgtEl>
                                        <p:attrNameLst>
                                          <p:attrName>style.visibility</p:attrName>
                                        </p:attrNameLst>
                                      </p:cBhvr>
                                      <p:to>
                                        <p:strVal val="visible"/>
                                      </p:to>
                                    </p:set>
                                    <p:animEffect transition="in" filter="fade">
                                      <p:cBhvr>
                                        <p:cTn id="49" dur="1000"/>
                                        <p:tgtEl>
                                          <p:spTgt spid="213"/>
                                        </p:tgtEl>
                                      </p:cBhvr>
                                    </p:animEffect>
                                    <p:anim calcmode="lin" valueType="num">
                                      <p:cBhvr>
                                        <p:cTn id="50" dur="1000" fill="hold"/>
                                        <p:tgtEl>
                                          <p:spTgt spid="213"/>
                                        </p:tgtEl>
                                        <p:attrNameLst>
                                          <p:attrName>ppt_x</p:attrName>
                                        </p:attrNameLst>
                                      </p:cBhvr>
                                      <p:tavLst>
                                        <p:tav tm="0">
                                          <p:val>
                                            <p:strVal val="#ppt_x"/>
                                          </p:val>
                                        </p:tav>
                                        <p:tav tm="100000">
                                          <p:val>
                                            <p:strVal val="#ppt_x"/>
                                          </p:val>
                                        </p:tav>
                                      </p:tavLst>
                                    </p:anim>
                                    <p:anim calcmode="lin" valueType="num">
                                      <p:cBhvr>
                                        <p:cTn id="51" dur="900" decel="100000" fill="hold"/>
                                        <p:tgtEl>
                                          <p:spTgt spid="21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13"/>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4" name="voltage.wav"/>
                                        </p:tgtEl>
                                      </p:cMediaNode>
                                    </p:audio>
                                  </p:subTnLst>
                                </p:cTn>
                              </p:par>
                            </p:childTnLst>
                          </p:cTn>
                        </p:par>
                      </p:childTnLst>
                    </p:cTn>
                  </p:par>
                </p:childTnLst>
              </p:cTn>
              <p:nextCondLst>
                <p:cond evt="onClick" delay="0">
                  <p:tgtEl>
                    <p:spTgt spid="212"/>
                  </p:tgtEl>
                </p:cond>
              </p:nextCondLst>
            </p:seq>
          </p:childTnLst>
        </p:cTn>
      </p:par>
    </p:tnLst>
    <p:bldLst>
      <p:bldP spid="213" grpId="0" animBg="1"/>
      <p:bldP spid="2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85195" y="3826939"/>
            <a:ext cx="8546543" cy="1364750"/>
            <a:chOff x="2098496" y="3659454"/>
            <a:chExt cx="8546543" cy="1198789"/>
          </a:xfrm>
        </p:grpSpPr>
        <p:sp>
          <p:nvSpPr>
            <p:cNvPr id="21" name="Rectangle: Rounded Corners 20"/>
            <p:cNvSpPr/>
            <p:nvPr/>
          </p:nvSpPr>
          <p:spPr>
            <a:xfrm>
              <a:off x="2228688" y="3801319"/>
              <a:ext cx="8416351" cy="1056924"/>
            </a:xfrm>
            <a:custGeom>
              <a:avLst/>
              <a:gdLst>
                <a:gd name="connsiteX0" fmla="*/ 0 w 8416351"/>
                <a:gd name="connsiteY0" fmla="*/ 200545 h 1203245"/>
                <a:gd name="connsiteX1" fmla="*/ 200545 w 8416351"/>
                <a:gd name="connsiteY1" fmla="*/ 0 h 1203245"/>
                <a:gd name="connsiteX2" fmla="*/ 8215806 w 8416351"/>
                <a:gd name="connsiteY2" fmla="*/ 0 h 1203245"/>
                <a:gd name="connsiteX3" fmla="*/ 8416351 w 8416351"/>
                <a:gd name="connsiteY3" fmla="*/ 200545 h 1203245"/>
                <a:gd name="connsiteX4" fmla="*/ 8416351 w 8416351"/>
                <a:gd name="connsiteY4" fmla="*/ 1002700 h 1203245"/>
                <a:gd name="connsiteX5" fmla="*/ 8215806 w 8416351"/>
                <a:gd name="connsiteY5" fmla="*/ 1203245 h 1203245"/>
                <a:gd name="connsiteX6" fmla="*/ 200545 w 8416351"/>
                <a:gd name="connsiteY6" fmla="*/ 1203245 h 1203245"/>
                <a:gd name="connsiteX7" fmla="*/ 0 w 8416351"/>
                <a:gd name="connsiteY7" fmla="*/ 1002700 h 1203245"/>
                <a:gd name="connsiteX8" fmla="*/ 0 w 8416351"/>
                <a:gd name="connsiteY8" fmla="*/ 200545 h 120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03245" fill="none" extrusionOk="0">
                  <a:moveTo>
                    <a:pt x="0" y="200545"/>
                  </a:moveTo>
                  <a:cubicBezTo>
                    <a:pt x="11317" y="100170"/>
                    <a:pt x="100813" y="15647"/>
                    <a:pt x="200545" y="0"/>
                  </a:cubicBezTo>
                  <a:cubicBezTo>
                    <a:pt x="1310580" y="-168267"/>
                    <a:pt x="6610222" y="-42953"/>
                    <a:pt x="8215806" y="0"/>
                  </a:cubicBezTo>
                  <a:cubicBezTo>
                    <a:pt x="8332673" y="6933"/>
                    <a:pt x="8415557" y="79034"/>
                    <a:pt x="8416351" y="200545"/>
                  </a:cubicBezTo>
                  <a:cubicBezTo>
                    <a:pt x="8482900" y="382253"/>
                    <a:pt x="8398304" y="840802"/>
                    <a:pt x="8416351" y="1002700"/>
                  </a:cubicBezTo>
                  <a:cubicBezTo>
                    <a:pt x="8423245" y="1106976"/>
                    <a:pt x="8329599" y="1209970"/>
                    <a:pt x="8215806" y="1203245"/>
                  </a:cubicBezTo>
                  <a:cubicBezTo>
                    <a:pt x="5784481" y="1271470"/>
                    <a:pt x="2658875" y="1214121"/>
                    <a:pt x="200545" y="1203245"/>
                  </a:cubicBezTo>
                  <a:cubicBezTo>
                    <a:pt x="97788" y="1216048"/>
                    <a:pt x="19273" y="1103536"/>
                    <a:pt x="0" y="1002700"/>
                  </a:cubicBezTo>
                  <a:cubicBezTo>
                    <a:pt x="70116" y="847516"/>
                    <a:pt x="49867" y="537823"/>
                    <a:pt x="0" y="200545"/>
                  </a:cubicBezTo>
                  <a:close/>
                </a:path>
                <a:path w="8416351" h="1203245" stroke="0" extrusionOk="0">
                  <a:moveTo>
                    <a:pt x="0" y="200545"/>
                  </a:moveTo>
                  <a:cubicBezTo>
                    <a:pt x="-355" y="88224"/>
                    <a:pt x="86910" y="6834"/>
                    <a:pt x="200545" y="0"/>
                  </a:cubicBezTo>
                  <a:cubicBezTo>
                    <a:pt x="3235141" y="163917"/>
                    <a:pt x="5079937" y="128764"/>
                    <a:pt x="8215806" y="0"/>
                  </a:cubicBezTo>
                  <a:cubicBezTo>
                    <a:pt x="8336787" y="6823"/>
                    <a:pt x="8421644" y="110003"/>
                    <a:pt x="8416351" y="200545"/>
                  </a:cubicBezTo>
                  <a:cubicBezTo>
                    <a:pt x="8354968" y="361033"/>
                    <a:pt x="8414708" y="769446"/>
                    <a:pt x="8416351" y="1002700"/>
                  </a:cubicBezTo>
                  <a:cubicBezTo>
                    <a:pt x="8408984" y="1127211"/>
                    <a:pt x="8326624" y="1207344"/>
                    <a:pt x="8215806" y="1203245"/>
                  </a:cubicBezTo>
                  <a:cubicBezTo>
                    <a:pt x="4288151" y="1181263"/>
                    <a:pt x="1736999" y="1128357"/>
                    <a:pt x="200545" y="1203245"/>
                  </a:cubicBezTo>
                  <a:cubicBezTo>
                    <a:pt x="102528" y="1198292"/>
                    <a:pt x="-5713" y="1123430"/>
                    <a:pt x="0" y="1002700"/>
                  </a:cubicBezTo>
                  <a:cubicBezTo>
                    <a:pt x="-14894" y="761389"/>
                    <a:pt x="66567" y="550091"/>
                    <a:pt x="0" y="200545"/>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2" name="Google Shape;282;p27"/>
            <p:cNvGrpSpPr/>
            <p:nvPr/>
          </p:nvGrpSpPr>
          <p:grpSpPr>
            <a:xfrm rot="-488383">
              <a:off x="2098496" y="3659454"/>
              <a:ext cx="1094690" cy="1171482"/>
              <a:chOff x="2769810" y="1396779"/>
              <a:chExt cx="508124" cy="605419"/>
            </a:xfrm>
          </p:grpSpPr>
          <p:sp>
            <p:nvSpPr>
              <p:cNvPr id="24" name="Google Shape;283;p27"/>
              <p:cNvSpPr/>
              <p:nvPr/>
            </p:nvSpPr>
            <p:spPr>
              <a:xfrm>
                <a:off x="2769810" y="1396779"/>
                <a:ext cx="508124" cy="605419"/>
              </a:xfrm>
              <a:custGeom>
                <a:avLst/>
                <a:gdLst/>
                <a:ahLst/>
                <a:cxnLst/>
                <a:rect l="l" t="t" r="r" b="b"/>
                <a:pathLst>
                  <a:path w="11526" h="13733" extrusionOk="0">
                    <a:moveTo>
                      <a:pt x="6561" y="3755"/>
                    </a:moveTo>
                    <a:cubicBezTo>
                      <a:pt x="7763" y="3755"/>
                      <a:pt x="8239" y="4243"/>
                      <a:pt x="8239" y="5076"/>
                    </a:cubicBezTo>
                    <a:cubicBezTo>
                      <a:pt x="8239" y="5922"/>
                      <a:pt x="7763" y="6422"/>
                      <a:pt x="6561" y="6422"/>
                    </a:cubicBezTo>
                    <a:lnTo>
                      <a:pt x="4536" y="6422"/>
                    </a:lnTo>
                    <a:lnTo>
                      <a:pt x="4536" y="3755"/>
                    </a:lnTo>
                    <a:close/>
                    <a:moveTo>
                      <a:pt x="6703" y="8636"/>
                    </a:moveTo>
                    <a:cubicBezTo>
                      <a:pt x="7811" y="8636"/>
                      <a:pt x="8525" y="9077"/>
                      <a:pt x="8525" y="10053"/>
                    </a:cubicBezTo>
                    <a:cubicBezTo>
                      <a:pt x="8525" y="11089"/>
                      <a:pt x="7870" y="11518"/>
                      <a:pt x="6703" y="11518"/>
                    </a:cubicBezTo>
                    <a:lnTo>
                      <a:pt x="4536" y="11518"/>
                    </a:lnTo>
                    <a:lnTo>
                      <a:pt x="4536" y="8636"/>
                    </a:lnTo>
                    <a:close/>
                    <a:moveTo>
                      <a:pt x="2279" y="0"/>
                    </a:moveTo>
                    <a:cubicBezTo>
                      <a:pt x="2117" y="0"/>
                      <a:pt x="1951" y="32"/>
                      <a:pt x="1786" y="100"/>
                    </a:cubicBezTo>
                    <a:cubicBezTo>
                      <a:pt x="834" y="492"/>
                      <a:pt x="726" y="1790"/>
                      <a:pt x="1584" y="2350"/>
                    </a:cubicBezTo>
                    <a:cubicBezTo>
                      <a:pt x="1536" y="2528"/>
                      <a:pt x="1500" y="2719"/>
                      <a:pt x="1500" y="2909"/>
                    </a:cubicBezTo>
                    <a:lnTo>
                      <a:pt x="1500" y="10768"/>
                    </a:lnTo>
                    <a:cubicBezTo>
                      <a:pt x="1358" y="10672"/>
                      <a:pt x="1179" y="10625"/>
                      <a:pt x="1012" y="10625"/>
                    </a:cubicBezTo>
                    <a:cubicBezTo>
                      <a:pt x="417" y="10637"/>
                      <a:pt x="0" y="11208"/>
                      <a:pt x="179" y="11768"/>
                    </a:cubicBezTo>
                    <a:cubicBezTo>
                      <a:pt x="295" y="12167"/>
                      <a:pt x="650" y="12409"/>
                      <a:pt x="1024" y="12409"/>
                    </a:cubicBezTo>
                    <a:cubicBezTo>
                      <a:pt x="1185" y="12409"/>
                      <a:pt x="1350" y="12365"/>
                      <a:pt x="1500" y="12268"/>
                    </a:cubicBezTo>
                    <a:lnTo>
                      <a:pt x="1500" y="12363"/>
                    </a:lnTo>
                    <a:cubicBezTo>
                      <a:pt x="1500" y="13256"/>
                      <a:pt x="1989" y="13732"/>
                      <a:pt x="2882" y="13732"/>
                    </a:cubicBezTo>
                    <a:lnTo>
                      <a:pt x="7132" y="13732"/>
                    </a:lnTo>
                    <a:cubicBezTo>
                      <a:pt x="9894" y="13732"/>
                      <a:pt x="11525" y="12303"/>
                      <a:pt x="11525" y="10089"/>
                    </a:cubicBezTo>
                    <a:cubicBezTo>
                      <a:pt x="11514" y="8529"/>
                      <a:pt x="10406" y="7600"/>
                      <a:pt x="8978" y="7339"/>
                    </a:cubicBezTo>
                    <a:lnTo>
                      <a:pt x="8978" y="7291"/>
                    </a:lnTo>
                    <a:cubicBezTo>
                      <a:pt x="10478" y="6827"/>
                      <a:pt x="11133" y="5838"/>
                      <a:pt x="11133" y="4588"/>
                    </a:cubicBezTo>
                    <a:cubicBezTo>
                      <a:pt x="11144" y="3790"/>
                      <a:pt x="10811" y="3017"/>
                      <a:pt x="10216" y="2481"/>
                    </a:cubicBezTo>
                    <a:cubicBezTo>
                      <a:pt x="11192" y="2147"/>
                      <a:pt x="11383" y="838"/>
                      <a:pt x="10537" y="242"/>
                    </a:cubicBezTo>
                    <a:cubicBezTo>
                      <a:pt x="10306" y="80"/>
                      <a:pt x="10051" y="6"/>
                      <a:pt x="9802" y="6"/>
                    </a:cubicBezTo>
                    <a:cubicBezTo>
                      <a:pt x="9141" y="6"/>
                      <a:pt x="8525" y="526"/>
                      <a:pt x="8525" y="1278"/>
                    </a:cubicBezTo>
                    <a:cubicBezTo>
                      <a:pt x="8525" y="1421"/>
                      <a:pt x="8549" y="1552"/>
                      <a:pt x="8597" y="1683"/>
                    </a:cubicBezTo>
                    <a:cubicBezTo>
                      <a:pt x="8144" y="1588"/>
                      <a:pt x="7668" y="1540"/>
                      <a:pt x="7203" y="1540"/>
                    </a:cubicBezTo>
                    <a:lnTo>
                      <a:pt x="3524" y="1540"/>
                    </a:lnTo>
                    <a:cubicBezTo>
                      <a:pt x="3702" y="713"/>
                      <a:pt x="3049" y="0"/>
                      <a:pt x="2279" y="0"/>
                    </a:cubicBezTo>
                    <a:close/>
                  </a:path>
                </a:pathLst>
              </a:custGeom>
              <a:solidFill>
                <a:srgbClr val="DD89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5" name="Google Shape;284;p27"/>
              <p:cNvSpPr/>
              <p:nvPr/>
            </p:nvSpPr>
            <p:spPr>
              <a:xfrm>
                <a:off x="2828046" y="1421599"/>
                <a:ext cx="73534" cy="63438"/>
              </a:xfrm>
              <a:custGeom>
                <a:avLst/>
                <a:gdLst/>
                <a:ahLst/>
                <a:cxnLst/>
                <a:rect l="l" t="t" r="r" b="b"/>
                <a:pathLst>
                  <a:path w="1668" h="1439" extrusionOk="0">
                    <a:moveTo>
                      <a:pt x="953" y="1"/>
                    </a:moveTo>
                    <a:cubicBezTo>
                      <a:pt x="322" y="1"/>
                      <a:pt x="1" y="775"/>
                      <a:pt x="453" y="1227"/>
                    </a:cubicBezTo>
                    <a:cubicBezTo>
                      <a:pt x="599" y="1373"/>
                      <a:pt x="778" y="1439"/>
                      <a:pt x="952" y="1439"/>
                    </a:cubicBezTo>
                    <a:cubicBezTo>
                      <a:pt x="1318" y="1439"/>
                      <a:pt x="1668" y="1151"/>
                      <a:pt x="1668" y="715"/>
                    </a:cubicBezTo>
                    <a:cubicBezTo>
                      <a:pt x="1668" y="322"/>
                      <a:pt x="1346" y="1"/>
                      <a:pt x="953"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6" name="Google Shape;285;p27"/>
              <p:cNvSpPr/>
              <p:nvPr/>
            </p:nvSpPr>
            <p:spPr>
              <a:xfrm>
                <a:off x="3159786" y="1421599"/>
                <a:ext cx="73534" cy="63218"/>
              </a:xfrm>
              <a:custGeom>
                <a:avLst/>
                <a:gdLst/>
                <a:ahLst/>
                <a:cxnLst/>
                <a:rect l="l" t="t" r="r" b="b"/>
                <a:pathLst>
                  <a:path w="1668" h="1434" extrusionOk="0">
                    <a:moveTo>
                      <a:pt x="953" y="1"/>
                    </a:moveTo>
                    <a:cubicBezTo>
                      <a:pt x="310" y="1"/>
                      <a:pt x="1" y="775"/>
                      <a:pt x="441" y="1227"/>
                    </a:cubicBezTo>
                    <a:cubicBezTo>
                      <a:pt x="587" y="1369"/>
                      <a:pt x="766" y="1433"/>
                      <a:pt x="942" y="1433"/>
                    </a:cubicBezTo>
                    <a:cubicBezTo>
                      <a:pt x="1312" y="1433"/>
                      <a:pt x="1667" y="1151"/>
                      <a:pt x="1667" y="715"/>
                    </a:cubicBezTo>
                    <a:cubicBezTo>
                      <a:pt x="1667" y="322"/>
                      <a:pt x="1346" y="1"/>
                      <a:pt x="953"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7" name="Google Shape;286;p27"/>
              <p:cNvSpPr/>
              <p:nvPr/>
            </p:nvSpPr>
            <p:spPr>
              <a:xfrm>
                <a:off x="2860581" y="1494559"/>
                <a:ext cx="392136" cy="477705"/>
              </a:xfrm>
              <a:custGeom>
                <a:avLst/>
                <a:gdLst/>
                <a:ahLst/>
                <a:cxnLst/>
                <a:rect l="l" t="t" r="r" b="b"/>
                <a:pathLst>
                  <a:path w="8895" h="10836" extrusionOk="0">
                    <a:moveTo>
                      <a:pt x="4537" y="1120"/>
                    </a:moveTo>
                    <a:cubicBezTo>
                      <a:pt x="5621" y="1120"/>
                      <a:pt x="6561" y="1644"/>
                      <a:pt x="6502" y="3156"/>
                    </a:cubicBezTo>
                    <a:cubicBezTo>
                      <a:pt x="6478" y="3894"/>
                      <a:pt x="5609" y="4597"/>
                      <a:pt x="4537" y="4597"/>
                    </a:cubicBezTo>
                    <a:lnTo>
                      <a:pt x="2168" y="4597"/>
                    </a:lnTo>
                    <a:lnTo>
                      <a:pt x="2168" y="1120"/>
                    </a:lnTo>
                    <a:close/>
                    <a:moveTo>
                      <a:pt x="4621" y="6109"/>
                    </a:moveTo>
                    <a:cubicBezTo>
                      <a:pt x="5609" y="6109"/>
                      <a:pt x="6680" y="6347"/>
                      <a:pt x="6680" y="7764"/>
                    </a:cubicBezTo>
                    <a:cubicBezTo>
                      <a:pt x="6680" y="9431"/>
                      <a:pt x="5621" y="9633"/>
                      <a:pt x="4597" y="9633"/>
                    </a:cubicBezTo>
                    <a:lnTo>
                      <a:pt x="2168" y="9633"/>
                    </a:lnTo>
                    <a:lnTo>
                      <a:pt x="2192" y="6109"/>
                    </a:lnTo>
                    <a:close/>
                    <a:moveTo>
                      <a:pt x="1215" y="1"/>
                    </a:moveTo>
                    <a:cubicBezTo>
                      <a:pt x="430" y="1"/>
                      <a:pt x="1" y="429"/>
                      <a:pt x="1" y="1227"/>
                    </a:cubicBezTo>
                    <a:lnTo>
                      <a:pt x="1" y="9621"/>
                    </a:lnTo>
                    <a:cubicBezTo>
                      <a:pt x="1" y="10407"/>
                      <a:pt x="430" y="10836"/>
                      <a:pt x="1215" y="10836"/>
                    </a:cubicBezTo>
                    <a:lnTo>
                      <a:pt x="4990" y="10836"/>
                    </a:lnTo>
                    <a:cubicBezTo>
                      <a:pt x="7442" y="10836"/>
                      <a:pt x="8895" y="9562"/>
                      <a:pt x="8895" y="7597"/>
                    </a:cubicBezTo>
                    <a:cubicBezTo>
                      <a:pt x="8895" y="6216"/>
                      <a:pt x="7919" y="5382"/>
                      <a:pt x="6645" y="5156"/>
                    </a:cubicBezTo>
                    <a:lnTo>
                      <a:pt x="6645" y="5109"/>
                    </a:lnTo>
                    <a:cubicBezTo>
                      <a:pt x="7978" y="4692"/>
                      <a:pt x="8550" y="3823"/>
                      <a:pt x="8550" y="2715"/>
                    </a:cubicBezTo>
                    <a:cubicBezTo>
                      <a:pt x="8550" y="1156"/>
                      <a:pt x="7359" y="1"/>
                      <a:pt x="5061" y="1"/>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 name="Google Shape;287;p27"/>
              <p:cNvSpPr/>
              <p:nvPr/>
            </p:nvSpPr>
            <p:spPr>
              <a:xfrm>
                <a:off x="2929354" y="1508225"/>
                <a:ext cx="42057" cy="35841"/>
              </a:xfrm>
              <a:custGeom>
                <a:avLst/>
                <a:gdLst/>
                <a:ahLst/>
                <a:cxnLst/>
                <a:rect l="l" t="t" r="r" b="b"/>
                <a:pathLst>
                  <a:path w="954" h="813" extrusionOk="0">
                    <a:moveTo>
                      <a:pt x="548" y="0"/>
                    </a:moveTo>
                    <a:cubicBezTo>
                      <a:pt x="191" y="0"/>
                      <a:pt x="1" y="441"/>
                      <a:pt x="263" y="691"/>
                    </a:cubicBezTo>
                    <a:cubicBezTo>
                      <a:pt x="343" y="775"/>
                      <a:pt x="444" y="813"/>
                      <a:pt x="543" y="813"/>
                    </a:cubicBezTo>
                    <a:cubicBezTo>
                      <a:pt x="751" y="813"/>
                      <a:pt x="953" y="647"/>
                      <a:pt x="953" y="405"/>
                    </a:cubicBezTo>
                    <a:cubicBezTo>
                      <a:pt x="953" y="179"/>
                      <a:pt x="775" y="0"/>
                      <a:pt x="54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 name="Google Shape;288;p27"/>
              <p:cNvSpPr/>
              <p:nvPr/>
            </p:nvSpPr>
            <p:spPr>
              <a:xfrm>
                <a:off x="3105209" y="1508225"/>
                <a:ext cx="42013" cy="35841"/>
              </a:xfrm>
              <a:custGeom>
                <a:avLst/>
                <a:gdLst/>
                <a:ahLst/>
                <a:cxnLst/>
                <a:rect l="l" t="t" r="r" b="b"/>
                <a:pathLst>
                  <a:path w="953" h="813" extrusionOk="0">
                    <a:moveTo>
                      <a:pt x="548" y="0"/>
                    </a:moveTo>
                    <a:cubicBezTo>
                      <a:pt x="191" y="0"/>
                      <a:pt x="0" y="441"/>
                      <a:pt x="262" y="691"/>
                    </a:cubicBezTo>
                    <a:cubicBezTo>
                      <a:pt x="343" y="775"/>
                      <a:pt x="443" y="813"/>
                      <a:pt x="542" y="813"/>
                    </a:cubicBezTo>
                    <a:cubicBezTo>
                      <a:pt x="750" y="813"/>
                      <a:pt x="953" y="647"/>
                      <a:pt x="953" y="405"/>
                    </a:cubicBezTo>
                    <a:cubicBezTo>
                      <a:pt x="953" y="179"/>
                      <a:pt x="774" y="0"/>
                      <a:pt x="54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 name="Google Shape;289;p27"/>
              <p:cNvSpPr/>
              <p:nvPr/>
            </p:nvSpPr>
            <p:spPr>
              <a:xfrm>
                <a:off x="3021756" y="1509284"/>
                <a:ext cx="43732" cy="31521"/>
              </a:xfrm>
              <a:custGeom>
                <a:avLst/>
                <a:gdLst/>
                <a:ahLst/>
                <a:cxnLst/>
                <a:rect l="l" t="t" r="r" b="b"/>
                <a:pathLst>
                  <a:path w="992" h="715" extrusionOk="0">
                    <a:moveTo>
                      <a:pt x="465" y="0"/>
                    </a:moveTo>
                    <a:cubicBezTo>
                      <a:pt x="429" y="0"/>
                      <a:pt x="405" y="12"/>
                      <a:pt x="393" y="36"/>
                    </a:cubicBezTo>
                    <a:lnTo>
                      <a:pt x="36" y="560"/>
                    </a:lnTo>
                    <a:cubicBezTo>
                      <a:pt x="0" y="607"/>
                      <a:pt x="12" y="667"/>
                      <a:pt x="60" y="703"/>
                    </a:cubicBezTo>
                    <a:cubicBezTo>
                      <a:pt x="72" y="715"/>
                      <a:pt x="95" y="715"/>
                      <a:pt x="107" y="715"/>
                    </a:cubicBezTo>
                    <a:cubicBezTo>
                      <a:pt x="143" y="715"/>
                      <a:pt x="179" y="703"/>
                      <a:pt x="203" y="667"/>
                    </a:cubicBezTo>
                    <a:lnTo>
                      <a:pt x="476" y="262"/>
                    </a:lnTo>
                    <a:lnTo>
                      <a:pt x="786" y="679"/>
                    </a:lnTo>
                    <a:cubicBezTo>
                      <a:pt x="798" y="702"/>
                      <a:pt x="818" y="712"/>
                      <a:pt x="840" y="712"/>
                    </a:cubicBezTo>
                    <a:cubicBezTo>
                      <a:pt x="906" y="712"/>
                      <a:pt x="992" y="623"/>
                      <a:pt x="929" y="560"/>
                    </a:cubicBezTo>
                    <a:lnTo>
                      <a:pt x="548" y="36"/>
                    </a:lnTo>
                    <a:cubicBezTo>
                      <a:pt x="524" y="12"/>
                      <a:pt x="500" y="0"/>
                      <a:pt x="465"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1" name="Google Shape;290;p27"/>
              <p:cNvSpPr/>
              <p:nvPr/>
            </p:nvSpPr>
            <p:spPr>
              <a:xfrm>
                <a:off x="2882139" y="1536572"/>
                <a:ext cx="65643" cy="37825"/>
              </a:xfrm>
              <a:custGeom>
                <a:avLst/>
                <a:gdLst/>
                <a:ahLst/>
                <a:cxnLst/>
                <a:rect l="l" t="t" r="r" b="b"/>
                <a:pathLst>
                  <a:path w="1489" h="858" extrusionOk="0">
                    <a:moveTo>
                      <a:pt x="738" y="0"/>
                    </a:moveTo>
                    <a:cubicBezTo>
                      <a:pt x="334" y="0"/>
                      <a:pt x="0" y="191"/>
                      <a:pt x="0" y="429"/>
                    </a:cubicBezTo>
                    <a:cubicBezTo>
                      <a:pt x="0" y="667"/>
                      <a:pt x="334" y="858"/>
                      <a:pt x="738" y="858"/>
                    </a:cubicBezTo>
                    <a:cubicBezTo>
                      <a:pt x="1155" y="858"/>
                      <a:pt x="1488" y="667"/>
                      <a:pt x="1488" y="429"/>
                    </a:cubicBezTo>
                    <a:cubicBezTo>
                      <a:pt x="1488" y="191"/>
                      <a:pt x="1155" y="0"/>
                      <a:pt x="738"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2" name="Google Shape;291;p27"/>
              <p:cNvSpPr/>
              <p:nvPr/>
            </p:nvSpPr>
            <p:spPr>
              <a:xfrm>
                <a:off x="3136156" y="1536572"/>
                <a:ext cx="65687" cy="37825"/>
              </a:xfrm>
              <a:custGeom>
                <a:avLst/>
                <a:gdLst/>
                <a:ahLst/>
                <a:cxnLst/>
                <a:rect l="l" t="t" r="r" b="b"/>
                <a:pathLst>
                  <a:path w="1490" h="858" extrusionOk="0">
                    <a:moveTo>
                      <a:pt x="751" y="0"/>
                    </a:moveTo>
                    <a:cubicBezTo>
                      <a:pt x="334" y="0"/>
                      <a:pt x="1" y="191"/>
                      <a:pt x="1" y="429"/>
                    </a:cubicBezTo>
                    <a:cubicBezTo>
                      <a:pt x="1" y="667"/>
                      <a:pt x="334" y="858"/>
                      <a:pt x="751" y="858"/>
                    </a:cubicBezTo>
                    <a:cubicBezTo>
                      <a:pt x="1156" y="858"/>
                      <a:pt x="1489" y="667"/>
                      <a:pt x="1489" y="429"/>
                    </a:cubicBezTo>
                    <a:cubicBezTo>
                      <a:pt x="1489" y="191"/>
                      <a:pt x="1156" y="0"/>
                      <a:pt x="751"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3" name="Google Shape;292;p27"/>
              <p:cNvSpPr/>
              <p:nvPr/>
            </p:nvSpPr>
            <p:spPr>
              <a:xfrm>
                <a:off x="2975555" y="1646255"/>
                <a:ext cx="133357" cy="80147"/>
              </a:xfrm>
              <a:custGeom>
                <a:avLst/>
                <a:gdLst/>
                <a:ahLst/>
                <a:cxnLst/>
                <a:rect l="l" t="t" r="r" b="b"/>
                <a:pathLst>
                  <a:path w="3025" h="1818" extrusionOk="0">
                    <a:moveTo>
                      <a:pt x="317" y="1"/>
                    </a:moveTo>
                    <a:cubicBezTo>
                      <a:pt x="221" y="1"/>
                      <a:pt x="143" y="77"/>
                      <a:pt x="84" y="239"/>
                    </a:cubicBezTo>
                    <a:cubicBezTo>
                      <a:pt x="0" y="465"/>
                      <a:pt x="203" y="918"/>
                      <a:pt x="203" y="918"/>
                    </a:cubicBezTo>
                    <a:cubicBezTo>
                      <a:pt x="203" y="918"/>
                      <a:pt x="12" y="1441"/>
                      <a:pt x="84" y="1584"/>
                    </a:cubicBezTo>
                    <a:cubicBezTo>
                      <a:pt x="139" y="1704"/>
                      <a:pt x="231" y="1817"/>
                      <a:pt x="341" y="1817"/>
                    </a:cubicBezTo>
                    <a:cubicBezTo>
                      <a:pt x="373" y="1817"/>
                      <a:pt x="406" y="1808"/>
                      <a:pt x="441" y="1787"/>
                    </a:cubicBezTo>
                    <a:lnTo>
                      <a:pt x="1251" y="1322"/>
                    </a:lnTo>
                    <a:cubicBezTo>
                      <a:pt x="1335" y="1345"/>
                      <a:pt x="1422" y="1357"/>
                      <a:pt x="1509" y="1357"/>
                    </a:cubicBezTo>
                    <a:cubicBezTo>
                      <a:pt x="1606" y="1357"/>
                      <a:pt x="1704" y="1342"/>
                      <a:pt x="1798" y="1310"/>
                    </a:cubicBezTo>
                    <a:lnTo>
                      <a:pt x="2644" y="1787"/>
                    </a:lnTo>
                    <a:cubicBezTo>
                      <a:pt x="2680" y="1806"/>
                      <a:pt x="2718" y="1815"/>
                      <a:pt x="2755" y="1815"/>
                    </a:cubicBezTo>
                    <a:cubicBezTo>
                      <a:pt x="2873" y="1815"/>
                      <a:pt x="2980" y="1721"/>
                      <a:pt x="2989" y="1584"/>
                    </a:cubicBezTo>
                    <a:cubicBezTo>
                      <a:pt x="3025" y="1418"/>
                      <a:pt x="2894" y="918"/>
                      <a:pt x="2894" y="918"/>
                    </a:cubicBezTo>
                    <a:cubicBezTo>
                      <a:pt x="2941" y="691"/>
                      <a:pt x="2977" y="465"/>
                      <a:pt x="2989" y="239"/>
                    </a:cubicBezTo>
                    <a:cubicBezTo>
                      <a:pt x="2989" y="102"/>
                      <a:pt x="2878" y="8"/>
                      <a:pt x="2756" y="8"/>
                    </a:cubicBezTo>
                    <a:cubicBezTo>
                      <a:pt x="2719" y="8"/>
                      <a:pt x="2680" y="17"/>
                      <a:pt x="2644" y="36"/>
                    </a:cubicBezTo>
                    <a:lnTo>
                      <a:pt x="1810" y="525"/>
                    </a:lnTo>
                    <a:cubicBezTo>
                      <a:pt x="1766" y="454"/>
                      <a:pt x="1635" y="418"/>
                      <a:pt x="1508" y="418"/>
                    </a:cubicBezTo>
                    <a:cubicBezTo>
                      <a:pt x="1397" y="418"/>
                      <a:pt x="1288" y="446"/>
                      <a:pt x="1239" y="501"/>
                    </a:cubicBezTo>
                    <a:lnTo>
                      <a:pt x="441" y="36"/>
                    </a:lnTo>
                    <a:cubicBezTo>
                      <a:pt x="397" y="13"/>
                      <a:pt x="356" y="1"/>
                      <a:pt x="317"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3" name="TextBox 22"/>
            <p:cNvSpPr txBox="1"/>
            <p:nvPr/>
          </p:nvSpPr>
          <p:spPr>
            <a:xfrm>
              <a:off x="3877639" y="3935286"/>
              <a:ext cx="5306047" cy="868323"/>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cs"/>
                </a:rPr>
                <a:t>Chặt phá cây</a:t>
              </a:r>
            </a:p>
          </p:txBody>
        </p:sp>
      </p:grpSp>
      <p:grpSp>
        <p:nvGrpSpPr>
          <p:cNvPr id="34" name="Group 33"/>
          <p:cNvGrpSpPr/>
          <p:nvPr/>
        </p:nvGrpSpPr>
        <p:grpSpPr>
          <a:xfrm>
            <a:off x="2808020" y="2130585"/>
            <a:ext cx="8819884" cy="1507248"/>
            <a:chOff x="1861723" y="2134893"/>
            <a:chExt cx="8819884" cy="1270717"/>
          </a:xfrm>
        </p:grpSpPr>
        <p:sp>
          <p:nvSpPr>
            <p:cNvPr id="35" name="Rectangle: Rounded Corners 34"/>
            <p:cNvSpPr/>
            <p:nvPr/>
          </p:nvSpPr>
          <p:spPr>
            <a:xfrm>
              <a:off x="2265256" y="2348686"/>
              <a:ext cx="8416351" cy="1056924"/>
            </a:xfrm>
            <a:custGeom>
              <a:avLst/>
              <a:gdLst>
                <a:gd name="connsiteX0" fmla="*/ 0 w 8416351"/>
                <a:gd name="connsiteY0" fmla="*/ 208948 h 1253660"/>
                <a:gd name="connsiteX1" fmla="*/ 208948 w 8416351"/>
                <a:gd name="connsiteY1" fmla="*/ 0 h 1253660"/>
                <a:gd name="connsiteX2" fmla="*/ 8207403 w 8416351"/>
                <a:gd name="connsiteY2" fmla="*/ 0 h 1253660"/>
                <a:gd name="connsiteX3" fmla="*/ 8416351 w 8416351"/>
                <a:gd name="connsiteY3" fmla="*/ 208948 h 1253660"/>
                <a:gd name="connsiteX4" fmla="*/ 8416351 w 8416351"/>
                <a:gd name="connsiteY4" fmla="*/ 1044712 h 1253660"/>
                <a:gd name="connsiteX5" fmla="*/ 8207403 w 8416351"/>
                <a:gd name="connsiteY5" fmla="*/ 1253660 h 1253660"/>
                <a:gd name="connsiteX6" fmla="*/ 208948 w 8416351"/>
                <a:gd name="connsiteY6" fmla="*/ 1253660 h 1253660"/>
                <a:gd name="connsiteX7" fmla="*/ 0 w 8416351"/>
                <a:gd name="connsiteY7" fmla="*/ 1044712 h 1253660"/>
                <a:gd name="connsiteX8" fmla="*/ 0 w 8416351"/>
                <a:gd name="connsiteY8" fmla="*/ 208948 h 12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53660" fill="none" extrusionOk="0">
                  <a:moveTo>
                    <a:pt x="0" y="208948"/>
                  </a:moveTo>
                  <a:cubicBezTo>
                    <a:pt x="11930" y="104495"/>
                    <a:pt x="95838" y="3248"/>
                    <a:pt x="208948" y="0"/>
                  </a:cubicBezTo>
                  <a:cubicBezTo>
                    <a:pt x="1875741" y="-168267"/>
                    <a:pt x="6462809" y="-42953"/>
                    <a:pt x="8207403" y="0"/>
                  </a:cubicBezTo>
                  <a:cubicBezTo>
                    <a:pt x="8331519" y="9893"/>
                    <a:pt x="8416174" y="91148"/>
                    <a:pt x="8416351" y="208948"/>
                  </a:cubicBezTo>
                  <a:cubicBezTo>
                    <a:pt x="8486237" y="507311"/>
                    <a:pt x="8403140" y="783545"/>
                    <a:pt x="8416351" y="1044712"/>
                  </a:cubicBezTo>
                  <a:cubicBezTo>
                    <a:pt x="8421059" y="1155684"/>
                    <a:pt x="8325511" y="1259664"/>
                    <a:pt x="8207403" y="1253660"/>
                  </a:cubicBezTo>
                  <a:cubicBezTo>
                    <a:pt x="4594137" y="1321885"/>
                    <a:pt x="2497538" y="1264536"/>
                    <a:pt x="208948" y="1253660"/>
                  </a:cubicBezTo>
                  <a:cubicBezTo>
                    <a:pt x="95530" y="1256830"/>
                    <a:pt x="1685" y="1159244"/>
                    <a:pt x="0" y="1044712"/>
                  </a:cubicBezTo>
                  <a:cubicBezTo>
                    <a:pt x="-69408" y="748449"/>
                    <a:pt x="25058" y="544132"/>
                    <a:pt x="0" y="208948"/>
                  </a:cubicBezTo>
                  <a:close/>
                </a:path>
                <a:path w="8416351" h="1253660" stroke="0" extrusionOk="0">
                  <a:moveTo>
                    <a:pt x="0" y="208948"/>
                  </a:moveTo>
                  <a:cubicBezTo>
                    <a:pt x="-2130" y="84165"/>
                    <a:pt x="85251" y="19711"/>
                    <a:pt x="208948" y="0"/>
                  </a:cubicBezTo>
                  <a:cubicBezTo>
                    <a:pt x="2193649" y="163917"/>
                    <a:pt x="6203537" y="128764"/>
                    <a:pt x="8207403" y="0"/>
                  </a:cubicBezTo>
                  <a:cubicBezTo>
                    <a:pt x="8326175" y="2251"/>
                    <a:pt x="8419880" y="107029"/>
                    <a:pt x="8416351" y="208948"/>
                  </a:cubicBezTo>
                  <a:cubicBezTo>
                    <a:pt x="8477311" y="326824"/>
                    <a:pt x="8428267" y="900263"/>
                    <a:pt x="8416351" y="1044712"/>
                  </a:cubicBezTo>
                  <a:cubicBezTo>
                    <a:pt x="8411551" y="1169072"/>
                    <a:pt x="8322952" y="1264021"/>
                    <a:pt x="8207403" y="1253660"/>
                  </a:cubicBezTo>
                  <a:cubicBezTo>
                    <a:pt x="5268663" y="1231678"/>
                    <a:pt x="3087723" y="1178772"/>
                    <a:pt x="208948" y="1253660"/>
                  </a:cubicBezTo>
                  <a:cubicBezTo>
                    <a:pt x="100446" y="1250979"/>
                    <a:pt x="-6548" y="1171542"/>
                    <a:pt x="0" y="1044712"/>
                  </a:cubicBezTo>
                  <a:cubicBezTo>
                    <a:pt x="-68952" y="887445"/>
                    <a:pt x="65287" y="566815"/>
                    <a:pt x="0" y="208948"/>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6" name="Google Shape;438;p31"/>
            <p:cNvGrpSpPr/>
            <p:nvPr/>
          </p:nvGrpSpPr>
          <p:grpSpPr>
            <a:xfrm>
              <a:off x="1861723" y="2134893"/>
              <a:ext cx="1371125" cy="1248645"/>
              <a:chOff x="1702688" y="1359262"/>
              <a:chExt cx="519674" cy="648887"/>
            </a:xfrm>
          </p:grpSpPr>
          <p:sp>
            <p:nvSpPr>
              <p:cNvPr id="38" name="Google Shape;439;p31"/>
              <p:cNvSpPr/>
              <p:nvPr/>
            </p:nvSpPr>
            <p:spPr>
              <a:xfrm>
                <a:off x="1702688" y="1792926"/>
                <a:ext cx="73402" cy="71197"/>
              </a:xfrm>
              <a:custGeom>
                <a:avLst/>
                <a:gdLst/>
                <a:ahLst/>
                <a:cxnLst/>
                <a:rect l="l" t="t" r="r" b="b"/>
                <a:pathLst>
                  <a:path w="1665" h="1615" extrusionOk="0">
                    <a:moveTo>
                      <a:pt x="399" y="0"/>
                    </a:moveTo>
                    <a:cubicBezTo>
                      <a:pt x="389" y="0"/>
                      <a:pt x="379" y="3"/>
                      <a:pt x="370" y="8"/>
                    </a:cubicBezTo>
                    <a:cubicBezTo>
                      <a:pt x="346" y="19"/>
                      <a:pt x="334" y="55"/>
                      <a:pt x="346" y="79"/>
                    </a:cubicBezTo>
                    <a:lnTo>
                      <a:pt x="477" y="317"/>
                    </a:lnTo>
                    <a:cubicBezTo>
                      <a:pt x="429" y="341"/>
                      <a:pt x="394" y="389"/>
                      <a:pt x="370" y="436"/>
                    </a:cubicBezTo>
                    <a:lnTo>
                      <a:pt x="72" y="424"/>
                    </a:lnTo>
                    <a:cubicBezTo>
                      <a:pt x="13" y="424"/>
                      <a:pt x="1" y="508"/>
                      <a:pt x="60" y="519"/>
                    </a:cubicBezTo>
                    <a:lnTo>
                      <a:pt x="346" y="543"/>
                    </a:lnTo>
                    <a:cubicBezTo>
                      <a:pt x="334" y="579"/>
                      <a:pt x="334" y="615"/>
                      <a:pt x="346" y="650"/>
                    </a:cubicBezTo>
                    <a:cubicBezTo>
                      <a:pt x="377" y="785"/>
                      <a:pt x="507" y="884"/>
                      <a:pt x="650" y="884"/>
                    </a:cubicBezTo>
                    <a:cubicBezTo>
                      <a:pt x="672" y="884"/>
                      <a:pt x="693" y="881"/>
                      <a:pt x="715" y="877"/>
                    </a:cubicBezTo>
                    <a:cubicBezTo>
                      <a:pt x="715" y="877"/>
                      <a:pt x="715" y="889"/>
                      <a:pt x="715" y="900"/>
                    </a:cubicBezTo>
                    <a:cubicBezTo>
                      <a:pt x="376" y="1017"/>
                      <a:pt x="499" y="1483"/>
                      <a:pt x="799" y="1483"/>
                    </a:cubicBezTo>
                    <a:cubicBezTo>
                      <a:pt x="836" y="1483"/>
                      <a:pt x="876" y="1476"/>
                      <a:pt x="918" y="1460"/>
                    </a:cubicBezTo>
                    <a:cubicBezTo>
                      <a:pt x="965" y="1448"/>
                      <a:pt x="1025" y="1424"/>
                      <a:pt x="1060" y="1377"/>
                    </a:cubicBezTo>
                    <a:lnTo>
                      <a:pt x="1334" y="1603"/>
                    </a:lnTo>
                    <a:cubicBezTo>
                      <a:pt x="1346" y="1603"/>
                      <a:pt x="1358" y="1615"/>
                      <a:pt x="1370" y="1615"/>
                    </a:cubicBezTo>
                    <a:cubicBezTo>
                      <a:pt x="1382" y="1615"/>
                      <a:pt x="1394" y="1603"/>
                      <a:pt x="1406" y="1591"/>
                    </a:cubicBezTo>
                    <a:cubicBezTo>
                      <a:pt x="1418" y="1579"/>
                      <a:pt x="1418" y="1543"/>
                      <a:pt x="1406" y="1531"/>
                    </a:cubicBezTo>
                    <a:lnTo>
                      <a:pt x="1120" y="1293"/>
                    </a:lnTo>
                    <a:cubicBezTo>
                      <a:pt x="1132" y="1281"/>
                      <a:pt x="1132" y="1258"/>
                      <a:pt x="1144" y="1246"/>
                    </a:cubicBezTo>
                    <a:lnTo>
                      <a:pt x="1525" y="1305"/>
                    </a:lnTo>
                    <a:lnTo>
                      <a:pt x="1537" y="1305"/>
                    </a:lnTo>
                    <a:cubicBezTo>
                      <a:pt x="1561" y="1305"/>
                      <a:pt x="1572" y="1293"/>
                      <a:pt x="1584" y="1270"/>
                    </a:cubicBezTo>
                    <a:cubicBezTo>
                      <a:pt x="1584" y="1246"/>
                      <a:pt x="1572" y="1222"/>
                      <a:pt x="1537" y="1210"/>
                    </a:cubicBezTo>
                    <a:lnTo>
                      <a:pt x="1144" y="1150"/>
                    </a:lnTo>
                    <a:cubicBezTo>
                      <a:pt x="1144" y="1127"/>
                      <a:pt x="1144" y="1115"/>
                      <a:pt x="1144" y="1103"/>
                    </a:cubicBezTo>
                    <a:cubicBezTo>
                      <a:pt x="1144" y="1067"/>
                      <a:pt x="1132" y="1043"/>
                      <a:pt x="1108" y="1020"/>
                    </a:cubicBezTo>
                    <a:cubicBezTo>
                      <a:pt x="1144" y="996"/>
                      <a:pt x="1168" y="960"/>
                      <a:pt x="1180" y="924"/>
                    </a:cubicBezTo>
                    <a:lnTo>
                      <a:pt x="1537" y="1031"/>
                    </a:lnTo>
                    <a:lnTo>
                      <a:pt x="1561" y="1031"/>
                    </a:lnTo>
                    <a:cubicBezTo>
                      <a:pt x="1572" y="1031"/>
                      <a:pt x="1596" y="1020"/>
                      <a:pt x="1596" y="1008"/>
                    </a:cubicBezTo>
                    <a:cubicBezTo>
                      <a:pt x="1608" y="984"/>
                      <a:pt x="1596" y="948"/>
                      <a:pt x="1572" y="948"/>
                    </a:cubicBezTo>
                    <a:lnTo>
                      <a:pt x="1191" y="829"/>
                    </a:lnTo>
                    <a:cubicBezTo>
                      <a:pt x="1191" y="817"/>
                      <a:pt x="1191" y="793"/>
                      <a:pt x="1191" y="781"/>
                    </a:cubicBezTo>
                    <a:lnTo>
                      <a:pt x="1608" y="698"/>
                    </a:lnTo>
                    <a:cubicBezTo>
                      <a:pt x="1664" y="687"/>
                      <a:pt x="1646" y="602"/>
                      <a:pt x="1594" y="602"/>
                    </a:cubicBezTo>
                    <a:cubicBezTo>
                      <a:pt x="1591" y="602"/>
                      <a:pt x="1588" y="602"/>
                      <a:pt x="1584" y="603"/>
                    </a:cubicBezTo>
                    <a:lnTo>
                      <a:pt x="1180" y="698"/>
                    </a:lnTo>
                    <a:cubicBezTo>
                      <a:pt x="1168" y="698"/>
                      <a:pt x="1168" y="698"/>
                      <a:pt x="1156" y="710"/>
                    </a:cubicBezTo>
                    <a:lnTo>
                      <a:pt x="1310" y="484"/>
                    </a:lnTo>
                    <a:cubicBezTo>
                      <a:pt x="1328" y="450"/>
                      <a:pt x="1302" y="422"/>
                      <a:pt x="1273" y="422"/>
                    </a:cubicBezTo>
                    <a:cubicBezTo>
                      <a:pt x="1261" y="422"/>
                      <a:pt x="1249" y="426"/>
                      <a:pt x="1239" y="436"/>
                    </a:cubicBezTo>
                    <a:lnTo>
                      <a:pt x="1096" y="650"/>
                    </a:lnTo>
                    <a:cubicBezTo>
                      <a:pt x="1049" y="615"/>
                      <a:pt x="1001" y="603"/>
                      <a:pt x="941" y="603"/>
                    </a:cubicBezTo>
                    <a:cubicBezTo>
                      <a:pt x="953" y="567"/>
                      <a:pt x="953" y="531"/>
                      <a:pt x="941" y="496"/>
                    </a:cubicBezTo>
                    <a:cubicBezTo>
                      <a:pt x="911" y="352"/>
                      <a:pt x="783" y="262"/>
                      <a:pt x="642" y="262"/>
                    </a:cubicBezTo>
                    <a:cubicBezTo>
                      <a:pt x="619" y="262"/>
                      <a:pt x="596" y="264"/>
                      <a:pt x="572" y="269"/>
                    </a:cubicBezTo>
                    <a:lnTo>
                      <a:pt x="441" y="31"/>
                    </a:lnTo>
                    <a:cubicBezTo>
                      <a:pt x="434" y="9"/>
                      <a:pt x="417" y="0"/>
                      <a:pt x="399"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9" name="Google Shape;440;p31"/>
              <p:cNvSpPr/>
              <p:nvPr/>
            </p:nvSpPr>
            <p:spPr>
              <a:xfrm>
                <a:off x="1749948" y="1801567"/>
                <a:ext cx="13137" cy="12256"/>
              </a:xfrm>
              <a:custGeom>
                <a:avLst/>
                <a:gdLst/>
                <a:ahLst/>
                <a:cxnLst/>
                <a:rect l="l" t="t" r="r" b="b"/>
                <a:pathLst>
                  <a:path w="298" h="278" extrusionOk="0">
                    <a:moveTo>
                      <a:pt x="209" y="0"/>
                    </a:moveTo>
                    <a:cubicBezTo>
                      <a:pt x="195" y="0"/>
                      <a:pt x="177" y="5"/>
                      <a:pt x="155" y="14"/>
                    </a:cubicBezTo>
                    <a:cubicBezTo>
                      <a:pt x="72" y="38"/>
                      <a:pt x="0" y="73"/>
                      <a:pt x="24" y="157"/>
                    </a:cubicBezTo>
                    <a:cubicBezTo>
                      <a:pt x="35" y="232"/>
                      <a:pt x="103" y="278"/>
                      <a:pt x="186" y="278"/>
                    </a:cubicBezTo>
                    <a:cubicBezTo>
                      <a:pt x="195" y="278"/>
                      <a:pt x="205" y="277"/>
                      <a:pt x="215" y="276"/>
                    </a:cubicBezTo>
                    <a:cubicBezTo>
                      <a:pt x="298" y="252"/>
                      <a:pt x="298" y="193"/>
                      <a:pt x="274" y="97"/>
                    </a:cubicBezTo>
                    <a:cubicBezTo>
                      <a:pt x="265" y="36"/>
                      <a:pt x="250" y="0"/>
                      <a:pt x="209"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 name="Google Shape;441;p31"/>
              <p:cNvSpPr/>
              <p:nvPr/>
            </p:nvSpPr>
            <p:spPr>
              <a:xfrm>
                <a:off x="1734915" y="1706343"/>
                <a:ext cx="70712" cy="74856"/>
              </a:xfrm>
              <a:custGeom>
                <a:avLst/>
                <a:gdLst/>
                <a:ahLst/>
                <a:cxnLst/>
                <a:rect l="l" t="t" r="r" b="b"/>
                <a:pathLst>
                  <a:path w="1604" h="1698" extrusionOk="0">
                    <a:moveTo>
                      <a:pt x="442" y="0"/>
                    </a:moveTo>
                    <a:cubicBezTo>
                      <a:pt x="413" y="0"/>
                      <a:pt x="381" y="28"/>
                      <a:pt x="389" y="67"/>
                    </a:cubicBezTo>
                    <a:lnTo>
                      <a:pt x="496" y="317"/>
                    </a:lnTo>
                    <a:cubicBezTo>
                      <a:pt x="449" y="340"/>
                      <a:pt x="413" y="376"/>
                      <a:pt x="377" y="436"/>
                    </a:cubicBezTo>
                    <a:lnTo>
                      <a:pt x="79" y="388"/>
                    </a:lnTo>
                    <a:cubicBezTo>
                      <a:pt x="75" y="387"/>
                      <a:pt x="71" y="387"/>
                      <a:pt x="67" y="387"/>
                    </a:cubicBezTo>
                    <a:cubicBezTo>
                      <a:pt x="7" y="387"/>
                      <a:pt x="0" y="472"/>
                      <a:pt x="68" y="483"/>
                    </a:cubicBezTo>
                    <a:lnTo>
                      <a:pt x="341" y="531"/>
                    </a:lnTo>
                    <a:cubicBezTo>
                      <a:pt x="329" y="567"/>
                      <a:pt x="329" y="602"/>
                      <a:pt x="341" y="638"/>
                    </a:cubicBezTo>
                    <a:cubicBezTo>
                      <a:pt x="364" y="785"/>
                      <a:pt x="494" y="889"/>
                      <a:pt x="639" y="889"/>
                    </a:cubicBezTo>
                    <a:cubicBezTo>
                      <a:pt x="647" y="889"/>
                      <a:pt x="655" y="889"/>
                      <a:pt x="663" y="888"/>
                    </a:cubicBezTo>
                    <a:cubicBezTo>
                      <a:pt x="663" y="912"/>
                      <a:pt x="663" y="924"/>
                      <a:pt x="663" y="936"/>
                    </a:cubicBezTo>
                    <a:cubicBezTo>
                      <a:pt x="340" y="1092"/>
                      <a:pt x="516" y="1514"/>
                      <a:pt x="787" y="1514"/>
                    </a:cubicBezTo>
                    <a:cubicBezTo>
                      <a:pt x="845" y="1514"/>
                      <a:pt x="909" y="1494"/>
                      <a:pt x="972" y="1448"/>
                    </a:cubicBezTo>
                    <a:lnTo>
                      <a:pt x="1222" y="1686"/>
                    </a:lnTo>
                    <a:cubicBezTo>
                      <a:pt x="1234" y="1698"/>
                      <a:pt x="1246" y="1698"/>
                      <a:pt x="1258" y="1698"/>
                    </a:cubicBezTo>
                    <a:cubicBezTo>
                      <a:pt x="1270" y="1698"/>
                      <a:pt x="1282" y="1698"/>
                      <a:pt x="1294" y="1686"/>
                    </a:cubicBezTo>
                    <a:cubicBezTo>
                      <a:pt x="1306" y="1674"/>
                      <a:pt x="1306" y="1638"/>
                      <a:pt x="1294" y="1614"/>
                    </a:cubicBezTo>
                    <a:lnTo>
                      <a:pt x="1032" y="1364"/>
                    </a:lnTo>
                    <a:cubicBezTo>
                      <a:pt x="1044" y="1352"/>
                      <a:pt x="1044" y="1329"/>
                      <a:pt x="1056" y="1317"/>
                    </a:cubicBezTo>
                    <a:lnTo>
                      <a:pt x="1437" y="1412"/>
                    </a:lnTo>
                    <a:lnTo>
                      <a:pt x="1449" y="1412"/>
                    </a:lnTo>
                    <a:cubicBezTo>
                      <a:pt x="1508" y="1412"/>
                      <a:pt x="1520" y="1329"/>
                      <a:pt x="1461" y="1317"/>
                    </a:cubicBezTo>
                    <a:lnTo>
                      <a:pt x="1068" y="1221"/>
                    </a:lnTo>
                    <a:cubicBezTo>
                      <a:pt x="1068" y="1210"/>
                      <a:pt x="1068" y="1186"/>
                      <a:pt x="1068" y="1174"/>
                    </a:cubicBezTo>
                    <a:cubicBezTo>
                      <a:pt x="1068" y="1138"/>
                      <a:pt x="1056" y="1114"/>
                      <a:pt x="1044" y="1090"/>
                    </a:cubicBezTo>
                    <a:cubicBezTo>
                      <a:pt x="1080" y="1067"/>
                      <a:pt x="1103" y="1031"/>
                      <a:pt x="1115" y="995"/>
                    </a:cubicBezTo>
                    <a:lnTo>
                      <a:pt x="1472" y="1150"/>
                    </a:lnTo>
                    <a:lnTo>
                      <a:pt x="1484" y="1150"/>
                    </a:lnTo>
                    <a:cubicBezTo>
                      <a:pt x="1508" y="1150"/>
                      <a:pt x="1520" y="1138"/>
                      <a:pt x="1532" y="1114"/>
                    </a:cubicBezTo>
                    <a:cubicBezTo>
                      <a:pt x="1544" y="1090"/>
                      <a:pt x="1532" y="1067"/>
                      <a:pt x="1508" y="1055"/>
                    </a:cubicBezTo>
                    <a:lnTo>
                      <a:pt x="1139" y="912"/>
                    </a:lnTo>
                    <a:cubicBezTo>
                      <a:pt x="1139" y="888"/>
                      <a:pt x="1139" y="876"/>
                      <a:pt x="1139" y="864"/>
                    </a:cubicBezTo>
                    <a:lnTo>
                      <a:pt x="1556" y="805"/>
                    </a:lnTo>
                    <a:cubicBezTo>
                      <a:pt x="1592" y="805"/>
                      <a:pt x="1603" y="781"/>
                      <a:pt x="1603" y="757"/>
                    </a:cubicBezTo>
                    <a:cubicBezTo>
                      <a:pt x="1592" y="733"/>
                      <a:pt x="1568" y="721"/>
                      <a:pt x="1544" y="721"/>
                    </a:cubicBezTo>
                    <a:lnTo>
                      <a:pt x="1127" y="781"/>
                    </a:lnTo>
                    <a:cubicBezTo>
                      <a:pt x="1126" y="781"/>
                      <a:pt x="1125" y="781"/>
                      <a:pt x="1125" y="781"/>
                    </a:cubicBezTo>
                    <a:lnTo>
                      <a:pt x="1125" y="781"/>
                    </a:lnTo>
                    <a:lnTo>
                      <a:pt x="1282" y="578"/>
                    </a:lnTo>
                    <a:cubicBezTo>
                      <a:pt x="1306" y="555"/>
                      <a:pt x="1306" y="531"/>
                      <a:pt x="1282" y="519"/>
                    </a:cubicBezTo>
                    <a:cubicBezTo>
                      <a:pt x="1276" y="513"/>
                      <a:pt x="1267" y="510"/>
                      <a:pt x="1258" y="510"/>
                    </a:cubicBezTo>
                    <a:cubicBezTo>
                      <a:pt x="1249" y="510"/>
                      <a:pt x="1240" y="513"/>
                      <a:pt x="1234" y="519"/>
                    </a:cubicBezTo>
                    <a:lnTo>
                      <a:pt x="1068" y="721"/>
                    </a:lnTo>
                    <a:cubicBezTo>
                      <a:pt x="1032" y="698"/>
                      <a:pt x="996" y="674"/>
                      <a:pt x="949" y="662"/>
                    </a:cubicBezTo>
                    <a:cubicBezTo>
                      <a:pt x="960" y="626"/>
                      <a:pt x="960" y="578"/>
                      <a:pt x="949" y="543"/>
                    </a:cubicBezTo>
                    <a:cubicBezTo>
                      <a:pt x="927" y="390"/>
                      <a:pt x="796" y="278"/>
                      <a:pt x="646" y="278"/>
                    </a:cubicBezTo>
                    <a:cubicBezTo>
                      <a:pt x="632" y="278"/>
                      <a:pt x="618" y="279"/>
                      <a:pt x="603" y="281"/>
                    </a:cubicBezTo>
                    <a:lnTo>
                      <a:pt x="484" y="31"/>
                    </a:lnTo>
                    <a:cubicBezTo>
                      <a:pt x="476" y="9"/>
                      <a:pt x="459" y="0"/>
                      <a:pt x="442"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1" name="Google Shape;442;p31"/>
              <p:cNvSpPr/>
              <p:nvPr/>
            </p:nvSpPr>
            <p:spPr>
              <a:xfrm>
                <a:off x="1781424" y="1719613"/>
                <a:ext cx="13181" cy="11815"/>
              </a:xfrm>
              <a:custGeom>
                <a:avLst/>
                <a:gdLst/>
                <a:ahLst/>
                <a:cxnLst/>
                <a:rect l="l" t="t" r="r" b="b"/>
                <a:pathLst>
                  <a:path w="299" h="268" extrusionOk="0">
                    <a:moveTo>
                      <a:pt x="202" y="1"/>
                    </a:moveTo>
                    <a:cubicBezTo>
                      <a:pt x="192" y="1"/>
                      <a:pt x="181" y="2"/>
                      <a:pt x="167" y="4"/>
                    </a:cubicBezTo>
                    <a:cubicBezTo>
                      <a:pt x="84" y="16"/>
                      <a:pt x="1" y="39"/>
                      <a:pt x="13" y="123"/>
                    </a:cubicBezTo>
                    <a:cubicBezTo>
                      <a:pt x="24" y="210"/>
                      <a:pt x="94" y="267"/>
                      <a:pt x="179" y="267"/>
                    </a:cubicBezTo>
                    <a:cubicBezTo>
                      <a:pt x="187" y="267"/>
                      <a:pt x="195" y="267"/>
                      <a:pt x="203" y="266"/>
                    </a:cubicBezTo>
                    <a:cubicBezTo>
                      <a:pt x="275" y="242"/>
                      <a:pt x="298" y="182"/>
                      <a:pt x="275" y="99"/>
                    </a:cubicBezTo>
                    <a:cubicBezTo>
                      <a:pt x="265" y="29"/>
                      <a:pt x="255" y="1"/>
                      <a:pt x="202"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2" name="Google Shape;443;p31"/>
              <p:cNvSpPr/>
              <p:nvPr/>
            </p:nvSpPr>
            <p:spPr>
              <a:xfrm>
                <a:off x="1763085" y="1626109"/>
                <a:ext cx="69302" cy="78471"/>
              </a:xfrm>
              <a:custGeom>
                <a:avLst/>
                <a:gdLst/>
                <a:ahLst/>
                <a:cxnLst/>
                <a:rect l="l" t="t" r="r" b="b"/>
                <a:pathLst>
                  <a:path w="1572" h="1780" extrusionOk="0">
                    <a:moveTo>
                      <a:pt x="453" y="1"/>
                    </a:moveTo>
                    <a:cubicBezTo>
                      <a:pt x="446" y="1"/>
                      <a:pt x="438" y="2"/>
                      <a:pt x="429" y="5"/>
                    </a:cubicBezTo>
                    <a:cubicBezTo>
                      <a:pt x="405" y="17"/>
                      <a:pt x="393" y="41"/>
                      <a:pt x="405" y="77"/>
                    </a:cubicBezTo>
                    <a:lnTo>
                      <a:pt x="488" y="327"/>
                    </a:lnTo>
                    <a:cubicBezTo>
                      <a:pt x="441" y="351"/>
                      <a:pt x="393" y="386"/>
                      <a:pt x="357" y="434"/>
                    </a:cubicBezTo>
                    <a:lnTo>
                      <a:pt x="71" y="363"/>
                    </a:lnTo>
                    <a:cubicBezTo>
                      <a:pt x="65" y="360"/>
                      <a:pt x="59" y="359"/>
                      <a:pt x="53" y="359"/>
                    </a:cubicBezTo>
                    <a:cubicBezTo>
                      <a:pt x="27" y="359"/>
                      <a:pt x="10" y="379"/>
                      <a:pt x="0" y="398"/>
                    </a:cubicBezTo>
                    <a:cubicBezTo>
                      <a:pt x="0" y="434"/>
                      <a:pt x="12" y="458"/>
                      <a:pt x="48" y="470"/>
                    </a:cubicBezTo>
                    <a:lnTo>
                      <a:pt x="310" y="529"/>
                    </a:lnTo>
                    <a:cubicBezTo>
                      <a:pt x="298" y="565"/>
                      <a:pt x="298" y="601"/>
                      <a:pt x="298" y="636"/>
                    </a:cubicBezTo>
                    <a:cubicBezTo>
                      <a:pt x="310" y="791"/>
                      <a:pt x="452" y="922"/>
                      <a:pt x="619" y="922"/>
                    </a:cubicBezTo>
                    <a:cubicBezTo>
                      <a:pt x="619" y="934"/>
                      <a:pt x="619" y="946"/>
                      <a:pt x="619" y="958"/>
                    </a:cubicBezTo>
                    <a:cubicBezTo>
                      <a:pt x="248" y="1025"/>
                      <a:pt x="323" y="1559"/>
                      <a:pt x="663" y="1559"/>
                    </a:cubicBezTo>
                    <a:cubicBezTo>
                      <a:pt x="683" y="1559"/>
                      <a:pt x="704" y="1557"/>
                      <a:pt x="726" y="1553"/>
                    </a:cubicBezTo>
                    <a:cubicBezTo>
                      <a:pt x="786" y="1553"/>
                      <a:pt x="845" y="1529"/>
                      <a:pt x="893" y="1494"/>
                    </a:cubicBezTo>
                    <a:lnTo>
                      <a:pt x="1119" y="1756"/>
                    </a:lnTo>
                    <a:cubicBezTo>
                      <a:pt x="1131" y="1767"/>
                      <a:pt x="1143" y="1779"/>
                      <a:pt x="1155" y="1779"/>
                    </a:cubicBezTo>
                    <a:cubicBezTo>
                      <a:pt x="1167" y="1779"/>
                      <a:pt x="1179" y="1767"/>
                      <a:pt x="1191" y="1767"/>
                    </a:cubicBezTo>
                    <a:cubicBezTo>
                      <a:pt x="1203" y="1744"/>
                      <a:pt x="1203" y="1708"/>
                      <a:pt x="1191" y="1696"/>
                    </a:cubicBezTo>
                    <a:lnTo>
                      <a:pt x="964" y="1434"/>
                    </a:lnTo>
                    <a:cubicBezTo>
                      <a:pt x="964" y="1422"/>
                      <a:pt x="976" y="1398"/>
                      <a:pt x="988" y="1386"/>
                    </a:cubicBezTo>
                    <a:lnTo>
                      <a:pt x="1357" y="1506"/>
                    </a:lnTo>
                    <a:lnTo>
                      <a:pt x="1369" y="1506"/>
                    </a:lnTo>
                    <a:cubicBezTo>
                      <a:pt x="1393" y="1506"/>
                      <a:pt x="1417" y="1494"/>
                      <a:pt x="1417" y="1470"/>
                    </a:cubicBezTo>
                    <a:cubicBezTo>
                      <a:pt x="1429" y="1446"/>
                      <a:pt x="1417" y="1422"/>
                      <a:pt x="1393" y="1410"/>
                    </a:cubicBezTo>
                    <a:lnTo>
                      <a:pt x="1012" y="1291"/>
                    </a:lnTo>
                    <a:lnTo>
                      <a:pt x="1012" y="1244"/>
                    </a:lnTo>
                    <a:cubicBezTo>
                      <a:pt x="1012" y="1208"/>
                      <a:pt x="1000" y="1184"/>
                      <a:pt x="988" y="1148"/>
                    </a:cubicBezTo>
                    <a:cubicBezTo>
                      <a:pt x="1024" y="1136"/>
                      <a:pt x="1048" y="1101"/>
                      <a:pt x="1072" y="1065"/>
                    </a:cubicBezTo>
                    <a:lnTo>
                      <a:pt x="1405" y="1244"/>
                    </a:lnTo>
                    <a:lnTo>
                      <a:pt x="1429" y="1244"/>
                    </a:lnTo>
                    <a:cubicBezTo>
                      <a:pt x="1476" y="1244"/>
                      <a:pt x="1488" y="1172"/>
                      <a:pt x="1453" y="1148"/>
                    </a:cubicBezTo>
                    <a:lnTo>
                      <a:pt x="1107" y="970"/>
                    </a:lnTo>
                    <a:cubicBezTo>
                      <a:pt x="1107" y="958"/>
                      <a:pt x="1107" y="946"/>
                      <a:pt x="1107" y="934"/>
                    </a:cubicBezTo>
                    <a:lnTo>
                      <a:pt x="1524" y="910"/>
                    </a:lnTo>
                    <a:cubicBezTo>
                      <a:pt x="1548" y="910"/>
                      <a:pt x="1572" y="886"/>
                      <a:pt x="1572" y="863"/>
                    </a:cubicBezTo>
                    <a:cubicBezTo>
                      <a:pt x="1562" y="843"/>
                      <a:pt x="1544" y="824"/>
                      <a:pt x="1525" y="824"/>
                    </a:cubicBezTo>
                    <a:cubicBezTo>
                      <a:pt x="1521" y="824"/>
                      <a:pt x="1516" y="825"/>
                      <a:pt x="1512" y="827"/>
                    </a:cubicBezTo>
                    <a:lnTo>
                      <a:pt x="1095" y="851"/>
                    </a:lnTo>
                    <a:lnTo>
                      <a:pt x="1083" y="851"/>
                    </a:lnTo>
                    <a:lnTo>
                      <a:pt x="1274" y="648"/>
                    </a:lnTo>
                    <a:cubicBezTo>
                      <a:pt x="1286" y="624"/>
                      <a:pt x="1286" y="601"/>
                      <a:pt x="1274" y="589"/>
                    </a:cubicBezTo>
                    <a:cubicBezTo>
                      <a:pt x="1262" y="583"/>
                      <a:pt x="1250" y="580"/>
                      <a:pt x="1240" y="580"/>
                    </a:cubicBezTo>
                    <a:cubicBezTo>
                      <a:pt x="1229" y="580"/>
                      <a:pt x="1220" y="583"/>
                      <a:pt x="1214" y="589"/>
                    </a:cubicBezTo>
                    <a:lnTo>
                      <a:pt x="1036" y="779"/>
                    </a:lnTo>
                    <a:cubicBezTo>
                      <a:pt x="1000" y="744"/>
                      <a:pt x="953" y="720"/>
                      <a:pt x="905" y="708"/>
                    </a:cubicBezTo>
                    <a:cubicBezTo>
                      <a:pt x="917" y="672"/>
                      <a:pt x="917" y="624"/>
                      <a:pt x="917" y="589"/>
                    </a:cubicBezTo>
                    <a:cubicBezTo>
                      <a:pt x="905" y="429"/>
                      <a:pt x="774" y="302"/>
                      <a:pt x="616" y="302"/>
                    </a:cubicBezTo>
                    <a:cubicBezTo>
                      <a:pt x="609" y="302"/>
                      <a:pt x="602" y="302"/>
                      <a:pt x="595" y="303"/>
                    </a:cubicBezTo>
                    <a:lnTo>
                      <a:pt x="500" y="41"/>
                    </a:lnTo>
                    <a:cubicBezTo>
                      <a:pt x="491" y="14"/>
                      <a:pt x="476" y="1"/>
                      <a:pt x="453"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3" name="Google Shape;444;p31"/>
              <p:cNvSpPr/>
              <p:nvPr/>
            </p:nvSpPr>
            <p:spPr>
              <a:xfrm>
                <a:off x="1809771" y="1642508"/>
                <a:ext cx="12123" cy="11683"/>
              </a:xfrm>
              <a:custGeom>
                <a:avLst/>
                <a:gdLst/>
                <a:ahLst/>
                <a:cxnLst/>
                <a:rect l="l" t="t" r="r" b="b"/>
                <a:pathLst>
                  <a:path w="275" h="265" extrusionOk="0">
                    <a:moveTo>
                      <a:pt x="184" y="0"/>
                    </a:moveTo>
                    <a:cubicBezTo>
                      <a:pt x="175" y="0"/>
                      <a:pt x="166" y="1"/>
                      <a:pt x="155" y="2"/>
                    </a:cubicBezTo>
                    <a:cubicBezTo>
                      <a:pt x="72" y="2"/>
                      <a:pt x="1" y="26"/>
                      <a:pt x="13" y="110"/>
                    </a:cubicBezTo>
                    <a:cubicBezTo>
                      <a:pt x="13" y="205"/>
                      <a:pt x="84" y="264"/>
                      <a:pt x="179" y="264"/>
                    </a:cubicBezTo>
                    <a:cubicBezTo>
                      <a:pt x="263" y="252"/>
                      <a:pt x="275" y="193"/>
                      <a:pt x="275" y="110"/>
                    </a:cubicBezTo>
                    <a:cubicBezTo>
                      <a:pt x="264" y="37"/>
                      <a:pt x="245" y="0"/>
                      <a:pt x="184"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4" name="Google Shape;445;p31"/>
              <p:cNvSpPr/>
              <p:nvPr/>
            </p:nvSpPr>
            <p:spPr>
              <a:xfrm>
                <a:off x="1861218" y="1435706"/>
                <a:ext cx="33637" cy="32711"/>
              </a:xfrm>
              <a:custGeom>
                <a:avLst/>
                <a:gdLst/>
                <a:ahLst/>
                <a:cxnLst/>
                <a:rect l="l" t="t" r="r" b="b"/>
                <a:pathLst>
                  <a:path w="763" h="742" extrusionOk="0">
                    <a:moveTo>
                      <a:pt x="414" y="0"/>
                    </a:moveTo>
                    <a:cubicBezTo>
                      <a:pt x="205" y="0"/>
                      <a:pt x="23" y="53"/>
                      <a:pt x="12" y="276"/>
                    </a:cubicBezTo>
                    <a:cubicBezTo>
                      <a:pt x="0" y="514"/>
                      <a:pt x="191" y="717"/>
                      <a:pt x="429" y="741"/>
                    </a:cubicBezTo>
                    <a:cubicBezTo>
                      <a:pt x="437" y="741"/>
                      <a:pt x="445" y="741"/>
                      <a:pt x="452" y="741"/>
                    </a:cubicBezTo>
                    <a:cubicBezTo>
                      <a:pt x="683" y="741"/>
                      <a:pt x="739" y="566"/>
                      <a:pt x="751" y="336"/>
                    </a:cubicBezTo>
                    <a:cubicBezTo>
                      <a:pt x="762" y="86"/>
                      <a:pt x="727" y="14"/>
                      <a:pt x="489" y="2"/>
                    </a:cubicBezTo>
                    <a:cubicBezTo>
                      <a:pt x="464" y="1"/>
                      <a:pt x="439" y="0"/>
                      <a:pt x="414"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5" name="Google Shape;446;p31"/>
              <p:cNvSpPr/>
              <p:nvPr/>
            </p:nvSpPr>
            <p:spPr>
              <a:xfrm>
                <a:off x="1751006" y="1359262"/>
                <a:ext cx="136796" cy="216810"/>
              </a:xfrm>
              <a:custGeom>
                <a:avLst/>
                <a:gdLst/>
                <a:ahLst/>
                <a:cxnLst/>
                <a:rect l="l" t="t" r="r" b="b"/>
                <a:pathLst>
                  <a:path w="3103" h="4918" extrusionOk="0">
                    <a:moveTo>
                      <a:pt x="1074" y="1"/>
                    </a:moveTo>
                    <a:cubicBezTo>
                      <a:pt x="1036" y="1"/>
                      <a:pt x="1006" y="23"/>
                      <a:pt x="988" y="58"/>
                    </a:cubicBezTo>
                    <a:cubicBezTo>
                      <a:pt x="881" y="296"/>
                      <a:pt x="869" y="558"/>
                      <a:pt x="941" y="808"/>
                    </a:cubicBezTo>
                    <a:cubicBezTo>
                      <a:pt x="822" y="867"/>
                      <a:pt x="715" y="939"/>
                      <a:pt x="631" y="1034"/>
                    </a:cubicBezTo>
                    <a:cubicBezTo>
                      <a:pt x="417" y="867"/>
                      <a:pt x="226" y="617"/>
                      <a:pt x="357" y="343"/>
                    </a:cubicBezTo>
                    <a:cubicBezTo>
                      <a:pt x="381" y="274"/>
                      <a:pt x="323" y="219"/>
                      <a:pt x="264" y="219"/>
                    </a:cubicBezTo>
                    <a:cubicBezTo>
                      <a:pt x="232" y="219"/>
                      <a:pt x="200" y="235"/>
                      <a:pt x="179" y="272"/>
                    </a:cubicBezTo>
                    <a:cubicBezTo>
                      <a:pt x="0" y="641"/>
                      <a:pt x="250" y="974"/>
                      <a:pt x="512" y="1189"/>
                    </a:cubicBezTo>
                    <a:cubicBezTo>
                      <a:pt x="119" y="1832"/>
                      <a:pt x="560" y="2665"/>
                      <a:pt x="1310" y="2701"/>
                    </a:cubicBezTo>
                    <a:lnTo>
                      <a:pt x="1334" y="2701"/>
                    </a:lnTo>
                    <a:cubicBezTo>
                      <a:pt x="1334" y="2748"/>
                      <a:pt x="1334" y="2796"/>
                      <a:pt x="1346" y="2844"/>
                    </a:cubicBezTo>
                    <a:cubicBezTo>
                      <a:pt x="1298" y="2867"/>
                      <a:pt x="1250" y="2903"/>
                      <a:pt x="1215" y="2927"/>
                    </a:cubicBezTo>
                    <a:cubicBezTo>
                      <a:pt x="834" y="3165"/>
                      <a:pt x="715" y="3677"/>
                      <a:pt x="953" y="4058"/>
                    </a:cubicBezTo>
                    <a:cubicBezTo>
                      <a:pt x="1110" y="4268"/>
                      <a:pt x="1352" y="4379"/>
                      <a:pt x="1596" y="4379"/>
                    </a:cubicBezTo>
                    <a:cubicBezTo>
                      <a:pt x="1740" y="4379"/>
                      <a:pt x="1884" y="4340"/>
                      <a:pt x="2012" y="4260"/>
                    </a:cubicBezTo>
                    <a:cubicBezTo>
                      <a:pt x="2239" y="4368"/>
                      <a:pt x="2370" y="4594"/>
                      <a:pt x="2358" y="4832"/>
                    </a:cubicBezTo>
                    <a:cubicBezTo>
                      <a:pt x="2358" y="4875"/>
                      <a:pt x="2396" y="4917"/>
                      <a:pt x="2438" y="4917"/>
                    </a:cubicBezTo>
                    <a:cubicBezTo>
                      <a:pt x="2443" y="4917"/>
                      <a:pt x="2448" y="4917"/>
                      <a:pt x="2453" y="4915"/>
                    </a:cubicBezTo>
                    <a:cubicBezTo>
                      <a:pt x="2500" y="4915"/>
                      <a:pt x="2548" y="4880"/>
                      <a:pt x="2548" y="4820"/>
                    </a:cubicBezTo>
                    <a:cubicBezTo>
                      <a:pt x="2560" y="4546"/>
                      <a:pt x="2417" y="4296"/>
                      <a:pt x="2191" y="4141"/>
                    </a:cubicBezTo>
                    <a:cubicBezTo>
                      <a:pt x="2310" y="4034"/>
                      <a:pt x="2405" y="3891"/>
                      <a:pt x="2441" y="3737"/>
                    </a:cubicBezTo>
                    <a:cubicBezTo>
                      <a:pt x="2512" y="3760"/>
                      <a:pt x="2572" y="3808"/>
                      <a:pt x="2631" y="3856"/>
                    </a:cubicBezTo>
                    <a:cubicBezTo>
                      <a:pt x="2727" y="3951"/>
                      <a:pt x="2774" y="4082"/>
                      <a:pt x="2774" y="4213"/>
                    </a:cubicBezTo>
                    <a:cubicBezTo>
                      <a:pt x="2774" y="4260"/>
                      <a:pt x="2822" y="4308"/>
                      <a:pt x="2870" y="4308"/>
                    </a:cubicBezTo>
                    <a:cubicBezTo>
                      <a:pt x="2917" y="4308"/>
                      <a:pt x="2965" y="4272"/>
                      <a:pt x="2965" y="4213"/>
                    </a:cubicBezTo>
                    <a:cubicBezTo>
                      <a:pt x="2965" y="4034"/>
                      <a:pt x="2893" y="3856"/>
                      <a:pt x="2774" y="3725"/>
                    </a:cubicBezTo>
                    <a:cubicBezTo>
                      <a:pt x="2691" y="3641"/>
                      <a:pt x="2596" y="3582"/>
                      <a:pt x="2477" y="3546"/>
                    </a:cubicBezTo>
                    <a:cubicBezTo>
                      <a:pt x="2489" y="3391"/>
                      <a:pt x="2441" y="3237"/>
                      <a:pt x="2358" y="3094"/>
                    </a:cubicBezTo>
                    <a:cubicBezTo>
                      <a:pt x="2381" y="3058"/>
                      <a:pt x="2417" y="3022"/>
                      <a:pt x="2441" y="2975"/>
                    </a:cubicBezTo>
                    <a:cubicBezTo>
                      <a:pt x="2798" y="2963"/>
                      <a:pt x="3024" y="2820"/>
                      <a:pt x="3096" y="2522"/>
                    </a:cubicBezTo>
                    <a:cubicBezTo>
                      <a:pt x="3103" y="2457"/>
                      <a:pt x="3049" y="2414"/>
                      <a:pt x="2995" y="2414"/>
                    </a:cubicBezTo>
                    <a:cubicBezTo>
                      <a:pt x="2959" y="2414"/>
                      <a:pt x="2924" y="2432"/>
                      <a:pt x="2905" y="2475"/>
                    </a:cubicBezTo>
                    <a:cubicBezTo>
                      <a:pt x="2893" y="2558"/>
                      <a:pt x="2834" y="2748"/>
                      <a:pt x="2500" y="2772"/>
                    </a:cubicBezTo>
                    <a:cubicBezTo>
                      <a:pt x="2500" y="2772"/>
                      <a:pt x="2500" y="2760"/>
                      <a:pt x="2500" y="2748"/>
                    </a:cubicBezTo>
                    <a:cubicBezTo>
                      <a:pt x="2500" y="2665"/>
                      <a:pt x="2489" y="2582"/>
                      <a:pt x="2453" y="2498"/>
                    </a:cubicBezTo>
                    <a:lnTo>
                      <a:pt x="2751" y="2415"/>
                    </a:lnTo>
                    <a:cubicBezTo>
                      <a:pt x="2878" y="2383"/>
                      <a:pt x="2844" y="2217"/>
                      <a:pt x="2741" y="2217"/>
                    </a:cubicBezTo>
                    <a:cubicBezTo>
                      <a:pt x="2729" y="2217"/>
                      <a:pt x="2717" y="2220"/>
                      <a:pt x="2703" y="2225"/>
                    </a:cubicBezTo>
                    <a:lnTo>
                      <a:pt x="2346" y="2332"/>
                    </a:lnTo>
                    <a:cubicBezTo>
                      <a:pt x="2310" y="2284"/>
                      <a:pt x="2274" y="2248"/>
                      <a:pt x="2215" y="2225"/>
                    </a:cubicBezTo>
                    <a:cubicBezTo>
                      <a:pt x="2608" y="1582"/>
                      <a:pt x="2167" y="760"/>
                      <a:pt x="1417" y="724"/>
                    </a:cubicBezTo>
                    <a:cubicBezTo>
                      <a:pt x="1391" y="721"/>
                      <a:pt x="1365" y="720"/>
                      <a:pt x="1338" y="720"/>
                    </a:cubicBezTo>
                    <a:cubicBezTo>
                      <a:pt x="1265" y="720"/>
                      <a:pt x="1189" y="731"/>
                      <a:pt x="1119" y="748"/>
                    </a:cubicBezTo>
                    <a:cubicBezTo>
                      <a:pt x="1060" y="546"/>
                      <a:pt x="1072" y="331"/>
                      <a:pt x="1167" y="141"/>
                    </a:cubicBezTo>
                    <a:cubicBezTo>
                      <a:pt x="1191" y="93"/>
                      <a:pt x="1167" y="34"/>
                      <a:pt x="1119" y="10"/>
                    </a:cubicBezTo>
                    <a:cubicBezTo>
                      <a:pt x="1103" y="4"/>
                      <a:pt x="1088" y="1"/>
                      <a:pt x="1074"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6" name="Google Shape;447;p31"/>
              <p:cNvSpPr/>
              <p:nvPr/>
            </p:nvSpPr>
            <p:spPr>
              <a:xfrm>
                <a:off x="1787199" y="1434736"/>
                <a:ext cx="16840" cy="14019"/>
              </a:xfrm>
              <a:custGeom>
                <a:avLst/>
                <a:gdLst/>
                <a:ahLst/>
                <a:cxnLst/>
                <a:rect l="l" t="t" r="r" b="b"/>
                <a:pathLst>
                  <a:path w="382" h="318" extrusionOk="0">
                    <a:moveTo>
                      <a:pt x="227" y="1"/>
                    </a:moveTo>
                    <a:cubicBezTo>
                      <a:pt x="72" y="1"/>
                      <a:pt x="1" y="167"/>
                      <a:pt x="108" y="274"/>
                    </a:cubicBezTo>
                    <a:cubicBezTo>
                      <a:pt x="138" y="304"/>
                      <a:pt x="176" y="318"/>
                      <a:pt x="214" y="318"/>
                    </a:cubicBezTo>
                    <a:cubicBezTo>
                      <a:pt x="298" y="318"/>
                      <a:pt x="382" y="253"/>
                      <a:pt x="382" y="155"/>
                    </a:cubicBezTo>
                    <a:cubicBezTo>
                      <a:pt x="382" y="72"/>
                      <a:pt x="310" y="1"/>
                      <a:pt x="22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7" name="Google Shape;448;p31"/>
              <p:cNvSpPr/>
              <p:nvPr/>
            </p:nvSpPr>
            <p:spPr>
              <a:xfrm>
                <a:off x="1824495" y="1411106"/>
                <a:ext cx="16840" cy="14416"/>
              </a:xfrm>
              <a:custGeom>
                <a:avLst/>
                <a:gdLst/>
                <a:ahLst/>
                <a:cxnLst/>
                <a:rect l="l" t="t" r="r" b="b"/>
                <a:pathLst>
                  <a:path w="382" h="327" extrusionOk="0">
                    <a:moveTo>
                      <a:pt x="214" y="1"/>
                    </a:moveTo>
                    <a:cubicBezTo>
                      <a:pt x="71" y="1"/>
                      <a:pt x="0" y="179"/>
                      <a:pt x="107" y="275"/>
                    </a:cubicBezTo>
                    <a:cubicBezTo>
                      <a:pt x="139" y="310"/>
                      <a:pt x="180" y="326"/>
                      <a:pt x="221" y="326"/>
                    </a:cubicBezTo>
                    <a:cubicBezTo>
                      <a:pt x="302" y="326"/>
                      <a:pt x="381" y="263"/>
                      <a:pt x="381" y="167"/>
                    </a:cubicBezTo>
                    <a:cubicBezTo>
                      <a:pt x="381" y="72"/>
                      <a:pt x="310" y="1"/>
                      <a:pt x="214"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8" name="Google Shape;449;p31"/>
              <p:cNvSpPr/>
              <p:nvPr/>
            </p:nvSpPr>
            <p:spPr>
              <a:xfrm>
                <a:off x="1809374" y="1423582"/>
                <a:ext cx="15650" cy="13314"/>
              </a:xfrm>
              <a:custGeom>
                <a:avLst/>
                <a:gdLst/>
                <a:ahLst/>
                <a:cxnLst/>
                <a:rect l="l" t="t" r="r" b="b"/>
                <a:pathLst>
                  <a:path w="355" h="302" extrusionOk="0">
                    <a:moveTo>
                      <a:pt x="268" y="1"/>
                    </a:moveTo>
                    <a:cubicBezTo>
                      <a:pt x="244" y="1"/>
                      <a:pt x="219" y="26"/>
                      <a:pt x="236" y="51"/>
                    </a:cubicBezTo>
                    <a:cubicBezTo>
                      <a:pt x="284" y="99"/>
                      <a:pt x="272" y="170"/>
                      <a:pt x="224" y="218"/>
                    </a:cubicBezTo>
                    <a:cubicBezTo>
                      <a:pt x="209" y="229"/>
                      <a:pt x="191" y="235"/>
                      <a:pt x="173" y="235"/>
                    </a:cubicBezTo>
                    <a:cubicBezTo>
                      <a:pt x="134" y="235"/>
                      <a:pt x="93" y="211"/>
                      <a:pt x="69" y="170"/>
                    </a:cubicBezTo>
                    <a:cubicBezTo>
                      <a:pt x="64" y="165"/>
                      <a:pt x="57" y="162"/>
                      <a:pt x="50" y="162"/>
                    </a:cubicBezTo>
                    <a:cubicBezTo>
                      <a:pt x="27" y="162"/>
                      <a:pt x="0" y="190"/>
                      <a:pt x="10" y="218"/>
                    </a:cubicBezTo>
                    <a:cubicBezTo>
                      <a:pt x="45" y="265"/>
                      <a:pt x="105" y="301"/>
                      <a:pt x="176" y="301"/>
                    </a:cubicBezTo>
                    <a:cubicBezTo>
                      <a:pt x="212" y="301"/>
                      <a:pt x="236" y="289"/>
                      <a:pt x="272" y="277"/>
                    </a:cubicBezTo>
                    <a:cubicBezTo>
                      <a:pt x="343" y="206"/>
                      <a:pt x="355" y="99"/>
                      <a:pt x="295" y="15"/>
                    </a:cubicBezTo>
                    <a:cubicBezTo>
                      <a:pt x="288" y="5"/>
                      <a:pt x="278" y="1"/>
                      <a:pt x="26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9" name="Google Shape;450;p31"/>
              <p:cNvSpPr/>
              <p:nvPr/>
            </p:nvSpPr>
            <p:spPr>
              <a:xfrm>
                <a:off x="1789844" y="1449945"/>
                <a:ext cx="14195" cy="10536"/>
              </a:xfrm>
              <a:custGeom>
                <a:avLst/>
                <a:gdLst/>
                <a:ahLst/>
                <a:cxnLst/>
                <a:rect l="l" t="t" r="r" b="b"/>
                <a:pathLst>
                  <a:path w="322" h="239" extrusionOk="0">
                    <a:moveTo>
                      <a:pt x="216" y="1"/>
                    </a:moveTo>
                    <a:cubicBezTo>
                      <a:pt x="182" y="1"/>
                      <a:pt x="143" y="13"/>
                      <a:pt x="107" y="37"/>
                    </a:cubicBezTo>
                    <a:cubicBezTo>
                      <a:pt x="36" y="84"/>
                      <a:pt x="0" y="156"/>
                      <a:pt x="36" y="203"/>
                    </a:cubicBezTo>
                    <a:cubicBezTo>
                      <a:pt x="54" y="227"/>
                      <a:pt x="84" y="239"/>
                      <a:pt x="118" y="239"/>
                    </a:cubicBezTo>
                    <a:cubicBezTo>
                      <a:pt x="152" y="239"/>
                      <a:pt x="191" y="227"/>
                      <a:pt x="226" y="203"/>
                    </a:cubicBezTo>
                    <a:cubicBezTo>
                      <a:pt x="298" y="156"/>
                      <a:pt x="322" y="84"/>
                      <a:pt x="298" y="37"/>
                    </a:cubicBezTo>
                    <a:cubicBezTo>
                      <a:pt x="280" y="13"/>
                      <a:pt x="250" y="1"/>
                      <a:pt x="216" y="1"/>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0" name="Google Shape;451;p31"/>
              <p:cNvSpPr/>
              <p:nvPr/>
            </p:nvSpPr>
            <p:spPr>
              <a:xfrm>
                <a:off x="1839705" y="1417807"/>
                <a:ext cx="16840" cy="12785"/>
              </a:xfrm>
              <a:custGeom>
                <a:avLst/>
                <a:gdLst/>
                <a:ahLst/>
                <a:cxnLst/>
                <a:rect l="l" t="t" r="r" b="b"/>
                <a:pathLst>
                  <a:path w="382" h="290" extrusionOk="0">
                    <a:moveTo>
                      <a:pt x="191" y="1"/>
                    </a:moveTo>
                    <a:cubicBezTo>
                      <a:pt x="161" y="1"/>
                      <a:pt x="131" y="10"/>
                      <a:pt x="107" y="27"/>
                    </a:cubicBezTo>
                    <a:cubicBezTo>
                      <a:pt x="0" y="111"/>
                      <a:pt x="60" y="289"/>
                      <a:pt x="191" y="289"/>
                    </a:cubicBezTo>
                    <a:cubicBezTo>
                      <a:pt x="322" y="289"/>
                      <a:pt x="381" y="111"/>
                      <a:pt x="274" y="27"/>
                    </a:cubicBezTo>
                    <a:cubicBezTo>
                      <a:pt x="250" y="10"/>
                      <a:pt x="221" y="1"/>
                      <a:pt x="191" y="1"/>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 name="Google Shape;452;p31"/>
              <p:cNvSpPr/>
              <p:nvPr/>
            </p:nvSpPr>
            <p:spPr>
              <a:xfrm>
                <a:off x="1733151" y="1458894"/>
                <a:ext cx="489211" cy="549255"/>
              </a:xfrm>
              <a:custGeom>
                <a:avLst/>
                <a:gdLst/>
                <a:ahLst/>
                <a:cxnLst/>
                <a:rect l="l" t="t" r="r" b="b"/>
                <a:pathLst>
                  <a:path w="11097" h="12459" extrusionOk="0">
                    <a:moveTo>
                      <a:pt x="5584" y="2822"/>
                    </a:moveTo>
                    <a:cubicBezTo>
                      <a:pt x="5763" y="3524"/>
                      <a:pt x="5906" y="4096"/>
                      <a:pt x="6156" y="4882"/>
                    </a:cubicBezTo>
                    <a:lnTo>
                      <a:pt x="6763" y="6823"/>
                    </a:lnTo>
                    <a:lnTo>
                      <a:pt x="6192" y="7215"/>
                    </a:lnTo>
                    <a:cubicBezTo>
                      <a:pt x="6215" y="6953"/>
                      <a:pt x="6275" y="6692"/>
                      <a:pt x="6370" y="6442"/>
                    </a:cubicBezTo>
                    <a:lnTo>
                      <a:pt x="6370" y="6442"/>
                    </a:lnTo>
                    <a:cubicBezTo>
                      <a:pt x="6025" y="6668"/>
                      <a:pt x="5715" y="6918"/>
                      <a:pt x="5430" y="7204"/>
                    </a:cubicBezTo>
                    <a:cubicBezTo>
                      <a:pt x="5418" y="7001"/>
                      <a:pt x="5489" y="6799"/>
                      <a:pt x="5632" y="6656"/>
                    </a:cubicBezTo>
                    <a:cubicBezTo>
                      <a:pt x="5775" y="6513"/>
                      <a:pt x="5882" y="6334"/>
                      <a:pt x="5953" y="6156"/>
                    </a:cubicBezTo>
                    <a:lnTo>
                      <a:pt x="5953" y="6156"/>
                    </a:lnTo>
                    <a:cubicBezTo>
                      <a:pt x="5489" y="6394"/>
                      <a:pt x="5144" y="6811"/>
                      <a:pt x="4810" y="7227"/>
                    </a:cubicBezTo>
                    <a:cubicBezTo>
                      <a:pt x="4941" y="6811"/>
                      <a:pt x="5156" y="6430"/>
                      <a:pt x="5430" y="6096"/>
                    </a:cubicBezTo>
                    <a:lnTo>
                      <a:pt x="5430" y="6096"/>
                    </a:lnTo>
                    <a:cubicBezTo>
                      <a:pt x="5156" y="6227"/>
                      <a:pt x="4965" y="6477"/>
                      <a:pt x="4787" y="6727"/>
                    </a:cubicBezTo>
                    <a:lnTo>
                      <a:pt x="4334" y="7346"/>
                    </a:lnTo>
                    <a:lnTo>
                      <a:pt x="4048" y="7346"/>
                    </a:lnTo>
                    <a:lnTo>
                      <a:pt x="4822" y="4882"/>
                    </a:lnTo>
                    <a:cubicBezTo>
                      <a:pt x="5072" y="4096"/>
                      <a:pt x="5215" y="3524"/>
                      <a:pt x="5394" y="2822"/>
                    </a:cubicBezTo>
                    <a:close/>
                    <a:moveTo>
                      <a:pt x="6787" y="6930"/>
                    </a:moveTo>
                    <a:lnTo>
                      <a:pt x="6918" y="7346"/>
                    </a:lnTo>
                    <a:lnTo>
                      <a:pt x="6704" y="7346"/>
                    </a:lnTo>
                    <a:cubicBezTo>
                      <a:pt x="6727" y="7215"/>
                      <a:pt x="6763" y="7073"/>
                      <a:pt x="6787" y="6930"/>
                    </a:cubicBezTo>
                    <a:close/>
                    <a:moveTo>
                      <a:pt x="5561" y="0"/>
                    </a:moveTo>
                    <a:cubicBezTo>
                      <a:pt x="4552" y="0"/>
                      <a:pt x="3542" y="572"/>
                      <a:pt x="3144" y="1715"/>
                    </a:cubicBezTo>
                    <a:lnTo>
                      <a:pt x="84" y="10597"/>
                    </a:lnTo>
                    <a:cubicBezTo>
                      <a:pt x="24" y="10740"/>
                      <a:pt x="0" y="10894"/>
                      <a:pt x="0" y="11049"/>
                    </a:cubicBezTo>
                    <a:cubicBezTo>
                      <a:pt x="0" y="11740"/>
                      <a:pt x="512" y="12335"/>
                      <a:pt x="1203" y="12430"/>
                    </a:cubicBezTo>
                    <a:cubicBezTo>
                      <a:pt x="1276" y="12442"/>
                      <a:pt x="1349" y="12447"/>
                      <a:pt x="1421" y="12447"/>
                    </a:cubicBezTo>
                    <a:cubicBezTo>
                      <a:pt x="2020" y="12447"/>
                      <a:pt x="2571" y="12061"/>
                      <a:pt x="2763" y="11466"/>
                    </a:cubicBezTo>
                    <a:lnTo>
                      <a:pt x="3286" y="9740"/>
                    </a:lnTo>
                    <a:lnTo>
                      <a:pt x="7680" y="9740"/>
                    </a:lnTo>
                    <a:lnTo>
                      <a:pt x="8216" y="11430"/>
                    </a:lnTo>
                    <a:cubicBezTo>
                      <a:pt x="8419" y="12050"/>
                      <a:pt x="8996" y="12459"/>
                      <a:pt x="9628" y="12459"/>
                    </a:cubicBezTo>
                    <a:cubicBezTo>
                      <a:pt x="9700" y="12459"/>
                      <a:pt x="9773" y="12453"/>
                      <a:pt x="9847" y="12442"/>
                    </a:cubicBezTo>
                    <a:cubicBezTo>
                      <a:pt x="10561" y="12323"/>
                      <a:pt x="11085" y="11716"/>
                      <a:pt x="11097" y="10990"/>
                    </a:cubicBezTo>
                    <a:cubicBezTo>
                      <a:pt x="11085" y="10823"/>
                      <a:pt x="11061" y="10656"/>
                      <a:pt x="11014" y="10502"/>
                    </a:cubicBezTo>
                    <a:lnTo>
                      <a:pt x="7978" y="1715"/>
                    </a:lnTo>
                    <a:cubicBezTo>
                      <a:pt x="7579" y="572"/>
                      <a:pt x="6570" y="0"/>
                      <a:pt x="5561"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 name="Google Shape;453;p31"/>
              <p:cNvSpPr/>
              <p:nvPr/>
            </p:nvSpPr>
            <p:spPr>
              <a:xfrm>
                <a:off x="1756252" y="1485389"/>
                <a:ext cx="441996" cy="496309"/>
              </a:xfrm>
              <a:custGeom>
                <a:avLst/>
                <a:gdLst/>
                <a:ahLst/>
                <a:cxnLst/>
                <a:rect l="l" t="t" r="r" b="b"/>
                <a:pathLst>
                  <a:path w="10026" h="11258" extrusionOk="0">
                    <a:moveTo>
                      <a:pt x="5489" y="2042"/>
                    </a:moveTo>
                    <a:cubicBezTo>
                      <a:pt x="5668" y="2745"/>
                      <a:pt x="5799" y="3495"/>
                      <a:pt x="6049" y="4281"/>
                    </a:cubicBezTo>
                    <a:lnTo>
                      <a:pt x="6823" y="6972"/>
                    </a:lnTo>
                    <a:lnTo>
                      <a:pt x="3215" y="6972"/>
                    </a:lnTo>
                    <a:lnTo>
                      <a:pt x="3989" y="4281"/>
                    </a:lnTo>
                    <a:cubicBezTo>
                      <a:pt x="4227" y="3495"/>
                      <a:pt x="4382" y="2757"/>
                      <a:pt x="4560" y="2042"/>
                    </a:cubicBezTo>
                    <a:close/>
                    <a:moveTo>
                      <a:pt x="5032" y="1"/>
                    </a:moveTo>
                    <a:cubicBezTo>
                      <a:pt x="4123" y="1"/>
                      <a:pt x="3215" y="518"/>
                      <a:pt x="2858" y="1554"/>
                    </a:cubicBezTo>
                    <a:lnTo>
                      <a:pt x="72" y="9579"/>
                    </a:lnTo>
                    <a:cubicBezTo>
                      <a:pt x="24" y="9710"/>
                      <a:pt x="0" y="9841"/>
                      <a:pt x="0" y="9984"/>
                    </a:cubicBezTo>
                    <a:cubicBezTo>
                      <a:pt x="0" y="10686"/>
                      <a:pt x="250" y="11258"/>
                      <a:pt x="953" y="11258"/>
                    </a:cubicBezTo>
                    <a:cubicBezTo>
                      <a:pt x="1512" y="11258"/>
                      <a:pt x="2012" y="10901"/>
                      <a:pt x="2179" y="10365"/>
                    </a:cubicBezTo>
                    <a:lnTo>
                      <a:pt x="2655" y="8805"/>
                    </a:lnTo>
                    <a:lnTo>
                      <a:pt x="7180" y="8805"/>
                    </a:lnTo>
                    <a:lnTo>
                      <a:pt x="7668" y="10329"/>
                    </a:lnTo>
                    <a:cubicBezTo>
                      <a:pt x="7846" y="10877"/>
                      <a:pt x="8358" y="11246"/>
                      <a:pt x="8930" y="11258"/>
                    </a:cubicBezTo>
                    <a:cubicBezTo>
                      <a:pt x="9668" y="11258"/>
                      <a:pt x="10025" y="10663"/>
                      <a:pt x="10025" y="9924"/>
                    </a:cubicBezTo>
                    <a:cubicBezTo>
                      <a:pt x="10025" y="9770"/>
                      <a:pt x="10001" y="9627"/>
                      <a:pt x="9954" y="9484"/>
                    </a:cubicBezTo>
                    <a:lnTo>
                      <a:pt x="7215" y="1554"/>
                    </a:lnTo>
                    <a:cubicBezTo>
                      <a:pt x="6852" y="518"/>
                      <a:pt x="5941" y="1"/>
                      <a:pt x="5032" y="1"/>
                    </a:cubicBezTo>
                    <a:close/>
                  </a:path>
                </a:pathLst>
              </a:custGeom>
              <a:solidFill>
                <a:srgbClr val="F2888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37" name="TextBox 36"/>
            <p:cNvSpPr txBox="1"/>
            <p:nvPr/>
          </p:nvSpPr>
          <p:spPr>
            <a:xfrm>
              <a:off x="3869471" y="2523340"/>
              <a:ext cx="5306047" cy="803829"/>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cs"/>
                </a:rPr>
                <a:t>Bắt sâu</a:t>
              </a:r>
            </a:p>
          </p:txBody>
        </p:sp>
      </p:grpSp>
      <p:grpSp>
        <p:nvGrpSpPr>
          <p:cNvPr id="53" name="Group 52"/>
          <p:cNvGrpSpPr/>
          <p:nvPr/>
        </p:nvGrpSpPr>
        <p:grpSpPr>
          <a:xfrm>
            <a:off x="2104240" y="5232171"/>
            <a:ext cx="8973766" cy="1624977"/>
            <a:chOff x="1612674" y="5184381"/>
            <a:chExt cx="8973766" cy="1409055"/>
          </a:xfrm>
        </p:grpSpPr>
        <p:sp>
          <p:nvSpPr>
            <p:cNvPr id="54" name="Rectangle: Rounded Corners 53"/>
            <p:cNvSpPr/>
            <p:nvPr/>
          </p:nvSpPr>
          <p:spPr>
            <a:xfrm>
              <a:off x="2170089" y="5479849"/>
              <a:ext cx="8416351" cy="1056924"/>
            </a:xfrm>
            <a:custGeom>
              <a:avLst/>
              <a:gdLst>
                <a:gd name="connsiteX0" fmla="*/ 0 w 8416351"/>
                <a:gd name="connsiteY0" fmla="*/ 203152 h 1218886"/>
                <a:gd name="connsiteX1" fmla="*/ 203152 w 8416351"/>
                <a:gd name="connsiteY1" fmla="*/ 0 h 1218886"/>
                <a:gd name="connsiteX2" fmla="*/ 8213199 w 8416351"/>
                <a:gd name="connsiteY2" fmla="*/ 0 h 1218886"/>
                <a:gd name="connsiteX3" fmla="*/ 8416351 w 8416351"/>
                <a:gd name="connsiteY3" fmla="*/ 203152 h 1218886"/>
                <a:gd name="connsiteX4" fmla="*/ 8416351 w 8416351"/>
                <a:gd name="connsiteY4" fmla="*/ 1015734 h 1218886"/>
                <a:gd name="connsiteX5" fmla="*/ 8213199 w 8416351"/>
                <a:gd name="connsiteY5" fmla="*/ 1218886 h 1218886"/>
                <a:gd name="connsiteX6" fmla="*/ 203152 w 8416351"/>
                <a:gd name="connsiteY6" fmla="*/ 1218886 h 1218886"/>
                <a:gd name="connsiteX7" fmla="*/ 0 w 8416351"/>
                <a:gd name="connsiteY7" fmla="*/ 1015734 h 1218886"/>
                <a:gd name="connsiteX8" fmla="*/ 0 w 8416351"/>
                <a:gd name="connsiteY8" fmla="*/ 203152 h 121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18886" fill="none" extrusionOk="0">
                  <a:moveTo>
                    <a:pt x="0" y="203152"/>
                  </a:moveTo>
                  <a:cubicBezTo>
                    <a:pt x="4081" y="94698"/>
                    <a:pt x="92003" y="1489"/>
                    <a:pt x="203152" y="0"/>
                  </a:cubicBezTo>
                  <a:cubicBezTo>
                    <a:pt x="2478516" y="-168267"/>
                    <a:pt x="4353065" y="-42953"/>
                    <a:pt x="8213199" y="0"/>
                  </a:cubicBezTo>
                  <a:cubicBezTo>
                    <a:pt x="8338839" y="15254"/>
                    <a:pt x="8416164" y="88415"/>
                    <a:pt x="8416351" y="203152"/>
                  </a:cubicBezTo>
                  <a:cubicBezTo>
                    <a:pt x="8395729" y="439043"/>
                    <a:pt x="8432839" y="779786"/>
                    <a:pt x="8416351" y="1015734"/>
                  </a:cubicBezTo>
                  <a:cubicBezTo>
                    <a:pt x="8417937" y="1126441"/>
                    <a:pt x="8328291" y="1225300"/>
                    <a:pt x="8213199" y="1218886"/>
                  </a:cubicBezTo>
                  <a:cubicBezTo>
                    <a:pt x="4422584" y="1287111"/>
                    <a:pt x="2608821" y="1229762"/>
                    <a:pt x="203152" y="1218886"/>
                  </a:cubicBezTo>
                  <a:cubicBezTo>
                    <a:pt x="94987" y="1225340"/>
                    <a:pt x="1857" y="1126976"/>
                    <a:pt x="0" y="1015734"/>
                  </a:cubicBezTo>
                  <a:cubicBezTo>
                    <a:pt x="-17626" y="924564"/>
                    <a:pt x="-62896" y="600161"/>
                    <a:pt x="0" y="203152"/>
                  </a:cubicBezTo>
                  <a:close/>
                </a:path>
                <a:path w="8416351" h="1218886" stroke="0" extrusionOk="0">
                  <a:moveTo>
                    <a:pt x="0" y="203152"/>
                  </a:moveTo>
                  <a:cubicBezTo>
                    <a:pt x="-1297" y="85241"/>
                    <a:pt x="88135" y="6697"/>
                    <a:pt x="203152" y="0"/>
                  </a:cubicBezTo>
                  <a:cubicBezTo>
                    <a:pt x="3904619" y="163917"/>
                    <a:pt x="4209704" y="128764"/>
                    <a:pt x="8213199" y="0"/>
                  </a:cubicBezTo>
                  <a:cubicBezTo>
                    <a:pt x="8333582" y="5463"/>
                    <a:pt x="8420350" y="106229"/>
                    <a:pt x="8416351" y="203152"/>
                  </a:cubicBezTo>
                  <a:cubicBezTo>
                    <a:pt x="8375608" y="285931"/>
                    <a:pt x="8464075" y="697360"/>
                    <a:pt x="8416351" y="1015734"/>
                  </a:cubicBezTo>
                  <a:cubicBezTo>
                    <a:pt x="8405812" y="1147606"/>
                    <a:pt x="8325641" y="1235683"/>
                    <a:pt x="8213199" y="1218886"/>
                  </a:cubicBezTo>
                  <a:cubicBezTo>
                    <a:pt x="5811177" y="1196904"/>
                    <a:pt x="1163459" y="1143998"/>
                    <a:pt x="203152" y="1218886"/>
                  </a:cubicBezTo>
                  <a:cubicBezTo>
                    <a:pt x="104443" y="1213642"/>
                    <a:pt x="-10218" y="1145769"/>
                    <a:pt x="0" y="1015734"/>
                  </a:cubicBezTo>
                  <a:cubicBezTo>
                    <a:pt x="60236" y="621611"/>
                    <a:pt x="41936" y="597710"/>
                    <a:pt x="0" y="203152"/>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5" name="Google Shape;293;p27"/>
            <p:cNvGrpSpPr/>
            <p:nvPr/>
          </p:nvGrpSpPr>
          <p:grpSpPr>
            <a:xfrm rot="21403310">
              <a:off x="1612674" y="5184381"/>
              <a:ext cx="1724419" cy="1409055"/>
              <a:chOff x="3676506" y="1404273"/>
              <a:chExt cx="792384" cy="610489"/>
            </a:xfrm>
          </p:grpSpPr>
          <p:sp>
            <p:nvSpPr>
              <p:cNvPr id="57" name="Google Shape;294;p27"/>
              <p:cNvSpPr/>
              <p:nvPr/>
            </p:nvSpPr>
            <p:spPr>
              <a:xfrm>
                <a:off x="3899885" y="1404273"/>
                <a:ext cx="177442" cy="160690"/>
              </a:xfrm>
              <a:custGeom>
                <a:avLst/>
                <a:gdLst/>
                <a:ahLst/>
                <a:cxnLst/>
                <a:rect l="l" t="t" r="r" b="b"/>
                <a:pathLst>
                  <a:path w="4025" h="3645" extrusionOk="0">
                    <a:moveTo>
                      <a:pt x="1158" y="1"/>
                    </a:moveTo>
                    <a:cubicBezTo>
                      <a:pt x="1024" y="1"/>
                      <a:pt x="906" y="30"/>
                      <a:pt x="810" y="96"/>
                    </a:cubicBezTo>
                    <a:cubicBezTo>
                      <a:pt x="0" y="656"/>
                      <a:pt x="1096" y="3644"/>
                      <a:pt x="1096" y="3644"/>
                    </a:cubicBezTo>
                    <a:lnTo>
                      <a:pt x="4025" y="1620"/>
                    </a:lnTo>
                    <a:cubicBezTo>
                      <a:pt x="4025" y="1620"/>
                      <a:pt x="2155" y="1"/>
                      <a:pt x="1158"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8" name="Google Shape;295;p27"/>
              <p:cNvSpPr/>
              <p:nvPr/>
            </p:nvSpPr>
            <p:spPr>
              <a:xfrm>
                <a:off x="3935065" y="1440820"/>
                <a:ext cx="121807" cy="109948"/>
              </a:xfrm>
              <a:custGeom>
                <a:avLst/>
                <a:gdLst/>
                <a:ahLst/>
                <a:cxnLst/>
                <a:rect l="l" t="t" r="r" b="b"/>
                <a:pathLst>
                  <a:path w="2763" h="2494" extrusionOk="0">
                    <a:moveTo>
                      <a:pt x="798" y="0"/>
                    </a:moveTo>
                    <a:cubicBezTo>
                      <a:pt x="706" y="0"/>
                      <a:pt x="625" y="20"/>
                      <a:pt x="560" y="65"/>
                    </a:cubicBezTo>
                    <a:cubicBezTo>
                      <a:pt x="0" y="446"/>
                      <a:pt x="750" y="2494"/>
                      <a:pt x="750" y="2494"/>
                    </a:cubicBezTo>
                    <a:lnTo>
                      <a:pt x="2762" y="1113"/>
                    </a:lnTo>
                    <a:cubicBezTo>
                      <a:pt x="2762" y="1113"/>
                      <a:pt x="1483" y="0"/>
                      <a:pt x="798"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9" name="Google Shape;296;p27"/>
              <p:cNvSpPr/>
              <p:nvPr/>
            </p:nvSpPr>
            <p:spPr>
              <a:xfrm>
                <a:off x="4228450" y="1404273"/>
                <a:ext cx="177442" cy="160690"/>
              </a:xfrm>
              <a:custGeom>
                <a:avLst/>
                <a:gdLst/>
                <a:ahLst/>
                <a:cxnLst/>
                <a:rect l="l" t="t" r="r" b="b"/>
                <a:pathLst>
                  <a:path w="4025" h="3645" extrusionOk="0">
                    <a:moveTo>
                      <a:pt x="2856" y="1"/>
                    </a:moveTo>
                    <a:cubicBezTo>
                      <a:pt x="1861" y="1"/>
                      <a:pt x="1" y="1620"/>
                      <a:pt x="1" y="1620"/>
                    </a:cubicBezTo>
                    <a:lnTo>
                      <a:pt x="2918" y="3644"/>
                    </a:lnTo>
                    <a:cubicBezTo>
                      <a:pt x="2918" y="3644"/>
                      <a:pt x="4025" y="656"/>
                      <a:pt x="3203" y="96"/>
                    </a:cubicBezTo>
                    <a:cubicBezTo>
                      <a:pt x="3108" y="30"/>
                      <a:pt x="2990" y="1"/>
                      <a:pt x="2856"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0" name="Google Shape;297;p27"/>
              <p:cNvSpPr/>
              <p:nvPr/>
            </p:nvSpPr>
            <p:spPr>
              <a:xfrm>
                <a:off x="4246834" y="1437601"/>
                <a:ext cx="126524" cy="114753"/>
              </a:xfrm>
              <a:custGeom>
                <a:avLst/>
                <a:gdLst/>
                <a:ahLst/>
                <a:cxnLst/>
                <a:rect l="l" t="t" r="r" b="b"/>
                <a:pathLst>
                  <a:path w="2870" h="2603" extrusionOk="0">
                    <a:moveTo>
                      <a:pt x="2044" y="0"/>
                    </a:moveTo>
                    <a:cubicBezTo>
                      <a:pt x="1338" y="0"/>
                      <a:pt x="0" y="1162"/>
                      <a:pt x="0" y="1162"/>
                    </a:cubicBezTo>
                    <a:lnTo>
                      <a:pt x="2084" y="2603"/>
                    </a:lnTo>
                    <a:cubicBezTo>
                      <a:pt x="2084" y="2603"/>
                      <a:pt x="2870" y="471"/>
                      <a:pt x="2286" y="67"/>
                    </a:cubicBezTo>
                    <a:cubicBezTo>
                      <a:pt x="2220" y="21"/>
                      <a:pt x="2138" y="0"/>
                      <a:pt x="2044"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 name="Google Shape;298;p27"/>
              <p:cNvSpPr/>
              <p:nvPr/>
            </p:nvSpPr>
            <p:spPr>
              <a:xfrm>
                <a:off x="3891994" y="1453648"/>
                <a:ext cx="480306" cy="560673"/>
              </a:xfrm>
              <a:custGeom>
                <a:avLst/>
                <a:gdLst/>
                <a:ahLst/>
                <a:cxnLst/>
                <a:rect l="l" t="t" r="r" b="b"/>
                <a:pathLst>
                  <a:path w="10895" h="12718" extrusionOk="0">
                    <a:moveTo>
                      <a:pt x="5966" y="0"/>
                    </a:moveTo>
                    <a:cubicBezTo>
                      <a:pt x="5311" y="0"/>
                      <a:pt x="4668" y="84"/>
                      <a:pt x="4049" y="262"/>
                    </a:cubicBezTo>
                    <a:cubicBezTo>
                      <a:pt x="3954" y="298"/>
                      <a:pt x="3858" y="322"/>
                      <a:pt x="3763" y="357"/>
                    </a:cubicBezTo>
                    <a:cubicBezTo>
                      <a:pt x="3573" y="429"/>
                      <a:pt x="3394" y="500"/>
                      <a:pt x="3215" y="595"/>
                    </a:cubicBezTo>
                    <a:cubicBezTo>
                      <a:pt x="3120" y="631"/>
                      <a:pt x="3037" y="679"/>
                      <a:pt x="2954" y="726"/>
                    </a:cubicBezTo>
                    <a:cubicBezTo>
                      <a:pt x="1084" y="1750"/>
                      <a:pt x="1" y="3822"/>
                      <a:pt x="1" y="6453"/>
                    </a:cubicBezTo>
                    <a:cubicBezTo>
                      <a:pt x="1" y="8751"/>
                      <a:pt x="715" y="10537"/>
                      <a:pt x="2120" y="11597"/>
                    </a:cubicBezTo>
                    <a:cubicBezTo>
                      <a:pt x="2668" y="12002"/>
                      <a:pt x="3299" y="12299"/>
                      <a:pt x="3954" y="12466"/>
                    </a:cubicBezTo>
                    <a:cubicBezTo>
                      <a:pt x="4568" y="12633"/>
                      <a:pt x="5202" y="12717"/>
                      <a:pt x="5839" y="12717"/>
                    </a:cubicBezTo>
                    <a:cubicBezTo>
                      <a:pt x="5881" y="12717"/>
                      <a:pt x="5923" y="12717"/>
                      <a:pt x="5966" y="12716"/>
                    </a:cubicBezTo>
                    <a:cubicBezTo>
                      <a:pt x="6168" y="12716"/>
                      <a:pt x="6383" y="12704"/>
                      <a:pt x="6597" y="12692"/>
                    </a:cubicBezTo>
                    <a:cubicBezTo>
                      <a:pt x="6799" y="12680"/>
                      <a:pt x="7014" y="12656"/>
                      <a:pt x="7228" y="12621"/>
                    </a:cubicBezTo>
                    <a:cubicBezTo>
                      <a:pt x="9073" y="12323"/>
                      <a:pt x="10895" y="11406"/>
                      <a:pt x="10895" y="9775"/>
                    </a:cubicBezTo>
                    <a:cubicBezTo>
                      <a:pt x="10895" y="9239"/>
                      <a:pt x="10609" y="8727"/>
                      <a:pt x="10133" y="8466"/>
                    </a:cubicBezTo>
                    <a:cubicBezTo>
                      <a:pt x="9907" y="8335"/>
                      <a:pt x="9645" y="8263"/>
                      <a:pt x="9383" y="8263"/>
                    </a:cubicBezTo>
                    <a:cubicBezTo>
                      <a:pt x="8204" y="8263"/>
                      <a:pt x="8085" y="9394"/>
                      <a:pt x="7192" y="9966"/>
                    </a:cubicBezTo>
                    <a:cubicBezTo>
                      <a:pt x="7073" y="10037"/>
                      <a:pt x="6942" y="10097"/>
                      <a:pt x="6811" y="10144"/>
                    </a:cubicBezTo>
                    <a:cubicBezTo>
                      <a:pt x="6565" y="10230"/>
                      <a:pt x="6309" y="10277"/>
                      <a:pt x="6052" y="10277"/>
                    </a:cubicBezTo>
                    <a:cubicBezTo>
                      <a:pt x="6024" y="10277"/>
                      <a:pt x="5995" y="10276"/>
                      <a:pt x="5966" y="10275"/>
                    </a:cubicBezTo>
                    <a:cubicBezTo>
                      <a:pt x="5945" y="10276"/>
                      <a:pt x="5925" y="10276"/>
                      <a:pt x="5904" y="10276"/>
                    </a:cubicBezTo>
                    <a:cubicBezTo>
                      <a:pt x="5473" y="10276"/>
                      <a:pt x="5055" y="10157"/>
                      <a:pt x="4680" y="9930"/>
                    </a:cubicBezTo>
                    <a:cubicBezTo>
                      <a:pt x="4644" y="9906"/>
                      <a:pt x="4608" y="9882"/>
                      <a:pt x="4573" y="9847"/>
                    </a:cubicBezTo>
                    <a:cubicBezTo>
                      <a:pt x="4489" y="9799"/>
                      <a:pt x="4418" y="9739"/>
                      <a:pt x="4358" y="9680"/>
                    </a:cubicBezTo>
                    <a:cubicBezTo>
                      <a:pt x="4323" y="9644"/>
                      <a:pt x="4287" y="9608"/>
                      <a:pt x="4251" y="9573"/>
                    </a:cubicBezTo>
                    <a:cubicBezTo>
                      <a:pt x="3644" y="8954"/>
                      <a:pt x="3251" y="7894"/>
                      <a:pt x="3251" y="6299"/>
                    </a:cubicBezTo>
                    <a:cubicBezTo>
                      <a:pt x="3251" y="4917"/>
                      <a:pt x="3549" y="3953"/>
                      <a:pt x="4049" y="3322"/>
                    </a:cubicBezTo>
                    <a:cubicBezTo>
                      <a:pt x="4097" y="3262"/>
                      <a:pt x="4156" y="3191"/>
                      <a:pt x="4227" y="3132"/>
                    </a:cubicBezTo>
                    <a:cubicBezTo>
                      <a:pt x="4251" y="3096"/>
                      <a:pt x="4287" y="3060"/>
                      <a:pt x="4323" y="3024"/>
                    </a:cubicBezTo>
                    <a:cubicBezTo>
                      <a:pt x="4763" y="2642"/>
                      <a:pt x="5328" y="2429"/>
                      <a:pt x="5918" y="2429"/>
                    </a:cubicBezTo>
                    <a:cubicBezTo>
                      <a:pt x="5934" y="2429"/>
                      <a:pt x="5950" y="2429"/>
                      <a:pt x="5966" y="2429"/>
                    </a:cubicBezTo>
                    <a:cubicBezTo>
                      <a:pt x="5988" y="2428"/>
                      <a:pt x="6011" y="2428"/>
                      <a:pt x="6033" y="2428"/>
                    </a:cubicBezTo>
                    <a:cubicBezTo>
                      <a:pt x="6369" y="2428"/>
                      <a:pt x="6713" y="2510"/>
                      <a:pt x="7025" y="2655"/>
                    </a:cubicBezTo>
                    <a:cubicBezTo>
                      <a:pt x="7240" y="2762"/>
                      <a:pt x="7430" y="2905"/>
                      <a:pt x="7597" y="3084"/>
                    </a:cubicBezTo>
                    <a:cubicBezTo>
                      <a:pt x="7823" y="3334"/>
                      <a:pt x="8014" y="3608"/>
                      <a:pt x="8240" y="3822"/>
                    </a:cubicBezTo>
                    <a:cubicBezTo>
                      <a:pt x="8481" y="4086"/>
                      <a:pt x="8833" y="4239"/>
                      <a:pt x="9199" y="4239"/>
                    </a:cubicBezTo>
                    <a:cubicBezTo>
                      <a:pt x="9213" y="4239"/>
                      <a:pt x="9226" y="4239"/>
                      <a:pt x="9240" y="4239"/>
                    </a:cubicBezTo>
                    <a:cubicBezTo>
                      <a:pt x="9585" y="4239"/>
                      <a:pt x="9907" y="4120"/>
                      <a:pt x="10169" y="3905"/>
                    </a:cubicBezTo>
                    <a:cubicBezTo>
                      <a:pt x="10204" y="3882"/>
                      <a:pt x="10240" y="3846"/>
                      <a:pt x="10276" y="3822"/>
                    </a:cubicBezTo>
                    <a:cubicBezTo>
                      <a:pt x="10550" y="3536"/>
                      <a:pt x="10716" y="3167"/>
                      <a:pt x="10704" y="2774"/>
                    </a:cubicBezTo>
                    <a:cubicBezTo>
                      <a:pt x="10704" y="2191"/>
                      <a:pt x="10454" y="1643"/>
                      <a:pt x="10014" y="1262"/>
                    </a:cubicBezTo>
                    <a:cubicBezTo>
                      <a:pt x="9788" y="1060"/>
                      <a:pt x="9538" y="881"/>
                      <a:pt x="9264" y="738"/>
                    </a:cubicBezTo>
                    <a:cubicBezTo>
                      <a:pt x="8299" y="226"/>
                      <a:pt x="7025" y="0"/>
                      <a:pt x="5966"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 name="Google Shape;299;p27"/>
              <p:cNvSpPr/>
              <p:nvPr/>
            </p:nvSpPr>
            <p:spPr>
              <a:xfrm>
                <a:off x="3676506" y="1453648"/>
                <a:ext cx="721482" cy="561114"/>
              </a:xfrm>
              <a:custGeom>
                <a:avLst/>
                <a:gdLst/>
                <a:ahLst/>
                <a:cxnLst/>
                <a:rect l="l" t="t" r="r" b="b"/>
                <a:pathLst>
                  <a:path w="15783" h="12728" extrusionOk="0">
                    <a:moveTo>
                      <a:pt x="10854" y="465"/>
                    </a:moveTo>
                    <a:cubicBezTo>
                      <a:pt x="12628" y="465"/>
                      <a:pt x="15128" y="1179"/>
                      <a:pt x="15128" y="2774"/>
                    </a:cubicBezTo>
                    <a:cubicBezTo>
                      <a:pt x="15140" y="3315"/>
                      <a:pt x="14699" y="3763"/>
                      <a:pt x="14161" y="3763"/>
                    </a:cubicBezTo>
                    <a:cubicBezTo>
                      <a:pt x="14154" y="3763"/>
                      <a:pt x="14147" y="3763"/>
                      <a:pt x="14140" y="3763"/>
                    </a:cubicBezTo>
                    <a:cubicBezTo>
                      <a:pt x="13699" y="3763"/>
                      <a:pt x="13509" y="3560"/>
                      <a:pt x="13176" y="3143"/>
                    </a:cubicBezTo>
                    <a:cubicBezTo>
                      <a:pt x="12759" y="2643"/>
                      <a:pt x="12199" y="1953"/>
                      <a:pt x="10854" y="1953"/>
                    </a:cubicBezTo>
                    <a:cubicBezTo>
                      <a:pt x="8865" y="1953"/>
                      <a:pt x="7675" y="3584"/>
                      <a:pt x="7675" y="6310"/>
                    </a:cubicBezTo>
                    <a:cubicBezTo>
                      <a:pt x="7675" y="10430"/>
                      <a:pt x="10116" y="10751"/>
                      <a:pt x="10854" y="10751"/>
                    </a:cubicBezTo>
                    <a:cubicBezTo>
                      <a:pt x="12259" y="10751"/>
                      <a:pt x="12830" y="9989"/>
                      <a:pt x="13259" y="9442"/>
                    </a:cubicBezTo>
                    <a:cubicBezTo>
                      <a:pt x="13616" y="8966"/>
                      <a:pt x="13818" y="8739"/>
                      <a:pt x="14283" y="8739"/>
                    </a:cubicBezTo>
                    <a:cubicBezTo>
                      <a:pt x="14854" y="8739"/>
                      <a:pt x="15307" y="9204"/>
                      <a:pt x="15307" y="9775"/>
                    </a:cubicBezTo>
                    <a:cubicBezTo>
                      <a:pt x="15307" y="11466"/>
                      <a:pt x="12652" y="12240"/>
                      <a:pt x="10854" y="12240"/>
                    </a:cubicBezTo>
                    <a:cubicBezTo>
                      <a:pt x="9068" y="12240"/>
                      <a:pt x="7687" y="11728"/>
                      <a:pt x="6758" y="10728"/>
                    </a:cubicBezTo>
                    <a:lnTo>
                      <a:pt x="6818" y="10680"/>
                    </a:lnTo>
                    <a:cubicBezTo>
                      <a:pt x="7195" y="10274"/>
                      <a:pt x="6857" y="9711"/>
                      <a:pt x="6411" y="9711"/>
                    </a:cubicBezTo>
                    <a:cubicBezTo>
                      <a:pt x="6308" y="9711"/>
                      <a:pt x="6199" y="9741"/>
                      <a:pt x="6091" y="9811"/>
                    </a:cubicBezTo>
                    <a:cubicBezTo>
                      <a:pt x="5603" y="8918"/>
                      <a:pt x="5353" y="7787"/>
                      <a:pt x="5353" y="6453"/>
                    </a:cubicBezTo>
                    <a:cubicBezTo>
                      <a:pt x="5353" y="2810"/>
                      <a:pt x="7508" y="465"/>
                      <a:pt x="10854" y="465"/>
                    </a:cubicBezTo>
                    <a:close/>
                    <a:moveTo>
                      <a:pt x="10854" y="0"/>
                    </a:moveTo>
                    <a:cubicBezTo>
                      <a:pt x="7187" y="0"/>
                      <a:pt x="4877" y="2631"/>
                      <a:pt x="4877" y="6453"/>
                    </a:cubicBezTo>
                    <a:cubicBezTo>
                      <a:pt x="4877" y="7882"/>
                      <a:pt x="5151" y="9108"/>
                      <a:pt x="5698" y="10085"/>
                    </a:cubicBezTo>
                    <a:cubicBezTo>
                      <a:pt x="5437" y="10194"/>
                      <a:pt x="5081" y="10263"/>
                      <a:pt x="4740" y="10263"/>
                    </a:cubicBezTo>
                    <a:cubicBezTo>
                      <a:pt x="4413" y="10263"/>
                      <a:pt x="4098" y="10200"/>
                      <a:pt x="3889" y="10049"/>
                    </a:cubicBezTo>
                    <a:cubicBezTo>
                      <a:pt x="3448" y="9739"/>
                      <a:pt x="3698" y="8989"/>
                      <a:pt x="3996" y="8430"/>
                    </a:cubicBezTo>
                    <a:cubicBezTo>
                      <a:pt x="5091" y="6370"/>
                      <a:pt x="4484" y="5037"/>
                      <a:pt x="3555" y="4477"/>
                    </a:cubicBezTo>
                    <a:cubicBezTo>
                      <a:pt x="3168" y="4247"/>
                      <a:pt x="2730" y="4138"/>
                      <a:pt x="2295" y="4138"/>
                    </a:cubicBezTo>
                    <a:cubicBezTo>
                      <a:pt x="1512" y="4138"/>
                      <a:pt x="741" y="4493"/>
                      <a:pt x="305" y="5144"/>
                    </a:cubicBezTo>
                    <a:cubicBezTo>
                      <a:pt x="0" y="5592"/>
                      <a:pt x="393" y="6040"/>
                      <a:pt x="795" y="6040"/>
                    </a:cubicBezTo>
                    <a:cubicBezTo>
                      <a:pt x="959" y="6040"/>
                      <a:pt x="1125" y="5966"/>
                      <a:pt x="1245" y="5787"/>
                    </a:cubicBezTo>
                    <a:cubicBezTo>
                      <a:pt x="1467" y="5458"/>
                      <a:pt x="1884" y="5277"/>
                      <a:pt x="2303" y="5277"/>
                    </a:cubicBezTo>
                    <a:cubicBezTo>
                      <a:pt x="2537" y="5277"/>
                      <a:pt x="2771" y="5334"/>
                      <a:pt x="2972" y="5453"/>
                    </a:cubicBezTo>
                    <a:cubicBezTo>
                      <a:pt x="3603" y="5834"/>
                      <a:pt x="3615" y="6727"/>
                      <a:pt x="2996" y="7906"/>
                    </a:cubicBezTo>
                    <a:cubicBezTo>
                      <a:pt x="2019" y="9728"/>
                      <a:pt x="2722" y="10609"/>
                      <a:pt x="3222" y="10978"/>
                    </a:cubicBezTo>
                    <a:cubicBezTo>
                      <a:pt x="3644" y="11244"/>
                      <a:pt x="4128" y="11397"/>
                      <a:pt x="4636" y="11397"/>
                    </a:cubicBezTo>
                    <a:cubicBezTo>
                      <a:pt x="4672" y="11397"/>
                      <a:pt x="4709" y="11396"/>
                      <a:pt x="4746" y="11394"/>
                    </a:cubicBezTo>
                    <a:cubicBezTo>
                      <a:pt x="4769" y="11395"/>
                      <a:pt x="4793" y="11395"/>
                      <a:pt x="4816" y="11395"/>
                    </a:cubicBezTo>
                    <a:cubicBezTo>
                      <a:pt x="5351" y="11395"/>
                      <a:pt x="5874" y="11264"/>
                      <a:pt x="6353" y="11013"/>
                    </a:cubicBezTo>
                    <a:cubicBezTo>
                      <a:pt x="7365" y="12121"/>
                      <a:pt x="8865" y="12728"/>
                      <a:pt x="10854" y="12728"/>
                    </a:cubicBezTo>
                    <a:cubicBezTo>
                      <a:pt x="13009" y="12728"/>
                      <a:pt x="15771" y="11787"/>
                      <a:pt x="15771" y="9787"/>
                    </a:cubicBezTo>
                    <a:cubicBezTo>
                      <a:pt x="15783" y="8954"/>
                      <a:pt x="15116" y="8275"/>
                      <a:pt x="14283" y="8263"/>
                    </a:cubicBezTo>
                    <a:cubicBezTo>
                      <a:pt x="12711" y="8263"/>
                      <a:pt x="13009" y="10275"/>
                      <a:pt x="10854" y="10275"/>
                    </a:cubicBezTo>
                    <a:cubicBezTo>
                      <a:pt x="9389" y="10275"/>
                      <a:pt x="8139" y="9132"/>
                      <a:pt x="8139" y="6310"/>
                    </a:cubicBezTo>
                    <a:cubicBezTo>
                      <a:pt x="8139" y="3572"/>
                      <a:pt x="9318" y="2441"/>
                      <a:pt x="10854" y="2441"/>
                    </a:cubicBezTo>
                    <a:cubicBezTo>
                      <a:pt x="12914" y="2441"/>
                      <a:pt x="12640" y="4251"/>
                      <a:pt x="14128" y="4251"/>
                    </a:cubicBezTo>
                    <a:cubicBezTo>
                      <a:pt x="14938" y="4251"/>
                      <a:pt x="15604" y="3584"/>
                      <a:pt x="15604" y="2774"/>
                    </a:cubicBezTo>
                    <a:cubicBezTo>
                      <a:pt x="15604" y="834"/>
                      <a:pt x="12854" y="0"/>
                      <a:pt x="10854" y="0"/>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3" name="Google Shape;300;p27"/>
              <p:cNvSpPr/>
              <p:nvPr/>
            </p:nvSpPr>
            <p:spPr>
              <a:xfrm>
                <a:off x="4049465" y="1507167"/>
                <a:ext cx="42057" cy="35885"/>
              </a:xfrm>
              <a:custGeom>
                <a:avLst/>
                <a:gdLst/>
                <a:ahLst/>
                <a:cxnLst/>
                <a:rect l="l" t="t" r="r" b="b"/>
                <a:pathLst>
                  <a:path w="954" h="814" extrusionOk="0">
                    <a:moveTo>
                      <a:pt x="548" y="1"/>
                    </a:moveTo>
                    <a:cubicBezTo>
                      <a:pt x="191" y="1"/>
                      <a:pt x="1" y="441"/>
                      <a:pt x="263" y="691"/>
                    </a:cubicBezTo>
                    <a:cubicBezTo>
                      <a:pt x="343" y="776"/>
                      <a:pt x="444" y="813"/>
                      <a:pt x="543" y="813"/>
                    </a:cubicBezTo>
                    <a:cubicBezTo>
                      <a:pt x="751" y="813"/>
                      <a:pt x="953" y="647"/>
                      <a:pt x="953" y="405"/>
                    </a:cubicBezTo>
                    <a:cubicBezTo>
                      <a:pt x="953" y="179"/>
                      <a:pt x="775" y="1"/>
                      <a:pt x="54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4" name="Google Shape;301;p27"/>
              <p:cNvSpPr/>
              <p:nvPr/>
            </p:nvSpPr>
            <p:spPr>
              <a:xfrm>
                <a:off x="4140809" y="1511223"/>
                <a:ext cx="53563" cy="23806"/>
              </a:xfrm>
              <a:custGeom>
                <a:avLst/>
                <a:gdLst/>
                <a:ahLst/>
                <a:cxnLst/>
                <a:rect l="l" t="t" r="r" b="b"/>
                <a:pathLst>
                  <a:path w="1215" h="540" extrusionOk="0">
                    <a:moveTo>
                      <a:pt x="1103" y="1"/>
                    </a:moveTo>
                    <a:cubicBezTo>
                      <a:pt x="1054" y="1"/>
                      <a:pt x="1006" y="34"/>
                      <a:pt x="1000" y="99"/>
                    </a:cubicBezTo>
                    <a:cubicBezTo>
                      <a:pt x="989" y="182"/>
                      <a:pt x="953" y="254"/>
                      <a:pt x="893" y="313"/>
                    </a:cubicBezTo>
                    <a:cubicBezTo>
                      <a:pt x="810" y="278"/>
                      <a:pt x="739" y="242"/>
                      <a:pt x="679" y="171"/>
                    </a:cubicBezTo>
                    <a:cubicBezTo>
                      <a:pt x="655" y="153"/>
                      <a:pt x="628" y="144"/>
                      <a:pt x="603" y="144"/>
                    </a:cubicBezTo>
                    <a:cubicBezTo>
                      <a:pt x="578" y="144"/>
                      <a:pt x="554" y="153"/>
                      <a:pt x="536" y="171"/>
                    </a:cubicBezTo>
                    <a:cubicBezTo>
                      <a:pt x="465" y="230"/>
                      <a:pt x="405" y="278"/>
                      <a:pt x="334" y="325"/>
                    </a:cubicBezTo>
                    <a:cubicBezTo>
                      <a:pt x="262" y="278"/>
                      <a:pt x="215" y="194"/>
                      <a:pt x="215" y="111"/>
                    </a:cubicBezTo>
                    <a:cubicBezTo>
                      <a:pt x="215" y="40"/>
                      <a:pt x="161" y="4"/>
                      <a:pt x="107" y="4"/>
                    </a:cubicBezTo>
                    <a:cubicBezTo>
                      <a:pt x="54" y="4"/>
                      <a:pt x="0" y="40"/>
                      <a:pt x="0" y="111"/>
                    </a:cubicBezTo>
                    <a:cubicBezTo>
                      <a:pt x="0" y="266"/>
                      <a:pt x="72" y="409"/>
                      <a:pt x="203" y="504"/>
                    </a:cubicBezTo>
                    <a:cubicBezTo>
                      <a:pt x="234" y="523"/>
                      <a:pt x="269" y="531"/>
                      <a:pt x="304" y="531"/>
                    </a:cubicBezTo>
                    <a:cubicBezTo>
                      <a:pt x="403" y="531"/>
                      <a:pt x="511" y="470"/>
                      <a:pt x="608" y="409"/>
                    </a:cubicBezTo>
                    <a:cubicBezTo>
                      <a:pt x="679" y="480"/>
                      <a:pt x="786" y="528"/>
                      <a:pt x="905" y="540"/>
                    </a:cubicBezTo>
                    <a:cubicBezTo>
                      <a:pt x="929" y="528"/>
                      <a:pt x="965" y="516"/>
                      <a:pt x="989" y="492"/>
                    </a:cubicBezTo>
                    <a:cubicBezTo>
                      <a:pt x="1120" y="409"/>
                      <a:pt x="1203" y="254"/>
                      <a:pt x="1215" y="99"/>
                    </a:cubicBezTo>
                    <a:cubicBezTo>
                      <a:pt x="1203" y="34"/>
                      <a:pt x="1152" y="1"/>
                      <a:pt x="1103"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5" name="Google Shape;302;p27"/>
              <p:cNvSpPr/>
              <p:nvPr/>
            </p:nvSpPr>
            <p:spPr>
              <a:xfrm>
                <a:off x="4225320" y="1507167"/>
                <a:ext cx="42013" cy="35885"/>
              </a:xfrm>
              <a:custGeom>
                <a:avLst/>
                <a:gdLst/>
                <a:ahLst/>
                <a:cxnLst/>
                <a:rect l="l" t="t" r="r" b="b"/>
                <a:pathLst>
                  <a:path w="953" h="814" extrusionOk="0">
                    <a:moveTo>
                      <a:pt x="548" y="1"/>
                    </a:moveTo>
                    <a:cubicBezTo>
                      <a:pt x="191" y="1"/>
                      <a:pt x="0" y="441"/>
                      <a:pt x="262" y="691"/>
                    </a:cubicBezTo>
                    <a:cubicBezTo>
                      <a:pt x="343" y="776"/>
                      <a:pt x="443" y="813"/>
                      <a:pt x="542" y="813"/>
                    </a:cubicBezTo>
                    <a:cubicBezTo>
                      <a:pt x="750" y="813"/>
                      <a:pt x="953" y="647"/>
                      <a:pt x="953" y="405"/>
                    </a:cubicBezTo>
                    <a:cubicBezTo>
                      <a:pt x="953" y="179"/>
                      <a:pt x="774" y="1"/>
                      <a:pt x="54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6" name="Google Shape;303;p27"/>
              <p:cNvSpPr/>
              <p:nvPr/>
            </p:nvSpPr>
            <p:spPr>
              <a:xfrm>
                <a:off x="4003264" y="1538556"/>
                <a:ext cx="53078" cy="16929"/>
              </a:xfrm>
              <a:custGeom>
                <a:avLst/>
                <a:gdLst/>
                <a:ahLst/>
                <a:cxnLst/>
                <a:rect l="l" t="t" r="r" b="b"/>
                <a:pathLst>
                  <a:path w="1204" h="384" extrusionOk="0">
                    <a:moveTo>
                      <a:pt x="102" y="1"/>
                    </a:moveTo>
                    <a:cubicBezTo>
                      <a:pt x="61" y="1"/>
                      <a:pt x="23" y="34"/>
                      <a:pt x="13" y="86"/>
                    </a:cubicBezTo>
                    <a:cubicBezTo>
                      <a:pt x="1" y="134"/>
                      <a:pt x="37" y="182"/>
                      <a:pt x="84" y="193"/>
                    </a:cubicBezTo>
                    <a:lnTo>
                      <a:pt x="1061" y="384"/>
                    </a:lnTo>
                    <a:lnTo>
                      <a:pt x="1072" y="384"/>
                    </a:lnTo>
                    <a:cubicBezTo>
                      <a:pt x="1192" y="372"/>
                      <a:pt x="1203" y="217"/>
                      <a:pt x="1096" y="193"/>
                    </a:cubicBezTo>
                    <a:lnTo>
                      <a:pt x="120" y="3"/>
                    </a:lnTo>
                    <a:cubicBezTo>
                      <a:pt x="114" y="1"/>
                      <a:pt x="108" y="1"/>
                      <a:pt x="102"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7" name="Google Shape;304;p27"/>
              <p:cNvSpPr/>
              <p:nvPr/>
            </p:nvSpPr>
            <p:spPr>
              <a:xfrm>
                <a:off x="3998547" y="1560731"/>
                <a:ext cx="54621" cy="8420"/>
              </a:xfrm>
              <a:custGeom>
                <a:avLst/>
                <a:gdLst/>
                <a:ahLst/>
                <a:cxnLst/>
                <a:rect l="l" t="t" r="r" b="b"/>
                <a:pathLst>
                  <a:path w="1239" h="191" extrusionOk="0">
                    <a:moveTo>
                      <a:pt x="132" y="0"/>
                    </a:moveTo>
                    <a:cubicBezTo>
                      <a:pt x="1" y="0"/>
                      <a:pt x="1" y="191"/>
                      <a:pt x="132" y="191"/>
                    </a:cubicBezTo>
                    <a:lnTo>
                      <a:pt x="1120" y="191"/>
                    </a:lnTo>
                    <a:cubicBezTo>
                      <a:pt x="1239" y="191"/>
                      <a:pt x="1239" y="0"/>
                      <a:pt x="1120"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8" name="Google Shape;305;p27"/>
              <p:cNvSpPr/>
              <p:nvPr/>
            </p:nvSpPr>
            <p:spPr>
              <a:xfrm>
                <a:off x="4264688" y="1538556"/>
                <a:ext cx="51976" cy="16929"/>
              </a:xfrm>
              <a:custGeom>
                <a:avLst/>
                <a:gdLst/>
                <a:ahLst/>
                <a:cxnLst/>
                <a:rect l="l" t="t" r="r" b="b"/>
                <a:pathLst>
                  <a:path w="1179" h="384" extrusionOk="0">
                    <a:moveTo>
                      <a:pt x="1078" y="1"/>
                    </a:moveTo>
                    <a:cubicBezTo>
                      <a:pt x="1072" y="1"/>
                      <a:pt x="1066" y="1"/>
                      <a:pt x="1060" y="3"/>
                    </a:cubicBezTo>
                    <a:lnTo>
                      <a:pt x="84" y="193"/>
                    </a:lnTo>
                    <a:cubicBezTo>
                      <a:pt x="36" y="193"/>
                      <a:pt x="0" y="241"/>
                      <a:pt x="12" y="301"/>
                    </a:cubicBezTo>
                    <a:cubicBezTo>
                      <a:pt x="12" y="348"/>
                      <a:pt x="60" y="384"/>
                      <a:pt x="107" y="384"/>
                    </a:cubicBezTo>
                    <a:lnTo>
                      <a:pt x="119" y="372"/>
                    </a:lnTo>
                    <a:lnTo>
                      <a:pt x="1096" y="193"/>
                    </a:lnTo>
                    <a:cubicBezTo>
                      <a:pt x="1143" y="182"/>
                      <a:pt x="1179" y="134"/>
                      <a:pt x="1167" y="86"/>
                    </a:cubicBezTo>
                    <a:cubicBezTo>
                      <a:pt x="1157" y="34"/>
                      <a:pt x="1119" y="1"/>
                      <a:pt x="107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9" name="Google Shape;306;p27"/>
              <p:cNvSpPr/>
              <p:nvPr/>
            </p:nvSpPr>
            <p:spPr>
              <a:xfrm>
                <a:off x="4266760" y="1560731"/>
                <a:ext cx="54665" cy="8420"/>
              </a:xfrm>
              <a:custGeom>
                <a:avLst/>
                <a:gdLst/>
                <a:ahLst/>
                <a:cxnLst/>
                <a:rect l="l" t="t" r="r" b="b"/>
                <a:pathLst>
                  <a:path w="1240" h="191" extrusionOk="0">
                    <a:moveTo>
                      <a:pt x="132" y="0"/>
                    </a:moveTo>
                    <a:cubicBezTo>
                      <a:pt x="1" y="0"/>
                      <a:pt x="1" y="191"/>
                      <a:pt x="132" y="191"/>
                    </a:cubicBezTo>
                    <a:lnTo>
                      <a:pt x="1108" y="191"/>
                    </a:lnTo>
                    <a:cubicBezTo>
                      <a:pt x="1239" y="191"/>
                      <a:pt x="1239" y="0"/>
                      <a:pt x="110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0" name="Google Shape;307;p27"/>
              <p:cNvSpPr/>
              <p:nvPr/>
            </p:nvSpPr>
            <p:spPr>
              <a:xfrm>
                <a:off x="4362292" y="1636821"/>
                <a:ext cx="66172" cy="56341"/>
              </a:xfrm>
              <a:custGeom>
                <a:avLst/>
                <a:gdLst/>
                <a:ahLst/>
                <a:cxnLst/>
                <a:rect l="l" t="t" r="r" b="b"/>
                <a:pathLst>
                  <a:path w="1501" h="1278" extrusionOk="0">
                    <a:moveTo>
                      <a:pt x="858" y="0"/>
                    </a:moveTo>
                    <a:cubicBezTo>
                      <a:pt x="287" y="0"/>
                      <a:pt x="1" y="691"/>
                      <a:pt x="406" y="1096"/>
                    </a:cubicBezTo>
                    <a:cubicBezTo>
                      <a:pt x="535" y="1222"/>
                      <a:pt x="694" y="1278"/>
                      <a:pt x="850" y="1278"/>
                    </a:cubicBezTo>
                    <a:cubicBezTo>
                      <a:pt x="1182" y="1278"/>
                      <a:pt x="1501" y="1024"/>
                      <a:pt x="1501" y="643"/>
                    </a:cubicBezTo>
                    <a:cubicBezTo>
                      <a:pt x="1501" y="286"/>
                      <a:pt x="1215" y="0"/>
                      <a:pt x="858"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1" name="Google Shape;308;p27"/>
              <p:cNvSpPr/>
              <p:nvPr/>
            </p:nvSpPr>
            <p:spPr>
              <a:xfrm>
                <a:off x="4407435" y="1615308"/>
                <a:ext cx="28391" cy="24688"/>
              </a:xfrm>
              <a:custGeom>
                <a:avLst/>
                <a:gdLst/>
                <a:ahLst/>
                <a:cxnLst/>
                <a:rect l="l" t="t" r="r" b="b"/>
                <a:pathLst>
                  <a:path w="644" h="560" extrusionOk="0">
                    <a:moveTo>
                      <a:pt x="370" y="0"/>
                    </a:moveTo>
                    <a:cubicBezTo>
                      <a:pt x="120" y="0"/>
                      <a:pt x="1" y="298"/>
                      <a:pt x="167" y="477"/>
                    </a:cubicBezTo>
                    <a:cubicBezTo>
                      <a:pt x="225" y="534"/>
                      <a:pt x="295" y="560"/>
                      <a:pt x="363" y="560"/>
                    </a:cubicBezTo>
                    <a:cubicBezTo>
                      <a:pt x="507" y="560"/>
                      <a:pt x="644" y="447"/>
                      <a:pt x="644" y="286"/>
                    </a:cubicBezTo>
                    <a:cubicBezTo>
                      <a:pt x="644" y="131"/>
                      <a:pt x="525" y="0"/>
                      <a:pt x="370"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2" name="Google Shape;309;p27"/>
              <p:cNvSpPr/>
              <p:nvPr/>
            </p:nvSpPr>
            <p:spPr>
              <a:xfrm>
                <a:off x="4375430" y="1608960"/>
                <a:ext cx="28920" cy="24335"/>
              </a:xfrm>
              <a:custGeom>
                <a:avLst/>
                <a:gdLst/>
                <a:ahLst/>
                <a:cxnLst/>
                <a:rect l="l" t="t" r="r" b="b"/>
                <a:pathLst>
                  <a:path w="656" h="552" extrusionOk="0">
                    <a:moveTo>
                      <a:pt x="389" y="1"/>
                    </a:moveTo>
                    <a:cubicBezTo>
                      <a:pt x="383" y="1"/>
                      <a:pt x="376" y="1"/>
                      <a:pt x="370" y="1"/>
                    </a:cubicBezTo>
                    <a:cubicBezTo>
                      <a:pt x="119" y="1"/>
                      <a:pt x="0" y="299"/>
                      <a:pt x="179" y="466"/>
                    </a:cubicBezTo>
                    <a:cubicBezTo>
                      <a:pt x="234" y="525"/>
                      <a:pt x="305" y="551"/>
                      <a:pt x="375" y="551"/>
                    </a:cubicBezTo>
                    <a:cubicBezTo>
                      <a:pt x="517" y="551"/>
                      <a:pt x="655" y="443"/>
                      <a:pt x="655" y="275"/>
                    </a:cubicBezTo>
                    <a:cubicBezTo>
                      <a:pt x="644" y="127"/>
                      <a:pt x="534" y="1"/>
                      <a:pt x="389"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3" name="Google Shape;310;p27"/>
              <p:cNvSpPr/>
              <p:nvPr/>
            </p:nvSpPr>
            <p:spPr>
              <a:xfrm>
                <a:off x="4427406" y="1639951"/>
                <a:ext cx="28876" cy="24688"/>
              </a:xfrm>
              <a:custGeom>
                <a:avLst/>
                <a:gdLst/>
                <a:ahLst/>
                <a:cxnLst/>
                <a:rect l="l" t="t" r="r" b="b"/>
                <a:pathLst>
                  <a:path w="655" h="560" extrusionOk="0">
                    <a:moveTo>
                      <a:pt x="369" y="1"/>
                    </a:moveTo>
                    <a:cubicBezTo>
                      <a:pt x="119" y="1"/>
                      <a:pt x="0" y="299"/>
                      <a:pt x="179" y="477"/>
                    </a:cubicBezTo>
                    <a:cubicBezTo>
                      <a:pt x="232" y="534"/>
                      <a:pt x="300" y="560"/>
                      <a:pt x="368" y="560"/>
                    </a:cubicBezTo>
                    <a:cubicBezTo>
                      <a:pt x="512" y="560"/>
                      <a:pt x="655" y="445"/>
                      <a:pt x="655" y="275"/>
                    </a:cubicBezTo>
                    <a:cubicBezTo>
                      <a:pt x="655" y="120"/>
                      <a:pt x="524" y="1"/>
                      <a:pt x="369"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4" name="Google Shape;311;p27"/>
              <p:cNvSpPr/>
              <p:nvPr/>
            </p:nvSpPr>
            <p:spPr>
              <a:xfrm>
                <a:off x="4411139" y="1559144"/>
                <a:ext cx="57222" cy="43071"/>
              </a:xfrm>
              <a:custGeom>
                <a:avLst/>
                <a:gdLst/>
                <a:ahLst/>
                <a:cxnLst/>
                <a:rect l="l" t="t" r="r" b="b"/>
                <a:pathLst>
                  <a:path w="1298" h="977" extrusionOk="0">
                    <a:moveTo>
                      <a:pt x="655" y="0"/>
                    </a:moveTo>
                    <a:cubicBezTo>
                      <a:pt x="530" y="0"/>
                      <a:pt x="405" y="48"/>
                      <a:pt x="310" y="143"/>
                    </a:cubicBezTo>
                    <a:cubicBezTo>
                      <a:pt x="0" y="453"/>
                      <a:pt x="226" y="977"/>
                      <a:pt x="655" y="977"/>
                    </a:cubicBezTo>
                    <a:cubicBezTo>
                      <a:pt x="1084" y="977"/>
                      <a:pt x="1298" y="453"/>
                      <a:pt x="1000" y="143"/>
                    </a:cubicBezTo>
                    <a:cubicBezTo>
                      <a:pt x="905" y="48"/>
                      <a:pt x="780" y="0"/>
                      <a:pt x="655"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5" name="Google Shape;312;p27"/>
              <p:cNvSpPr/>
              <p:nvPr/>
            </p:nvSpPr>
            <p:spPr>
              <a:xfrm>
                <a:off x="4420044" y="1538556"/>
                <a:ext cx="25217" cy="18516"/>
              </a:xfrm>
              <a:custGeom>
                <a:avLst/>
                <a:gdLst/>
                <a:ahLst/>
                <a:cxnLst/>
                <a:rect l="l" t="t" r="r" b="b"/>
                <a:pathLst>
                  <a:path w="572" h="420" extrusionOk="0">
                    <a:moveTo>
                      <a:pt x="280" y="0"/>
                    </a:moveTo>
                    <a:cubicBezTo>
                      <a:pt x="227" y="0"/>
                      <a:pt x="173" y="21"/>
                      <a:pt x="131" y="63"/>
                    </a:cubicBezTo>
                    <a:cubicBezTo>
                      <a:pt x="0" y="193"/>
                      <a:pt x="96" y="420"/>
                      <a:pt x="286" y="420"/>
                    </a:cubicBezTo>
                    <a:cubicBezTo>
                      <a:pt x="477" y="420"/>
                      <a:pt x="572" y="193"/>
                      <a:pt x="429" y="63"/>
                    </a:cubicBezTo>
                    <a:cubicBezTo>
                      <a:pt x="387" y="21"/>
                      <a:pt x="334" y="0"/>
                      <a:pt x="280"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6" name="Google Shape;313;p27"/>
              <p:cNvSpPr/>
              <p:nvPr/>
            </p:nvSpPr>
            <p:spPr>
              <a:xfrm>
                <a:off x="4399059" y="1552178"/>
                <a:ext cx="25217" cy="18560"/>
              </a:xfrm>
              <a:custGeom>
                <a:avLst/>
                <a:gdLst/>
                <a:ahLst/>
                <a:cxnLst/>
                <a:rect l="l" t="t" r="r" b="b"/>
                <a:pathLst>
                  <a:path w="572" h="421" extrusionOk="0">
                    <a:moveTo>
                      <a:pt x="292" y="1"/>
                    </a:moveTo>
                    <a:cubicBezTo>
                      <a:pt x="238" y="1"/>
                      <a:pt x="185" y="21"/>
                      <a:pt x="143" y="63"/>
                    </a:cubicBezTo>
                    <a:cubicBezTo>
                      <a:pt x="0" y="194"/>
                      <a:pt x="95" y="420"/>
                      <a:pt x="286" y="420"/>
                    </a:cubicBezTo>
                    <a:cubicBezTo>
                      <a:pt x="476" y="420"/>
                      <a:pt x="572" y="194"/>
                      <a:pt x="441" y="63"/>
                    </a:cubicBezTo>
                    <a:cubicBezTo>
                      <a:pt x="399" y="21"/>
                      <a:pt x="345" y="1"/>
                      <a:pt x="292"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7" name="Google Shape;314;p27"/>
              <p:cNvSpPr/>
              <p:nvPr/>
            </p:nvSpPr>
            <p:spPr>
              <a:xfrm>
                <a:off x="4444202" y="1541157"/>
                <a:ext cx="24688" cy="18560"/>
              </a:xfrm>
              <a:custGeom>
                <a:avLst/>
                <a:gdLst/>
                <a:ahLst/>
                <a:cxnLst/>
                <a:rect l="l" t="t" r="r" b="b"/>
                <a:pathLst>
                  <a:path w="560" h="421" extrusionOk="0">
                    <a:moveTo>
                      <a:pt x="280" y="1"/>
                    </a:moveTo>
                    <a:cubicBezTo>
                      <a:pt x="226" y="1"/>
                      <a:pt x="173" y="21"/>
                      <a:pt x="131" y="63"/>
                    </a:cubicBezTo>
                    <a:cubicBezTo>
                      <a:pt x="0" y="194"/>
                      <a:pt x="95" y="420"/>
                      <a:pt x="286" y="420"/>
                    </a:cubicBezTo>
                    <a:cubicBezTo>
                      <a:pt x="464" y="420"/>
                      <a:pt x="560" y="194"/>
                      <a:pt x="429" y="63"/>
                    </a:cubicBezTo>
                    <a:cubicBezTo>
                      <a:pt x="387" y="21"/>
                      <a:pt x="334" y="1"/>
                      <a:pt x="280"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56" name="TextBox 55"/>
            <p:cNvSpPr txBox="1"/>
            <p:nvPr/>
          </p:nvSpPr>
          <p:spPr>
            <a:xfrm>
              <a:off x="3877638" y="5564860"/>
              <a:ext cx="5306047" cy="826761"/>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000" b="1"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Cambria" panose="02040503050406030204" pitchFamily="18" charset="0"/>
                  <a:cs typeface="+mn-cs"/>
                </a:rPr>
                <a:t>Bón phân.</a:t>
              </a:r>
            </a:p>
          </p:txBody>
        </p:sp>
      </p:grpSp>
      <p:grpSp>
        <p:nvGrpSpPr>
          <p:cNvPr id="78" name="Google Shape;1408;p39"/>
          <p:cNvGrpSpPr/>
          <p:nvPr/>
        </p:nvGrpSpPr>
        <p:grpSpPr>
          <a:xfrm flipH="1">
            <a:off x="6822963" y="3829908"/>
            <a:ext cx="1805754" cy="1610631"/>
            <a:chOff x="2178000" y="1370575"/>
            <a:chExt cx="1417475" cy="1417450"/>
          </a:xfrm>
        </p:grpSpPr>
        <p:sp>
          <p:nvSpPr>
            <p:cNvPr id="79" name="Google Shape;1409;p39"/>
            <p:cNvSpPr/>
            <p:nvPr/>
          </p:nvSpPr>
          <p:spPr>
            <a:xfrm>
              <a:off x="2437575" y="1615825"/>
              <a:ext cx="926925" cy="926925"/>
            </a:xfrm>
            <a:custGeom>
              <a:avLst/>
              <a:gdLst/>
              <a:ahLst/>
              <a:cxnLst/>
              <a:rect l="l" t="t" r="r" b="b"/>
              <a:pathLst>
                <a:path w="37077" h="37077" extrusionOk="0">
                  <a:moveTo>
                    <a:pt x="18538" y="1"/>
                  </a:moveTo>
                  <a:cubicBezTo>
                    <a:pt x="8299" y="1"/>
                    <a:pt x="0" y="8300"/>
                    <a:pt x="0" y="18539"/>
                  </a:cubicBezTo>
                  <a:cubicBezTo>
                    <a:pt x="0" y="28778"/>
                    <a:pt x="8299" y="37077"/>
                    <a:pt x="18538" y="37077"/>
                  </a:cubicBezTo>
                  <a:cubicBezTo>
                    <a:pt x="28778" y="37077"/>
                    <a:pt x="37076" y="28778"/>
                    <a:pt x="37076" y="18539"/>
                  </a:cubicBezTo>
                  <a:cubicBezTo>
                    <a:pt x="37076" y="8300"/>
                    <a:pt x="28778" y="1"/>
                    <a:pt x="18538" y="1"/>
                  </a:cubicBezTo>
                  <a:close/>
                </a:path>
              </a:pathLst>
            </a:custGeom>
            <a:solidFill>
              <a:srgbClr val="FFFF00"/>
            </a:solidFill>
            <a:ln>
              <a:solidFill>
                <a:srgbClr val="FFC000"/>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0" name="Google Shape;1410;p39"/>
            <p:cNvSpPr/>
            <p:nvPr/>
          </p:nvSpPr>
          <p:spPr>
            <a:xfrm>
              <a:off x="2725998" y="1974523"/>
              <a:ext cx="37100" cy="73041"/>
            </a:xfrm>
            <a:custGeom>
              <a:avLst/>
              <a:gdLst/>
              <a:ahLst/>
              <a:cxnLst/>
              <a:rect l="l" t="t" r="r" b="b"/>
              <a:pathLst>
                <a:path w="1120" h="2205" extrusionOk="0">
                  <a:moveTo>
                    <a:pt x="547" y="1"/>
                  </a:moveTo>
                  <a:cubicBezTo>
                    <a:pt x="543" y="1"/>
                    <a:pt x="540" y="1"/>
                    <a:pt x="536" y="1"/>
                  </a:cubicBezTo>
                  <a:cubicBezTo>
                    <a:pt x="239" y="13"/>
                    <a:pt x="1" y="501"/>
                    <a:pt x="13" y="1120"/>
                  </a:cubicBezTo>
                  <a:cubicBezTo>
                    <a:pt x="24" y="1720"/>
                    <a:pt x="280" y="2204"/>
                    <a:pt x="573" y="2204"/>
                  </a:cubicBezTo>
                  <a:cubicBezTo>
                    <a:pt x="577" y="2204"/>
                    <a:pt x="581" y="2204"/>
                    <a:pt x="584" y="2204"/>
                  </a:cubicBezTo>
                  <a:cubicBezTo>
                    <a:pt x="882" y="2204"/>
                    <a:pt x="1120" y="1704"/>
                    <a:pt x="1108" y="1097"/>
                  </a:cubicBezTo>
                  <a:cubicBezTo>
                    <a:pt x="1096" y="496"/>
                    <a:pt x="840" y="1"/>
                    <a:pt x="54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1" name="Google Shape;1411;p39"/>
            <p:cNvSpPr/>
            <p:nvPr/>
          </p:nvSpPr>
          <p:spPr>
            <a:xfrm>
              <a:off x="3037174" y="1967832"/>
              <a:ext cx="37100" cy="73405"/>
            </a:xfrm>
            <a:custGeom>
              <a:avLst/>
              <a:gdLst/>
              <a:ahLst/>
              <a:cxnLst/>
              <a:rect l="l" t="t" r="r" b="b"/>
              <a:pathLst>
                <a:path w="1120" h="2216" extrusionOk="0">
                  <a:moveTo>
                    <a:pt x="537" y="1"/>
                  </a:moveTo>
                  <a:cubicBezTo>
                    <a:pt x="239" y="13"/>
                    <a:pt x="1" y="513"/>
                    <a:pt x="25" y="1120"/>
                  </a:cubicBezTo>
                  <a:cubicBezTo>
                    <a:pt x="36" y="1727"/>
                    <a:pt x="286" y="2215"/>
                    <a:pt x="584" y="2215"/>
                  </a:cubicBezTo>
                  <a:cubicBezTo>
                    <a:pt x="894" y="2203"/>
                    <a:pt x="1120" y="1703"/>
                    <a:pt x="1108" y="1096"/>
                  </a:cubicBezTo>
                  <a:cubicBezTo>
                    <a:pt x="1096" y="501"/>
                    <a:pt x="846" y="1"/>
                    <a:pt x="53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2" name="Google Shape;1412;p39"/>
            <p:cNvSpPr/>
            <p:nvPr/>
          </p:nvSpPr>
          <p:spPr>
            <a:xfrm>
              <a:off x="2841173" y="2079427"/>
              <a:ext cx="120708" cy="48992"/>
            </a:xfrm>
            <a:custGeom>
              <a:avLst/>
              <a:gdLst/>
              <a:ahLst/>
              <a:cxnLst/>
              <a:rect l="l" t="t" r="r" b="b"/>
              <a:pathLst>
                <a:path w="3644" h="1479" extrusionOk="0">
                  <a:moveTo>
                    <a:pt x="3617" y="1"/>
                  </a:moveTo>
                  <a:cubicBezTo>
                    <a:pt x="3578" y="1"/>
                    <a:pt x="3458" y="223"/>
                    <a:pt x="3191" y="525"/>
                  </a:cubicBezTo>
                  <a:cubicBezTo>
                    <a:pt x="3036" y="704"/>
                    <a:pt x="2858" y="870"/>
                    <a:pt x="2655" y="989"/>
                  </a:cubicBezTo>
                  <a:cubicBezTo>
                    <a:pt x="2417" y="1144"/>
                    <a:pt x="2143" y="1228"/>
                    <a:pt x="1858" y="1251"/>
                  </a:cubicBezTo>
                  <a:cubicBezTo>
                    <a:pt x="1834" y="1252"/>
                    <a:pt x="1810" y="1253"/>
                    <a:pt x="1786" y="1253"/>
                  </a:cubicBezTo>
                  <a:cubicBezTo>
                    <a:pt x="1525" y="1253"/>
                    <a:pt x="1265" y="1193"/>
                    <a:pt x="1036" y="1073"/>
                  </a:cubicBezTo>
                  <a:cubicBezTo>
                    <a:pt x="822" y="978"/>
                    <a:pt x="631" y="835"/>
                    <a:pt x="465" y="668"/>
                  </a:cubicBezTo>
                  <a:cubicBezTo>
                    <a:pt x="192" y="384"/>
                    <a:pt x="82" y="143"/>
                    <a:pt x="41" y="143"/>
                  </a:cubicBezTo>
                  <a:cubicBezTo>
                    <a:pt x="39" y="143"/>
                    <a:pt x="38" y="143"/>
                    <a:pt x="36" y="144"/>
                  </a:cubicBezTo>
                  <a:cubicBezTo>
                    <a:pt x="0" y="156"/>
                    <a:pt x="60" y="418"/>
                    <a:pt x="334" y="775"/>
                  </a:cubicBezTo>
                  <a:cubicBezTo>
                    <a:pt x="500" y="978"/>
                    <a:pt x="703" y="1144"/>
                    <a:pt x="929" y="1263"/>
                  </a:cubicBezTo>
                  <a:cubicBezTo>
                    <a:pt x="1194" y="1407"/>
                    <a:pt x="1490" y="1479"/>
                    <a:pt x="1789" y="1479"/>
                  </a:cubicBezTo>
                  <a:cubicBezTo>
                    <a:pt x="1812" y="1479"/>
                    <a:pt x="1835" y="1478"/>
                    <a:pt x="1858" y="1478"/>
                  </a:cubicBezTo>
                  <a:cubicBezTo>
                    <a:pt x="2191" y="1466"/>
                    <a:pt x="2501" y="1359"/>
                    <a:pt x="2763" y="1168"/>
                  </a:cubicBezTo>
                  <a:cubicBezTo>
                    <a:pt x="2977" y="1025"/>
                    <a:pt x="3167" y="847"/>
                    <a:pt x="3322" y="632"/>
                  </a:cubicBezTo>
                  <a:cubicBezTo>
                    <a:pt x="3572" y="275"/>
                    <a:pt x="3644" y="13"/>
                    <a:pt x="3620" y="1"/>
                  </a:cubicBezTo>
                  <a:cubicBezTo>
                    <a:pt x="3619" y="1"/>
                    <a:pt x="3618" y="1"/>
                    <a:pt x="361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3" name="Google Shape;1413;p39"/>
            <p:cNvSpPr/>
            <p:nvPr/>
          </p:nvSpPr>
          <p:spPr>
            <a:xfrm>
              <a:off x="2644775" y="2060116"/>
              <a:ext cx="143564" cy="122331"/>
            </a:xfrm>
            <a:custGeom>
              <a:avLst/>
              <a:gdLst/>
              <a:ahLst/>
              <a:cxnLst/>
              <a:rect l="l" t="t" r="r" b="b"/>
              <a:pathLst>
                <a:path w="4334" h="3693" extrusionOk="0">
                  <a:moveTo>
                    <a:pt x="2182" y="0"/>
                  </a:moveTo>
                  <a:cubicBezTo>
                    <a:pt x="2165" y="0"/>
                    <a:pt x="2148" y="1"/>
                    <a:pt x="2131" y="1"/>
                  </a:cubicBezTo>
                  <a:cubicBezTo>
                    <a:pt x="941" y="25"/>
                    <a:pt x="0" y="870"/>
                    <a:pt x="24" y="1894"/>
                  </a:cubicBezTo>
                  <a:cubicBezTo>
                    <a:pt x="36" y="2891"/>
                    <a:pt x="984" y="3692"/>
                    <a:pt x="2151" y="3692"/>
                  </a:cubicBezTo>
                  <a:cubicBezTo>
                    <a:pt x="2168" y="3692"/>
                    <a:pt x="2186" y="3692"/>
                    <a:pt x="2203" y="3692"/>
                  </a:cubicBezTo>
                  <a:cubicBezTo>
                    <a:pt x="3393" y="3668"/>
                    <a:pt x="4334" y="2823"/>
                    <a:pt x="4322" y="1799"/>
                  </a:cubicBezTo>
                  <a:cubicBezTo>
                    <a:pt x="4299" y="801"/>
                    <a:pt x="3338" y="0"/>
                    <a:pt x="2182" y="0"/>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4" name="Google Shape;1414;p39"/>
            <p:cNvSpPr/>
            <p:nvPr/>
          </p:nvSpPr>
          <p:spPr>
            <a:xfrm>
              <a:off x="3015080" y="2052232"/>
              <a:ext cx="143994" cy="122728"/>
            </a:xfrm>
            <a:custGeom>
              <a:avLst/>
              <a:gdLst/>
              <a:ahLst/>
              <a:cxnLst/>
              <a:rect l="l" t="t" r="r" b="b"/>
              <a:pathLst>
                <a:path w="4347" h="3705" extrusionOk="0">
                  <a:moveTo>
                    <a:pt x="2183" y="0"/>
                  </a:moveTo>
                  <a:cubicBezTo>
                    <a:pt x="2166" y="0"/>
                    <a:pt x="2149" y="0"/>
                    <a:pt x="2132" y="1"/>
                  </a:cubicBezTo>
                  <a:cubicBezTo>
                    <a:pt x="953" y="25"/>
                    <a:pt x="1" y="870"/>
                    <a:pt x="25" y="1894"/>
                  </a:cubicBezTo>
                  <a:cubicBezTo>
                    <a:pt x="48" y="2903"/>
                    <a:pt x="997" y="3704"/>
                    <a:pt x="2164" y="3704"/>
                  </a:cubicBezTo>
                  <a:cubicBezTo>
                    <a:pt x="2181" y="3704"/>
                    <a:pt x="2198" y="3704"/>
                    <a:pt x="2216" y="3704"/>
                  </a:cubicBezTo>
                  <a:cubicBezTo>
                    <a:pt x="3394" y="3680"/>
                    <a:pt x="4347" y="2823"/>
                    <a:pt x="4323" y="1810"/>
                  </a:cubicBezTo>
                  <a:cubicBezTo>
                    <a:pt x="4299" y="801"/>
                    <a:pt x="3351" y="0"/>
                    <a:pt x="2183" y="0"/>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5" name="Google Shape;1415;p39"/>
            <p:cNvSpPr/>
            <p:nvPr/>
          </p:nvSpPr>
          <p:spPr>
            <a:xfrm>
              <a:off x="2833150" y="1370575"/>
              <a:ext cx="166725" cy="183375"/>
            </a:xfrm>
            <a:custGeom>
              <a:avLst/>
              <a:gdLst/>
              <a:ahLst/>
              <a:cxnLst/>
              <a:rect l="l" t="t" r="r" b="b"/>
              <a:pathLst>
                <a:path w="6669" h="7335" extrusionOk="0">
                  <a:moveTo>
                    <a:pt x="3334" y="0"/>
                  </a:moveTo>
                  <a:lnTo>
                    <a:pt x="1" y="7334"/>
                  </a:lnTo>
                  <a:lnTo>
                    <a:pt x="6668" y="7334"/>
                  </a:lnTo>
                  <a:lnTo>
                    <a:pt x="3334"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6" name="Google Shape;1416;p39"/>
            <p:cNvSpPr/>
            <p:nvPr/>
          </p:nvSpPr>
          <p:spPr>
            <a:xfrm>
              <a:off x="2833150" y="2604650"/>
              <a:ext cx="166725" cy="183375"/>
            </a:xfrm>
            <a:custGeom>
              <a:avLst/>
              <a:gdLst/>
              <a:ahLst/>
              <a:cxnLst/>
              <a:rect l="l" t="t" r="r" b="b"/>
              <a:pathLst>
                <a:path w="6669" h="7335" extrusionOk="0">
                  <a:moveTo>
                    <a:pt x="1" y="0"/>
                  </a:moveTo>
                  <a:lnTo>
                    <a:pt x="3334" y="7335"/>
                  </a:lnTo>
                  <a:lnTo>
                    <a:pt x="6668"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7" name="Google Shape;1417;p39"/>
            <p:cNvSpPr/>
            <p:nvPr/>
          </p:nvSpPr>
          <p:spPr>
            <a:xfrm>
              <a:off x="3412100" y="1995950"/>
              <a:ext cx="183375" cy="166700"/>
            </a:xfrm>
            <a:custGeom>
              <a:avLst/>
              <a:gdLst/>
              <a:ahLst/>
              <a:cxnLst/>
              <a:rect l="l" t="t" r="r" b="b"/>
              <a:pathLst>
                <a:path w="7335" h="6668" extrusionOk="0">
                  <a:moveTo>
                    <a:pt x="0" y="0"/>
                  </a:moveTo>
                  <a:lnTo>
                    <a:pt x="0" y="6668"/>
                  </a:lnTo>
                  <a:lnTo>
                    <a:pt x="7334" y="3334"/>
                  </a:lnTo>
                  <a:lnTo>
                    <a:pt x="0"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8" name="Google Shape;1418;p39"/>
            <p:cNvSpPr/>
            <p:nvPr/>
          </p:nvSpPr>
          <p:spPr>
            <a:xfrm>
              <a:off x="2178000" y="1995950"/>
              <a:ext cx="183400" cy="166700"/>
            </a:xfrm>
            <a:custGeom>
              <a:avLst/>
              <a:gdLst/>
              <a:ahLst/>
              <a:cxnLst/>
              <a:rect l="l" t="t" r="r" b="b"/>
              <a:pathLst>
                <a:path w="7336" h="6668" extrusionOk="0">
                  <a:moveTo>
                    <a:pt x="7335" y="0"/>
                  </a:moveTo>
                  <a:lnTo>
                    <a:pt x="1" y="3334"/>
                  </a:lnTo>
                  <a:lnTo>
                    <a:pt x="7335" y="6668"/>
                  </a:lnTo>
                  <a:lnTo>
                    <a:pt x="7335"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9" name="Google Shape;1419;p39"/>
            <p:cNvSpPr/>
            <p:nvPr/>
          </p:nvSpPr>
          <p:spPr>
            <a:xfrm>
              <a:off x="2420900" y="1556900"/>
              <a:ext cx="188725" cy="188750"/>
            </a:xfrm>
            <a:custGeom>
              <a:avLst/>
              <a:gdLst/>
              <a:ahLst/>
              <a:cxnLst/>
              <a:rect l="l" t="t" r="r" b="b"/>
              <a:pathLst>
                <a:path w="7549" h="7550" extrusionOk="0">
                  <a:moveTo>
                    <a:pt x="0" y="1"/>
                  </a:moveTo>
                  <a:lnTo>
                    <a:pt x="2822" y="7549"/>
                  </a:lnTo>
                  <a:lnTo>
                    <a:pt x="7549" y="2834"/>
                  </a:lnTo>
                  <a:lnTo>
                    <a:pt x="0"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0" name="Google Shape;1420;p39"/>
            <p:cNvSpPr/>
            <p:nvPr/>
          </p:nvSpPr>
          <p:spPr>
            <a:xfrm>
              <a:off x="3234400" y="2370700"/>
              <a:ext cx="188725" cy="188725"/>
            </a:xfrm>
            <a:custGeom>
              <a:avLst/>
              <a:gdLst/>
              <a:ahLst/>
              <a:cxnLst/>
              <a:rect l="l" t="t" r="r" b="b"/>
              <a:pathLst>
                <a:path w="7549" h="7549" extrusionOk="0">
                  <a:moveTo>
                    <a:pt x="4727" y="0"/>
                  </a:moveTo>
                  <a:lnTo>
                    <a:pt x="0" y="4715"/>
                  </a:lnTo>
                  <a:lnTo>
                    <a:pt x="7549" y="7549"/>
                  </a:lnTo>
                  <a:lnTo>
                    <a:pt x="4727"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1" name="Google Shape;1421;p39"/>
            <p:cNvSpPr/>
            <p:nvPr/>
          </p:nvSpPr>
          <p:spPr>
            <a:xfrm>
              <a:off x="3213550" y="1578025"/>
              <a:ext cx="188750" cy="188750"/>
            </a:xfrm>
            <a:custGeom>
              <a:avLst/>
              <a:gdLst/>
              <a:ahLst/>
              <a:cxnLst/>
              <a:rect l="l" t="t" r="r" b="b"/>
              <a:pathLst>
                <a:path w="7550" h="7550" extrusionOk="0">
                  <a:moveTo>
                    <a:pt x="7549" y="1"/>
                  </a:moveTo>
                  <a:lnTo>
                    <a:pt x="1" y="2835"/>
                  </a:lnTo>
                  <a:lnTo>
                    <a:pt x="4716" y="7549"/>
                  </a:lnTo>
                  <a:lnTo>
                    <a:pt x="7549"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2" name="Google Shape;1422;p39"/>
            <p:cNvSpPr/>
            <p:nvPr/>
          </p:nvSpPr>
          <p:spPr>
            <a:xfrm>
              <a:off x="2399775" y="2391825"/>
              <a:ext cx="188725" cy="188750"/>
            </a:xfrm>
            <a:custGeom>
              <a:avLst/>
              <a:gdLst/>
              <a:ahLst/>
              <a:cxnLst/>
              <a:rect l="l" t="t" r="r" b="b"/>
              <a:pathLst>
                <a:path w="7549" h="7550" extrusionOk="0">
                  <a:moveTo>
                    <a:pt x="2834" y="1"/>
                  </a:moveTo>
                  <a:lnTo>
                    <a:pt x="0" y="7549"/>
                  </a:lnTo>
                  <a:lnTo>
                    <a:pt x="0" y="7549"/>
                  </a:lnTo>
                  <a:lnTo>
                    <a:pt x="7549" y="4715"/>
                  </a:lnTo>
                  <a:lnTo>
                    <a:pt x="2834"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93" name="Google Shape;118;p4"/>
          <p:cNvSpPr/>
          <p:nvPr/>
        </p:nvSpPr>
        <p:spPr>
          <a:xfrm rot="19980337">
            <a:off x="9512631" y="5414670"/>
            <a:ext cx="1621216" cy="1519206"/>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Google Shape;118;p4"/>
          <p:cNvSpPr/>
          <p:nvPr/>
        </p:nvSpPr>
        <p:spPr>
          <a:xfrm rot="19980337">
            <a:off x="9657703" y="2222421"/>
            <a:ext cx="1621216" cy="1519206"/>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6" name="Group 95"/>
          <p:cNvGrpSpPr/>
          <p:nvPr/>
        </p:nvGrpSpPr>
        <p:grpSpPr>
          <a:xfrm>
            <a:off x="-693571" y="141735"/>
            <a:ext cx="13579140" cy="2452152"/>
            <a:chOff x="-693571" y="141735"/>
            <a:chExt cx="13579140" cy="2452152"/>
          </a:xfrm>
        </p:grpSpPr>
        <p:sp>
          <p:nvSpPr>
            <p:cNvPr id="17" name="Rectangle 16"/>
            <p:cNvSpPr/>
            <p:nvPr/>
          </p:nvSpPr>
          <p:spPr>
            <a:xfrm>
              <a:off x="-693571" y="258857"/>
              <a:ext cx="13579140" cy="1719865"/>
            </a:xfrm>
            <a:prstGeom prst="rect">
              <a:avLst/>
            </a:prstGeom>
            <a:solidFill>
              <a:srgbClr val="FFFF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p:cNvSpPr txBox="1"/>
            <p:nvPr/>
          </p:nvSpPr>
          <p:spPr>
            <a:xfrm>
              <a:off x="958197" y="528485"/>
              <a:ext cx="10675635" cy="1464231"/>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Từ nào sau đây chỉ hoạt động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phá hoại cây cối.</a:t>
              </a:r>
            </a:p>
          </p:txBody>
        </p:sp>
        <p:pic>
          <p:nvPicPr>
            <p:cNvPr id="95" name="Picture 94">
              <a:hlinkClick r:id="rId5" action="ppaction://hlinksldjump"/>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160556" y="141735"/>
              <a:ext cx="1990020" cy="245215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1000" fill="hold"/>
                                        <p:tgtEl>
                                          <p:spTgt spid="96"/>
                                        </p:tgtEl>
                                        <p:attrNameLst>
                                          <p:attrName>ppt_w</p:attrName>
                                        </p:attrNameLst>
                                      </p:cBhvr>
                                      <p:tavLst>
                                        <p:tav tm="0">
                                          <p:val>
                                            <p:strVal val="#ppt_w+.3"/>
                                          </p:val>
                                        </p:tav>
                                        <p:tav tm="100000">
                                          <p:val>
                                            <p:strVal val="#ppt_w"/>
                                          </p:val>
                                        </p:tav>
                                      </p:tavLst>
                                    </p:anim>
                                    <p:anim calcmode="lin" valueType="num">
                                      <p:cBhvr>
                                        <p:cTn id="8" dur="1000" fill="hold"/>
                                        <p:tgtEl>
                                          <p:spTgt spid="96"/>
                                        </p:tgtEl>
                                        <p:attrNameLst>
                                          <p:attrName>ppt_h</p:attrName>
                                        </p:attrNameLst>
                                      </p:cBhvr>
                                      <p:tavLst>
                                        <p:tav tm="0">
                                          <p:val>
                                            <p:strVal val="#ppt_h"/>
                                          </p:val>
                                        </p:tav>
                                        <p:tav tm="100000">
                                          <p:val>
                                            <p:strVal val="#ppt_h"/>
                                          </p:val>
                                        </p:tav>
                                      </p:tavLst>
                                    </p:anim>
                                    <p:animEffect transition="in" filter="fade">
                                      <p:cBhvr>
                                        <p:cTn id="9" dur="1000"/>
                                        <p:tgtEl>
                                          <p:spTgt spid="96"/>
                                        </p:tgtEl>
                                      </p:cBhvr>
                                    </p:animEffect>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randombar(horizontal)">
                                      <p:cBhvr>
                                        <p:cTn id="13" dur="500"/>
                                        <p:tgtEl>
                                          <p:spTgt spid="34"/>
                                        </p:tgtEl>
                                      </p:cBhvr>
                                    </p:animEffect>
                                  </p:childTnLst>
                                </p:cTn>
                              </p:par>
                              <p:par>
                                <p:cTn id="14" presetID="14" presetClass="entr" presetSubtype="1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randombar(horizontal)">
                                      <p:cBhvr>
                                        <p:cTn id="16" dur="500"/>
                                        <p:tgtEl>
                                          <p:spTgt spid="20"/>
                                        </p:tgtEl>
                                      </p:cBhvr>
                                    </p:animEffect>
                                  </p:childTnLst>
                                </p:cTn>
                              </p:par>
                              <p:par>
                                <p:cTn id="17" presetID="14" presetClass="entr" presetSubtype="1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randombar(horizontal)">
                                      <p:cBhvr>
                                        <p:cTn id="1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4"/>
                    </p:tgtEl>
                  </p:cond>
                </p:stCondLst>
                <p:endSync evt="end" delay="0">
                  <p:rtn val="all"/>
                </p:endSync>
                <p:childTnLst>
                  <p:par>
                    <p:cTn id="21" fill="hold">
                      <p:stCondLst>
                        <p:cond delay="0"/>
                      </p:stCondLst>
                      <p:childTnLst>
                        <p:par>
                          <p:cTn id="22" fill="hold">
                            <p:stCondLst>
                              <p:cond delay="0"/>
                            </p:stCondLst>
                            <p:childTnLst>
                              <p:par>
                                <p:cTn id="23" presetID="50" presetClass="entr" presetSubtype="0" decel="100000" fill="hold" grpId="0" nodeType="click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p:cTn id="25" dur="1000" fill="hold"/>
                                        <p:tgtEl>
                                          <p:spTgt spid="94"/>
                                        </p:tgtEl>
                                        <p:attrNameLst>
                                          <p:attrName>ppt_w</p:attrName>
                                        </p:attrNameLst>
                                      </p:cBhvr>
                                      <p:tavLst>
                                        <p:tav tm="0">
                                          <p:val>
                                            <p:strVal val="#ppt_w+.3"/>
                                          </p:val>
                                        </p:tav>
                                        <p:tav tm="100000">
                                          <p:val>
                                            <p:strVal val="#ppt_w"/>
                                          </p:val>
                                        </p:tav>
                                      </p:tavLst>
                                    </p:anim>
                                    <p:anim calcmode="lin" valueType="num">
                                      <p:cBhvr>
                                        <p:cTn id="26" dur="1000" fill="hold"/>
                                        <p:tgtEl>
                                          <p:spTgt spid="94"/>
                                        </p:tgtEl>
                                        <p:attrNameLst>
                                          <p:attrName>ppt_h</p:attrName>
                                        </p:attrNameLst>
                                      </p:cBhvr>
                                      <p:tavLst>
                                        <p:tav tm="0">
                                          <p:val>
                                            <p:strVal val="#ppt_h"/>
                                          </p:val>
                                        </p:tav>
                                        <p:tav tm="100000">
                                          <p:val>
                                            <p:strVal val="#ppt_h"/>
                                          </p:val>
                                        </p:tav>
                                      </p:tavLst>
                                    </p:anim>
                                    <p:animEffect transition="in" filter="fade">
                                      <p:cBhvr>
                                        <p:cTn id="27" dur="1000"/>
                                        <p:tgtEl>
                                          <p:spTgt spid="94"/>
                                        </p:tgtEl>
                                      </p:cBhvr>
                                    </p:animEffect>
                                  </p:childTnLst>
                                  <p:subTnLst>
                                    <p:audio>
                                      <p:cMediaNode>
                                        <p:cTn display="0" masterRel="sameClick">
                                          <p:stCondLst>
                                            <p:cond evt="begin" delay="0">
                                              <p:tn val="23"/>
                                            </p:cond>
                                          </p:stCondLst>
                                          <p:endCondLst>
                                            <p:cond evt="onStopAudio" delay="0">
                                              <p:tgtEl>
                                                <p:sldTgt/>
                                              </p:tgtEl>
                                            </p:cond>
                                          </p:endCondLst>
                                        </p:cTn>
                                        <p:tgtEl>
                                          <p:sndTgt r:embed="rId3" name="voltage.wav"/>
                                        </p:tgtEl>
                                      </p:cMediaNode>
                                    </p:audio>
                                  </p:subTnLst>
                                </p:cTn>
                              </p:par>
                            </p:childTnLst>
                          </p:cTn>
                        </p:par>
                      </p:childTnLst>
                    </p:cTn>
                  </p:par>
                </p:childTnLst>
              </p:cTn>
              <p:nextCondLst>
                <p:cond evt="onClick" delay="0">
                  <p:tgtEl>
                    <p:spTgt spid="34"/>
                  </p:tgtEl>
                </p:cond>
              </p:nextCondLst>
            </p:seq>
            <p:seq concurrent="1" nextAc="seek">
              <p:cTn id="28" restart="whenNotActive" fill="hold" evtFilter="cancelBubble" nodeType="interactiveSeq">
                <p:stCondLst>
                  <p:cond evt="onClick" delay="0">
                    <p:tgtEl>
                      <p:spTgt spid="20"/>
                    </p:tgtEl>
                  </p:cond>
                </p:stCondLst>
                <p:endSync evt="end" delay="0">
                  <p:rtn val="all"/>
                </p:endSync>
                <p:childTnLst>
                  <p:par>
                    <p:cTn id="29" fill="hold">
                      <p:stCondLst>
                        <p:cond delay="0"/>
                      </p:stCondLst>
                      <p:childTnLst>
                        <p:par>
                          <p:cTn id="30" fill="hold">
                            <p:stCondLst>
                              <p:cond delay="0"/>
                            </p:stCondLst>
                            <p:childTnLst>
                              <p:par>
                                <p:cTn id="31" presetID="50" presetClass="entr" presetSubtype="0" decel="100000" fill="hold" nodeType="click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p:cTn id="33" dur="1000" fill="hold"/>
                                        <p:tgtEl>
                                          <p:spTgt spid="78"/>
                                        </p:tgtEl>
                                        <p:attrNameLst>
                                          <p:attrName>ppt_w</p:attrName>
                                        </p:attrNameLst>
                                      </p:cBhvr>
                                      <p:tavLst>
                                        <p:tav tm="0">
                                          <p:val>
                                            <p:strVal val="#ppt_w+.3"/>
                                          </p:val>
                                        </p:tav>
                                        <p:tav tm="100000">
                                          <p:val>
                                            <p:strVal val="#ppt_w"/>
                                          </p:val>
                                        </p:tav>
                                      </p:tavLst>
                                    </p:anim>
                                    <p:anim calcmode="lin" valueType="num">
                                      <p:cBhvr>
                                        <p:cTn id="34" dur="1000" fill="hold"/>
                                        <p:tgtEl>
                                          <p:spTgt spid="78"/>
                                        </p:tgtEl>
                                        <p:attrNameLst>
                                          <p:attrName>ppt_h</p:attrName>
                                        </p:attrNameLst>
                                      </p:cBhvr>
                                      <p:tavLst>
                                        <p:tav tm="0">
                                          <p:val>
                                            <p:strVal val="#ppt_h"/>
                                          </p:val>
                                        </p:tav>
                                        <p:tav tm="100000">
                                          <p:val>
                                            <p:strVal val="#ppt_h"/>
                                          </p:val>
                                        </p:tav>
                                      </p:tavLst>
                                    </p:anim>
                                    <p:animEffect transition="in" filter="fade">
                                      <p:cBhvr>
                                        <p:cTn id="35" dur="1000"/>
                                        <p:tgtEl>
                                          <p:spTgt spid="78"/>
                                        </p:tgtEl>
                                      </p:cBhvr>
                                    </p:animEffect>
                                  </p:childTnLst>
                                  <p:subTnLst>
                                    <p:audio>
                                      <p:cMediaNode>
                                        <p:cTn display="0" masterRel="sameClick">
                                          <p:stCondLst>
                                            <p:cond evt="begin" delay="0">
                                              <p:tn val="3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20"/>
                  </p:tgtEl>
                </p:cond>
              </p:nextCondLst>
            </p:seq>
            <p:seq concurrent="1" nextAc="seek">
              <p:cTn id="36" restart="whenNotActive" fill="hold" evtFilter="cancelBubble" nodeType="interactiveSeq">
                <p:stCondLst>
                  <p:cond evt="onClick" delay="0">
                    <p:tgtEl>
                      <p:spTgt spid="53"/>
                    </p:tgtEl>
                  </p:cond>
                </p:stCondLst>
                <p:endSync evt="end" delay="0">
                  <p:rtn val="all"/>
                </p:endSync>
                <p:childTnLst>
                  <p:par>
                    <p:cTn id="37" fill="hold">
                      <p:stCondLst>
                        <p:cond delay="0"/>
                      </p:stCondLst>
                      <p:childTnLst>
                        <p:par>
                          <p:cTn id="38" fill="hold">
                            <p:stCondLst>
                              <p:cond delay="0"/>
                            </p:stCondLst>
                            <p:childTnLst>
                              <p:par>
                                <p:cTn id="39" presetID="50" presetClass="entr" presetSubtype="0" decel="100000" fill="hold" grpId="0" nodeType="clickEffect">
                                  <p:stCondLst>
                                    <p:cond delay="0"/>
                                  </p:stCondLst>
                                  <p:childTnLst>
                                    <p:set>
                                      <p:cBhvr>
                                        <p:cTn id="40" dur="1" fill="hold">
                                          <p:stCondLst>
                                            <p:cond delay="0"/>
                                          </p:stCondLst>
                                        </p:cTn>
                                        <p:tgtEl>
                                          <p:spTgt spid="93"/>
                                        </p:tgtEl>
                                        <p:attrNameLst>
                                          <p:attrName>style.visibility</p:attrName>
                                        </p:attrNameLst>
                                      </p:cBhvr>
                                      <p:to>
                                        <p:strVal val="visible"/>
                                      </p:to>
                                    </p:set>
                                    <p:anim calcmode="lin" valueType="num">
                                      <p:cBhvr>
                                        <p:cTn id="41" dur="1000" fill="hold"/>
                                        <p:tgtEl>
                                          <p:spTgt spid="93"/>
                                        </p:tgtEl>
                                        <p:attrNameLst>
                                          <p:attrName>ppt_w</p:attrName>
                                        </p:attrNameLst>
                                      </p:cBhvr>
                                      <p:tavLst>
                                        <p:tav tm="0">
                                          <p:val>
                                            <p:strVal val="#ppt_w+.3"/>
                                          </p:val>
                                        </p:tav>
                                        <p:tav tm="100000">
                                          <p:val>
                                            <p:strVal val="#ppt_w"/>
                                          </p:val>
                                        </p:tav>
                                      </p:tavLst>
                                    </p:anim>
                                    <p:anim calcmode="lin" valueType="num">
                                      <p:cBhvr>
                                        <p:cTn id="42" dur="1000" fill="hold"/>
                                        <p:tgtEl>
                                          <p:spTgt spid="93"/>
                                        </p:tgtEl>
                                        <p:attrNameLst>
                                          <p:attrName>ppt_h</p:attrName>
                                        </p:attrNameLst>
                                      </p:cBhvr>
                                      <p:tavLst>
                                        <p:tav tm="0">
                                          <p:val>
                                            <p:strVal val="#ppt_h"/>
                                          </p:val>
                                        </p:tav>
                                        <p:tav tm="100000">
                                          <p:val>
                                            <p:strVal val="#ppt_h"/>
                                          </p:val>
                                        </p:tav>
                                      </p:tavLst>
                                    </p:anim>
                                    <p:animEffect transition="in" filter="fade">
                                      <p:cBhvr>
                                        <p:cTn id="43" dur="1000"/>
                                        <p:tgtEl>
                                          <p:spTgt spid="93"/>
                                        </p:tgtEl>
                                      </p:cBhvr>
                                    </p:animEffect>
                                  </p:childTnLst>
                                  <p:subTnLst>
                                    <p:audio>
                                      <p:cMediaNode>
                                        <p:cTn display="0" masterRel="sameClick">
                                          <p:stCondLst>
                                            <p:cond evt="begin" delay="0">
                                              <p:tn val="39"/>
                                            </p:cond>
                                          </p:stCondLst>
                                          <p:endCondLst>
                                            <p:cond evt="onStopAudio" delay="0">
                                              <p:tgtEl>
                                                <p:sldTgt/>
                                              </p:tgtEl>
                                            </p:cond>
                                          </p:endCondLst>
                                        </p:cTn>
                                        <p:tgtEl>
                                          <p:sndTgt r:embed="rId3" name="voltage.wav"/>
                                        </p:tgtEl>
                                      </p:cMediaNode>
                                    </p:audio>
                                  </p:subTnLst>
                                </p:cTn>
                              </p:par>
                            </p:childTnLst>
                          </p:cTn>
                        </p:par>
                      </p:childTnLst>
                    </p:cTn>
                  </p:par>
                </p:childTnLst>
              </p:cTn>
              <p:nextCondLst>
                <p:cond evt="onClick" delay="0">
                  <p:tgtEl>
                    <p:spTgt spid="53"/>
                  </p:tgtEl>
                </p:cond>
              </p:nextCondLst>
            </p:seq>
          </p:childTnLst>
        </p:cTn>
      </p:par>
    </p:tnLst>
    <p:bldLst>
      <p:bldP spid="93" grpId="0" animBg="1"/>
      <p:bldP spid="9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3440388" y="3841657"/>
            <a:ext cx="8546543" cy="1487514"/>
            <a:chOff x="2098496" y="3659454"/>
            <a:chExt cx="8546543" cy="1306625"/>
          </a:xfrm>
        </p:grpSpPr>
        <p:sp>
          <p:nvSpPr>
            <p:cNvPr id="22" name="Rectangle: Rounded Corners 21"/>
            <p:cNvSpPr/>
            <p:nvPr/>
          </p:nvSpPr>
          <p:spPr>
            <a:xfrm>
              <a:off x="2228688" y="3801319"/>
              <a:ext cx="8416351" cy="1056924"/>
            </a:xfrm>
            <a:custGeom>
              <a:avLst/>
              <a:gdLst>
                <a:gd name="connsiteX0" fmla="*/ 0 w 8416351"/>
                <a:gd name="connsiteY0" fmla="*/ 200545 h 1203245"/>
                <a:gd name="connsiteX1" fmla="*/ 200545 w 8416351"/>
                <a:gd name="connsiteY1" fmla="*/ 0 h 1203245"/>
                <a:gd name="connsiteX2" fmla="*/ 8215806 w 8416351"/>
                <a:gd name="connsiteY2" fmla="*/ 0 h 1203245"/>
                <a:gd name="connsiteX3" fmla="*/ 8416351 w 8416351"/>
                <a:gd name="connsiteY3" fmla="*/ 200545 h 1203245"/>
                <a:gd name="connsiteX4" fmla="*/ 8416351 w 8416351"/>
                <a:gd name="connsiteY4" fmla="*/ 1002700 h 1203245"/>
                <a:gd name="connsiteX5" fmla="*/ 8215806 w 8416351"/>
                <a:gd name="connsiteY5" fmla="*/ 1203245 h 1203245"/>
                <a:gd name="connsiteX6" fmla="*/ 200545 w 8416351"/>
                <a:gd name="connsiteY6" fmla="*/ 1203245 h 1203245"/>
                <a:gd name="connsiteX7" fmla="*/ 0 w 8416351"/>
                <a:gd name="connsiteY7" fmla="*/ 1002700 h 1203245"/>
                <a:gd name="connsiteX8" fmla="*/ 0 w 8416351"/>
                <a:gd name="connsiteY8" fmla="*/ 200545 h 120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03245" fill="none" extrusionOk="0">
                  <a:moveTo>
                    <a:pt x="0" y="200545"/>
                  </a:moveTo>
                  <a:cubicBezTo>
                    <a:pt x="11317" y="100170"/>
                    <a:pt x="100813" y="15647"/>
                    <a:pt x="200545" y="0"/>
                  </a:cubicBezTo>
                  <a:cubicBezTo>
                    <a:pt x="1310580" y="-168267"/>
                    <a:pt x="6610222" y="-42953"/>
                    <a:pt x="8215806" y="0"/>
                  </a:cubicBezTo>
                  <a:cubicBezTo>
                    <a:pt x="8332673" y="6933"/>
                    <a:pt x="8415557" y="79034"/>
                    <a:pt x="8416351" y="200545"/>
                  </a:cubicBezTo>
                  <a:cubicBezTo>
                    <a:pt x="8482900" y="382253"/>
                    <a:pt x="8398304" y="840802"/>
                    <a:pt x="8416351" y="1002700"/>
                  </a:cubicBezTo>
                  <a:cubicBezTo>
                    <a:pt x="8423245" y="1106976"/>
                    <a:pt x="8329599" y="1209970"/>
                    <a:pt x="8215806" y="1203245"/>
                  </a:cubicBezTo>
                  <a:cubicBezTo>
                    <a:pt x="5784481" y="1271470"/>
                    <a:pt x="2658875" y="1214121"/>
                    <a:pt x="200545" y="1203245"/>
                  </a:cubicBezTo>
                  <a:cubicBezTo>
                    <a:pt x="97788" y="1216048"/>
                    <a:pt x="19273" y="1103536"/>
                    <a:pt x="0" y="1002700"/>
                  </a:cubicBezTo>
                  <a:cubicBezTo>
                    <a:pt x="70116" y="847516"/>
                    <a:pt x="49867" y="537823"/>
                    <a:pt x="0" y="200545"/>
                  </a:cubicBezTo>
                  <a:close/>
                </a:path>
                <a:path w="8416351" h="1203245" stroke="0" extrusionOk="0">
                  <a:moveTo>
                    <a:pt x="0" y="200545"/>
                  </a:moveTo>
                  <a:cubicBezTo>
                    <a:pt x="-355" y="88224"/>
                    <a:pt x="86910" y="6834"/>
                    <a:pt x="200545" y="0"/>
                  </a:cubicBezTo>
                  <a:cubicBezTo>
                    <a:pt x="3235141" y="163917"/>
                    <a:pt x="5079937" y="128764"/>
                    <a:pt x="8215806" y="0"/>
                  </a:cubicBezTo>
                  <a:cubicBezTo>
                    <a:pt x="8336787" y="6823"/>
                    <a:pt x="8421644" y="110003"/>
                    <a:pt x="8416351" y="200545"/>
                  </a:cubicBezTo>
                  <a:cubicBezTo>
                    <a:pt x="8354968" y="361033"/>
                    <a:pt x="8414708" y="769446"/>
                    <a:pt x="8416351" y="1002700"/>
                  </a:cubicBezTo>
                  <a:cubicBezTo>
                    <a:pt x="8408984" y="1127211"/>
                    <a:pt x="8326624" y="1207344"/>
                    <a:pt x="8215806" y="1203245"/>
                  </a:cubicBezTo>
                  <a:cubicBezTo>
                    <a:pt x="4288151" y="1181263"/>
                    <a:pt x="1736999" y="1128357"/>
                    <a:pt x="200545" y="1203245"/>
                  </a:cubicBezTo>
                  <a:cubicBezTo>
                    <a:pt x="102528" y="1198292"/>
                    <a:pt x="-5713" y="1123430"/>
                    <a:pt x="0" y="1002700"/>
                  </a:cubicBezTo>
                  <a:cubicBezTo>
                    <a:pt x="-14894" y="761389"/>
                    <a:pt x="66567" y="550091"/>
                    <a:pt x="0" y="200545"/>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3" name="Google Shape;282;p27"/>
            <p:cNvGrpSpPr/>
            <p:nvPr/>
          </p:nvGrpSpPr>
          <p:grpSpPr>
            <a:xfrm rot="-488383">
              <a:off x="2098496" y="3659454"/>
              <a:ext cx="1094690" cy="1171482"/>
              <a:chOff x="2769810" y="1396779"/>
              <a:chExt cx="508124" cy="605419"/>
            </a:xfrm>
          </p:grpSpPr>
          <p:sp>
            <p:nvSpPr>
              <p:cNvPr id="25" name="Google Shape;283;p27"/>
              <p:cNvSpPr/>
              <p:nvPr/>
            </p:nvSpPr>
            <p:spPr>
              <a:xfrm>
                <a:off x="2769810" y="1396779"/>
                <a:ext cx="508124" cy="605419"/>
              </a:xfrm>
              <a:custGeom>
                <a:avLst/>
                <a:gdLst/>
                <a:ahLst/>
                <a:cxnLst/>
                <a:rect l="l" t="t" r="r" b="b"/>
                <a:pathLst>
                  <a:path w="11526" h="13733" extrusionOk="0">
                    <a:moveTo>
                      <a:pt x="6561" y="3755"/>
                    </a:moveTo>
                    <a:cubicBezTo>
                      <a:pt x="7763" y="3755"/>
                      <a:pt x="8239" y="4243"/>
                      <a:pt x="8239" y="5076"/>
                    </a:cubicBezTo>
                    <a:cubicBezTo>
                      <a:pt x="8239" y="5922"/>
                      <a:pt x="7763" y="6422"/>
                      <a:pt x="6561" y="6422"/>
                    </a:cubicBezTo>
                    <a:lnTo>
                      <a:pt x="4536" y="6422"/>
                    </a:lnTo>
                    <a:lnTo>
                      <a:pt x="4536" y="3755"/>
                    </a:lnTo>
                    <a:close/>
                    <a:moveTo>
                      <a:pt x="6703" y="8636"/>
                    </a:moveTo>
                    <a:cubicBezTo>
                      <a:pt x="7811" y="8636"/>
                      <a:pt x="8525" y="9077"/>
                      <a:pt x="8525" y="10053"/>
                    </a:cubicBezTo>
                    <a:cubicBezTo>
                      <a:pt x="8525" y="11089"/>
                      <a:pt x="7870" y="11518"/>
                      <a:pt x="6703" y="11518"/>
                    </a:cubicBezTo>
                    <a:lnTo>
                      <a:pt x="4536" y="11518"/>
                    </a:lnTo>
                    <a:lnTo>
                      <a:pt x="4536" y="8636"/>
                    </a:lnTo>
                    <a:close/>
                    <a:moveTo>
                      <a:pt x="2279" y="0"/>
                    </a:moveTo>
                    <a:cubicBezTo>
                      <a:pt x="2117" y="0"/>
                      <a:pt x="1951" y="32"/>
                      <a:pt x="1786" y="100"/>
                    </a:cubicBezTo>
                    <a:cubicBezTo>
                      <a:pt x="834" y="492"/>
                      <a:pt x="726" y="1790"/>
                      <a:pt x="1584" y="2350"/>
                    </a:cubicBezTo>
                    <a:cubicBezTo>
                      <a:pt x="1536" y="2528"/>
                      <a:pt x="1500" y="2719"/>
                      <a:pt x="1500" y="2909"/>
                    </a:cubicBezTo>
                    <a:lnTo>
                      <a:pt x="1500" y="10768"/>
                    </a:lnTo>
                    <a:cubicBezTo>
                      <a:pt x="1358" y="10672"/>
                      <a:pt x="1179" y="10625"/>
                      <a:pt x="1012" y="10625"/>
                    </a:cubicBezTo>
                    <a:cubicBezTo>
                      <a:pt x="417" y="10637"/>
                      <a:pt x="0" y="11208"/>
                      <a:pt x="179" y="11768"/>
                    </a:cubicBezTo>
                    <a:cubicBezTo>
                      <a:pt x="295" y="12167"/>
                      <a:pt x="650" y="12409"/>
                      <a:pt x="1024" y="12409"/>
                    </a:cubicBezTo>
                    <a:cubicBezTo>
                      <a:pt x="1185" y="12409"/>
                      <a:pt x="1350" y="12365"/>
                      <a:pt x="1500" y="12268"/>
                    </a:cubicBezTo>
                    <a:lnTo>
                      <a:pt x="1500" y="12363"/>
                    </a:lnTo>
                    <a:cubicBezTo>
                      <a:pt x="1500" y="13256"/>
                      <a:pt x="1989" y="13732"/>
                      <a:pt x="2882" y="13732"/>
                    </a:cubicBezTo>
                    <a:lnTo>
                      <a:pt x="7132" y="13732"/>
                    </a:lnTo>
                    <a:cubicBezTo>
                      <a:pt x="9894" y="13732"/>
                      <a:pt x="11525" y="12303"/>
                      <a:pt x="11525" y="10089"/>
                    </a:cubicBezTo>
                    <a:cubicBezTo>
                      <a:pt x="11514" y="8529"/>
                      <a:pt x="10406" y="7600"/>
                      <a:pt x="8978" y="7339"/>
                    </a:cubicBezTo>
                    <a:lnTo>
                      <a:pt x="8978" y="7291"/>
                    </a:lnTo>
                    <a:cubicBezTo>
                      <a:pt x="10478" y="6827"/>
                      <a:pt x="11133" y="5838"/>
                      <a:pt x="11133" y="4588"/>
                    </a:cubicBezTo>
                    <a:cubicBezTo>
                      <a:pt x="11144" y="3790"/>
                      <a:pt x="10811" y="3017"/>
                      <a:pt x="10216" y="2481"/>
                    </a:cubicBezTo>
                    <a:cubicBezTo>
                      <a:pt x="11192" y="2147"/>
                      <a:pt x="11383" y="838"/>
                      <a:pt x="10537" y="242"/>
                    </a:cubicBezTo>
                    <a:cubicBezTo>
                      <a:pt x="10306" y="80"/>
                      <a:pt x="10051" y="6"/>
                      <a:pt x="9802" y="6"/>
                    </a:cubicBezTo>
                    <a:cubicBezTo>
                      <a:pt x="9141" y="6"/>
                      <a:pt x="8525" y="526"/>
                      <a:pt x="8525" y="1278"/>
                    </a:cubicBezTo>
                    <a:cubicBezTo>
                      <a:pt x="8525" y="1421"/>
                      <a:pt x="8549" y="1552"/>
                      <a:pt x="8597" y="1683"/>
                    </a:cubicBezTo>
                    <a:cubicBezTo>
                      <a:pt x="8144" y="1588"/>
                      <a:pt x="7668" y="1540"/>
                      <a:pt x="7203" y="1540"/>
                    </a:cubicBezTo>
                    <a:lnTo>
                      <a:pt x="3524" y="1540"/>
                    </a:lnTo>
                    <a:cubicBezTo>
                      <a:pt x="3702" y="713"/>
                      <a:pt x="3049" y="0"/>
                      <a:pt x="2279" y="0"/>
                    </a:cubicBezTo>
                    <a:close/>
                  </a:path>
                </a:pathLst>
              </a:custGeom>
              <a:solidFill>
                <a:srgbClr val="DD895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6" name="Google Shape;284;p27"/>
              <p:cNvSpPr/>
              <p:nvPr/>
            </p:nvSpPr>
            <p:spPr>
              <a:xfrm>
                <a:off x="2828046" y="1421599"/>
                <a:ext cx="73534" cy="63438"/>
              </a:xfrm>
              <a:custGeom>
                <a:avLst/>
                <a:gdLst/>
                <a:ahLst/>
                <a:cxnLst/>
                <a:rect l="l" t="t" r="r" b="b"/>
                <a:pathLst>
                  <a:path w="1668" h="1439" extrusionOk="0">
                    <a:moveTo>
                      <a:pt x="953" y="1"/>
                    </a:moveTo>
                    <a:cubicBezTo>
                      <a:pt x="322" y="1"/>
                      <a:pt x="1" y="775"/>
                      <a:pt x="453" y="1227"/>
                    </a:cubicBezTo>
                    <a:cubicBezTo>
                      <a:pt x="599" y="1373"/>
                      <a:pt x="778" y="1439"/>
                      <a:pt x="952" y="1439"/>
                    </a:cubicBezTo>
                    <a:cubicBezTo>
                      <a:pt x="1318" y="1439"/>
                      <a:pt x="1668" y="1151"/>
                      <a:pt x="1668" y="715"/>
                    </a:cubicBezTo>
                    <a:cubicBezTo>
                      <a:pt x="1668" y="322"/>
                      <a:pt x="1346" y="1"/>
                      <a:pt x="953"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7" name="Google Shape;285;p27"/>
              <p:cNvSpPr/>
              <p:nvPr/>
            </p:nvSpPr>
            <p:spPr>
              <a:xfrm>
                <a:off x="3159786" y="1421599"/>
                <a:ext cx="73534" cy="63218"/>
              </a:xfrm>
              <a:custGeom>
                <a:avLst/>
                <a:gdLst/>
                <a:ahLst/>
                <a:cxnLst/>
                <a:rect l="l" t="t" r="r" b="b"/>
                <a:pathLst>
                  <a:path w="1668" h="1434" extrusionOk="0">
                    <a:moveTo>
                      <a:pt x="953" y="1"/>
                    </a:moveTo>
                    <a:cubicBezTo>
                      <a:pt x="310" y="1"/>
                      <a:pt x="1" y="775"/>
                      <a:pt x="441" y="1227"/>
                    </a:cubicBezTo>
                    <a:cubicBezTo>
                      <a:pt x="587" y="1369"/>
                      <a:pt x="766" y="1433"/>
                      <a:pt x="942" y="1433"/>
                    </a:cubicBezTo>
                    <a:cubicBezTo>
                      <a:pt x="1312" y="1433"/>
                      <a:pt x="1667" y="1151"/>
                      <a:pt x="1667" y="715"/>
                    </a:cubicBezTo>
                    <a:cubicBezTo>
                      <a:pt x="1667" y="322"/>
                      <a:pt x="1346" y="1"/>
                      <a:pt x="953"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8" name="Google Shape;286;p27"/>
              <p:cNvSpPr/>
              <p:nvPr/>
            </p:nvSpPr>
            <p:spPr>
              <a:xfrm>
                <a:off x="2860581" y="1494559"/>
                <a:ext cx="392136" cy="477705"/>
              </a:xfrm>
              <a:custGeom>
                <a:avLst/>
                <a:gdLst/>
                <a:ahLst/>
                <a:cxnLst/>
                <a:rect l="l" t="t" r="r" b="b"/>
                <a:pathLst>
                  <a:path w="8895" h="10836" extrusionOk="0">
                    <a:moveTo>
                      <a:pt x="4537" y="1120"/>
                    </a:moveTo>
                    <a:cubicBezTo>
                      <a:pt x="5621" y="1120"/>
                      <a:pt x="6561" y="1644"/>
                      <a:pt x="6502" y="3156"/>
                    </a:cubicBezTo>
                    <a:cubicBezTo>
                      <a:pt x="6478" y="3894"/>
                      <a:pt x="5609" y="4597"/>
                      <a:pt x="4537" y="4597"/>
                    </a:cubicBezTo>
                    <a:lnTo>
                      <a:pt x="2168" y="4597"/>
                    </a:lnTo>
                    <a:lnTo>
                      <a:pt x="2168" y="1120"/>
                    </a:lnTo>
                    <a:close/>
                    <a:moveTo>
                      <a:pt x="4621" y="6109"/>
                    </a:moveTo>
                    <a:cubicBezTo>
                      <a:pt x="5609" y="6109"/>
                      <a:pt x="6680" y="6347"/>
                      <a:pt x="6680" y="7764"/>
                    </a:cubicBezTo>
                    <a:cubicBezTo>
                      <a:pt x="6680" y="9431"/>
                      <a:pt x="5621" y="9633"/>
                      <a:pt x="4597" y="9633"/>
                    </a:cubicBezTo>
                    <a:lnTo>
                      <a:pt x="2168" y="9633"/>
                    </a:lnTo>
                    <a:lnTo>
                      <a:pt x="2192" y="6109"/>
                    </a:lnTo>
                    <a:close/>
                    <a:moveTo>
                      <a:pt x="1215" y="1"/>
                    </a:moveTo>
                    <a:cubicBezTo>
                      <a:pt x="430" y="1"/>
                      <a:pt x="1" y="429"/>
                      <a:pt x="1" y="1227"/>
                    </a:cubicBezTo>
                    <a:lnTo>
                      <a:pt x="1" y="9621"/>
                    </a:lnTo>
                    <a:cubicBezTo>
                      <a:pt x="1" y="10407"/>
                      <a:pt x="430" y="10836"/>
                      <a:pt x="1215" y="10836"/>
                    </a:cubicBezTo>
                    <a:lnTo>
                      <a:pt x="4990" y="10836"/>
                    </a:lnTo>
                    <a:cubicBezTo>
                      <a:pt x="7442" y="10836"/>
                      <a:pt x="8895" y="9562"/>
                      <a:pt x="8895" y="7597"/>
                    </a:cubicBezTo>
                    <a:cubicBezTo>
                      <a:pt x="8895" y="6216"/>
                      <a:pt x="7919" y="5382"/>
                      <a:pt x="6645" y="5156"/>
                    </a:cubicBezTo>
                    <a:lnTo>
                      <a:pt x="6645" y="5109"/>
                    </a:lnTo>
                    <a:cubicBezTo>
                      <a:pt x="7978" y="4692"/>
                      <a:pt x="8550" y="3823"/>
                      <a:pt x="8550" y="2715"/>
                    </a:cubicBezTo>
                    <a:cubicBezTo>
                      <a:pt x="8550" y="1156"/>
                      <a:pt x="7359" y="1"/>
                      <a:pt x="5061" y="1"/>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29" name="Google Shape;287;p27"/>
              <p:cNvSpPr/>
              <p:nvPr/>
            </p:nvSpPr>
            <p:spPr>
              <a:xfrm>
                <a:off x="2929354" y="1508225"/>
                <a:ext cx="42057" cy="35841"/>
              </a:xfrm>
              <a:custGeom>
                <a:avLst/>
                <a:gdLst/>
                <a:ahLst/>
                <a:cxnLst/>
                <a:rect l="l" t="t" r="r" b="b"/>
                <a:pathLst>
                  <a:path w="954" h="813" extrusionOk="0">
                    <a:moveTo>
                      <a:pt x="548" y="0"/>
                    </a:moveTo>
                    <a:cubicBezTo>
                      <a:pt x="191" y="0"/>
                      <a:pt x="1" y="441"/>
                      <a:pt x="263" y="691"/>
                    </a:cubicBezTo>
                    <a:cubicBezTo>
                      <a:pt x="343" y="775"/>
                      <a:pt x="444" y="813"/>
                      <a:pt x="543" y="813"/>
                    </a:cubicBezTo>
                    <a:cubicBezTo>
                      <a:pt x="751" y="813"/>
                      <a:pt x="953" y="647"/>
                      <a:pt x="953" y="405"/>
                    </a:cubicBezTo>
                    <a:cubicBezTo>
                      <a:pt x="953" y="179"/>
                      <a:pt x="775" y="0"/>
                      <a:pt x="54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0" name="Google Shape;288;p27"/>
              <p:cNvSpPr/>
              <p:nvPr/>
            </p:nvSpPr>
            <p:spPr>
              <a:xfrm>
                <a:off x="3105209" y="1508225"/>
                <a:ext cx="42013" cy="35841"/>
              </a:xfrm>
              <a:custGeom>
                <a:avLst/>
                <a:gdLst/>
                <a:ahLst/>
                <a:cxnLst/>
                <a:rect l="l" t="t" r="r" b="b"/>
                <a:pathLst>
                  <a:path w="953" h="813" extrusionOk="0">
                    <a:moveTo>
                      <a:pt x="548" y="0"/>
                    </a:moveTo>
                    <a:cubicBezTo>
                      <a:pt x="191" y="0"/>
                      <a:pt x="0" y="441"/>
                      <a:pt x="262" y="691"/>
                    </a:cubicBezTo>
                    <a:cubicBezTo>
                      <a:pt x="343" y="775"/>
                      <a:pt x="443" y="813"/>
                      <a:pt x="542" y="813"/>
                    </a:cubicBezTo>
                    <a:cubicBezTo>
                      <a:pt x="750" y="813"/>
                      <a:pt x="953" y="647"/>
                      <a:pt x="953" y="405"/>
                    </a:cubicBezTo>
                    <a:cubicBezTo>
                      <a:pt x="953" y="179"/>
                      <a:pt x="774" y="0"/>
                      <a:pt x="54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1" name="Google Shape;289;p27"/>
              <p:cNvSpPr/>
              <p:nvPr/>
            </p:nvSpPr>
            <p:spPr>
              <a:xfrm>
                <a:off x="3021756" y="1509284"/>
                <a:ext cx="43732" cy="31521"/>
              </a:xfrm>
              <a:custGeom>
                <a:avLst/>
                <a:gdLst/>
                <a:ahLst/>
                <a:cxnLst/>
                <a:rect l="l" t="t" r="r" b="b"/>
                <a:pathLst>
                  <a:path w="992" h="715" extrusionOk="0">
                    <a:moveTo>
                      <a:pt x="465" y="0"/>
                    </a:moveTo>
                    <a:cubicBezTo>
                      <a:pt x="429" y="0"/>
                      <a:pt x="405" y="12"/>
                      <a:pt x="393" y="36"/>
                    </a:cubicBezTo>
                    <a:lnTo>
                      <a:pt x="36" y="560"/>
                    </a:lnTo>
                    <a:cubicBezTo>
                      <a:pt x="0" y="607"/>
                      <a:pt x="12" y="667"/>
                      <a:pt x="60" y="703"/>
                    </a:cubicBezTo>
                    <a:cubicBezTo>
                      <a:pt x="72" y="715"/>
                      <a:pt x="95" y="715"/>
                      <a:pt x="107" y="715"/>
                    </a:cubicBezTo>
                    <a:cubicBezTo>
                      <a:pt x="143" y="715"/>
                      <a:pt x="179" y="703"/>
                      <a:pt x="203" y="667"/>
                    </a:cubicBezTo>
                    <a:lnTo>
                      <a:pt x="476" y="262"/>
                    </a:lnTo>
                    <a:lnTo>
                      <a:pt x="786" y="679"/>
                    </a:lnTo>
                    <a:cubicBezTo>
                      <a:pt x="798" y="702"/>
                      <a:pt x="818" y="712"/>
                      <a:pt x="840" y="712"/>
                    </a:cubicBezTo>
                    <a:cubicBezTo>
                      <a:pt x="906" y="712"/>
                      <a:pt x="992" y="623"/>
                      <a:pt x="929" y="560"/>
                    </a:cubicBezTo>
                    <a:lnTo>
                      <a:pt x="548" y="36"/>
                    </a:lnTo>
                    <a:cubicBezTo>
                      <a:pt x="524" y="12"/>
                      <a:pt x="500" y="0"/>
                      <a:pt x="465"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2" name="Google Shape;290;p27"/>
              <p:cNvSpPr/>
              <p:nvPr/>
            </p:nvSpPr>
            <p:spPr>
              <a:xfrm>
                <a:off x="2882139" y="1536572"/>
                <a:ext cx="65643" cy="37825"/>
              </a:xfrm>
              <a:custGeom>
                <a:avLst/>
                <a:gdLst/>
                <a:ahLst/>
                <a:cxnLst/>
                <a:rect l="l" t="t" r="r" b="b"/>
                <a:pathLst>
                  <a:path w="1489" h="858" extrusionOk="0">
                    <a:moveTo>
                      <a:pt x="738" y="0"/>
                    </a:moveTo>
                    <a:cubicBezTo>
                      <a:pt x="334" y="0"/>
                      <a:pt x="0" y="191"/>
                      <a:pt x="0" y="429"/>
                    </a:cubicBezTo>
                    <a:cubicBezTo>
                      <a:pt x="0" y="667"/>
                      <a:pt x="334" y="858"/>
                      <a:pt x="738" y="858"/>
                    </a:cubicBezTo>
                    <a:cubicBezTo>
                      <a:pt x="1155" y="858"/>
                      <a:pt x="1488" y="667"/>
                      <a:pt x="1488" y="429"/>
                    </a:cubicBezTo>
                    <a:cubicBezTo>
                      <a:pt x="1488" y="191"/>
                      <a:pt x="1155" y="0"/>
                      <a:pt x="738"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3" name="Google Shape;291;p27"/>
              <p:cNvSpPr/>
              <p:nvPr/>
            </p:nvSpPr>
            <p:spPr>
              <a:xfrm>
                <a:off x="3136156" y="1536572"/>
                <a:ext cx="65687" cy="37825"/>
              </a:xfrm>
              <a:custGeom>
                <a:avLst/>
                <a:gdLst/>
                <a:ahLst/>
                <a:cxnLst/>
                <a:rect l="l" t="t" r="r" b="b"/>
                <a:pathLst>
                  <a:path w="1490" h="858" extrusionOk="0">
                    <a:moveTo>
                      <a:pt x="751" y="0"/>
                    </a:moveTo>
                    <a:cubicBezTo>
                      <a:pt x="334" y="0"/>
                      <a:pt x="1" y="191"/>
                      <a:pt x="1" y="429"/>
                    </a:cubicBezTo>
                    <a:cubicBezTo>
                      <a:pt x="1" y="667"/>
                      <a:pt x="334" y="858"/>
                      <a:pt x="751" y="858"/>
                    </a:cubicBezTo>
                    <a:cubicBezTo>
                      <a:pt x="1156" y="858"/>
                      <a:pt x="1489" y="667"/>
                      <a:pt x="1489" y="429"/>
                    </a:cubicBezTo>
                    <a:cubicBezTo>
                      <a:pt x="1489" y="191"/>
                      <a:pt x="1156" y="0"/>
                      <a:pt x="751"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34" name="Google Shape;292;p27"/>
              <p:cNvSpPr/>
              <p:nvPr/>
            </p:nvSpPr>
            <p:spPr>
              <a:xfrm>
                <a:off x="2975555" y="1646255"/>
                <a:ext cx="133357" cy="80147"/>
              </a:xfrm>
              <a:custGeom>
                <a:avLst/>
                <a:gdLst/>
                <a:ahLst/>
                <a:cxnLst/>
                <a:rect l="l" t="t" r="r" b="b"/>
                <a:pathLst>
                  <a:path w="3025" h="1818" extrusionOk="0">
                    <a:moveTo>
                      <a:pt x="317" y="1"/>
                    </a:moveTo>
                    <a:cubicBezTo>
                      <a:pt x="221" y="1"/>
                      <a:pt x="143" y="77"/>
                      <a:pt x="84" y="239"/>
                    </a:cubicBezTo>
                    <a:cubicBezTo>
                      <a:pt x="0" y="465"/>
                      <a:pt x="203" y="918"/>
                      <a:pt x="203" y="918"/>
                    </a:cubicBezTo>
                    <a:cubicBezTo>
                      <a:pt x="203" y="918"/>
                      <a:pt x="12" y="1441"/>
                      <a:pt x="84" y="1584"/>
                    </a:cubicBezTo>
                    <a:cubicBezTo>
                      <a:pt x="139" y="1704"/>
                      <a:pt x="231" y="1817"/>
                      <a:pt x="341" y="1817"/>
                    </a:cubicBezTo>
                    <a:cubicBezTo>
                      <a:pt x="373" y="1817"/>
                      <a:pt x="406" y="1808"/>
                      <a:pt x="441" y="1787"/>
                    </a:cubicBezTo>
                    <a:lnTo>
                      <a:pt x="1251" y="1322"/>
                    </a:lnTo>
                    <a:cubicBezTo>
                      <a:pt x="1335" y="1345"/>
                      <a:pt x="1422" y="1357"/>
                      <a:pt x="1509" y="1357"/>
                    </a:cubicBezTo>
                    <a:cubicBezTo>
                      <a:pt x="1606" y="1357"/>
                      <a:pt x="1704" y="1342"/>
                      <a:pt x="1798" y="1310"/>
                    </a:cubicBezTo>
                    <a:lnTo>
                      <a:pt x="2644" y="1787"/>
                    </a:lnTo>
                    <a:cubicBezTo>
                      <a:pt x="2680" y="1806"/>
                      <a:pt x="2718" y="1815"/>
                      <a:pt x="2755" y="1815"/>
                    </a:cubicBezTo>
                    <a:cubicBezTo>
                      <a:pt x="2873" y="1815"/>
                      <a:pt x="2980" y="1721"/>
                      <a:pt x="2989" y="1584"/>
                    </a:cubicBezTo>
                    <a:cubicBezTo>
                      <a:pt x="3025" y="1418"/>
                      <a:pt x="2894" y="918"/>
                      <a:pt x="2894" y="918"/>
                    </a:cubicBezTo>
                    <a:cubicBezTo>
                      <a:pt x="2941" y="691"/>
                      <a:pt x="2977" y="465"/>
                      <a:pt x="2989" y="239"/>
                    </a:cubicBezTo>
                    <a:cubicBezTo>
                      <a:pt x="2989" y="102"/>
                      <a:pt x="2878" y="8"/>
                      <a:pt x="2756" y="8"/>
                    </a:cubicBezTo>
                    <a:cubicBezTo>
                      <a:pt x="2719" y="8"/>
                      <a:pt x="2680" y="17"/>
                      <a:pt x="2644" y="36"/>
                    </a:cubicBezTo>
                    <a:lnTo>
                      <a:pt x="1810" y="525"/>
                    </a:lnTo>
                    <a:cubicBezTo>
                      <a:pt x="1766" y="454"/>
                      <a:pt x="1635" y="418"/>
                      <a:pt x="1508" y="418"/>
                    </a:cubicBezTo>
                    <a:cubicBezTo>
                      <a:pt x="1397" y="418"/>
                      <a:pt x="1288" y="446"/>
                      <a:pt x="1239" y="501"/>
                    </a:cubicBezTo>
                    <a:lnTo>
                      <a:pt x="441" y="36"/>
                    </a:lnTo>
                    <a:cubicBezTo>
                      <a:pt x="397" y="13"/>
                      <a:pt x="356" y="1"/>
                      <a:pt x="317"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24" name="TextBox 23"/>
            <p:cNvSpPr txBox="1"/>
            <p:nvPr/>
          </p:nvSpPr>
          <p:spPr>
            <a:xfrm>
              <a:off x="3398047" y="3859373"/>
              <a:ext cx="5306047" cy="1106706"/>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Em, cùng mẹ tưới nước bắt sâu cho cây.</a:t>
              </a:r>
            </a:p>
          </p:txBody>
        </p:sp>
      </p:grpSp>
      <p:grpSp>
        <p:nvGrpSpPr>
          <p:cNvPr id="35" name="Group 34"/>
          <p:cNvGrpSpPr/>
          <p:nvPr/>
        </p:nvGrpSpPr>
        <p:grpSpPr>
          <a:xfrm>
            <a:off x="196294" y="2197016"/>
            <a:ext cx="8129559" cy="1577851"/>
            <a:chOff x="1861723" y="2134893"/>
            <a:chExt cx="8819884" cy="1330241"/>
          </a:xfrm>
        </p:grpSpPr>
        <p:sp>
          <p:nvSpPr>
            <p:cNvPr id="36" name="Rectangle: Rounded Corners 35"/>
            <p:cNvSpPr/>
            <p:nvPr/>
          </p:nvSpPr>
          <p:spPr>
            <a:xfrm>
              <a:off x="2265256" y="2348686"/>
              <a:ext cx="8416351" cy="1056924"/>
            </a:xfrm>
            <a:custGeom>
              <a:avLst/>
              <a:gdLst>
                <a:gd name="connsiteX0" fmla="*/ 0 w 8416351"/>
                <a:gd name="connsiteY0" fmla="*/ 208948 h 1253660"/>
                <a:gd name="connsiteX1" fmla="*/ 208948 w 8416351"/>
                <a:gd name="connsiteY1" fmla="*/ 0 h 1253660"/>
                <a:gd name="connsiteX2" fmla="*/ 8207403 w 8416351"/>
                <a:gd name="connsiteY2" fmla="*/ 0 h 1253660"/>
                <a:gd name="connsiteX3" fmla="*/ 8416351 w 8416351"/>
                <a:gd name="connsiteY3" fmla="*/ 208948 h 1253660"/>
                <a:gd name="connsiteX4" fmla="*/ 8416351 w 8416351"/>
                <a:gd name="connsiteY4" fmla="*/ 1044712 h 1253660"/>
                <a:gd name="connsiteX5" fmla="*/ 8207403 w 8416351"/>
                <a:gd name="connsiteY5" fmla="*/ 1253660 h 1253660"/>
                <a:gd name="connsiteX6" fmla="*/ 208948 w 8416351"/>
                <a:gd name="connsiteY6" fmla="*/ 1253660 h 1253660"/>
                <a:gd name="connsiteX7" fmla="*/ 0 w 8416351"/>
                <a:gd name="connsiteY7" fmla="*/ 1044712 h 1253660"/>
                <a:gd name="connsiteX8" fmla="*/ 0 w 8416351"/>
                <a:gd name="connsiteY8" fmla="*/ 208948 h 12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53660" fill="none" extrusionOk="0">
                  <a:moveTo>
                    <a:pt x="0" y="208948"/>
                  </a:moveTo>
                  <a:cubicBezTo>
                    <a:pt x="11930" y="104495"/>
                    <a:pt x="95838" y="3248"/>
                    <a:pt x="208948" y="0"/>
                  </a:cubicBezTo>
                  <a:cubicBezTo>
                    <a:pt x="1875741" y="-168267"/>
                    <a:pt x="6462809" y="-42953"/>
                    <a:pt x="8207403" y="0"/>
                  </a:cubicBezTo>
                  <a:cubicBezTo>
                    <a:pt x="8331519" y="9893"/>
                    <a:pt x="8416174" y="91148"/>
                    <a:pt x="8416351" y="208948"/>
                  </a:cubicBezTo>
                  <a:cubicBezTo>
                    <a:pt x="8486237" y="507311"/>
                    <a:pt x="8403140" y="783545"/>
                    <a:pt x="8416351" y="1044712"/>
                  </a:cubicBezTo>
                  <a:cubicBezTo>
                    <a:pt x="8421059" y="1155684"/>
                    <a:pt x="8325511" y="1259664"/>
                    <a:pt x="8207403" y="1253660"/>
                  </a:cubicBezTo>
                  <a:cubicBezTo>
                    <a:pt x="4594137" y="1321885"/>
                    <a:pt x="2497538" y="1264536"/>
                    <a:pt x="208948" y="1253660"/>
                  </a:cubicBezTo>
                  <a:cubicBezTo>
                    <a:pt x="95530" y="1256830"/>
                    <a:pt x="1685" y="1159244"/>
                    <a:pt x="0" y="1044712"/>
                  </a:cubicBezTo>
                  <a:cubicBezTo>
                    <a:pt x="-69408" y="748449"/>
                    <a:pt x="25058" y="544132"/>
                    <a:pt x="0" y="208948"/>
                  </a:cubicBezTo>
                  <a:close/>
                </a:path>
                <a:path w="8416351" h="1253660" stroke="0" extrusionOk="0">
                  <a:moveTo>
                    <a:pt x="0" y="208948"/>
                  </a:moveTo>
                  <a:cubicBezTo>
                    <a:pt x="-2130" y="84165"/>
                    <a:pt x="85251" y="19711"/>
                    <a:pt x="208948" y="0"/>
                  </a:cubicBezTo>
                  <a:cubicBezTo>
                    <a:pt x="2193649" y="163917"/>
                    <a:pt x="6203537" y="128764"/>
                    <a:pt x="8207403" y="0"/>
                  </a:cubicBezTo>
                  <a:cubicBezTo>
                    <a:pt x="8326175" y="2251"/>
                    <a:pt x="8419880" y="107029"/>
                    <a:pt x="8416351" y="208948"/>
                  </a:cubicBezTo>
                  <a:cubicBezTo>
                    <a:pt x="8477311" y="326824"/>
                    <a:pt x="8428267" y="900263"/>
                    <a:pt x="8416351" y="1044712"/>
                  </a:cubicBezTo>
                  <a:cubicBezTo>
                    <a:pt x="8411551" y="1169072"/>
                    <a:pt x="8322952" y="1264021"/>
                    <a:pt x="8207403" y="1253660"/>
                  </a:cubicBezTo>
                  <a:cubicBezTo>
                    <a:pt x="5268663" y="1231678"/>
                    <a:pt x="3087723" y="1178772"/>
                    <a:pt x="208948" y="1253660"/>
                  </a:cubicBezTo>
                  <a:cubicBezTo>
                    <a:pt x="100446" y="1250979"/>
                    <a:pt x="-6548" y="1171542"/>
                    <a:pt x="0" y="1044712"/>
                  </a:cubicBezTo>
                  <a:cubicBezTo>
                    <a:pt x="-68952" y="887445"/>
                    <a:pt x="65287" y="566815"/>
                    <a:pt x="0" y="208948"/>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7" name="Google Shape;438;p31"/>
            <p:cNvGrpSpPr/>
            <p:nvPr/>
          </p:nvGrpSpPr>
          <p:grpSpPr>
            <a:xfrm>
              <a:off x="1861723" y="2134893"/>
              <a:ext cx="1371125" cy="1248645"/>
              <a:chOff x="1702688" y="1359262"/>
              <a:chExt cx="519674" cy="648887"/>
            </a:xfrm>
          </p:grpSpPr>
          <p:sp>
            <p:nvSpPr>
              <p:cNvPr id="39" name="Google Shape;439;p31"/>
              <p:cNvSpPr/>
              <p:nvPr/>
            </p:nvSpPr>
            <p:spPr>
              <a:xfrm>
                <a:off x="1702688" y="1792926"/>
                <a:ext cx="73402" cy="71197"/>
              </a:xfrm>
              <a:custGeom>
                <a:avLst/>
                <a:gdLst/>
                <a:ahLst/>
                <a:cxnLst/>
                <a:rect l="l" t="t" r="r" b="b"/>
                <a:pathLst>
                  <a:path w="1665" h="1615" extrusionOk="0">
                    <a:moveTo>
                      <a:pt x="399" y="0"/>
                    </a:moveTo>
                    <a:cubicBezTo>
                      <a:pt x="389" y="0"/>
                      <a:pt x="379" y="3"/>
                      <a:pt x="370" y="8"/>
                    </a:cubicBezTo>
                    <a:cubicBezTo>
                      <a:pt x="346" y="19"/>
                      <a:pt x="334" y="55"/>
                      <a:pt x="346" y="79"/>
                    </a:cubicBezTo>
                    <a:lnTo>
                      <a:pt x="477" y="317"/>
                    </a:lnTo>
                    <a:cubicBezTo>
                      <a:pt x="429" y="341"/>
                      <a:pt x="394" y="389"/>
                      <a:pt x="370" y="436"/>
                    </a:cubicBezTo>
                    <a:lnTo>
                      <a:pt x="72" y="424"/>
                    </a:lnTo>
                    <a:cubicBezTo>
                      <a:pt x="13" y="424"/>
                      <a:pt x="1" y="508"/>
                      <a:pt x="60" y="519"/>
                    </a:cubicBezTo>
                    <a:lnTo>
                      <a:pt x="346" y="543"/>
                    </a:lnTo>
                    <a:cubicBezTo>
                      <a:pt x="334" y="579"/>
                      <a:pt x="334" y="615"/>
                      <a:pt x="346" y="650"/>
                    </a:cubicBezTo>
                    <a:cubicBezTo>
                      <a:pt x="377" y="785"/>
                      <a:pt x="507" y="884"/>
                      <a:pt x="650" y="884"/>
                    </a:cubicBezTo>
                    <a:cubicBezTo>
                      <a:pt x="672" y="884"/>
                      <a:pt x="693" y="881"/>
                      <a:pt x="715" y="877"/>
                    </a:cubicBezTo>
                    <a:cubicBezTo>
                      <a:pt x="715" y="877"/>
                      <a:pt x="715" y="889"/>
                      <a:pt x="715" y="900"/>
                    </a:cubicBezTo>
                    <a:cubicBezTo>
                      <a:pt x="376" y="1017"/>
                      <a:pt x="499" y="1483"/>
                      <a:pt x="799" y="1483"/>
                    </a:cubicBezTo>
                    <a:cubicBezTo>
                      <a:pt x="836" y="1483"/>
                      <a:pt x="876" y="1476"/>
                      <a:pt x="918" y="1460"/>
                    </a:cubicBezTo>
                    <a:cubicBezTo>
                      <a:pt x="965" y="1448"/>
                      <a:pt x="1025" y="1424"/>
                      <a:pt x="1060" y="1377"/>
                    </a:cubicBezTo>
                    <a:lnTo>
                      <a:pt x="1334" y="1603"/>
                    </a:lnTo>
                    <a:cubicBezTo>
                      <a:pt x="1346" y="1603"/>
                      <a:pt x="1358" y="1615"/>
                      <a:pt x="1370" y="1615"/>
                    </a:cubicBezTo>
                    <a:cubicBezTo>
                      <a:pt x="1382" y="1615"/>
                      <a:pt x="1394" y="1603"/>
                      <a:pt x="1406" y="1591"/>
                    </a:cubicBezTo>
                    <a:cubicBezTo>
                      <a:pt x="1418" y="1579"/>
                      <a:pt x="1418" y="1543"/>
                      <a:pt x="1406" y="1531"/>
                    </a:cubicBezTo>
                    <a:lnTo>
                      <a:pt x="1120" y="1293"/>
                    </a:lnTo>
                    <a:cubicBezTo>
                      <a:pt x="1132" y="1281"/>
                      <a:pt x="1132" y="1258"/>
                      <a:pt x="1144" y="1246"/>
                    </a:cubicBezTo>
                    <a:lnTo>
                      <a:pt x="1525" y="1305"/>
                    </a:lnTo>
                    <a:lnTo>
                      <a:pt x="1537" y="1305"/>
                    </a:lnTo>
                    <a:cubicBezTo>
                      <a:pt x="1561" y="1305"/>
                      <a:pt x="1572" y="1293"/>
                      <a:pt x="1584" y="1270"/>
                    </a:cubicBezTo>
                    <a:cubicBezTo>
                      <a:pt x="1584" y="1246"/>
                      <a:pt x="1572" y="1222"/>
                      <a:pt x="1537" y="1210"/>
                    </a:cubicBezTo>
                    <a:lnTo>
                      <a:pt x="1144" y="1150"/>
                    </a:lnTo>
                    <a:cubicBezTo>
                      <a:pt x="1144" y="1127"/>
                      <a:pt x="1144" y="1115"/>
                      <a:pt x="1144" y="1103"/>
                    </a:cubicBezTo>
                    <a:cubicBezTo>
                      <a:pt x="1144" y="1067"/>
                      <a:pt x="1132" y="1043"/>
                      <a:pt x="1108" y="1020"/>
                    </a:cubicBezTo>
                    <a:cubicBezTo>
                      <a:pt x="1144" y="996"/>
                      <a:pt x="1168" y="960"/>
                      <a:pt x="1180" y="924"/>
                    </a:cubicBezTo>
                    <a:lnTo>
                      <a:pt x="1537" y="1031"/>
                    </a:lnTo>
                    <a:lnTo>
                      <a:pt x="1561" y="1031"/>
                    </a:lnTo>
                    <a:cubicBezTo>
                      <a:pt x="1572" y="1031"/>
                      <a:pt x="1596" y="1020"/>
                      <a:pt x="1596" y="1008"/>
                    </a:cubicBezTo>
                    <a:cubicBezTo>
                      <a:pt x="1608" y="984"/>
                      <a:pt x="1596" y="948"/>
                      <a:pt x="1572" y="948"/>
                    </a:cubicBezTo>
                    <a:lnTo>
                      <a:pt x="1191" y="829"/>
                    </a:lnTo>
                    <a:cubicBezTo>
                      <a:pt x="1191" y="817"/>
                      <a:pt x="1191" y="793"/>
                      <a:pt x="1191" y="781"/>
                    </a:cubicBezTo>
                    <a:lnTo>
                      <a:pt x="1608" y="698"/>
                    </a:lnTo>
                    <a:cubicBezTo>
                      <a:pt x="1664" y="687"/>
                      <a:pt x="1646" y="602"/>
                      <a:pt x="1594" y="602"/>
                    </a:cubicBezTo>
                    <a:cubicBezTo>
                      <a:pt x="1591" y="602"/>
                      <a:pt x="1588" y="602"/>
                      <a:pt x="1584" y="603"/>
                    </a:cubicBezTo>
                    <a:lnTo>
                      <a:pt x="1180" y="698"/>
                    </a:lnTo>
                    <a:cubicBezTo>
                      <a:pt x="1168" y="698"/>
                      <a:pt x="1168" y="698"/>
                      <a:pt x="1156" y="710"/>
                    </a:cubicBezTo>
                    <a:lnTo>
                      <a:pt x="1310" y="484"/>
                    </a:lnTo>
                    <a:cubicBezTo>
                      <a:pt x="1328" y="450"/>
                      <a:pt x="1302" y="422"/>
                      <a:pt x="1273" y="422"/>
                    </a:cubicBezTo>
                    <a:cubicBezTo>
                      <a:pt x="1261" y="422"/>
                      <a:pt x="1249" y="426"/>
                      <a:pt x="1239" y="436"/>
                    </a:cubicBezTo>
                    <a:lnTo>
                      <a:pt x="1096" y="650"/>
                    </a:lnTo>
                    <a:cubicBezTo>
                      <a:pt x="1049" y="615"/>
                      <a:pt x="1001" y="603"/>
                      <a:pt x="941" y="603"/>
                    </a:cubicBezTo>
                    <a:cubicBezTo>
                      <a:pt x="953" y="567"/>
                      <a:pt x="953" y="531"/>
                      <a:pt x="941" y="496"/>
                    </a:cubicBezTo>
                    <a:cubicBezTo>
                      <a:pt x="911" y="352"/>
                      <a:pt x="783" y="262"/>
                      <a:pt x="642" y="262"/>
                    </a:cubicBezTo>
                    <a:cubicBezTo>
                      <a:pt x="619" y="262"/>
                      <a:pt x="596" y="264"/>
                      <a:pt x="572" y="269"/>
                    </a:cubicBezTo>
                    <a:lnTo>
                      <a:pt x="441" y="31"/>
                    </a:lnTo>
                    <a:cubicBezTo>
                      <a:pt x="434" y="9"/>
                      <a:pt x="417" y="0"/>
                      <a:pt x="399"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0" name="Google Shape;440;p31"/>
              <p:cNvSpPr/>
              <p:nvPr/>
            </p:nvSpPr>
            <p:spPr>
              <a:xfrm>
                <a:off x="1749948" y="1801567"/>
                <a:ext cx="13137" cy="12256"/>
              </a:xfrm>
              <a:custGeom>
                <a:avLst/>
                <a:gdLst/>
                <a:ahLst/>
                <a:cxnLst/>
                <a:rect l="l" t="t" r="r" b="b"/>
                <a:pathLst>
                  <a:path w="298" h="278" extrusionOk="0">
                    <a:moveTo>
                      <a:pt x="209" y="0"/>
                    </a:moveTo>
                    <a:cubicBezTo>
                      <a:pt x="195" y="0"/>
                      <a:pt x="177" y="5"/>
                      <a:pt x="155" y="14"/>
                    </a:cubicBezTo>
                    <a:cubicBezTo>
                      <a:pt x="72" y="38"/>
                      <a:pt x="0" y="73"/>
                      <a:pt x="24" y="157"/>
                    </a:cubicBezTo>
                    <a:cubicBezTo>
                      <a:pt x="35" y="232"/>
                      <a:pt x="103" y="278"/>
                      <a:pt x="186" y="278"/>
                    </a:cubicBezTo>
                    <a:cubicBezTo>
                      <a:pt x="195" y="278"/>
                      <a:pt x="205" y="277"/>
                      <a:pt x="215" y="276"/>
                    </a:cubicBezTo>
                    <a:cubicBezTo>
                      <a:pt x="298" y="252"/>
                      <a:pt x="298" y="193"/>
                      <a:pt x="274" y="97"/>
                    </a:cubicBezTo>
                    <a:cubicBezTo>
                      <a:pt x="265" y="36"/>
                      <a:pt x="250" y="0"/>
                      <a:pt x="209"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1" name="Google Shape;441;p31"/>
              <p:cNvSpPr/>
              <p:nvPr/>
            </p:nvSpPr>
            <p:spPr>
              <a:xfrm>
                <a:off x="1734915" y="1706343"/>
                <a:ext cx="70712" cy="74856"/>
              </a:xfrm>
              <a:custGeom>
                <a:avLst/>
                <a:gdLst/>
                <a:ahLst/>
                <a:cxnLst/>
                <a:rect l="l" t="t" r="r" b="b"/>
                <a:pathLst>
                  <a:path w="1604" h="1698" extrusionOk="0">
                    <a:moveTo>
                      <a:pt x="442" y="0"/>
                    </a:moveTo>
                    <a:cubicBezTo>
                      <a:pt x="413" y="0"/>
                      <a:pt x="381" y="28"/>
                      <a:pt x="389" y="67"/>
                    </a:cubicBezTo>
                    <a:lnTo>
                      <a:pt x="496" y="317"/>
                    </a:lnTo>
                    <a:cubicBezTo>
                      <a:pt x="449" y="340"/>
                      <a:pt x="413" y="376"/>
                      <a:pt x="377" y="436"/>
                    </a:cubicBezTo>
                    <a:lnTo>
                      <a:pt x="79" y="388"/>
                    </a:lnTo>
                    <a:cubicBezTo>
                      <a:pt x="75" y="387"/>
                      <a:pt x="71" y="387"/>
                      <a:pt x="67" y="387"/>
                    </a:cubicBezTo>
                    <a:cubicBezTo>
                      <a:pt x="7" y="387"/>
                      <a:pt x="0" y="472"/>
                      <a:pt x="68" y="483"/>
                    </a:cubicBezTo>
                    <a:lnTo>
                      <a:pt x="341" y="531"/>
                    </a:lnTo>
                    <a:cubicBezTo>
                      <a:pt x="329" y="567"/>
                      <a:pt x="329" y="602"/>
                      <a:pt x="341" y="638"/>
                    </a:cubicBezTo>
                    <a:cubicBezTo>
                      <a:pt x="364" y="785"/>
                      <a:pt x="494" y="889"/>
                      <a:pt x="639" y="889"/>
                    </a:cubicBezTo>
                    <a:cubicBezTo>
                      <a:pt x="647" y="889"/>
                      <a:pt x="655" y="889"/>
                      <a:pt x="663" y="888"/>
                    </a:cubicBezTo>
                    <a:cubicBezTo>
                      <a:pt x="663" y="912"/>
                      <a:pt x="663" y="924"/>
                      <a:pt x="663" y="936"/>
                    </a:cubicBezTo>
                    <a:cubicBezTo>
                      <a:pt x="340" y="1092"/>
                      <a:pt x="516" y="1514"/>
                      <a:pt x="787" y="1514"/>
                    </a:cubicBezTo>
                    <a:cubicBezTo>
                      <a:pt x="845" y="1514"/>
                      <a:pt x="909" y="1494"/>
                      <a:pt x="972" y="1448"/>
                    </a:cubicBezTo>
                    <a:lnTo>
                      <a:pt x="1222" y="1686"/>
                    </a:lnTo>
                    <a:cubicBezTo>
                      <a:pt x="1234" y="1698"/>
                      <a:pt x="1246" y="1698"/>
                      <a:pt x="1258" y="1698"/>
                    </a:cubicBezTo>
                    <a:cubicBezTo>
                      <a:pt x="1270" y="1698"/>
                      <a:pt x="1282" y="1698"/>
                      <a:pt x="1294" y="1686"/>
                    </a:cubicBezTo>
                    <a:cubicBezTo>
                      <a:pt x="1306" y="1674"/>
                      <a:pt x="1306" y="1638"/>
                      <a:pt x="1294" y="1614"/>
                    </a:cubicBezTo>
                    <a:lnTo>
                      <a:pt x="1032" y="1364"/>
                    </a:lnTo>
                    <a:cubicBezTo>
                      <a:pt x="1044" y="1352"/>
                      <a:pt x="1044" y="1329"/>
                      <a:pt x="1056" y="1317"/>
                    </a:cubicBezTo>
                    <a:lnTo>
                      <a:pt x="1437" y="1412"/>
                    </a:lnTo>
                    <a:lnTo>
                      <a:pt x="1449" y="1412"/>
                    </a:lnTo>
                    <a:cubicBezTo>
                      <a:pt x="1508" y="1412"/>
                      <a:pt x="1520" y="1329"/>
                      <a:pt x="1461" y="1317"/>
                    </a:cubicBezTo>
                    <a:lnTo>
                      <a:pt x="1068" y="1221"/>
                    </a:lnTo>
                    <a:cubicBezTo>
                      <a:pt x="1068" y="1210"/>
                      <a:pt x="1068" y="1186"/>
                      <a:pt x="1068" y="1174"/>
                    </a:cubicBezTo>
                    <a:cubicBezTo>
                      <a:pt x="1068" y="1138"/>
                      <a:pt x="1056" y="1114"/>
                      <a:pt x="1044" y="1090"/>
                    </a:cubicBezTo>
                    <a:cubicBezTo>
                      <a:pt x="1080" y="1067"/>
                      <a:pt x="1103" y="1031"/>
                      <a:pt x="1115" y="995"/>
                    </a:cubicBezTo>
                    <a:lnTo>
                      <a:pt x="1472" y="1150"/>
                    </a:lnTo>
                    <a:lnTo>
                      <a:pt x="1484" y="1150"/>
                    </a:lnTo>
                    <a:cubicBezTo>
                      <a:pt x="1508" y="1150"/>
                      <a:pt x="1520" y="1138"/>
                      <a:pt x="1532" y="1114"/>
                    </a:cubicBezTo>
                    <a:cubicBezTo>
                      <a:pt x="1544" y="1090"/>
                      <a:pt x="1532" y="1067"/>
                      <a:pt x="1508" y="1055"/>
                    </a:cubicBezTo>
                    <a:lnTo>
                      <a:pt x="1139" y="912"/>
                    </a:lnTo>
                    <a:cubicBezTo>
                      <a:pt x="1139" y="888"/>
                      <a:pt x="1139" y="876"/>
                      <a:pt x="1139" y="864"/>
                    </a:cubicBezTo>
                    <a:lnTo>
                      <a:pt x="1556" y="805"/>
                    </a:lnTo>
                    <a:cubicBezTo>
                      <a:pt x="1592" y="805"/>
                      <a:pt x="1603" y="781"/>
                      <a:pt x="1603" y="757"/>
                    </a:cubicBezTo>
                    <a:cubicBezTo>
                      <a:pt x="1592" y="733"/>
                      <a:pt x="1568" y="721"/>
                      <a:pt x="1544" y="721"/>
                    </a:cubicBezTo>
                    <a:lnTo>
                      <a:pt x="1127" y="781"/>
                    </a:lnTo>
                    <a:cubicBezTo>
                      <a:pt x="1126" y="781"/>
                      <a:pt x="1125" y="781"/>
                      <a:pt x="1125" y="781"/>
                    </a:cubicBezTo>
                    <a:lnTo>
                      <a:pt x="1125" y="781"/>
                    </a:lnTo>
                    <a:lnTo>
                      <a:pt x="1282" y="578"/>
                    </a:lnTo>
                    <a:cubicBezTo>
                      <a:pt x="1306" y="555"/>
                      <a:pt x="1306" y="531"/>
                      <a:pt x="1282" y="519"/>
                    </a:cubicBezTo>
                    <a:cubicBezTo>
                      <a:pt x="1276" y="513"/>
                      <a:pt x="1267" y="510"/>
                      <a:pt x="1258" y="510"/>
                    </a:cubicBezTo>
                    <a:cubicBezTo>
                      <a:pt x="1249" y="510"/>
                      <a:pt x="1240" y="513"/>
                      <a:pt x="1234" y="519"/>
                    </a:cubicBezTo>
                    <a:lnTo>
                      <a:pt x="1068" y="721"/>
                    </a:lnTo>
                    <a:cubicBezTo>
                      <a:pt x="1032" y="698"/>
                      <a:pt x="996" y="674"/>
                      <a:pt x="949" y="662"/>
                    </a:cubicBezTo>
                    <a:cubicBezTo>
                      <a:pt x="960" y="626"/>
                      <a:pt x="960" y="578"/>
                      <a:pt x="949" y="543"/>
                    </a:cubicBezTo>
                    <a:cubicBezTo>
                      <a:pt x="927" y="390"/>
                      <a:pt x="796" y="278"/>
                      <a:pt x="646" y="278"/>
                    </a:cubicBezTo>
                    <a:cubicBezTo>
                      <a:pt x="632" y="278"/>
                      <a:pt x="618" y="279"/>
                      <a:pt x="603" y="281"/>
                    </a:cubicBezTo>
                    <a:lnTo>
                      <a:pt x="484" y="31"/>
                    </a:lnTo>
                    <a:cubicBezTo>
                      <a:pt x="476" y="9"/>
                      <a:pt x="459" y="0"/>
                      <a:pt x="442"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2" name="Google Shape;442;p31"/>
              <p:cNvSpPr/>
              <p:nvPr/>
            </p:nvSpPr>
            <p:spPr>
              <a:xfrm>
                <a:off x="1781424" y="1719613"/>
                <a:ext cx="13181" cy="11815"/>
              </a:xfrm>
              <a:custGeom>
                <a:avLst/>
                <a:gdLst/>
                <a:ahLst/>
                <a:cxnLst/>
                <a:rect l="l" t="t" r="r" b="b"/>
                <a:pathLst>
                  <a:path w="299" h="268" extrusionOk="0">
                    <a:moveTo>
                      <a:pt x="202" y="1"/>
                    </a:moveTo>
                    <a:cubicBezTo>
                      <a:pt x="192" y="1"/>
                      <a:pt x="181" y="2"/>
                      <a:pt x="167" y="4"/>
                    </a:cubicBezTo>
                    <a:cubicBezTo>
                      <a:pt x="84" y="16"/>
                      <a:pt x="1" y="39"/>
                      <a:pt x="13" y="123"/>
                    </a:cubicBezTo>
                    <a:cubicBezTo>
                      <a:pt x="24" y="210"/>
                      <a:pt x="94" y="267"/>
                      <a:pt x="179" y="267"/>
                    </a:cubicBezTo>
                    <a:cubicBezTo>
                      <a:pt x="187" y="267"/>
                      <a:pt x="195" y="267"/>
                      <a:pt x="203" y="266"/>
                    </a:cubicBezTo>
                    <a:cubicBezTo>
                      <a:pt x="275" y="242"/>
                      <a:pt x="298" y="182"/>
                      <a:pt x="275" y="99"/>
                    </a:cubicBezTo>
                    <a:cubicBezTo>
                      <a:pt x="265" y="29"/>
                      <a:pt x="255" y="1"/>
                      <a:pt x="202"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3" name="Google Shape;443;p31"/>
              <p:cNvSpPr/>
              <p:nvPr/>
            </p:nvSpPr>
            <p:spPr>
              <a:xfrm>
                <a:off x="1763085" y="1626109"/>
                <a:ext cx="69302" cy="78471"/>
              </a:xfrm>
              <a:custGeom>
                <a:avLst/>
                <a:gdLst/>
                <a:ahLst/>
                <a:cxnLst/>
                <a:rect l="l" t="t" r="r" b="b"/>
                <a:pathLst>
                  <a:path w="1572" h="1780" extrusionOk="0">
                    <a:moveTo>
                      <a:pt x="453" y="1"/>
                    </a:moveTo>
                    <a:cubicBezTo>
                      <a:pt x="446" y="1"/>
                      <a:pt x="438" y="2"/>
                      <a:pt x="429" y="5"/>
                    </a:cubicBezTo>
                    <a:cubicBezTo>
                      <a:pt x="405" y="17"/>
                      <a:pt x="393" y="41"/>
                      <a:pt x="405" y="77"/>
                    </a:cubicBezTo>
                    <a:lnTo>
                      <a:pt x="488" y="327"/>
                    </a:lnTo>
                    <a:cubicBezTo>
                      <a:pt x="441" y="351"/>
                      <a:pt x="393" y="386"/>
                      <a:pt x="357" y="434"/>
                    </a:cubicBezTo>
                    <a:lnTo>
                      <a:pt x="71" y="363"/>
                    </a:lnTo>
                    <a:cubicBezTo>
                      <a:pt x="65" y="360"/>
                      <a:pt x="59" y="359"/>
                      <a:pt x="53" y="359"/>
                    </a:cubicBezTo>
                    <a:cubicBezTo>
                      <a:pt x="27" y="359"/>
                      <a:pt x="10" y="379"/>
                      <a:pt x="0" y="398"/>
                    </a:cubicBezTo>
                    <a:cubicBezTo>
                      <a:pt x="0" y="434"/>
                      <a:pt x="12" y="458"/>
                      <a:pt x="48" y="470"/>
                    </a:cubicBezTo>
                    <a:lnTo>
                      <a:pt x="310" y="529"/>
                    </a:lnTo>
                    <a:cubicBezTo>
                      <a:pt x="298" y="565"/>
                      <a:pt x="298" y="601"/>
                      <a:pt x="298" y="636"/>
                    </a:cubicBezTo>
                    <a:cubicBezTo>
                      <a:pt x="310" y="791"/>
                      <a:pt x="452" y="922"/>
                      <a:pt x="619" y="922"/>
                    </a:cubicBezTo>
                    <a:cubicBezTo>
                      <a:pt x="619" y="934"/>
                      <a:pt x="619" y="946"/>
                      <a:pt x="619" y="958"/>
                    </a:cubicBezTo>
                    <a:cubicBezTo>
                      <a:pt x="248" y="1025"/>
                      <a:pt x="323" y="1559"/>
                      <a:pt x="663" y="1559"/>
                    </a:cubicBezTo>
                    <a:cubicBezTo>
                      <a:pt x="683" y="1559"/>
                      <a:pt x="704" y="1557"/>
                      <a:pt x="726" y="1553"/>
                    </a:cubicBezTo>
                    <a:cubicBezTo>
                      <a:pt x="786" y="1553"/>
                      <a:pt x="845" y="1529"/>
                      <a:pt x="893" y="1494"/>
                    </a:cubicBezTo>
                    <a:lnTo>
                      <a:pt x="1119" y="1756"/>
                    </a:lnTo>
                    <a:cubicBezTo>
                      <a:pt x="1131" y="1767"/>
                      <a:pt x="1143" y="1779"/>
                      <a:pt x="1155" y="1779"/>
                    </a:cubicBezTo>
                    <a:cubicBezTo>
                      <a:pt x="1167" y="1779"/>
                      <a:pt x="1179" y="1767"/>
                      <a:pt x="1191" y="1767"/>
                    </a:cubicBezTo>
                    <a:cubicBezTo>
                      <a:pt x="1203" y="1744"/>
                      <a:pt x="1203" y="1708"/>
                      <a:pt x="1191" y="1696"/>
                    </a:cubicBezTo>
                    <a:lnTo>
                      <a:pt x="964" y="1434"/>
                    </a:lnTo>
                    <a:cubicBezTo>
                      <a:pt x="964" y="1422"/>
                      <a:pt x="976" y="1398"/>
                      <a:pt x="988" y="1386"/>
                    </a:cubicBezTo>
                    <a:lnTo>
                      <a:pt x="1357" y="1506"/>
                    </a:lnTo>
                    <a:lnTo>
                      <a:pt x="1369" y="1506"/>
                    </a:lnTo>
                    <a:cubicBezTo>
                      <a:pt x="1393" y="1506"/>
                      <a:pt x="1417" y="1494"/>
                      <a:pt x="1417" y="1470"/>
                    </a:cubicBezTo>
                    <a:cubicBezTo>
                      <a:pt x="1429" y="1446"/>
                      <a:pt x="1417" y="1422"/>
                      <a:pt x="1393" y="1410"/>
                    </a:cubicBezTo>
                    <a:lnTo>
                      <a:pt x="1012" y="1291"/>
                    </a:lnTo>
                    <a:lnTo>
                      <a:pt x="1012" y="1244"/>
                    </a:lnTo>
                    <a:cubicBezTo>
                      <a:pt x="1012" y="1208"/>
                      <a:pt x="1000" y="1184"/>
                      <a:pt x="988" y="1148"/>
                    </a:cubicBezTo>
                    <a:cubicBezTo>
                      <a:pt x="1024" y="1136"/>
                      <a:pt x="1048" y="1101"/>
                      <a:pt x="1072" y="1065"/>
                    </a:cubicBezTo>
                    <a:lnTo>
                      <a:pt x="1405" y="1244"/>
                    </a:lnTo>
                    <a:lnTo>
                      <a:pt x="1429" y="1244"/>
                    </a:lnTo>
                    <a:cubicBezTo>
                      <a:pt x="1476" y="1244"/>
                      <a:pt x="1488" y="1172"/>
                      <a:pt x="1453" y="1148"/>
                    </a:cubicBezTo>
                    <a:lnTo>
                      <a:pt x="1107" y="970"/>
                    </a:lnTo>
                    <a:cubicBezTo>
                      <a:pt x="1107" y="958"/>
                      <a:pt x="1107" y="946"/>
                      <a:pt x="1107" y="934"/>
                    </a:cubicBezTo>
                    <a:lnTo>
                      <a:pt x="1524" y="910"/>
                    </a:lnTo>
                    <a:cubicBezTo>
                      <a:pt x="1548" y="910"/>
                      <a:pt x="1572" y="886"/>
                      <a:pt x="1572" y="863"/>
                    </a:cubicBezTo>
                    <a:cubicBezTo>
                      <a:pt x="1562" y="843"/>
                      <a:pt x="1544" y="824"/>
                      <a:pt x="1525" y="824"/>
                    </a:cubicBezTo>
                    <a:cubicBezTo>
                      <a:pt x="1521" y="824"/>
                      <a:pt x="1516" y="825"/>
                      <a:pt x="1512" y="827"/>
                    </a:cubicBezTo>
                    <a:lnTo>
                      <a:pt x="1095" y="851"/>
                    </a:lnTo>
                    <a:lnTo>
                      <a:pt x="1083" y="851"/>
                    </a:lnTo>
                    <a:lnTo>
                      <a:pt x="1274" y="648"/>
                    </a:lnTo>
                    <a:cubicBezTo>
                      <a:pt x="1286" y="624"/>
                      <a:pt x="1286" y="601"/>
                      <a:pt x="1274" y="589"/>
                    </a:cubicBezTo>
                    <a:cubicBezTo>
                      <a:pt x="1262" y="583"/>
                      <a:pt x="1250" y="580"/>
                      <a:pt x="1240" y="580"/>
                    </a:cubicBezTo>
                    <a:cubicBezTo>
                      <a:pt x="1229" y="580"/>
                      <a:pt x="1220" y="583"/>
                      <a:pt x="1214" y="589"/>
                    </a:cubicBezTo>
                    <a:lnTo>
                      <a:pt x="1036" y="779"/>
                    </a:lnTo>
                    <a:cubicBezTo>
                      <a:pt x="1000" y="744"/>
                      <a:pt x="953" y="720"/>
                      <a:pt x="905" y="708"/>
                    </a:cubicBezTo>
                    <a:cubicBezTo>
                      <a:pt x="917" y="672"/>
                      <a:pt x="917" y="624"/>
                      <a:pt x="917" y="589"/>
                    </a:cubicBezTo>
                    <a:cubicBezTo>
                      <a:pt x="905" y="429"/>
                      <a:pt x="774" y="302"/>
                      <a:pt x="616" y="302"/>
                    </a:cubicBezTo>
                    <a:cubicBezTo>
                      <a:pt x="609" y="302"/>
                      <a:pt x="602" y="302"/>
                      <a:pt x="595" y="303"/>
                    </a:cubicBezTo>
                    <a:lnTo>
                      <a:pt x="500" y="41"/>
                    </a:lnTo>
                    <a:cubicBezTo>
                      <a:pt x="491" y="14"/>
                      <a:pt x="476" y="1"/>
                      <a:pt x="453"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4" name="Google Shape;444;p31"/>
              <p:cNvSpPr/>
              <p:nvPr/>
            </p:nvSpPr>
            <p:spPr>
              <a:xfrm>
                <a:off x="1809771" y="1642508"/>
                <a:ext cx="12123" cy="11683"/>
              </a:xfrm>
              <a:custGeom>
                <a:avLst/>
                <a:gdLst/>
                <a:ahLst/>
                <a:cxnLst/>
                <a:rect l="l" t="t" r="r" b="b"/>
                <a:pathLst>
                  <a:path w="275" h="265" extrusionOk="0">
                    <a:moveTo>
                      <a:pt x="184" y="0"/>
                    </a:moveTo>
                    <a:cubicBezTo>
                      <a:pt x="175" y="0"/>
                      <a:pt x="166" y="1"/>
                      <a:pt x="155" y="2"/>
                    </a:cubicBezTo>
                    <a:cubicBezTo>
                      <a:pt x="72" y="2"/>
                      <a:pt x="1" y="26"/>
                      <a:pt x="13" y="110"/>
                    </a:cubicBezTo>
                    <a:cubicBezTo>
                      <a:pt x="13" y="205"/>
                      <a:pt x="84" y="264"/>
                      <a:pt x="179" y="264"/>
                    </a:cubicBezTo>
                    <a:cubicBezTo>
                      <a:pt x="263" y="252"/>
                      <a:pt x="275" y="193"/>
                      <a:pt x="275" y="110"/>
                    </a:cubicBezTo>
                    <a:cubicBezTo>
                      <a:pt x="264" y="37"/>
                      <a:pt x="245" y="0"/>
                      <a:pt x="184"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5" name="Google Shape;445;p31"/>
              <p:cNvSpPr/>
              <p:nvPr/>
            </p:nvSpPr>
            <p:spPr>
              <a:xfrm>
                <a:off x="1861218" y="1435706"/>
                <a:ext cx="33637" cy="32711"/>
              </a:xfrm>
              <a:custGeom>
                <a:avLst/>
                <a:gdLst/>
                <a:ahLst/>
                <a:cxnLst/>
                <a:rect l="l" t="t" r="r" b="b"/>
                <a:pathLst>
                  <a:path w="763" h="742" extrusionOk="0">
                    <a:moveTo>
                      <a:pt x="414" y="0"/>
                    </a:moveTo>
                    <a:cubicBezTo>
                      <a:pt x="205" y="0"/>
                      <a:pt x="23" y="53"/>
                      <a:pt x="12" y="276"/>
                    </a:cubicBezTo>
                    <a:cubicBezTo>
                      <a:pt x="0" y="514"/>
                      <a:pt x="191" y="717"/>
                      <a:pt x="429" y="741"/>
                    </a:cubicBezTo>
                    <a:cubicBezTo>
                      <a:pt x="437" y="741"/>
                      <a:pt x="445" y="741"/>
                      <a:pt x="452" y="741"/>
                    </a:cubicBezTo>
                    <a:cubicBezTo>
                      <a:pt x="683" y="741"/>
                      <a:pt x="739" y="566"/>
                      <a:pt x="751" y="336"/>
                    </a:cubicBezTo>
                    <a:cubicBezTo>
                      <a:pt x="762" y="86"/>
                      <a:pt x="727" y="14"/>
                      <a:pt x="489" y="2"/>
                    </a:cubicBezTo>
                    <a:cubicBezTo>
                      <a:pt x="464" y="1"/>
                      <a:pt x="439" y="0"/>
                      <a:pt x="414"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6" name="Google Shape;446;p31"/>
              <p:cNvSpPr/>
              <p:nvPr/>
            </p:nvSpPr>
            <p:spPr>
              <a:xfrm>
                <a:off x="1751006" y="1359262"/>
                <a:ext cx="136796" cy="216810"/>
              </a:xfrm>
              <a:custGeom>
                <a:avLst/>
                <a:gdLst/>
                <a:ahLst/>
                <a:cxnLst/>
                <a:rect l="l" t="t" r="r" b="b"/>
                <a:pathLst>
                  <a:path w="3103" h="4918" extrusionOk="0">
                    <a:moveTo>
                      <a:pt x="1074" y="1"/>
                    </a:moveTo>
                    <a:cubicBezTo>
                      <a:pt x="1036" y="1"/>
                      <a:pt x="1006" y="23"/>
                      <a:pt x="988" y="58"/>
                    </a:cubicBezTo>
                    <a:cubicBezTo>
                      <a:pt x="881" y="296"/>
                      <a:pt x="869" y="558"/>
                      <a:pt x="941" y="808"/>
                    </a:cubicBezTo>
                    <a:cubicBezTo>
                      <a:pt x="822" y="867"/>
                      <a:pt x="715" y="939"/>
                      <a:pt x="631" y="1034"/>
                    </a:cubicBezTo>
                    <a:cubicBezTo>
                      <a:pt x="417" y="867"/>
                      <a:pt x="226" y="617"/>
                      <a:pt x="357" y="343"/>
                    </a:cubicBezTo>
                    <a:cubicBezTo>
                      <a:pt x="381" y="274"/>
                      <a:pt x="323" y="219"/>
                      <a:pt x="264" y="219"/>
                    </a:cubicBezTo>
                    <a:cubicBezTo>
                      <a:pt x="232" y="219"/>
                      <a:pt x="200" y="235"/>
                      <a:pt x="179" y="272"/>
                    </a:cubicBezTo>
                    <a:cubicBezTo>
                      <a:pt x="0" y="641"/>
                      <a:pt x="250" y="974"/>
                      <a:pt x="512" y="1189"/>
                    </a:cubicBezTo>
                    <a:cubicBezTo>
                      <a:pt x="119" y="1832"/>
                      <a:pt x="560" y="2665"/>
                      <a:pt x="1310" y="2701"/>
                    </a:cubicBezTo>
                    <a:lnTo>
                      <a:pt x="1334" y="2701"/>
                    </a:lnTo>
                    <a:cubicBezTo>
                      <a:pt x="1334" y="2748"/>
                      <a:pt x="1334" y="2796"/>
                      <a:pt x="1346" y="2844"/>
                    </a:cubicBezTo>
                    <a:cubicBezTo>
                      <a:pt x="1298" y="2867"/>
                      <a:pt x="1250" y="2903"/>
                      <a:pt x="1215" y="2927"/>
                    </a:cubicBezTo>
                    <a:cubicBezTo>
                      <a:pt x="834" y="3165"/>
                      <a:pt x="715" y="3677"/>
                      <a:pt x="953" y="4058"/>
                    </a:cubicBezTo>
                    <a:cubicBezTo>
                      <a:pt x="1110" y="4268"/>
                      <a:pt x="1352" y="4379"/>
                      <a:pt x="1596" y="4379"/>
                    </a:cubicBezTo>
                    <a:cubicBezTo>
                      <a:pt x="1740" y="4379"/>
                      <a:pt x="1884" y="4340"/>
                      <a:pt x="2012" y="4260"/>
                    </a:cubicBezTo>
                    <a:cubicBezTo>
                      <a:pt x="2239" y="4368"/>
                      <a:pt x="2370" y="4594"/>
                      <a:pt x="2358" y="4832"/>
                    </a:cubicBezTo>
                    <a:cubicBezTo>
                      <a:pt x="2358" y="4875"/>
                      <a:pt x="2396" y="4917"/>
                      <a:pt x="2438" y="4917"/>
                    </a:cubicBezTo>
                    <a:cubicBezTo>
                      <a:pt x="2443" y="4917"/>
                      <a:pt x="2448" y="4917"/>
                      <a:pt x="2453" y="4915"/>
                    </a:cubicBezTo>
                    <a:cubicBezTo>
                      <a:pt x="2500" y="4915"/>
                      <a:pt x="2548" y="4880"/>
                      <a:pt x="2548" y="4820"/>
                    </a:cubicBezTo>
                    <a:cubicBezTo>
                      <a:pt x="2560" y="4546"/>
                      <a:pt x="2417" y="4296"/>
                      <a:pt x="2191" y="4141"/>
                    </a:cubicBezTo>
                    <a:cubicBezTo>
                      <a:pt x="2310" y="4034"/>
                      <a:pt x="2405" y="3891"/>
                      <a:pt x="2441" y="3737"/>
                    </a:cubicBezTo>
                    <a:cubicBezTo>
                      <a:pt x="2512" y="3760"/>
                      <a:pt x="2572" y="3808"/>
                      <a:pt x="2631" y="3856"/>
                    </a:cubicBezTo>
                    <a:cubicBezTo>
                      <a:pt x="2727" y="3951"/>
                      <a:pt x="2774" y="4082"/>
                      <a:pt x="2774" y="4213"/>
                    </a:cubicBezTo>
                    <a:cubicBezTo>
                      <a:pt x="2774" y="4260"/>
                      <a:pt x="2822" y="4308"/>
                      <a:pt x="2870" y="4308"/>
                    </a:cubicBezTo>
                    <a:cubicBezTo>
                      <a:pt x="2917" y="4308"/>
                      <a:pt x="2965" y="4272"/>
                      <a:pt x="2965" y="4213"/>
                    </a:cubicBezTo>
                    <a:cubicBezTo>
                      <a:pt x="2965" y="4034"/>
                      <a:pt x="2893" y="3856"/>
                      <a:pt x="2774" y="3725"/>
                    </a:cubicBezTo>
                    <a:cubicBezTo>
                      <a:pt x="2691" y="3641"/>
                      <a:pt x="2596" y="3582"/>
                      <a:pt x="2477" y="3546"/>
                    </a:cubicBezTo>
                    <a:cubicBezTo>
                      <a:pt x="2489" y="3391"/>
                      <a:pt x="2441" y="3237"/>
                      <a:pt x="2358" y="3094"/>
                    </a:cubicBezTo>
                    <a:cubicBezTo>
                      <a:pt x="2381" y="3058"/>
                      <a:pt x="2417" y="3022"/>
                      <a:pt x="2441" y="2975"/>
                    </a:cubicBezTo>
                    <a:cubicBezTo>
                      <a:pt x="2798" y="2963"/>
                      <a:pt x="3024" y="2820"/>
                      <a:pt x="3096" y="2522"/>
                    </a:cubicBezTo>
                    <a:cubicBezTo>
                      <a:pt x="3103" y="2457"/>
                      <a:pt x="3049" y="2414"/>
                      <a:pt x="2995" y="2414"/>
                    </a:cubicBezTo>
                    <a:cubicBezTo>
                      <a:pt x="2959" y="2414"/>
                      <a:pt x="2924" y="2432"/>
                      <a:pt x="2905" y="2475"/>
                    </a:cubicBezTo>
                    <a:cubicBezTo>
                      <a:pt x="2893" y="2558"/>
                      <a:pt x="2834" y="2748"/>
                      <a:pt x="2500" y="2772"/>
                    </a:cubicBezTo>
                    <a:cubicBezTo>
                      <a:pt x="2500" y="2772"/>
                      <a:pt x="2500" y="2760"/>
                      <a:pt x="2500" y="2748"/>
                    </a:cubicBezTo>
                    <a:cubicBezTo>
                      <a:pt x="2500" y="2665"/>
                      <a:pt x="2489" y="2582"/>
                      <a:pt x="2453" y="2498"/>
                    </a:cubicBezTo>
                    <a:lnTo>
                      <a:pt x="2751" y="2415"/>
                    </a:lnTo>
                    <a:cubicBezTo>
                      <a:pt x="2878" y="2383"/>
                      <a:pt x="2844" y="2217"/>
                      <a:pt x="2741" y="2217"/>
                    </a:cubicBezTo>
                    <a:cubicBezTo>
                      <a:pt x="2729" y="2217"/>
                      <a:pt x="2717" y="2220"/>
                      <a:pt x="2703" y="2225"/>
                    </a:cubicBezTo>
                    <a:lnTo>
                      <a:pt x="2346" y="2332"/>
                    </a:lnTo>
                    <a:cubicBezTo>
                      <a:pt x="2310" y="2284"/>
                      <a:pt x="2274" y="2248"/>
                      <a:pt x="2215" y="2225"/>
                    </a:cubicBezTo>
                    <a:cubicBezTo>
                      <a:pt x="2608" y="1582"/>
                      <a:pt x="2167" y="760"/>
                      <a:pt x="1417" y="724"/>
                    </a:cubicBezTo>
                    <a:cubicBezTo>
                      <a:pt x="1391" y="721"/>
                      <a:pt x="1365" y="720"/>
                      <a:pt x="1338" y="720"/>
                    </a:cubicBezTo>
                    <a:cubicBezTo>
                      <a:pt x="1265" y="720"/>
                      <a:pt x="1189" y="731"/>
                      <a:pt x="1119" y="748"/>
                    </a:cubicBezTo>
                    <a:cubicBezTo>
                      <a:pt x="1060" y="546"/>
                      <a:pt x="1072" y="331"/>
                      <a:pt x="1167" y="141"/>
                    </a:cubicBezTo>
                    <a:cubicBezTo>
                      <a:pt x="1191" y="93"/>
                      <a:pt x="1167" y="34"/>
                      <a:pt x="1119" y="10"/>
                    </a:cubicBezTo>
                    <a:cubicBezTo>
                      <a:pt x="1103" y="4"/>
                      <a:pt x="1088" y="1"/>
                      <a:pt x="1074"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7" name="Google Shape;447;p31"/>
              <p:cNvSpPr/>
              <p:nvPr/>
            </p:nvSpPr>
            <p:spPr>
              <a:xfrm>
                <a:off x="1787199" y="1434736"/>
                <a:ext cx="16840" cy="14019"/>
              </a:xfrm>
              <a:custGeom>
                <a:avLst/>
                <a:gdLst/>
                <a:ahLst/>
                <a:cxnLst/>
                <a:rect l="l" t="t" r="r" b="b"/>
                <a:pathLst>
                  <a:path w="382" h="318" extrusionOk="0">
                    <a:moveTo>
                      <a:pt x="227" y="1"/>
                    </a:moveTo>
                    <a:cubicBezTo>
                      <a:pt x="72" y="1"/>
                      <a:pt x="1" y="167"/>
                      <a:pt x="108" y="274"/>
                    </a:cubicBezTo>
                    <a:cubicBezTo>
                      <a:pt x="138" y="304"/>
                      <a:pt x="176" y="318"/>
                      <a:pt x="214" y="318"/>
                    </a:cubicBezTo>
                    <a:cubicBezTo>
                      <a:pt x="298" y="318"/>
                      <a:pt x="382" y="253"/>
                      <a:pt x="382" y="155"/>
                    </a:cubicBezTo>
                    <a:cubicBezTo>
                      <a:pt x="382" y="72"/>
                      <a:pt x="310" y="1"/>
                      <a:pt x="22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8" name="Google Shape;448;p31"/>
              <p:cNvSpPr/>
              <p:nvPr/>
            </p:nvSpPr>
            <p:spPr>
              <a:xfrm>
                <a:off x="1824495" y="1411106"/>
                <a:ext cx="16840" cy="14416"/>
              </a:xfrm>
              <a:custGeom>
                <a:avLst/>
                <a:gdLst/>
                <a:ahLst/>
                <a:cxnLst/>
                <a:rect l="l" t="t" r="r" b="b"/>
                <a:pathLst>
                  <a:path w="382" h="327" extrusionOk="0">
                    <a:moveTo>
                      <a:pt x="214" y="1"/>
                    </a:moveTo>
                    <a:cubicBezTo>
                      <a:pt x="71" y="1"/>
                      <a:pt x="0" y="179"/>
                      <a:pt x="107" y="275"/>
                    </a:cubicBezTo>
                    <a:cubicBezTo>
                      <a:pt x="139" y="310"/>
                      <a:pt x="180" y="326"/>
                      <a:pt x="221" y="326"/>
                    </a:cubicBezTo>
                    <a:cubicBezTo>
                      <a:pt x="302" y="326"/>
                      <a:pt x="381" y="263"/>
                      <a:pt x="381" y="167"/>
                    </a:cubicBezTo>
                    <a:cubicBezTo>
                      <a:pt x="381" y="72"/>
                      <a:pt x="310" y="1"/>
                      <a:pt x="214"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49" name="Google Shape;449;p31"/>
              <p:cNvSpPr/>
              <p:nvPr/>
            </p:nvSpPr>
            <p:spPr>
              <a:xfrm>
                <a:off x="1809374" y="1423582"/>
                <a:ext cx="15650" cy="13314"/>
              </a:xfrm>
              <a:custGeom>
                <a:avLst/>
                <a:gdLst/>
                <a:ahLst/>
                <a:cxnLst/>
                <a:rect l="l" t="t" r="r" b="b"/>
                <a:pathLst>
                  <a:path w="355" h="302" extrusionOk="0">
                    <a:moveTo>
                      <a:pt x="268" y="1"/>
                    </a:moveTo>
                    <a:cubicBezTo>
                      <a:pt x="244" y="1"/>
                      <a:pt x="219" y="26"/>
                      <a:pt x="236" y="51"/>
                    </a:cubicBezTo>
                    <a:cubicBezTo>
                      <a:pt x="284" y="99"/>
                      <a:pt x="272" y="170"/>
                      <a:pt x="224" y="218"/>
                    </a:cubicBezTo>
                    <a:cubicBezTo>
                      <a:pt x="209" y="229"/>
                      <a:pt x="191" y="235"/>
                      <a:pt x="173" y="235"/>
                    </a:cubicBezTo>
                    <a:cubicBezTo>
                      <a:pt x="134" y="235"/>
                      <a:pt x="93" y="211"/>
                      <a:pt x="69" y="170"/>
                    </a:cubicBezTo>
                    <a:cubicBezTo>
                      <a:pt x="64" y="165"/>
                      <a:pt x="57" y="162"/>
                      <a:pt x="50" y="162"/>
                    </a:cubicBezTo>
                    <a:cubicBezTo>
                      <a:pt x="27" y="162"/>
                      <a:pt x="0" y="190"/>
                      <a:pt x="10" y="218"/>
                    </a:cubicBezTo>
                    <a:cubicBezTo>
                      <a:pt x="45" y="265"/>
                      <a:pt x="105" y="301"/>
                      <a:pt x="176" y="301"/>
                    </a:cubicBezTo>
                    <a:cubicBezTo>
                      <a:pt x="212" y="301"/>
                      <a:pt x="236" y="289"/>
                      <a:pt x="272" y="277"/>
                    </a:cubicBezTo>
                    <a:cubicBezTo>
                      <a:pt x="343" y="206"/>
                      <a:pt x="355" y="99"/>
                      <a:pt x="295" y="15"/>
                    </a:cubicBezTo>
                    <a:cubicBezTo>
                      <a:pt x="288" y="5"/>
                      <a:pt x="278" y="1"/>
                      <a:pt x="26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0" name="Google Shape;450;p31"/>
              <p:cNvSpPr/>
              <p:nvPr/>
            </p:nvSpPr>
            <p:spPr>
              <a:xfrm>
                <a:off x="1789844" y="1449945"/>
                <a:ext cx="14195" cy="10536"/>
              </a:xfrm>
              <a:custGeom>
                <a:avLst/>
                <a:gdLst/>
                <a:ahLst/>
                <a:cxnLst/>
                <a:rect l="l" t="t" r="r" b="b"/>
                <a:pathLst>
                  <a:path w="322" h="239" extrusionOk="0">
                    <a:moveTo>
                      <a:pt x="216" y="1"/>
                    </a:moveTo>
                    <a:cubicBezTo>
                      <a:pt x="182" y="1"/>
                      <a:pt x="143" y="13"/>
                      <a:pt x="107" y="37"/>
                    </a:cubicBezTo>
                    <a:cubicBezTo>
                      <a:pt x="36" y="84"/>
                      <a:pt x="0" y="156"/>
                      <a:pt x="36" y="203"/>
                    </a:cubicBezTo>
                    <a:cubicBezTo>
                      <a:pt x="54" y="227"/>
                      <a:pt x="84" y="239"/>
                      <a:pt x="118" y="239"/>
                    </a:cubicBezTo>
                    <a:cubicBezTo>
                      <a:pt x="152" y="239"/>
                      <a:pt x="191" y="227"/>
                      <a:pt x="226" y="203"/>
                    </a:cubicBezTo>
                    <a:cubicBezTo>
                      <a:pt x="298" y="156"/>
                      <a:pt x="322" y="84"/>
                      <a:pt x="298" y="37"/>
                    </a:cubicBezTo>
                    <a:cubicBezTo>
                      <a:pt x="280" y="13"/>
                      <a:pt x="250" y="1"/>
                      <a:pt x="216" y="1"/>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1" name="Google Shape;451;p31"/>
              <p:cNvSpPr/>
              <p:nvPr/>
            </p:nvSpPr>
            <p:spPr>
              <a:xfrm>
                <a:off x="1839705" y="1417807"/>
                <a:ext cx="16840" cy="12785"/>
              </a:xfrm>
              <a:custGeom>
                <a:avLst/>
                <a:gdLst/>
                <a:ahLst/>
                <a:cxnLst/>
                <a:rect l="l" t="t" r="r" b="b"/>
                <a:pathLst>
                  <a:path w="382" h="290" extrusionOk="0">
                    <a:moveTo>
                      <a:pt x="191" y="1"/>
                    </a:moveTo>
                    <a:cubicBezTo>
                      <a:pt x="161" y="1"/>
                      <a:pt x="131" y="10"/>
                      <a:pt x="107" y="27"/>
                    </a:cubicBezTo>
                    <a:cubicBezTo>
                      <a:pt x="0" y="111"/>
                      <a:pt x="60" y="289"/>
                      <a:pt x="191" y="289"/>
                    </a:cubicBezTo>
                    <a:cubicBezTo>
                      <a:pt x="322" y="289"/>
                      <a:pt x="381" y="111"/>
                      <a:pt x="274" y="27"/>
                    </a:cubicBezTo>
                    <a:cubicBezTo>
                      <a:pt x="250" y="10"/>
                      <a:pt x="221" y="1"/>
                      <a:pt x="191" y="1"/>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2" name="Google Shape;452;p31"/>
              <p:cNvSpPr/>
              <p:nvPr/>
            </p:nvSpPr>
            <p:spPr>
              <a:xfrm>
                <a:off x="1733151" y="1458894"/>
                <a:ext cx="489211" cy="549255"/>
              </a:xfrm>
              <a:custGeom>
                <a:avLst/>
                <a:gdLst/>
                <a:ahLst/>
                <a:cxnLst/>
                <a:rect l="l" t="t" r="r" b="b"/>
                <a:pathLst>
                  <a:path w="11097" h="12459" extrusionOk="0">
                    <a:moveTo>
                      <a:pt x="5584" y="2822"/>
                    </a:moveTo>
                    <a:cubicBezTo>
                      <a:pt x="5763" y="3524"/>
                      <a:pt x="5906" y="4096"/>
                      <a:pt x="6156" y="4882"/>
                    </a:cubicBezTo>
                    <a:lnTo>
                      <a:pt x="6763" y="6823"/>
                    </a:lnTo>
                    <a:lnTo>
                      <a:pt x="6192" y="7215"/>
                    </a:lnTo>
                    <a:cubicBezTo>
                      <a:pt x="6215" y="6953"/>
                      <a:pt x="6275" y="6692"/>
                      <a:pt x="6370" y="6442"/>
                    </a:cubicBezTo>
                    <a:lnTo>
                      <a:pt x="6370" y="6442"/>
                    </a:lnTo>
                    <a:cubicBezTo>
                      <a:pt x="6025" y="6668"/>
                      <a:pt x="5715" y="6918"/>
                      <a:pt x="5430" y="7204"/>
                    </a:cubicBezTo>
                    <a:cubicBezTo>
                      <a:pt x="5418" y="7001"/>
                      <a:pt x="5489" y="6799"/>
                      <a:pt x="5632" y="6656"/>
                    </a:cubicBezTo>
                    <a:cubicBezTo>
                      <a:pt x="5775" y="6513"/>
                      <a:pt x="5882" y="6334"/>
                      <a:pt x="5953" y="6156"/>
                    </a:cubicBezTo>
                    <a:lnTo>
                      <a:pt x="5953" y="6156"/>
                    </a:lnTo>
                    <a:cubicBezTo>
                      <a:pt x="5489" y="6394"/>
                      <a:pt x="5144" y="6811"/>
                      <a:pt x="4810" y="7227"/>
                    </a:cubicBezTo>
                    <a:cubicBezTo>
                      <a:pt x="4941" y="6811"/>
                      <a:pt x="5156" y="6430"/>
                      <a:pt x="5430" y="6096"/>
                    </a:cubicBezTo>
                    <a:lnTo>
                      <a:pt x="5430" y="6096"/>
                    </a:lnTo>
                    <a:cubicBezTo>
                      <a:pt x="5156" y="6227"/>
                      <a:pt x="4965" y="6477"/>
                      <a:pt x="4787" y="6727"/>
                    </a:cubicBezTo>
                    <a:lnTo>
                      <a:pt x="4334" y="7346"/>
                    </a:lnTo>
                    <a:lnTo>
                      <a:pt x="4048" y="7346"/>
                    </a:lnTo>
                    <a:lnTo>
                      <a:pt x="4822" y="4882"/>
                    </a:lnTo>
                    <a:cubicBezTo>
                      <a:pt x="5072" y="4096"/>
                      <a:pt x="5215" y="3524"/>
                      <a:pt x="5394" y="2822"/>
                    </a:cubicBezTo>
                    <a:close/>
                    <a:moveTo>
                      <a:pt x="6787" y="6930"/>
                    </a:moveTo>
                    <a:lnTo>
                      <a:pt x="6918" y="7346"/>
                    </a:lnTo>
                    <a:lnTo>
                      <a:pt x="6704" y="7346"/>
                    </a:lnTo>
                    <a:cubicBezTo>
                      <a:pt x="6727" y="7215"/>
                      <a:pt x="6763" y="7073"/>
                      <a:pt x="6787" y="6930"/>
                    </a:cubicBezTo>
                    <a:close/>
                    <a:moveTo>
                      <a:pt x="5561" y="0"/>
                    </a:moveTo>
                    <a:cubicBezTo>
                      <a:pt x="4552" y="0"/>
                      <a:pt x="3542" y="572"/>
                      <a:pt x="3144" y="1715"/>
                    </a:cubicBezTo>
                    <a:lnTo>
                      <a:pt x="84" y="10597"/>
                    </a:lnTo>
                    <a:cubicBezTo>
                      <a:pt x="24" y="10740"/>
                      <a:pt x="0" y="10894"/>
                      <a:pt x="0" y="11049"/>
                    </a:cubicBezTo>
                    <a:cubicBezTo>
                      <a:pt x="0" y="11740"/>
                      <a:pt x="512" y="12335"/>
                      <a:pt x="1203" y="12430"/>
                    </a:cubicBezTo>
                    <a:cubicBezTo>
                      <a:pt x="1276" y="12442"/>
                      <a:pt x="1349" y="12447"/>
                      <a:pt x="1421" y="12447"/>
                    </a:cubicBezTo>
                    <a:cubicBezTo>
                      <a:pt x="2020" y="12447"/>
                      <a:pt x="2571" y="12061"/>
                      <a:pt x="2763" y="11466"/>
                    </a:cubicBezTo>
                    <a:lnTo>
                      <a:pt x="3286" y="9740"/>
                    </a:lnTo>
                    <a:lnTo>
                      <a:pt x="7680" y="9740"/>
                    </a:lnTo>
                    <a:lnTo>
                      <a:pt x="8216" y="11430"/>
                    </a:lnTo>
                    <a:cubicBezTo>
                      <a:pt x="8419" y="12050"/>
                      <a:pt x="8996" y="12459"/>
                      <a:pt x="9628" y="12459"/>
                    </a:cubicBezTo>
                    <a:cubicBezTo>
                      <a:pt x="9700" y="12459"/>
                      <a:pt x="9773" y="12453"/>
                      <a:pt x="9847" y="12442"/>
                    </a:cubicBezTo>
                    <a:cubicBezTo>
                      <a:pt x="10561" y="12323"/>
                      <a:pt x="11085" y="11716"/>
                      <a:pt x="11097" y="10990"/>
                    </a:cubicBezTo>
                    <a:cubicBezTo>
                      <a:pt x="11085" y="10823"/>
                      <a:pt x="11061" y="10656"/>
                      <a:pt x="11014" y="10502"/>
                    </a:cubicBezTo>
                    <a:lnTo>
                      <a:pt x="7978" y="1715"/>
                    </a:lnTo>
                    <a:cubicBezTo>
                      <a:pt x="7579" y="572"/>
                      <a:pt x="6570" y="0"/>
                      <a:pt x="5561"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3" name="Google Shape;453;p31"/>
              <p:cNvSpPr/>
              <p:nvPr/>
            </p:nvSpPr>
            <p:spPr>
              <a:xfrm>
                <a:off x="1756252" y="1485389"/>
                <a:ext cx="441996" cy="496309"/>
              </a:xfrm>
              <a:custGeom>
                <a:avLst/>
                <a:gdLst/>
                <a:ahLst/>
                <a:cxnLst/>
                <a:rect l="l" t="t" r="r" b="b"/>
                <a:pathLst>
                  <a:path w="10026" h="11258" extrusionOk="0">
                    <a:moveTo>
                      <a:pt x="5489" y="2042"/>
                    </a:moveTo>
                    <a:cubicBezTo>
                      <a:pt x="5668" y="2745"/>
                      <a:pt x="5799" y="3495"/>
                      <a:pt x="6049" y="4281"/>
                    </a:cubicBezTo>
                    <a:lnTo>
                      <a:pt x="6823" y="6972"/>
                    </a:lnTo>
                    <a:lnTo>
                      <a:pt x="3215" y="6972"/>
                    </a:lnTo>
                    <a:lnTo>
                      <a:pt x="3989" y="4281"/>
                    </a:lnTo>
                    <a:cubicBezTo>
                      <a:pt x="4227" y="3495"/>
                      <a:pt x="4382" y="2757"/>
                      <a:pt x="4560" y="2042"/>
                    </a:cubicBezTo>
                    <a:close/>
                    <a:moveTo>
                      <a:pt x="5032" y="1"/>
                    </a:moveTo>
                    <a:cubicBezTo>
                      <a:pt x="4123" y="1"/>
                      <a:pt x="3215" y="518"/>
                      <a:pt x="2858" y="1554"/>
                    </a:cubicBezTo>
                    <a:lnTo>
                      <a:pt x="72" y="9579"/>
                    </a:lnTo>
                    <a:cubicBezTo>
                      <a:pt x="24" y="9710"/>
                      <a:pt x="0" y="9841"/>
                      <a:pt x="0" y="9984"/>
                    </a:cubicBezTo>
                    <a:cubicBezTo>
                      <a:pt x="0" y="10686"/>
                      <a:pt x="250" y="11258"/>
                      <a:pt x="953" y="11258"/>
                    </a:cubicBezTo>
                    <a:cubicBezTo>
                      <a:pt x="1512" y="11258"/>
                      <a:pt x="2012" y="10901"/>
                      <a:pt x="2179" y="10365"/>
                    </a:cubicBezTo>
                    <a:lnTo>
                      <a:pt x="2655" y="8805"/>
                    </a:lnTo>
                    <a:lnTo>
                      <a:pt x="7180" y="8805"/>
                    </a:lnTo>
                    <a:lnTo>
                      <a:pt x="7668" y="10329"/>
                    </a:lnTo>
                    <a:cubicBezTo>
                      <a:pt x="7846" y="10877"/>
                      <a:pt x="8358" y="11246"/>
                      <a:pt x="8930" y="11258"/>
                    </a:cubicBezTo>
                    <a:cubicBezTo>
                      <a:pt x="9668" y="11258"/>
                      <a:pt x="10025" y="10663"/>
                      <a:pt x="10025" y="9924"/>
                    </a:cubicBezTo>
                    <a:cubicBezTo>
                      <a:pt x="10025" y="9770"/>
                      <a:pt x="10001" y="9627"/>
                      <a:pt x="9954" y="9484"/>
                    </a:cubicBezTo>
                    <a:lnTo>
                      <a:pt x="7215" y="1554"/>
                    </a:lnTo>
                    <a:cubicBezTo>
                      <a:pt x="6852" y="518"/>
                      <a:pt x="5941" y="1"/>
                      <a:pt x="5032" y="1"/>
                    </a:cubicBezTo>
                    <a:close/>
                  </a:path>
                </a:pathLst>
              </a:custGeom>
              <a:solidFill>
                <a:srgbClr val="F2888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38" name="TextBox 37"/>
            <p:cNvSpPr txBox="1"/>
            <p:nvPr/>
          </p:nvSpPr>
          <p:spPr>
            <a:xfrm>
              <a:off x="3289144" y="2345516"/>
              <a:ext cx="5306047" cy="1119618"/>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Em cùng mẹ, tưới nước bắt sâu cho cây.</a:t>
              </a:r>
            </a:p>
          </p:txBody>
        </p:sp>
      </p:grpSp>
      <p:grpSp>
        <p:nvGrpSpPr>
          <p:cNvPr id="54" name="Group 53"/>
          <p:cNvGrpSpPr/>
          <p:nvPr/>
        </p:nvGrpSpPr>
        <p:grpSpPr>
          <a:xfrm>
            <a:off x="364803" y="5097562"/>
            <a:ext cx="8973766" cy="1644601"/>
            <a:chOff x="1612674" y="5184381"/>
            <a:chExt cx="8973766" cy="1424631"/>
          </a:xfrm>
        </p:grpSpPr>
        <p:sp>
          <p:nvSpPr>
            <p:cNvPr id="55" name="Rectangle: Rounded Corners 54"/>
            <p:cNvSpPr/>
            <p:nvPr/>
          </p:nvSpPr>
          <p:spPr>
            <a:xfrm>
              <a:off x="2170089" y="5479849"/>
              <a:ext cx="8416351" cy="1056924"/>
            </a:xfrm>
            <a:custGeom>
              <a:avLst/>
              <a:gdLst>
                <a:gd name="connsiteX0" fmla="*/ 0 w 8416351"/>
                <a:gd name="connsiteY0" fmla="*/ 203357 h 1220117"/>
                <a:gd name="connsiteX1" fmla="*/ 203357 w 8416351"/>
                <a:gd name="connsiteY1" fmla="*/ 0 h 1220117"/>
                <a:gd name="connsiteX2" fmla="*/ 8212994 w 8416351"/>
                <a:gd name="connsiteY2" fmla="*/ 0 h 1220117"/>
                <a:gd name="connsiteX3" fmla="*/ 8416351 w 8416351"/>
                <a:gd name="connsiteY3" fmla="*/ 203357 h 1220117"/>
                <a:gd name="connsiteX4" fmla="*/ 8416351 w 8416351"/>
                <a:gd name="connsiteY4" fmla="*/ 1016760 h 1220117"/>
                <a:gd name="connsiteX5" fmla="*/ 8212994 w 8416351"/>
                <a:gd name="connsiteY5" fmla="*/ 1220117 h 1220117"/>
                <a:gd name="connsiteX6" fmla="*/ 203357 w 8416351"/>
                <a:gd name="connsiteY6" fmla="*/ 1220117 h 1220117"/>
                <a:gd name="connsiteX7" fmla="*/ 0 w 8416351"/>
                <a:gd name="connsiteY7" fmla="*/ 1016760 h 1220117"/>
                <a:gd name="connsiteX8" fmla="*/ 0 w 8416351"/>
                <a:gd name="connsiteY8" fmla="*/ 203357 h 1220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16351" h="1220117" fill="none" extrusionOk="0">
                  <a:moveTo>
                    <a:pt x="0" y="203357"/>
                  </a:moveTo>
                  <a:cubicBezTo>
                    <a:pt x="13106" y="103070"/>
                    <a:pt x="94755" y="5264"/>
                    <a:pt x="203357" y="0"/>
                  </a:cubicBezTo>
                  <a:cubicBezTo>
                    <a:pt x="2570356" y="-168267"/>
                    <a:pt x="4427685" y="-42953"/>
                    <a:pt x="8212994" y="0"/>
                  </a:cubicBezTo>
                  <a:cubicBezTo>
                    <a:pt x="8331878" y="7459"/>
                    <a:pt x="8414730" y="69099"/>
                    <a:pt x="8416351" y="203357"/>
                  </a:cubicBezTo>
                  <a:cubicBezTo>
                    <a:pt x="8449855" y="475618"/>
                    <a:pt x="8343665" y="677693"/>
                    <a:pt x="8416351" y="1016760"/>
                  </a:cubicBezTo>
                  <a:cubicBezTo>
                    <a:pt x="8425883" y="1120109"/>
                    <a:pt x="8327851" y="1225760"/>
                    <a:pt x="8212994" y="1220117"/>
                  </a:cubicBezTo>
                  <a:cubicBezTo>
                    <a:pt x="4315492" y="1288342"/>
                    <a:pt x="2604885" y="1230993"/>
                    <a:pt x="203357" y="1220117"/>
                  </a:cubicBezTo>
                  <a:cubicBezTo>
                    <a:pt x="93474" y="1224002"/>
                    <a:pt x="7223" y="1125353"/>
                    <a:pt x="0" y="1016760"/>
                  </a:cubicBezTo>
                  <a:cubicBezTo>
                    <a:pt x="-22838" y="617551"/>
                    <a:pt x="-56701" y="417612"/>
                    <a:pt x="0" y="203357"/>
                  </a:cubicBezTo>
                  <a:close/>
                </a:path>
                <a:path w="8416351" h="1220117" stroke="0" extrusionOk="0">
                  <a:moveTo>
                    <a:pt x="0" y="203357"/>
                  </a:moveTo>
                  <a:cubicBezTo>
                    <a:pt x="-1581" y="84083"/>
                    <a:pt x="84091" y="16519"/>
                    <a:pt x="203357" y="0"/>
                  </a:cubicBezTo>
                  <a:cubicBezTo>
                    <a:pt x="3957263" y="163917"/>
                    <a:pt x="4393384" y="128764"/>
                    <a:pt x="8212994" y="0"/>
                  </a:cubicBezTo>
                  <a:cubicBezTo>
                    <a:pt x="8338850" y="9040"/>
                    <a:pt x="8421530" y="110827"/>
                    <a:pt x="8416351" y="203357"/>
                  </a:cubicBezTo>
                  <a:cubicBezTo>
                    <a:pt x="8400410" y="410106"/>
                    <a:pt x="8377451" y="720717"/>
                    <a:pt x="8416351" y="1016760"/>
                  </a:cubicBezTo>
                  <a:cubicBezTo>
                    <a:pt x="8407070" y="1146398"/>
                    <a:pt x="8325340" y="1222519"/>
                    <a:pt x="8212994" y="1220117"/>
                  </a:cubicBezTo>
                  <a:cubicBezTo>
                    <a:pt x="5678829" y="1198135"/>
                    <a:pt x="1118359" y="1145229"/>
                    <a:pt x="203357" y="1220117"/>
                  </a:cubicBezTo>
                  <a:cubicBezTo>
                    <a:pt x="100753" y="1216343"/>
                    <a:pt x="-2215" y="1132938"/>
                    <a:pt x="0" y="1016760"/>
                  </a:cubicBezTo>
                  <a:cubicBezTo>
                    <a:pt x="56792" y="786755"/>
                    <a:pt x="57520" y="426984"/>
                    <a:pt x="0" y="203357"/>
                  </a:cubicBezTo>
                  <a:close/>
                </a:path>
              </a:pathLst>
            </a:custGeom>
            <a:ln w="38100"/>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6" name="Google Shape;293;p27"/>
            <p:cNvGrpSpPr/>
            <p:nvPr/>
          </p:nvGrpSpPr>
          <p:grpSpPr>
            <a:xfrm rot="21403310">
              <a:off x="1612674" y="5184381"/>
              <a:ext cx="1724419" cy="1409055"/>
              <a:chOff x="3676506" y="1404273"/>
              <a:chExt cx="792384" cy="610489"/>
            </a:xfrm>
          </p:grpSpPr>
          <p:sp>
            <p:nvSpPr>
              <p:cNvPr id="58" name="Google Shape;294;p27"/>
              <p:cNvSpPr/>
              <p:nvPr/>
            </p:nvSpPr>
            <p:spPr>
              <a:xfrm>
                <a:off x="3899885" y="1404273"/>
                <a:ext cx="177442" cy="160690"/>
              </a:xfrm>
              <a:custGeom>
                <a:avLst/>
                <a:gdLst/>
                <a:ahLst/>
                <a:cxnLst/>
                <a:rect l="l" t="t" r="r" b="b"/>
                <a:pathLst>
                  <a:path w="4025" h="3645" extrusionOk="0">
                    <a:moveTo>
                      <a:pt x="1158" y="1"/>
                    </a:moveTo>
                    <a:cubicBezTo>
                      <a:pt x="1024" y="1"/>
                      <a:pt x="906" y="30"/>
                      <a:pt x="810" y="96"/>
                    </a:cubicBezTo>
                    <a:cubicBezTo>
                      <a:pt x="0" y="656"/>
                      <a:pt x="1096" y="3644"/>
                      <a:pt x="1096" y="3644"/>
                    </a:cubicBezTo>
                    <a:lnTo>
                      <a:pt x="4025" y="1620"/>
                    </a:lnTo>
                    <a:cubicBezTo>
                      <a:pt x="4025" y="1620"/>
                      <a:pt x="2155" y="1"/>
                      <a:pt x="1158"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59" name="Google Shape;295;p27"/>
              <p:cNvSpPr/>
              <p:nvPr/>
            </p:nvSpPr>
            <p:spPr>
              <a:xfrm>
                <a:off x="3935065" y="1440820"/>
                <a:ext cx="121807" cy="109948"/>
              </a:xfrm>
              <a:custGeom>
                <a:avLst/>
                <a:gdLst/>
                <a:ahLst/>
                <a:cxnLst/>
                <a:rect l="l" t="t" r="r" b="b"/>
                <a:pathLst>
                  <a:path w="2763" h="2494" extrusionOk="0">
                    <a:moveTo>
                      <a:pt x="798" y="0"/>
                    </a:moveTo>
                    <a:cubicBezTo>
                      <a:pt x="706" y="0"/>
                      <a:pt x="625" y="20"/>
                      <a:pt x="560" y="65"/>
                    </a:cubicBezTo>
                    <a:cubicBezTo>
                      <a:pt x="0" y="446"/>
                      <a:pt x="750" y="2494"/>
                      <a:pt x="750" y="2494"/>
                    </a:cubicBezTo>
                    <a:lnTo>
                      <a:pt x="2762" y="1113"/>
                    </a:lnTo>
                    <a:cubicBezTo>
                      <a:pt x="2762" y="1113"/>
                      <a:pt x="1483" y="0"/>
                      <a:pt x="798"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0" name="Google Shape;296;p27"/>
              <p:cNvSpPr/>
              <p:nvPr/>
            </p:nvSpPr>
            <p:spPr>
              <a:xfrm>
                <a:off x="4228450" y="1404273"/>
                <a:ext cx="177442" cy="160690"/>
              </a:xfrm>
              <a:custGeom>
                <a:avLst/>
                <a:gdLst/>
                <a:ahLst/>
                <a:cxnLst/>
                <a:rect l="l" t="t" r="r" b="b"/>
                <a:pathLst>
                  <a:path w="4025" h="3645" extrusionOk="0">
                    <a:moveTo>
                      <a:pt x="2856" y="1"/>
                    </a:moveTo>
                    <a:cubicBezTo>
                      <a:pt x="1861" y="1"/>
                      <a:pt x="1" y="1620"/>
                      <a:pt x="1" y="1620"/>
                    </a:cubicBezTo>
                    <a:lnTo>
                      <a:pt x="2918" y="3644"/>
                    </a:lnTo>
                    <a:cubicBezTo>
                      <a:pt x="2918" y="3644"/>
                      <a:pt x="4025" y="656"/>
                      <a:pt x="3203" y="96"/>
                    </a:cubicBezTo>
                    <a:cubicBezTo>
                      <a:pt x="3108" y="30"/>
                      <a:pt x="2990" y="1"/>
                      <a:pt x="2856" y="1"/>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1" name="Google Shape;297;p27"/>
              <p:cNvSpPr/>
              <p:nvPr/>
            </p:nvSpPr>
            <p:spPr>
              <a:xfrm>
                <a:off x="4246834" y="1437601"/>
                <a:ext cx="126524" cy="114753"/>
              </a:xfrm>
              <a:custGeom>
                <a:avLst/>
                <a:gdLst/>
                <a:ahLst/>
                <a:cxnLst/>
                <a:rect l="l" t="t" r="r" b="b"/>
                <a:pathLst>
                  <a:path w="2870" h="2603" extrusionOk="0">
                    <a:moveTo>
                      <a:pt x="2044" y="0"/>
                    </a:moveTo>
                    <a:cubicBezTo>
                      <a:pt x="1338" y="0"/>
                      <a:pt x="0" y="1162"/>
                      <a:pt x="0" y="1162"/>
                    </a:cubicBezTo>
                    <a:lnTo>
                      <a:pt x="2084" y="2603"/>
                    </a:lnTo>
                    <a:cubicBezTo>
                      <a:pt x="2084" y="2603"/>
                      <a:pt x="2870" y="471"/>
                      <a:pt x="2286" y="67"/>
                    </a:cubicBezTo>
                    <a:cubicBezTo>
                      <a:pt x="2220" y="21"/>
                      <a:pt x="2138" y="0"/>
                      <a:pt x="2044" y="0"/>
                    </a:cubicBezTo>
                    <a:close/>
                  </a:path>
                </a:pathLst>
              </a:custGeom>
              <a:solidFill>
                <a:srgbClr val="DE626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2" name="Google Shape;298;p27"/>
              <p:cNvSpPr/>
              <p:nvPr/>
            </p:nvSpPr>
            <p:spPr>
              <a:xfrm>
                <a:off x="3891994" y="1453648"/>
                <a:ext cx="480306" cy="560673"/>
              </a:xfrm>
              <a:custGeom>
                <a:avLst/>
                <a:gdLst/>
                <a:ahLst/>
                <a:cxnLst/>
                <a:rect l="l" t="t" r="r" b="b"/>
                <a:pathLst>
                  <a:path w="10895" h="12718" extrusionOk="0">
                    <a:moveTo>
                      <a:pt x="5966" y="0"/>
                    </a:moveTo>
                    <a:cubicBezTo>
                      <a:pt x="5311" y="0"/>
                      <a:pt x="4668" y="84"/>
                      <a:pt x="4049" y="262"/>
                    </a:cubicBezTo>
                    <a:cubicBezTo>
                      <a:pt x="3954" y="298"/>
                      <a:pt x="3858" y="322"/>
                      <a:pt x="3763" y="357"/>
                    </a:cubicBezTo>
                    <a:cubicBezTo>
                      <a:pt x="3573" y="429"/>
                      <a:pt x="3394" y="500"/>
                      <a:pt x="3215" y="595"/>
                    </a:cubicBezTo>
                    <a:cubicBezTo>
                      <a:pt x="3120" y="631"/>
                      <a:pt x="3037" y="679"/>
                      <a:pt x="2954" y="726"/>
                    </a:cubicBezTo>
                    <a:cubicBezTo>
                      <a:pt x="1084" y="1750"/>
                      <a:pt x="1" y="3822"/>
                      <a:pt x="1" y="6453"/>
                    </a:cubicBezTo>
                    <a:cubicBezTo>
                      <a:pt x="1" y="8751"/>
                      <a:pt x="715" y="10537"/>
                      <a:pt x="2120" y="11597"/>
                    </a:cubicBezTo>
                    <a:cubicBezTo>
                      <a:pt x="2668" y="12002"/>
                      <a:pt x="3299" y="12299"/>
                      <a:pt x="3954" y="12466"/>
                    </a:cubicBezTo>
                    <a:cubicBezTo>
                      <a:pt x="4568" y="12633"/>
                      <a:pt x="5202" y="12717"/>
                      <a:pt x="5839" y="12717"/>
                    </a:cubicBezTo>
                    <a:cubicBezTo>
                      <a:pt x="5881" y="12717"/>
                      <a:pt x="5923" y="12717"/>
                      <a:pt x="5966" y="12716"/>
                    </a:cubicBezTo>
                    <a:cubicBezTo>
                      <a:pt x="6168" y="12716"/>
                      <a:pt x="6383" y="12704"/>
                      <a:pt x="6597" y="12692"/>
                    </a:cubicBezTo>
                    <a:cubicBezTo>
                      <a:pt x="6799" y="12680"/>
                      <a:pt x="7014" y="12656"/>
                      <a:pt x="7228" y="12621"/>
                    </a:cubicBezTo>
                    <a:cubicBezTo>
                      <a:pt x="9073" y="12323"/>
                      <a:pt x="10895" y="11406"/>
                      <a:pt x="10895" y="9775"/>
                    </a:cubicBezTo>
                    <a:cubicBezTo>
                      <a:pt x="10895" y="9239"/>
                      <a:pt x="10609" y="8727"/>
                      <a:pt x="10133" y="8466"/>
                    </a:cubicBezTo>
                    <a:cubicBezTo>
                      <a:pt x="9907" y="8335"/>
                      <a:pt x="9645" y="8263"/>
                      <a:pt x="9383" y="8263"/>
                    </a:cubicBezTo>
                    <a:cubicBezTo>
                      <a:pt x="8204" y="8263"/>
                      <a:pt x="8085" y="9394"/>
                      <a:pt x="7192" y="9966"/>
                    </a:cubicBezTo>
                    <a:cubicBezTo>
                      <a:pt x="7073" y="10037"/>
                      <a:pt x="6942" y="10097"/>
                      <a:pt x="6811" y="10144"/>
                    </a:cubicBezTo>
                    <a:cubicBezTo>
                      <a:pt x="6565" y="10230"/>
                      <a:pt x="6309" y="10277"/>
                      <a:pt x="6052" y="10277"/>
                    </a:cubicBezTo>
                    <a:cubicBezTo>
                      <a:pt x="6024" y="10277"/>
                      <a:pt x="5995" y="10276"/>
                      <a:pt x="5966" y="10275"/>
                    </a:cubicBezTo>
                    <a:cubicBezTo>
                      <a:pt x="5945" y="10276"/>
                      <a:pt x="5925" y="10276"/>
                      <a:pt x="5904" y="10276"/>
                    </a:cubicBezTo>
                    <a:cubicBezTo>
                      <a:pt x="5473" y="10276"/>
                      <a:pt x="5055" y="10157"/>
                      <a:pt x="4680" y="9930"/>
                    </a:cubicBezTo>
                    <a:cubicBezTo>
                      <a:pt x="4644" y="9906"/>
                      <a:pt x="4608" y="9882"/>
                      <a:pt x="4573" y="9847"/>
                    </a:cubicBezTo>
                    <a:cubicBezTo>
                      <a:pt x="4489" y="9799"/>
                      <a:pt x="4418" y="9739"/>
                      <a:pt x="4358" y="9680"/>
                    </a:cubicBezTo>
                    <a:cubicBezTo>
                      <a:pt x="4323" y="9644"/>
                      <a:pt x="4287" y="9608"/>
                      <a:pt x="4251" y="9573"/>
                    </a:cubicBezTo>
                    <a:cubicBezTo>
                      <a:pt x="3644" y="8954"/>
                      <a:pt x="3251" y="7894"/>
                      <a:pt x="3251" y="6299"/>
                    </a:cubicBezTo>
                    <a:cubicBezTo>
                      <a:pt x="3251" y="4917"/>
                      <a:pt x="3549" y="3953"/>
                      <a:pt x="4049" y="3322"/>
                    </a:cubicBezTo>
                    <a:cubicBezTo>
                      <a:pt x="4097" y="3262"/>
                      <a:pt x="4156" y="3191"/>
                      <a:pt x="4227" y="3132"/>
                    </a:cubicBezTo>
                    <a:cubicBezTo>
                      <a:pt x="4251" y="3096"/>
                      <a:pt x="4287" y="3060"/>
                      <a:pt x="4323" y="3024"/>
                    </a:cubicBezTo>
                    <a:cubicBezTo>
                      <a:pt x="4763" y="2642"/>
                      <a:pt x="5328" y="2429"/>
                      <a:pt x="5918" y="2429"/>
                    </a:cubicBezTo>
                    <a:cubicBezTo>
                      <a:pt x="5934" y="2429"/>
                      <a:pt x="5950" y="2429"/>
                      <a:pt x="5966" y="2429"/>
                    </a:cubicBezTo>
                    <a:cubicBezTo>
                      <a:pt x="5988" y="2428"/>
                      <a:pt x="6011" y="2428"/>
                      <a:pt x="6033" y="2428"/>
                    </a:cubicBezTo>
                    <a:cubicBezTo>
                      <a:pt x="6369" y="2428"/>
                      <a:pt x="6713" y="2510"/>
                      <a:pt x="7025" y="2655"/>
                    </a:cubicBezTo>
                    <a:cubicBezTo>
                      <a:pt x="7240" y="2762"/>
                      <a:pt x="7430" y="2905"/>
                      <a:pt x="7597" y="3084"/>
                    </a:cubicBezTo>
                    <a:cubicBezTo>
                      <a:pt x="7823" y="3334"/>
                      <a:pt x="8014" y="3608"/>
                      <a:pt x="8240" y="3822"/>
                    </a:cubicBezTo>
                    <a:cubicBezTo>
                      <a:pt x="8481" y="4086"/>
                      <a:pt x="8833" y="4239"/>
                      <a:pt x="9199" y="4239"/>
                    </a:cubicBezTo>
                    <a:cubicBezTo>
                      <a:pt x="9213" y="4239"/>
                      <a:pt x="9226" y="4239"/>
                      <a:pt x="9240" y="4239"/>
                    </a:cubicBezTo>
                    <a:cubicBezTo>
                      <a:pt x="9585" y="4239"/>
                      <a:pt x="9907" y="4120"/>
                      <a:pt x="10169" y="3905"/>
                    </a:cubicBezTo>
                    <a:cubicBezTo>
                      <a:pt x="10204" y="3882"/>
                      <a:pt x="10240" y="3846"/>
                      <a:pt x="10276" y="3822"/>
                    </a:cubicBezTo>
                    <a:cubicBezTo>
                      <a:pt x="10550" y="3536"/>
                      <a:pt x="10716" y="3167"/>
                      <a:pt x="10704" y="2774"/>
                    </a:cubicBezTo>
                    <a:cubicBezTo>
                      <a:pt x="10704" y="2191"/>
                      <a:pt x="10454" y="1643"/>
                      <a:pt x="10014" y="1262"/>
                    </a:cubicBezTo>
                    <a:cubicBezTo>
                      <a:pt x="9788" y="1060"/>
                      <a:pt x="9538" y="881"/>
                      <a:pt x="9264" y="738"/>
                    </a:cubicBezTo>
                    <a:cubicBezTo>
                      <a:pt x="8299" y="226"/>
                      <a:pt x="7025" y="0"/>
                      <a:pt x="5966" y="0"/>
                    </a:cubicBezTo>
                    <a:close/>
                  </a:path>
                </a:pathLst>
              </a:custGeom>
              <a:solidFill>
                <a:srgbClr val="EFD89B"/>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3" name="Google Shape;299;p27"/>
              <p:cNvSpPr/>
              <p:nvPr/>
            </p:nvSpPr>
            <p:spPr>
              <a:xfrm>
                <a:off x="3676506" y="1453648"/>
                <a:ext cx="721482" cy="561114"/>
              </a:xfrm>
              <a:custGeom>
                <a:avLst/>
                <a:gdLst/>
                <a:ahLst/>
                <a:cxnLst/>
                <a:rect l="l" t="t" r="r" b="b"/>
                <a:pathLst>
                  <a:path w="15783" h="12728" extrusionOk="0">
                    <a:moveTo>
                      <a:pt x="10854" y="465"/>
                    </a:moveTo>
                    <a:cubicBezTo>
                      <a:pt x="12628" y="465"/>
                      <a:pt x="15128" y="1179"/>
                      <a:pt x="15128" y="2774"/>
                    </a:cubicBezTo>
                    <a:cubicBezTo>
                      <a:pt x="15140" y="3315"/>
                      <a:pt x="14699" y="3763"/>
                      <a:pt x="14161" y="3763"/>
                    </a:cubicBezTo>
                    <a:cubicBezTo>
                      <a:pt x="14154" y="3763"/>
                      <a:pt x="14147" y="3763"/>
                      <a:pt x="14140" y="3763"/>
                    </a:cubicBezTo>
                    <a:cubicBezTo>
                      <a:pt x="13699" y="3763"/>
                      <a:pt x="13509" y="3560"/>
                      <a:pt x="13176" y="3143"/>
                    </a:cubicBezTo>
                    <a:cubicBezTo>
                      <a:pt x="12759" y="2643"/>
                      <a:pt x="12199" y="1953"/>
                      <a:pt x="10854" y="1953"/>
                    </a:cubicBezTo>
                    <a:cubicBezTo>
                      <a:pt x="8865" y="1953"/>
                      <a:pt x="7675" y="3584"/>
                      <a:pt x="7675" y="6310"/>
                    </a:cubicBezTo>
                    <a:cubicBezTo>
                      <a:pt x="7675" y="10430"/>
                      <a:pt x="10116" y="10751"/>
                      <a:pt x="10854" y="10751"/>
                    </a:cubicBezTo>
                    <a:cubicBezTo>
                      <a:pt x="12259" y="10751"/>
                      <a:pt x="12830" y="9989"/>
                      <a:pt x="13259" y="9442"/>
                    </a:cubicBezTo>
                    <a:cubicBezTo>
                      <a:pt x="13616" y="8966"/>
                      <a:pt x="13818" y="8739"/>
                      <a:pt x="14283" y="8739"/>
                    </a:cubicBezTo>
                    <a:cubicBezTo>
                      <a:pt x="14854" y="8739"/>
                      <a:pt x="15307" y="9204"/>
                      <a:pt x="15307" y="9775"/>
                    </a:cubicBezTo>
                    <a:cubicBezTo>
                      <a:pt x="15307" y="11466"/>
                      <a:pt x="12652" y="12240"/>
                      <a:pt x="10854" y="12240"/>
                    </a:cubicBezTo>
                    <a:cubicBezTo>
                      <a:pt x="9068" y="12240"/>
                      <a:pt x="7687" y="11728"/>
                      <a:pt x="6758" y="10728"/>
                    </a:cubicBezTo>
                    <a:lnTo>
                      <a:pt x="6818" y="10680"/>
                    </a:lnTo>
                    <a:cubicBezTo>
                      <a:pt x="7195" y="10274"/>
                      <a:pt x="6857" y="9711"/>
                      <a:pt x="6411" y="9711"/>
                    </a:cubicBezTo>
                    <a:cubicBezTo>
                      <a:pt x="6308" y="9711"/>
                      <a:pt x="6199" y="9741"/>
                      <a:pt x="6091" y="9811"/>
                    </a:cubicBezTo>
                    <a:cubicBezTo>
                      <a:pt x="5603" y="8918"/>
                      <a:pt x="5353" y="7787"/>
                      <a:pt x="5353" y="6453"/>
                    </a:cubicBezTo>
                    <a:cubicBezTo>
                      <a:pt x="5353" y="2810"/>
                      <a:pt x="7508" y="465"/>
                      <a:pt x="10854" y="465"/>
                    </a:cubicBezTo>
                    <a:close/>
                    <a:moveTo>
                      <a:pt x="10854" y="0"/>
                    </a:moveTo>
                    <a:cubicBezTo>
                      <a:pt x="7187" y="0"/>
                      <a:pt x="4877" y="2631"/>
                      <a:pt x="4877" y="6453"/>
                    </a:cubicBezTo>
                    <a:cubicBezTo>
                      <a:pt x="4877" y="7882"/>
                      <a:pt x="5151" y="9108"/>
                      <a:pt x="5698" y="10085"/>
                    </a:cubicBezTo>
                    <a:cubicBezTo>
                      <a:pt x="5437" y="10194"/>
                      <a:pt x="5081" y="10263"/>
                      <a:pt x="4740" y="10263"/>
                    </a:cubicBezTo>
                    <a:cubicBezTo>
                      <a:pt x="4413" y="10263"/>
                      <a:pt x="4098" y="10200"/>
                      <a:pt x="3889" y="10049"/>
                    </a:cubicBezTo>
                    <a:cubicBezTo>
                      <a:pt x="3448" y="9739"/>
                      <a:pt x="3698" y="8989"/>
                      <a:pt x="3996" y="8430"/>
                    </a:cubicBezTo>
                    <a:cubicBezTo>
                      <a:pt x="5091" y="6370"/>
                      <a:pt x="4484" y="5037"/>
                      <a:pt x="3555" y="4477"/>
                    </a:cubicBezTo>
                    <a:cubicBezTo>
                      <a:pt x="3168" y="4247"/>
                      <a:pt x="2730" y="4138"/>
                      <a:pt x="2295" y="4138"/>
                    </a:cubicBezTo>
                    <a:cubicBezTo>
                      <a:pt x="1512" y="4138"/>
                      <a:pt x="741" y="4493"/>
                      <a:pt x="305" y="5144"/>
                    </a:cubicBezTo>
                    <a:cubicBezTo>
                      <a:pt x="0" y="5592"/>
                      <a:pt x="393" y="6040"/>
                      <a:pt x="795" y="6040"/>
                    </a:cubicBezTo>
                    <a:cubicBezTo>
                      <a:pt x="959" y="6040"/>
                      <a:pt x="1125" y="5966"/>
                      <a:pt x="1245" y="5787"/>
                    </a:cubicBezTo>
                    <a:cubicBezTo>
                      <a:pt x="1467" y="5458"/>
                      <a:pt x="1884" y="5277"/>
                      <a:pt x="2303" y="5277"/>
                    </a:cubicBezTo>
                    <a:cubicBezTo>
                      <a:pt x="2537" y="5277"/>
                      <a:pt x="2771" y="5334"/>
                      <a:pt x="2972" y="5453"/>
                    </a:cubicBezTo>
                    <a:cubicBezTo>
                      <a:pt x="3603" y="5834"/>
                      <a:pt x="3615" y="6727"/>
                      <a:pt x="2996" y="7906"/>
                    </a:cubicBezTo>
                    <a:cubicBezTo>
                      <a:pt x="2019" y="9728"/>
                      <a:pt x="2722" y="10609"/>
                      <a:pt x="3222" y="10978"/>
                    </a:cubicBezTo>
                    <a:cubicBezTo>
                      <a:pt x="3644" y="11244"/>
                      <a:pt x="4128" y="11397"/>
                      <a:pt x="4636" y="11397"/>
                    </a:cubicBezTo>
                    <a:cubicBezTo>
                      <a:pt x="4672" y="11397"/>
                      <a:pt x="4709" y="11396"/>
                      <a:pt x="4746" y="11394"/>
                    </a:cubicBezTo>
                    <a:cubicBezTo>
                      <a:pt x="4769" y="11395"/>
                      <a:pt x="4793" y="11395"/>
                      <a:pt x="4816" y="11395"/>
                    </a:cubicBezTo>
                    <a:cubicBezTo>
                      <a:pt x="5351" y="11395"/>
                      <a:pt x="5874" y="11264"/>
                      <a:pt x="6353" y="11013"/>
                    </a:cubicBezTo>
                    <a:cubicBezTo>
                      <a:pt x="7365" y="12121"/>
                      <a:pt x="8865" y="12728"/>
                      <a:pt x="10854" y="12728"/>
                    </a:cubicBezTo>
                    <a:cubicBezTo>
                      <a:pt x="13009" y="12728"/>
                      <a:pt x="15771" y="11787"/>
                      <a:pt x="15771" y="9787"/>
                    </a:cubicBezTo>
                    <a:cubicBezTo>
                      <a:pt x="15783" y="8954"/>
                      <a:pt x="15116" y="8275"/>
                      <a:pt x="14283" y="8263"/>
                    </a:cubicBezTo>
                    <a:cubicBezTo>
                      <a:pt x="12711" y="8263"/>
                      <a:pt x="13009" y="10275"/>
                      <a:pt x="10854" y="10275"/>
                    </a:cubicBezTo>
                    <a:cubicBezTo>
                      <a:pt x="9389" y="10275"/>
                      <a:pt x="8139" y="9132"/>
                      <a:pt x="8139" y="6310"/>
                    </a:cubicBezTo>
                    <a:cubicBezTo>
                      <a:pt x="8139" y="3572"/>
                      <a:pt x="9318" y="2441"/>
                      <a:pt x="10854" y="2441"/>
                    </a:cubicBezTo>
                    <a:cubicBezTo>
                      <a:pt x="12914" y="2441"/>
                      <a:pt x="12640" y="4251"/>
                      <a:pt x="14128" y="4251"/>
                    </a:cubicBezTo>
                    <a:cubicBezTo>
                      <a:pt x="14938" y="4251"/>
                      <a:pt x="15604" y="3584"/>
                      <a:pt x="15604" y="2774"/>
                    </a:cubicBezTo>
                    <a:cubicBezTo>
                      <a:pt x="15604" y="834"/>
                      <a:pt x="12854" y="0"/>
                      <a:pt x="10854" y="0"/>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4" name="Google Shape;300;p27"/>
              <p:cNvSpPr/>
              <p:nvPr/>
            </p:nvSpPr>
            <p:spPr>
              <a:xfrm>
                <a:off x="4049465" y="1507167"/>
                <a:ext cx="42057" cy="35885"/>
              </a:xfrm>
              <a:custGeom>
                <a:avLst/>
                <a:gdLst/>
                <a:ahLst/>
                <a:cxnLst/>
                <a:rect l="l" t="t" r="r" b="b"/>
                <a:pathLst>
                  <a:path w="954" h="814" extrusionOk="0">
                    <a:moveTo>
                      <a:pt x="548" y="1"/>
                    </a:moveTo>
                    <a:cubicBezTo>
                      <a:pt x="191" y="1"/>
                      <a:pt x="1" y="441"/>
                      <a:pt x="263" y="691"/>
                    </a:cubicBezTo>
                    <a:cubicBezTo>
                      <a:pt x="343" y="776"/>
                      <a:pt x="444" y="813"/>
                      <a:pt x="543" y="813"/>
                    </a:cubicBezTo>
                    <a:cubicBezTo>
                      <a:pt x="751" y="813"/>
                      <a:pt x="953" y="647"/>
                      <a:pt x="953" y="405"/>
                    </a:cubicBezTo>
                    <a:cubicBezTo>
                      <a:pt x="953" y="179"/>
                      <a:pt x="775" y="1"/>
                      <a:pt x="54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5" name="Google Shape;301;p27"/>
              <p:cNvSpPr/>
              <p:nvPr/>
            </p:nvSpPr>
            <p:spPr>
              <a:xfrm>
                <a:off x="4140809" y="1511223"/>
                <a:ext cx="53563" cy="23806"/>
              </a:xfrm>
              <a:custGeom>
                <a:avLst/>
                <a:gdLst/>
                <a:ahLst/>
                <a:cxnLst/>
                <a:rect l="l" t="t" r="r" b="b"/>
                <a:pathLst>
                  <a:path w="1215" h="540" extrusionOk="0">
                    <a:moveTo>
                      <a:pt x="1103" y="1"/>
                    </a:moveTo>
                    <a:cubicBezTo>
                      <a:pt x="1054" y="1"/>
                      <a:pt x="1006" y="34"/>
                      <a:pt x="1000" y="99"/>
                    </a:cubicBezTo>
                    <a:cubicBezTo>
                      <a:pt x="989" y="182"/>
                      <a:pt x="953" y="254"/>
                      <a:pt x="893" y="313"/>
                    </a:cubicBezTo>
                    <a:cubicBezTo>
                      <a:pt x="810" y="278"/>
                      <a:pt x="739" y="242"/>
                      <a:pt x="679" y="171"/>
                    </a:cubicBezTo>
                    <a:cubicBezTo>
                      <a:pt x="655" y="153"/>
                      <a:pt x="628" y="144"/>
                      <a:pt x="603" y="144"/>
                    </a:cubicBezTo>
                    <a:cubicBezTo>
                      <a:pt x="578" y="144"/>
                      <a:pt x="554" y="153"/>
                      <a:pt x="536" y="171"/>
                    </a:cubicBezTo>
                    <a:cubicBezTo>
                      <a:pt x="465" y="230"/>
                      <a:pt x="405" y="278"/>
                      <a:pt x="334" y="325"/>
                    </a:cubicBezTo>
                    <a:cubicBezTo>
                      <a:pt x="262" y="278"/>
                      <a:pt x="215" y="194"/>
                      <a:pt x="215" y="111"/>
                    </a:cubicBezTo>
                    <a:cubicBezTo>
                      <a:pt x="215" y="40"/>
                      <a:pt x="161" y="4"/>
                      <a:pt x="107" y="4"/>
                    </a:cubicBezTo>
                    <a:cubicBezTo>
                      <a:pt x="54" y="4"/>
                      <a:pt x="0" y="40"/>
                      <a:pt x="0" y="111"/>
                    </a:cubicBezTo>
                    <a:cubicBezTo>
                      <a:pt x="0" y="266"/>
                      <a:pt x="72" y="409"/>
                      <a:pt x="203" y="504"/>
                    </a:cubicBezTo>
                    <a:cubicBezTo>
                      <a:pt x="234" y="523"/>
                      <a:pt x="269" y="531"/>
                      <a:pt x="304" y="531"/>
                    </a:cubicBezTo>
                    <a:cubicBezTo>
                      <a:pt x="403" y="531"/>
                      <a:pt x="511" y="470"/>
                      <a:pt x="608" y="409"/>
                    </a:cubicBezTo>
                    <a:cubicBezTo>
                      <a:pt x="679" y="480"/>
                      <a:pt x="786" y="528"/>
                      <a:pt x="905" y="540"/>
                    </a:cubicBezTo>
                    <a:cubicBezTo>
                      <a:pt x="929" y="528"/>
                      <a:pt x="965" y="516"/>
                      <a:pt x="989" y="492"/>
                    </a:cubicBezTo>
                    <a:cubicBezTo>
                      <a:pt x="1120" y="409"/>
                      <a:pt x="1203" y="254"/>
                      <a:pt x="1215" y="99"/>
                    </a:cubicBezTo>
                    <a:cubicBezTo>
                      <a:pt x="1203" y="34"/>
                      <a:pt x="1152" y="1"/>
                      <a:pt x="1103"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6" name="Google Shape;302;p27"/>
              <p:cNvSpPr/>
              <p:nvPr/>
            </p:nvSpPr>
            <p:spPr>
              <a:xfrm>
                <a:off x="4225320" y="1507167"/>
                <a:ext cx="42013" cy="35885"/>
              </a:xfrm>
              <a:custGeom>
                <a:avLst/>
                <a:gdLst/>
                <a:ahLst/>
                <a:cxnLst/>
                <a:rect l="l" t="t" r="r" b="b"/>
                <a:pathLst>
                  <a:path w="953" h="814" extrusionOk="0">
                    <a:moveTo>
                      <a:pt x="548" y="1"/>
                    </a:moveTo>
                    <a:cubicBezTo>
                      <a:pt x="191" y="1"/>
                      <a:pt x="0" y="441"/>
                      <a:pt x="262" y="691"/>
                    </a:cubicBezTo>
                    <a:cubicBezTo>
                      <a:pt x="343" y="776"/>
                      <a:pt x="443" y="813"/>
                      <a:pt x="542" y="813"/>
                    </a:cubicBezTo>
                    <a:cubicBezTo>
                      <a:pt x="750" y="813"/>
                      <a:pt x="953" y="647"/>
                      <a:pt x="953" y="405"/>
                    </a:cubicBezTo>
                    <a:cubicBezTo>
                      <a:pt x="953" y="179"/>
                      <a:pt x="774" y="1"/>
                      <a:pt x="54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7" name="Google Shape;303;p27"/>
              <p:cNvSpPr/>
              <p:nvPr/>
            </p:nvSpPr>
            <p:spPr>
              <a:xfrm>
                <a:off x="4003264" y="1538556"/>
                <a:ext cx="53078" cy="16929"/>
              </a:xfrm>
              <a:custGeom>
                <a:avLst/>
                <a:gdLst/>
                <a:ahLst/>
                <a:cxnLst/>
                <a:rect l="l" t="t" r="r" b="b"/>
                <a:pathLst>
                  <a:path w="1204" h="384" extrusionOk="0">
                    <a:moveTo>
                      <a:pt x="102" y="1"/>
                    </a:moveTo>
                    <a:cubicBezTo>
                      <a:pt x="61" y="1"/>
                      <a:pt x="23" y="34"/>
                      <a:pt x="13" y="86"/>
                    </a:cubicBezTo>
                    <a:cubicBezTo>
                      <a:pt x="1" y="134"/>
                      <a:pt x="37" y="182"/>
                      <a:pt x="84" y="193"/>
                    </a:cubicBezTo>
                    <a:lnTo>
                      <a:pt x="1061" y="384"/>
                    </a:lnTo>
                    <a:lnTo>
                      <a:pt x="1072" y="384"/>
                    </a:lnTo>
                    <a:cubicBezTo>
                      <a:pt x="1192" y="372"/>
                      <a:pt x="1203" y="217"/>
                      <a:pt x="1096" y="193"/>
                    </a:cubicBezTo>
                    <a:lnTo>
                      <a:pt x="120" y="3"/>
                    </a:lnTo>
                    <a:cubicBezTo>
                      <a:pt x="114" y="1"/>
                      <a:pt x="108" y="1"/>
                      <a:pt x="102"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8" name="Google Shape;304;p27"/>
              <p:cNvSpPr/>
              <p:nvPr/>
            </p:nvSpPr>
            <p:spPr>
              <a:xfrm>
                <a:off x="3998547" y="1560731"/>
                <a:ext cx="54621" cy="8420"/>
              </a:xfrm>
              <a:custGeom>
                <a:avLst/>
                <a:gdLst/>
                <a:ahLst/>
                <a:cxnLst/>
                <a:rect l="l" t="t" r="r" b="b"/>
                <a:pathLst>
                  <a:path w="1239" h="191" extrusionOk="0">
                    <a:moveTo>
                      <a:pt x="132" y="0"/>
                    </a:moveTo>
                    <a:cubicBezTo>
                      <a:pt x="1" y="0"/>
                      <a:pt x="1" y="191"/>
                      <a:pt x="132" y="191"/>
                    </a:cubicBezTo>
                    <a:lnTo>
                      <a:pt x="1120" y="191"/>
                    </a:lnTo>
                    <a:cubicBezTo>
                      <a:pt x="1239" y="191"/>
                      <a:pt x="1239" y="0"/>
                      <a:pt x="1120"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69" name="Google Shape;305;p27"/>
              <p:cNvSpPr/>
              <p:nvPr/>
            </p:nvSpPr>
            <p:spPr>
              <a:xfrm>
                <a:off x="4264688" y="1538556"/>
                <a:ext cx="51976" cy="16929"/>
              </a:xfrm>
              <a:custGeom>
                <a:avLst/>
                <a:gdLst/>
                <a:ahLst/>
                <a:cxnLst/>
                <a:rect l="l" t="t" r="r" b="b"/>
                <a:pathLst>
                  <a:path w="1179" h="384" extrusionOk="0">
                    <a:moveTo>
                      <a:pt x="1078" y="1"/>
                    </a:moveTo>
                    <a:cubicBezTo>
                      <a:pt x="1072" y="1"/>
                      <a:pt x="1066" y="1"/>
                      <a:pt x="1060" y="3"/>
                    </a:cubicBezTo>
                    <a:lnTo>
                      <a:pt x="84" y="193"/>
                    </a:lnTo>
                    <a:cubicBezTo>
                      <a:pt x="36" y="193"/>
                      <a:pt x="0" y="241"/>
                      <a:pt x="12" y="301"/>
                    </a:cubicBezTo>
                    <a:cubicBezTo>
                      <a:pt x="12" y="348"/>
                      <a:pt x="60" y="384"/>
                      <a:pt x="107" y="384"/>
                    </a:cubicBezTo>
                    <a:lnTo>
                      <a:pt x="119" y="372"/>
                    </a:lnTo>
                    <a:lnTo>
                      <a:pt x="1096" y="193"/>
                    </a:lnTo>
                    <a:cubicBezTo>
                      <a:pt x="1143" y="182"/>
                      <a:pt x="1179" y="134"/>
                      <a:pt x="1167" y="86"/>
                    </a:cubicBezTo>
                    <a:cubicBezTo>
                      <a:pt x="1157" y="34"/>
                      <a:pt x="1119" y="1"/>
                      <a:pt x="1078"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0" name="Google Shape;306;p27"/>
              <p:cNvSpPr/>
              <p:nvPr/>
            </p:nvSpPr>
            <p:spPr>
              <a:xfrm>
                <a:off x="4266760" y="1560731"/>
                <a:ext cx="54665" cy="8420"/>
              </a:xfrm>
              <a:custGeom>
                <a:avLst/>
                <a:gdLst/>
                <a:ahLst/>
                <a:cxnLst/>
                <a:rect l="l" t="t" r="r" b="b"/>
                <a:pathLst>
                  <a:path w="1240" h="191" extrusionOk="0">
                    <a:moveTo>
                      <a:pt x="132" y="0"/>
                    </a:moveTo>
                    <a:cubicBezTo>
                      <a:pt x="1" y="0"/>
                      <a:pt x="1" y="191"/>
                      <a:pt x="132" y="191"/>
                    </a:cubicBezTo>
                    <a:lnTo>
                      <a:pt x="1108" y="191"/>
                    </a:lnTo>
                    <a:cubicBezTo>
                      <a:pt x="1239" y="191"/>
                      <a:pt x="1239" y="0"/>
                      <a:pt x="1108" y="0"/>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1" name="Google Shape;307;p27"/>
              <p:cNvSpPr/>
              <p:nvPr/>
            </p:nvSpPr>
            <p:spPr>
              <a:xfrm>
                <a:off x="4362292" y="1636821"/>
                <a:ext cx="66172" cy="56341"/>
              </a:xfrm>
              <a:custGeom>
                <a:avLst/>
                <a:gdLst/>
                <a:ahLst/>
                <a:cxnLst/>
                <a:rect l="l" t="t" r="r" b="b"/>
                <a:pathLst>
                  <a:path w="1501" h="1278" extrusionOk="0">
                    <a:moveTo>
                      <a:pt x="858" y="0"/>
                    </a:moveTo>
                    <a:cubicBezTo>
                      <a:pt x="287" y="0"/>
                      <a:pt x="1" y="691"/>
                      <a:pt x="406" y="1096"/>
                    </a:cubicBezTo>
                    <a:cubicBezTo>
                      <a:pt x="535" y="1222"/>
                      <a:pt x="694" y="1278"/>
                      <a:pt x="850" y="1278"/>
                    </a:cubicBezTo>
                    <a:cubicBezTo>
                      <a:pt x="1182" y="1278"/>
                      <a:pt x="1501" y="1024"/>
                      <a:pt x="1501" y="643"/>
                    </a:cubicBezTo>
                    <a:cubicBezTo>
                      <a:pt x="1501" y="286"/>
                      <a:pt x="1215" y="0"/>
                      <a:pt x="858"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2" name="Google Shape;308;p27"/>
              <p:cNvSpPr/>
              <p:nvPr/>
            </p:nvSpPr>
            <p:spPr>
              <a:xfrm>
                <a:off x="4407435" y="1615308"/>
                <a:ext cx="28391" cy="24688"/>
              </a:xfrm>
              <a:custGeom>
                <a:avLst/>
                <a:gdLst/>
                <a:ahLst/>
                <a:cxnLst/>
                <a:rect l="l" t="t" r="r" b="b"/>
                <a:pathLst>
                  <a:path w="644" h="560" extrusionOk="0">
                    <a:moveTo>
                      <a:pt x="370" y="0"/>
                    </a:moveTo>
                    <a:cubicBezTo>
                      <a:pt x="120" y="0"/>
                      <a:pt x="1" y="298"/>
                      <a:pt x="167" y="477"/>
                    </a:cubicBezTo>
                    <a:cubicBezTo>
                      <a:pt x="225" y="534"/>
                      <a:pt x="295" y="560"/>
                      <a:pt x="363" y="560"/>
                    </a:cubicBezTo>
                    <a:cubicBezTo>
                      <a:pt x="507" y="560"/>
                      <a:pt x="644" y="447"/>
                      <a:pt x="644" y="286"/>
                    </a:cubicBezTo>
                    <a:cubicBezTo>
                      <a:pt x="644" y="131"/>
                      <a:pt x="525" y="0"/>
                      <a:pt x="370"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3" name="Google Shape;309;p27"/>
              <p:cNvSpPr/>
              <p:nvPr/>
            </p:nvSpPr>
            <p:spPr>
              <a:xfrm>
                <a:off x="4375430" y="1608960"/>
                <a:ext cx="28920" cy="24335"/>
              </a:xfrm>
              <a:custGeom>
                <a:avLst/>
                <a:gdLst/>
                <a:ahLst/>
                <a:cxnLst/>
                <a:rect l="l" t="t" r="r" b="b"/>
                <a:pathLst>
                  <a:path w="656" h="552" extrusionOk="0">
                    <a:moveTo>
                      <a:pt x="389" y="1"/>
                    </a:moveTo>
                    <a:cubicBezTo>
                      <a:pt x="383" y="1"/>
                      <a:pt x="376" y="1"/>
                      <a:pt x="370" y="1"/>
                    </a:cubicBezTo>
                    <a:cubicBezTo>
                      <a:pt x="119" y="1"/>
                      <a:pt x="0" y="299"/>
                      <a:pt x="179" y="466"/>
                    </a:cubicBezTo>
                    <a:cubicBezTo>
                      <a:pt x="234" y="525"/>
                      <a:pt x="305" y="551"/>
                      <a:pt x="375" y="551"/>
                    </a:cubicBezTo>
                    <a:cubicBezTo>
                      <a:pt x="517" y="551"/>
                      <a:pt x="655" y="443"/>
                      <a:pt x="655" y="275"/>
                    </a:cubicBezTo>
                    <a:cubicBezTo>
                      <a:pt x="644" y="127"/>
                      <a:pt x="534" y="1"/>
                      <a:pt x="389"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4" name="Google Shape;310;p27"/>
              <p:cNvSpPr/>
              <p:nvPr/>
            </p:nvSpPr>
            <p:spPr>
              <a:xfrm>
                <a:off x="4427406" y="1639951"/>
                <a:ext cx="28876" cy="24688"/>
              </a:xfrm>
              <a:custGeom>
                <a:avLst/>
                <a:gdLst/>
                <a:ahLst/>
                <a:cxnLst/>
                <a:rect l="l" t="t" r="r" b="b"/>
                <a:pathLst>
                  <a:path w="655" h="560" extrusionOk="0">
                    <a:moveTo>
                      <a:pt x="369" y="1"/>
                    </a:moveTo>
                    <a:cubicBezTo>
                      <a:pt x="119" y="1"/>
                      <a:pt x="0" y="299"/>
                      <a:pt x="179" y="477"/>
                    </a:cubicBezTo>
                    <a:cubicBezTo>
                      <a:pt x="232" y="534"/>
                      <a:pt x="300" y="560"/>
                      <a:pt x="368" y="560"/>
                    </a:cubicBezTo>
                    <a:cubicBezTo>
                      <a:pt x="512" y="560"/>
                      <a:pt x="655" y="445"/>
                      <a:pt x="655" y="275"/>
                    </a:cubicBezTo>
                    <a:cubicBezTo>
                      <a:pt x="655" y="120"/>
                      <a:pt x="524" y="1"/>
                      <a:pt x="369"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5" name="Google Shape;311;p27"/>
              <p:cNvSpPr/>
              <p:nvPr/>
            </p:nvSpPr>
            <p:spPr>
              <a:xfrm>
                <a:off x="4411139" y="1559144"/>
                <a:ext cx="57222" cy="43071"/>
              </a:xfrm>
              <a:custGeom>
                <a:avLst/>
                <a:gdLst/>
                <a:ahLst/>
                <a:cxnLst/>
                <a:rect l="l" t="t" r="r" b="b"/>
                <a:pathLst>
                  <a:path w="1298" h="977" extrusionOk="0">
                    <a:moveTo>
                      <a:pt x="655" y="0"/>
                    </a:moveTo>
                    <a:cubicBezTo>
                      <a:pt x="530" y="0"/>
                      <a:pt x="405" y="48"/>
                      <a:pt x="310" y="143"/>
                    </a:cubicBezTo>
                    <a:cubicBezTo>
                      <a:pt x="0" y="453"/>
                      <a:pt x="226" y="977"/>
                      <a:pt x="655" y="977"/>
                    </a:cubicBezTo>
                    <a:cubicBezTo>
                      <a:pt x="1084" y="977"/>
                      <a:pt x="1298" y="453"/>
                      <a:pt x="1000" y="143"/>
                    </a:cubicBezTo>
                    <a:cubicBezTo>
                      <a:pt x="905" y="48"/>
                      <a:pt x="780" y="0"/>
                      <a:pt x="655"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6" name="Google Shape;312;p27"/>
              <p:cNvSpPr/>
              <p:nvPr/>
            </p:nvSpPr>
            <p:spPr>
              <a:xfrm>
                <a:off x="4420044" y="1538556"/>
                <a:ext cx="25217" cy="18516"/>
              </a:xfrm>
              <a:custGeom>
                <a:avLst/>
                <a:gdLst/>
                <a:ahLst/>
                <a:cxnLst/>
                <a:rect l="l" t="t" r="r" b="b"/>
                <a:pathLst>
                  <a:path w="572" h="420" extrusionOk="0">
                    <a:moveTo>
                      <a:pt x="280" y="0"/>
                    </a:moveTo>
                    <a:cubicBezTo>
                      <a:pt x="227" y="0"/>
                      <a:pt x="173" y="21"/>
                      <a:pt x="131" y="63"/>
                    </a:cubicBezTo>
                    <a:cubicBezTo>
                      <a:pt x="0" y="193"/>
                      <a:pt x="96" y="420"/>
                      <a:pt x="286" y="420"/>
                    </a:cubicBezTo>
                    <a:cubicBezTo>
                      <a:pt x="477" y="420"/>
                      <a:pt x="572" y="193"/>
                      <a:pt x="429" y="63"/>
                    </a:cubicBezTo>
                    <a:cubicBezTo>
                      <a:pt x="387" y="21"/>
                      <a:pt x="334" y="0"/>
                      <a:pt x="280" y="0"/>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7" name="Google Shape;313;p27"/>
              <p:cNvSpPr/>
              <p:nvPr/>
            </p:nvSpPr>
            <p:spPr>
              <a:xfrm>
                <a:off x="4399059" y="1552178"/>
                <a:ext cx="25217" cy="18560"/>
              </a:xfrm>
              <a:custGeom>
                <a:avLst/>
                <a:gdLst/>
                <a:ahLst/>
                <a:cxnLst/>
                <a:rect l="l" t="t" r="r" b="b"/>
                <a:pathLst>
                  <a:path w="572" h="421" extrusionOk="0">
                    <a:moveTo>
                      <a:pt x="292" y="1"/>
                    </a:moveTo>
                    <a:cubicBezTo>
                      <a:pt x="238" y="1"/>
                      <a:pt x="185" y="21"/>
                      <a:pt x="143" y="63"/>
                    </a:cubicBezTo>
                    <a:cubicBezTo>
                      <a:pt x="0" y="194"/>
                      <a:pt x="95" y="420"/>
                      <a:pt x="286" y="420"/>
                    </a:cubicBezTo>
                    <a:cubicBezTo>
                      <a:pt x="476" y="420"/>
                      <a:pt x="572" y="194"/>
                      <a:pt x="441" y="63"/>
                    </a:cubicBezTo>
                    <a:cubicBezTo>
                      <a:pt x="399" y="21"/>
                      <a:pt x="345" y="1"/>
                      <a:pt x="292"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78" name="Google Shape;314;p27"/>
              <p:cNvSpPr/>
              <p:nvPr/>
            </p:nvSpPr>
            <p:spPr>
              <a:xfrm>
                <a:off x="4444202" y="1541157"/>
                <a:ext cx="24688" cy="18560"/>
              </a:xfrm>
              <a:custGeom>
                <a:avLst/>
                <a:gdLst/>
                <a:ahLst/>
                <a:cxnLst/>
                <a:rect l="l" t="t" r="r" b="b"/>
                <a:pathLst>
                  <a:path w="560" h="421" extrusionOk="0">
                    <a:moveTo>
                      <a:pt x="280" y="1"/>
                    </a:moveTo>
                    <a:cubicBezTo>
                      <a:pt x="226" y="1"/>
                      <a:pt x="173" y="21"/>
                      <a:pt x="131" y="63"/>
                    </a:cubicBezTo>
                    <a:cubicBezTo>
                      <a:pt x="0" y="194"/>
                      <a:pt x="95" y="420"/>
                      <a:pt x="286" y="420"/>
                    </a:cubicBezTo>
                    <a:cubicBezTo>
                      <a:pt x="464" y="420"/>
                      <a:pt x="560" y="194"/>
                      <a:pt x="429" y="63"/>
                    </a:cubicBezTo>
                    <a:cubicBezTo>
                      <a:pt x="387" y="21"/>
                      <a:pt x="334" y="1"/>
                      <a:pt x="280" y="1"/>
                    </a:cubicBezTo>
                    <a:close/>
                  </a:path>
                </a:pathLst>
              </a:custGeom>
              <a:solidFill>
                <a:srgbClr val="49CAD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57" name="TextBox 56"/>
            <p:cNvSpPr txBox="1"/>
            <p:nvPr/>
          </p:nvSpPr>
          <p:spPr>
            <a:xfrm>
              <a:off x="3340344" y="5517609"/>
              <a:ext cx="5627422" cy="1091403"/>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Em cùng mẹ tưới nước, bắt sâu cho cây. </a:t>
              </a:r>
            </a:p>
          </p:txBody>
        </p:sp>
      </p:grpSp>
      <p:grpSp>
        <p:nvGrpSpPr>
          <p:cNvPr id="79" name="Google Shape;1408;p39"/>
          <p:cNvGrpSpPr/>
          <p:nvPr/>
        </p:nvGrpSpPr>
        <p:grpSpPr>
          <a:xfrm flipH="1">
            <a:off x="7947610" y="5254121"/>
            <a:ext cx="1805754" cy="1610631"/>
            <a:chOff x="2178000" y="1370575"/>
            <a:chExt cx="1417475" cy="1417450"/>
          </a:xfrm>
        </p:grpSpPr>
        <p:sp>
          <p:nvSpPr>
            <p:cNvPr id="80" name="Google Shape;1409;p39"/>
            <p:cNvSpPr/>
            <p:nvPr/>
          </p:nvSpPr>
          <p:spPr>
            <a:xfrm>
              <a:off x="2437575" y="1615825"/>
              <a:ext cx="926925" cy="926925"/>
            </a:xfrm>
            <a:custGeom>
              <a:avLst/>
              <a:gdLst/>
              <a:ahLst/>
              <a:cxnLst/>
              <a:rect l="l" t="t" r="r" b="b"/>
              <a:pathLst>
                <a:path w="37077" h="37077" extrusionOk="0">
                  <a:moveTo>
                    <a:pt x="18538" y="1"/>
                  </a:moveTo>
                  <a:cubicBezTo>
                    <a:pt x="8299" y="1"/>
                    <a:pt x="0" y="8300"/>
                    <a:pt x="0" y="18539"/>
                  </a:cubicBezTo>
                  <a:cubicBezTo>
                    <a:pt x="0" y="28778"/>
                    <a:pt x="8299" y="37077"/>
                    <a:pt x="18538" y="37077"/>
                  </a:cubicBezTo>
                  <a:cubicBezTo>
                    <a:pt x="28778" y="37077"/>
                    <a:pt x="37076" y="28778"/>
                    <a:pt x="37076" y="18539"/>
                  </a:cubicBezTo>
                  <a:cubicBezTo>
                    <a:pt x="37076" y="8300"/>
                    <a:pt x="28778" y="1"/>
                    <a:pt x="18538" y="1"/>
                  </a:cubicBezTo>
                  <a:close/>
                </a:path>
              </a:pathLst>
            </a:custGeom>
            <a:solidFill>
              <a:srgbClr val="FFFF00"/>
            </a:solidFill>
            <a:ln>
              <a:solidFill>
                <a:srgbClr val="FFC000"/>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1" name="Google Shape;1410;p39"/>
            <p:cNvSpPr/>
            <p:nvPr/>
          </p:nvSpPr>
          <p:spPr>
            <a:xfrm>
              <a:off x="2725998" y="1974523"/>
              <a:ext cx="37100" cy="73041"/>
            </a:xfrm>
            <a:custGeom>
              <a:avLst/>
              <a:gdLst/>
              <a:ahLst/>
              <a:cxnLst/>
              <a:rect l="l" t="t" r="r" b="b"/>
              <a:pathLst>
                <a:path w="1120" h="2205" extrusionOk="0">
                  <a:moveTo>
                    <a:pt x="547" y="1"/>
                  </a:moveTo>
                  <a:cubicBezTo>
                    <a:pt x="543" y="1"/>
                    <a:pt x="540" y="1"/>
                    <a:pt x="536" y="1"/>
                  </a:cubicBezTo>
                  <a:cubicBezTo>
                    <a:pt x="239" y="13"/>
                    <a:pt x="1" y="501"/>
                    <a:pt x="13" y="1120"/>
                  </a:cubicBezTo>
                  <a:cubicBezTo>
                    <a:pt x="24" y="1720"/>
                    <a:pt x="280" y="2204"/>
                    <a:pt x="573" y="2204"/>
                  </a:cubicBezTo>
                  <a:cubicBezTo>
                    <a:pt x="577" y="2204"/>
                    <a:pt x="581" y="2204"/>
                    <a:pt x="584" y="2204"/>
                  </a:cubicBezTo>
                  <a:cubicBezTo>
                    <a:pt x="882" y="2204"/>
                    <a:pt x="1120" y="1704"/>
                    <a:pt x="1108" y="1097"/>
                  </a:cubicBezTo>
                  <a:cubicBezTo>
                    <a:pt x="1096" y="496"/>
                    <a:pt x="840" y="1"/>
                    <a:pt x="54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2" name="Google Shape;1411;p39"/>
            <p:cNvSpPr/>
            <p:nvPr/>
          </p:nvSpPr>
          <p:spPr>
            <a:xfrm>
              <a:off x="3037174" y="1967832"/>
              <a:ext cx="37100" cy="73405"/>
            </a:xfrm>
            <a:custGeom>
              <a:avLst/>
              <a:gdLst/>
              <a:ahLst/>
              <a:cxnLst/>
              <a:rect l="l" t="t" r="r" b="b"/>
              <a:pathLst>
                <a:path w="1120" h="2216" extrusionOk="0">
                  <a:moveTo>
                    <a:pt x="537" y="1"/>
                  </a:moveTo>
                  <a:cubicBezTo>
                    <a:pt x="239" y="13"/>
                    <a:pt x="1" y="513"/>
                    <a:pt x="25" y="1120"/>
                  </a:cubicBezTo>
                  <a:cubicBezTo>
                    <a:pt x="36" y="1727"/>
                    <a:pt x="286" y="2215"/>
                    <a:pt x="584" y="2215"/>
                  </a:cubicBezTo>
                  <a:cubicBezTo>
                    <a:pt x="894" y="2203"/>
                    <a:pt x="1120" y="1703"/>
                    <a:pt x="1108" y="1096"/>
                  </a:cubicBezTo>
                  <a:cubicBezTo>
                    <a:pt x="1096" y="501"/>
                    <a:pt x="846" y="1"/>
                    <a:pt x="53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3" name="Google Shape;1412;p39"/>
            <p:cNvSpPr/>
            <p:nvPr/>
          </p:nvSpPr>
          <p:spPr>
            <a:xfrm>
              <a:off x="2841173" y="2079427"/>
              <a:ext cx="120708" cy="48992"/>
            </a:xfrm>
            <a:custGeom>
              <a:avLst/>
              <a:gdLst/>
              <a:ahLst/>
              <a:cxnLst/>
              <a:rect l="l" t="t" r="r" b="b"/>
              <a:pathLst>
                <a:path w="3644" h="1479" extrusionOk="0">
                  <a:moveTo>
                    <a:pt x="3617" y="1"/>
                  </a:moveTo>
                  <a:cubicBezTo>
                    <a:pt x="3578" y="1"/>
                    <a:pt x="3458" y="223"/>
                    <a:pt x="3191" y="525"/>
                  </a:cubicBezTo>
                  <a:cubicBezTo>
                    <a:pt x="3036" y="704"/>
                    <a:pt x="2858" y="870"/>
                    <a:pt x="2655" y="989"/>
                  </a:cubicBezTo>
                  <a:cubicBezTo>
                    <a:pt x="2417" y="1144"/>
                    <a:pt x="2143" y="1228"/>
                    <a:pt x="1858" y="1251"/>
                  </a:cubicBezTo>
                  <a:cubicBezTo>
                    <a:pt x="1834" y="1252"/>
                    <a:pt x="1810" y="1253"/>
                    <a:pt x="1786" y="1253"/>
                  </a:cubicBezTo>
                  <a:cubicBezTo>
                    <a:pt x="1525" y="1253"/>
                    <a:pt x="1265" y="1193"/>
                    <a:pt x="1036" y="1073"/>
                  </a:cubicBezTo>
                  <a:cubicBezTo>
                    <a:pt x="822" y="978"/>
                    <a:pt x="631" y="835"/>
                    <a:pt x="465" y="668"/>
                  </a:cubicBezTo>
                  <a:cubicBezTo>
                    <a:pt x="192" y="384"/>
                    <a:pt x="82" y="143"/>
                    <a:pt x="41" y="143"/>
                  </a:cubicBezTo>
                  <a:cubicBezTo>
                    <a:pt x="39" y="143"/>
                    <a:pt x="38" y="143"/>
                    <a:pt x="36" y="144"/>
                  </a:cubicBezTo>
                  <a:cubicBezTo>
                    <a:pt x="0" y="156"/>
                    <a:pt x="60" y="418"/>
                    <a:pt x="334" y="775"/>
                  </a:cubicBezTo>
                  <a:cubicBezTo>
                    <a:pt x="500" y="978"/>
                    <a:pt x="703" y="1144"/>
                    <a:pt x="929" y="1263"/>
                  </a:cubicBezTo>
                  <a:cubicBezTo>
                    <a:pt x="1194" y="1407"/>
                    <a:pt x="1490" y="1479"/>
                    <a:pt x="1789" y="1479"/>
                  </a:cubicBezTo>
                  <a:cubicBezTo>
                    <a:pt x="1812" y="1479"/>
                    <a:pt x="1835" y="1478"/>
                    <a:pt x="1858" y="1478"/>
                  </a:cubicBezTo>
                  <a:cubicBezTo>
                    <a:pt x="2191" y="1466"/>
                    <a:pt x="2501" y="1359"/>
                    <a:pt x="2763" y="1168"/>
                  </a:cubicBezTo>
                  <a:cubicBezTo>
                    <a:pt x="2977" y="1025"/>
                    <a:pt x="3167" y="847"/>
                    <a:pt x="3322" y="632"/>
                  </a:cubicBezTo>
                  <a:cubicBezTo>
                    <a:pt x="3572" y="275"/>
                    <a:pt x="3644" y="13"/>
                    <a:pt x="3620" y="1"/>
                  </a:cubicBezTo>
                  <a:cubicBezTo>
                    <a:pt x="3619" y="1"/>
                    <a:pt x="3618" y="1"/>
                    <a:pt x="3617" y="1"/>
                  </a:cubicBezTo>
                  <a:close/>
                </a:path>
              </a:pathLst>
            </a:custGeom>
            <a:solidFill>
              <a:srgbClr val="80463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4" name="Google Shape;1413;p39"/>
            <p:cNvSpPr/>
            <p:nvPr/>
          </p:nvSpPr>
          <p:spPr>
            <a:xfrm>
              <a:off x="2644775" y="2060116"/>
              <a:ext cx="143564" cy="122331"/>
            </a:xfrm>
            <a:custGeom>
              <a:avLst/>
              <a:gdLst/>
              <a:ahLst/>
              <a:cxnLst/>
              <a:rect l="l" t="t" r="r" b="b"/>
              <a:pathLst>
                <a:path w="4334" h="3693" extrusionOk="0">
                  <a:moveTo>
                    <a:pt x="2182" y="0"/>
                  </a:moveTo>
                  <a:cubicBezTo>
                    <a:pt x="2165" y="0"/>
                    <a:pt x="2148" y="1"/>
                    <a:pt x="2131" y="1"/>
                  </a:cubicBezTo>
                  <a:cubicBezTo>
                    <a:pt x="941" y="25"/>
                    <a:pt x="0" y="870"/>
                    <a:pt x="24" y="1894"/>
                  </a:cubicBezTo>
                  <a:cubicBezTo>
                    <a:pt x="36" y="2891"/>
                    <a:pt x="984" y="3692"/>
                    <a:pt x="2151" y="3692"/>
                  </a:cubicBezTo>
                  <a:cubicBezTo>
                    <a:pt x="2168" y="3692"/>
                    <a:pt x="2186" y="3692"/>
                    <a:pt x="2203" y="3692"/>
                  </a:cubicBezTo>
                  <a:cubicBezTo>
                    <a:pt x="3393" y="3668"/>
                    <a:pt x="4334" y="2823"/>
                    <a:pt x="4322" y="1799"/>
                  </a:cubicBezTo>
                  <a:cubicBezTo>
                    <a:pt x="4299" y="801"/>
                    <a:pt x="3338" y="0"/>
                    <a:pt x="2182" y="0"/>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5" name="Google Shape;1414;p39"/>
            <p:cNvSpPr/>
            <p:nvPr/>
          </p:nvSpPr>
          <p:spPr>
            <a:xfrm>
              <a:off x="3015080" y="2052232"/>
              <a:ext cx="143994" cy="122728"/>
            </a:xfrm>
            <a:custGeom>
              <a:avLst/>
              <a:gdLst/>
              <a:ahLst/>
              <a:cxnLst/>
              <a:rect l="l" t="t" r="r" b="b"/>
              <a:pathLst>
                <a:path w="4347" h="3705" extrusionOk="0">
                  <a:moveTo>
                    <a:pt x="2183" y="0"/>
                  </a:moveTo>
                  <a:cubicBezTo>
                    <a:pt x="2166" y="0"/>
                    <a:pt x="2149" y="0"/>
                    <a:pt x="2132" y="1"/>
                  </a:cubicBezTo>
                  <a:cubicBezTo>
                    <a:pt x="953" y="25"/>
                    <a:pt x="1" y="870"/>
                    <a:pt x="25" y="1894"/>
                  </a:cubicBezTo>
                  <a:cubicBezTo>
                    <a:pt x="48" y="2903"/>
                    <a:pt x="997" y="3704"/>
                    <a:pt x="2164" y="3704"/>
                  </a:cubicBezTo>
                  <a:cubicBezTo>
                    <a:pt x="2181" y="3704"/>
                    <a:pt x="2198" y="3704"/>
                    <a:pt x="2216" y="3704"/>
                  </a:cubicBezTo>
                  <a:cubicBezTo>
                    <a:pt x="3394" y="3680"/>
                    <a:pt x="4347" y="2823"/>
                    <a:pt x="4323" y="1810"/>
                  </a:cubicBezTo>
                  <a:cubicBezTo>
                    <a:pt x="4299" y="801"/>
                    <a:pt x="3351" y="0"/>
                    <a:pt x="2183" y="0"/>
                  </a:cubicBezTo>
                  <a:close/>
                </a:path>
              </a:pathLst>
            </a:custGeom>
            <a:solidFill>
              <a:srgbClr val="EEA38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6" name="Google Shape;1415;p39"/>
            <p:cNvSpPr/>
            <p:nvPr/>
          </p:nvSpPr>
          <p:spPr>
            <a:xfrm>
              <a:off x="2833150" y="1370575"/>
              <a:ext cx="166725" cy="183375"/>
            </a:xfrm>
            <a:custGeom>
              <a:avLst/>
              <a:gdLst/>
              <a:ahLst/>
              <a:cxnLst/>
              <a:rect l="l" t="t" r="r" b="b"/>
              <a:pathLst>
                <a:path w="6669" h="7335" extrusionOk="0">
                  <a:moveTo>
                    <a:pt x="3334" y="0"/>
                  </a:moveTo>
                  <a:lnTo>
                    <a:pt x="1" y="7334"/>
                  </a:lnTo>
                  <a:lnTo>
                    <a:pt x="6668" y="7334"/>
                  </a:lnTo>
                  <a:lnTo>
                    <a:pt x="3334"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7" name="Google Shape;1416;p39"/>
            <p:cNvSpPr/>
            <p:nvPr/>
          </p:nvSpPr>
          <p:spPr>
            <a:xfrm>
              <a:off x="2833150" y="2604650"/>
              <a:ext cx="166725" cy="183375"/>
            </a:xfrm>
            <a:custGeom>
              <a:avLst/>
              <a:gdLst/>
              <a:ahLst/>
              <a:cxnLst/>
              <a:rect l="l" t="t" r="r" b="b"/>
              <a:pathLst>
                <a:path w="6669" h="7335" extrusionOk="0">
                  <a:moveTo>
                    <a:pt x="1" y="0"/>
                  </a:moveTo>
                  <a:lnTo>
                    <a:pt x="3334" y="7335"/>
                  </a:lnTo>
                  <a:lnTo>
                    <a:pt x="6668"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8" name="Google Shape;1417;p39"/>
            <p:cNvSpPr/>
            <p:nvPr/>
          </p:nvSpPr>
          <p:spPr>
            <a:xfrm>
              <a:off x="3412100" y="1995950"/>
              <a:ext cx="183375" cy="166700"/>
            </a:xfrm>
            <a:custGeom>
              <a:avLst/>
              <a:gdLst/>
              <a:ahLst/>
              <a:cxnLst/>
              <a:rect l="l" t="t" r="r" b="b"/>
              <a:pathLst>
                <a:path w="7335" h="6668" extrusionOk="0">
                  <a:moveTo>
                    <a:pt x="0" y="0"/>
                  </a:moveTo>
                  <a:lnTo>
                    <a:pt x="0" y="6668"/>
                  </a:lnTo>
                  <a:lnTo>
                    <a:pt x="7334" y="3334"/>
                  </a:lnTo>
                  <a:lnTo>
                    <a:pt x="0"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89" name="Google Shape;1418;p39"/>
            <p:cNvSpPr/>
            <p:nvPr/>
          </p:nvSpPr>
          <p:spPr>
            <a:xfrm>
              <a:off x="2178000" y="1995950"/>
              <a:ext cx="183400" cy="166700"/>
            </a:xfrm>
            <a:custGeom>
              <a:avLst/>
              <a:gdLst/>
              <a:ahLst/>
              <a:cxnLst/>
              <a:rect l="l" t="t" r="r" b="b"/>
              <a:pathLst>
                <a:path w="7336" h="6668" extrusionOk="0">
                  <a:moveTo>
                    <a:pt x="7335" y="0"/>
                  </a:moveTo>
                  <a:lnTo>
                    <a:pt x="1" y="3334"/>
                  </a:lnTo>
                  <a:lnTo>
                    <a:pt x="7335" y="6668"/>
                  </a:lnTo>
                  <a:lnTo>
                    <a:pt x="7335"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0" name="Google Shape;1419;p39"/>
            <p:cNvSpPr/>
            <p:nvPr/>
          </p:nvSpPr>
          <p:spPr>
            <a:xfrm>
              <a:off x="2420900" y="1556900"/>
              <a:ext cx="188725" cy="188750"/>
            </a:xfrm>
            <a:custGeom>
              <a:avLst/>
              <a:gdLst/>
              <a:ahLst/>
              <a:cxnLst/>
              <a:rect l="l" t="t" r="r" b="b"/>
              <a:pathLst>
                <a:path w="7549" h="7550" extrusionOk="0">
                  <a:moveTo>
                    <a:pt x="0" y="1"/>
                  </a:moveTo>
                  <a:lnTo>
                    <a:pt x="2822" y="7549"/>
                  </a:lnTo>
                  <a:lnTo>
                    <a:pt x="7549" y="2834"/>
                  </a:lnTo>
                  <a:lnTo>
                    <a:pt x="0"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1" name="Google Shape;1420;p39"/>
            <p:cNvSpPr/>
            <p:nvPr/>
          </p:nvSpPr>
          <p:spPr>
            <a:xfrm>
              <a:off x="3234400" y="2370700"/>
              <a:ext cx="188725" cy="188725"/>
            </a:xfrm>
            <a:custGeom>
              <a:avLst/>
              <a:gdLst/>
              <a:ahLst/>
              <a:cxnLst/>
              <a:rect l="l" t="t" r="r" b="b"/>
              <a:pathLst>
                <a:path w="7549" h="7549" extrusionOk="0">
                  <a:moveTo>
                    <a:pt x="4727" y="0"/>
                  </a:moveTo>
                  <a:lnTo>
                    <a:pt x="0" y="4715"/>
                  </a:lnTo>
                  <a:lnTo>
                    <a:pt x="7549" y="7549"/>
                  </a:lnTo>
                  <a:lnTo>
                    <a:pt x="4727" y="0"/>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2" name="Google Shape;1421;p39"/>
            <p:cNvSpPr/>
            <p:nvPr/>
          </p:nvSpPr>
          <p:spPr>
            <a:xfrm>
              <a:off x="3213550" y="1578025"/>
              <a:ext cx="188750" cy="188750"/>
            </a:xfrm>
            <a:custGeom>
              <a:avLst/>
              <a:gdLst/>
              <a:ahLst/>
              <a:cxnLst/>
              <a:rect l="l" t="t" r="r" b="b"/>
              <a:pathLst>
                <a:path w="7550" h="7550" extrusionOk="0">
                  <a:moveTo>
                    <a:pt x="7549" y="1"/>
                  </a:moveTo>
                  <a:lnTo>
                    <a:pt x="1" y="2835"/>
                  </a:lnTo>
                  <a:lnTo>
                    <a:pt x="4716" y="7549"/>
                  </a:lnTo>
                  <a:lnTo>
                    <a:pt x="7549"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
          <p:nvSpPr>
            <p:cNvPr id="93" name="Google Shape;1422;p39"/>
            <p:cNvSpPr/>
            <p:nvPr/>
          </p:nvSpPr>
          <p:spPr>
            <a:xfrm>
              <a:off x="2399775" y="2391825"/>
              <a:ext cx="188725" cy="188750"/>
            </a:xfrm>
            <a:custGeom>
              <a:avLst/>
              <a:gdLst/>
              <a:ahLst/>
              <a:cxnLst/>
              <a:rect l="l" t="t" r="r" b="b"/>
              <a:pathLst>
                <a:path w="7549" h="7550" extrusionOk="0">
                  <a:moveTo>
                    <a:pt x="2834" y="1"/>
                  </a:moveTo>
                  <a:lnTo>
                    <a:pt x="0" y="7549"/>
                  </a:lnTo>
                  <a:lnTo>
                    <a:pt x="0" y="7549"/>
                  </a:lnTo>
                  <a:lnTo>
                    <a:pt x="7549" y="4715"/>
                  </a:lnTo>
                  <a:lnTo>
                    <a:pt x="2834" y="1"/>
                  </a:lnTo>
                  <a:close/>
                </a:path>
              </a:pathLst>
            </a:custGeom>
            <a:solidFill>
              <a:srgbClr val="EFC658"/>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a:buNone/>
                <a:tabLst/>
                <a:defRPr/>
              </a:pPr>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grpSp>
      <p:sp>
        <p:nvSpPr>
          <p:cNvPr id="94" name="Google Shape;118;p4"/>
          <p:cNvSpPr/>
          <p:nvPr/>
        </p:nvSpPr>
        <p:spPr>
          <a:xfrm rot="19980337">
            <a:off x="9936757" y="3768692"/>
            <a:ext cx="1621216" cy="1519206"/>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9" name="Group 98"/>
          <p:cNvGrpSpPr/>
          <p:nvPr/>
        </p:nvGrpSpPr>
        <p:grpSpPr>
          <a:xfrm>
            <a:off x="20144" y="178312"/>
            <a:ext cx="10817902" cy="2441764"/>
            <a:chOff x="20144" y="178312"/>
            <a:chExt cx="10817902" cy="2441764"/>
          </a:xfrm>
        </p:grpSpPr>
        <p:sp>
          <p:nvSpPr>
            <p:cNvPr id="19" name="Rectangle 18"/>
            <p:cNvSpPr/>
            <p:nvPr/>
          </p:nvSpPr>
          <p:spPr>
            <a:xfrm>
              <a:off x="196294" y="258857"/>
              <a:ext cx="10641752" cy="1719865"/>
            </a:xfrm>
            <a:prstGeom prst="rect">
              <a:avLst/>
            </a:prstGeom>
            <a:solidFill>
              <a:srgbClr val="00B0F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2401715" y="386572"/>
              <a:ext cx="8332539" cy="1464231"/>
            </a:xfrm>
            <a:prstGeom prst="roundRect">
              <a:avLst/>
            </a:prstGeom>
            <a:noFill/>
            <a:ln w="57150">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4000" b="1" i="0" u="none" strike="noStrike" kern="1200" cap="none" spc="300" normalizeH="0" baseline="0" noProof="0" dirty="0">
                  <a:ln>
                    <a:noFill/>
                  </a:ln>
                  <a:solidFill>
                    <a:prstClr val="white"/>
                  </a:solidFill>
                  <a:effectLst/>
                  <a:uLnTx/>
                  <a:uFillTx/>
                  <a:latin typeface="UTM Avo" panose="02040603050506020204" pitchFamily="18" charset="0"/>
                  <a:ea typeface="思源黑体 CN" panose="020B0500000000000000" pitchFamily="34" charset="-122"/>
                  <a:cs typeface="Arial" panose="020B0604020202020204" pitchFamily="34" charset="0"/>
                </a:rPr>
                <a:t>Câu nào sau đây đặt đúng dấu phẩy?</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96" name="Picture 95">
              <a:hlinkClick r:id="rId5" action="ppaction://hlinksldjump"/>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20144" y="178312"/>
              <a:ext cx="2134160" cy="2441764"/>
            </a:xfrm>
            <a:prstGeom prst="rect">
              <a:avLst/>
            </a:prstGeom>
          </p:spPr>
        </p:pic>
      </p:grpSp>
      <p:sp>
        <p:nvSpPr>
          <p:cNvPr id="97" name="Google Shape;118;p4"/>
          <p:cNvSpPr/>
          <p:nvPr/>
        </p:nvSpPr>
        <p:spPr>
          <a:xfrm rot="19980337">
            <a:off x="6824457" y="2263698"/>
            <a:ext cx="1621216" cy="1519206"/>
          </a:xfrm>
          <a:custGeom>
            <a:avLst/>
            <a:gdLst/>
            <a:ahLst/>
            <a:cxnLst/>
            <a:rect l="l" t="t" r="r" b="b"/>
            <a:pathLst>
              <a:path w="18027" h="15457" extrusionOk="0">
                <a:moveTo>
                  <a:pt x="6484" y="0"/>
                </a:moveTo>
                <a:cubicBezTo>
                  <a:pt x="6270" y="0"/>
                  <a:pt x="6046" y="42"/>
                  <a:pt x="5811" y="132"/>
                </a:cubicBezTo>
                <a:cubicBezTo>
                  <a:pt x="3465" y="1025"/>
                  <a:pt x="6502" y="6990"/>
                  <a:pt x="6406" y="7216"/>
                </a:cubicBezTo>
                <a:cubicBezTo>
                  <a:pt x="6299" y="7442"/>
                  <a:pt x="1" y="8906"/>
                  <a:pt x="1191" y="11514"/>
                </a:cubicBezTo>
                <a:cubicBezTo>
                  <a:pt x="1500" y="12194"/>
                  <a:pt x="2065" y="12444"/>
                  <a:pt x="2736" y="12444"/>
                </a:cubicBezTo>
                <a:cubicBezTo>
                  <a:pt x="4599" y="12444"/>
                  <a:pt x="7287" y="10521"/>
                  <a:pt x="7644" y="10521"/>
                </a:cubicBezTo>
                <a:cubicBezTo>
                  <a:pt x="7654" y="10521"/>
                  <a:pt x="7662" y="10523"/>
                  <a:pt x="7668" y="10526"/>
                </a:cubicBezTo>
                <a:cubicBezTo>
                  <a:pt x="7946" y="10654"/>
                  <a:pt x="9383" y="15457"/>
                  <a:pt x="11790" y="15457"/>
                </a:cubicBezTo>
                <a:cubicBezTo>
                  <a:pt x="12066" y="15457"/>
                  <a:pt x="12355" y="15393"/>
                  <a:pt x="12657" y="15252"/>
                </a:cubicBezTo>
                <a:cubicBezTo>
                  <a:pt x="15586" y="13871"/>
                  <a:pt x="11550" y="9014"/>
                  <a:pt x="11633" y="8775"/>
                </a:cubicBezTo>
                <a:cubicBezTo>
                  <a:pt x="11717" y="8549"/>
                  <a:pt x="18027" y="6620"/>
                  <a:pt x="16812" y="4358"/>
                </a:cubicBezTo>
                <a:cubicBezTo>
                  <a:pt x="16512" y="3790"/>
                  <a:pt x="15959" y="3579"/>
                  <a:pt x="15293" y="3579"/>
                </a:cubicBezTo>
                <a:cubicBezTo>
                  <a:pt x="13348" y="3579"/>
                  <a:pt x="10443" y="5387"/>
                  <a:pt x="10096" y="5387"/>
                </a:cubicBezTo>
                <a:cubicBezTo>
                  <a:pt x="10087" y="5387"/>
                  <a:pt x="10079" y="5385"/>
                  <a:pt x="10073" y="5382"/>
                </a:cubicBezTo>
                <a:cubicBezTo>
                  <a:pt x="9920" y="5284"/>
                  <a:pt x="8893" y="0"/>
                  <a:pt x="6484" y="0"/>
                </a:cubicBezTo>
                <a:close/>
              </a:path>
            </a:pathLst>
          </a:custGeom>
          <a:solidFill>
            <a:srgbClr val="EE452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strVal val="#ppt_w+.3"/>
                                          </p:val>
                                        </p:tav>
                                        <p:tav tm="100000">
                                          <p:val>
                                            <p:strVal val="#ppt_w"/>
                                          </p:val>
                                        </p:tav>
                                      </p:tavLst>
                                    </p:anim>
                                    <p:anim calcmode="lin" valueType="num">
                                      <p:cBhvr>
                                        <p:cTn id="8" dur="1000" fill="hold"/>
                                        <p:tgtEl>
                                          <p:spTgt spid="99"/>
                                        </p:tgtEl>
                                        <p:attrNameLst>
                                          <p:attrName>ppt_h</p:attrName>
                                        </p:attrNameLst>
                                      </p:cBhvr>
                                      <p:tavLst>
                                        <p:tav tm="0">
                                          <p:val>
                                            <p:strVal val="#ppt_h"/>
                                          </p:val>
                                        </p:tav>
                                        <p:tav tm="100000">
                                          <p:val>
                                            <p:strVal val="#ppt_h"/>
                                          </p:val>
                                        </p:tav>
                                      </p:tavLst>
                                    </p:anim>
                                    <p:animEffect transition="in" filter="fade">
                                      <p:cBhvr>
                                        <p:cTn id="9" dur="1000"/>
                                        <p:tgtEl>
                                          <p:spTgt spid="99"/>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par>
                                <p:cTn id="16" presetID="53" presetClass="entr" presetSubtype="16"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16"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fltVal val="0"/>
                                          </p:val>
                                        </p:tav>
                                        <p:tav tm="100000">
                                          <p:val>
                                            <p:strVal val="#ppt_h"/>
                                          </p:val>
                                        </p:tav>
                                      </p:tavLst>
                                    </p:anim>
                                    <p:animEffect transition="in" filter="fade">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35"/>
                    </p:tgtEl>
                  </p:cond>
                </p:stCondLst>
                <p:endSync evt="end" delay="0">
                  <p:rtn val="all"/>
                </p:endSync>
                <p:childTnLst>
                  <p:par>
                    <p:cTn id="27" fill="hold">
                      <p:stCondLst>
                        <p:cond delay="0"/>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additive="base">
                                        <p:cTn id="31" dur="500" fill="hold"/>
                                        <p:tgtEl>
                                          <p:spTgt spid="97"/>
                                        </p:tgtEl>
                                        <p:attrNameLst>
                                          <p:attrName>ppt_x</p:attrName>
                                        </p:attrNameLst>
                                      </p:cBhvr>
                                      <p:tavLst>
                                        <p:tav tm="0">
                                          <p:val>
                                            <p:strVal val="1+#ppt_w/2"/>
                                          </p:val>
                                        </p:tav>
                                        <p:tav tm="100000">
                                          <p:val>
                                            <p:strVal val="#ppt_x"/>
                                          </p:val>
                                        </p:tav>
                                      </p:tavLst>
                                    </p:anim>
                                    <p:anim calcmode="lin" valueType="num">
                                      <p:cBhvr additive="base">
                                        <p:cTn id="32" dur="500" fill="hold"/>
                                        <p:tgtEl>
                                          <p:spTgt spid="97"/>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voltage.wav"/>
                                        </p:tgtEl>
                                      </p:cMediaNode>
                                    </p:audio>
                                  </p:subTnLst>
                                </p:cTn>
                              </p:par>
                            </p:childTnLst>
                          </p:cTn>
                        </p:par>
                      </p:childTnLst>
                    </p:cTn>
                  </p:par>
                </p:childTnLst>
              </p:cTn>
              <p:nextCondLst>
                <p:cond evt="onClick" delay="0">
                  <p:tgtEl>
                    <p:spTgt spid="35"/>
                  </p:tgtEl>
                </p:cond>
              </p:nextCondLst>
            </p:seq>
            <p:seq concurrent="1" nextAc="seek">
              <p:cTn id="33" restart="whenNotActive" fill="hold" evtFilter="cancelBubble" nodeType="interactiveSeq">
                <p:stCondLst>
                  <p:cond evt="onClick" delay="0">
                    <p:tgtEl>
                      <p:spTgt spid="21"/>
                    </p:tgtEl>
                  </p:cond>
                </p:stCondLst>
                <p:endSync evt="end" delay="0">
                  <p:rtn val="all"/>
                </p:endSync>
                <p:childTnLst>
                  <p:par>
                    <p:cTn id="34" fill="hold">
                      <p:stCondLst>
                        <p:cond delay="0"/>
                      </p:stCondLst>
                      <p:childTnLst>
                        <p:par>
                          <p:cTn id="35" fill="hold">
                            <p:stCondLst>
                              <p:cond delay="0"/>
                            </p:stCondLst>
                            <p:childTnLst>
                              <p:par>
                                <p:cTn id="36" presetID="2" presetClass="entr" presetSubtype="12" fill="hold" grpId="0" nodeType="click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additive="base">
                                        <p:cTn id="38" dur="500" fill="hold"/>
                                        <p:tgtEl>
                                          <p:spTgt spid="94"/>
                                        </p:tgtEl>
                                        <p:attrNameLst>
                                          <p:attrName>ppt_x</p:attrName>
                                        </p:attrNameLst>
                                      </p:cBhvr>
                                      <p:tavLst>
                                        <p:tav tm="0">
                                          <p:val>
                                            <p:strVal val="0-#ppt_w/2"/>
                                          </p:val>
                                        </p:tav>
                                        <p:tav tm="100000">
                                          <p:val>
                                            <p:strVal val="#ppt_x"/>
                                          </p:val>
                                        </p:tav>
                                      </p:tavLst>
                                    </p:anim>
                                    <p:anim calcmode="lin" valueType="num">
                                      <p:cBhvr additive="base">
                                        <p:cTn id="39" dur="500" fill="hold"/>
                                        <p:tgtEl>
                                          <p:spTgt spid="9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6"/>
                                            </p:cond>
                                          </p:stCondLst>
                                          <p:endCondLst>
                                            <p:cond evt="onStopAudio" delay="0">
                                              <p:tgtEl>
                                                <p:sldTgt/>
                                              </p:tgtEl>
                                            </p:cond>
                                          </p:endCondLst>
                                        </p:cTn>
                                        <p:tgtEl>
                                          <p:sndTgt r:embed="rId3" name="voltage.wav"/>
                                        </p:tgtEl>
                                      </p:cMediaNode>
                                    </p:audio>
                                  </p:subTnLst>
                                </p:cTn>
                              </p:par>
                            </p:childTnLst>
                          </p:cTn>
                        </p:par>
                      </p:childTnLst>
                    </p:cTn>
                  </p:par>
                </p:childTnLst>
              </p:cTn>
              <p:nextCondLst>
                <p:cond evt="onClick" delay="0">
                  <p:tgtEl>
                    <p:spTgt spid="21"/>
                  </p:tgtEl>
                </p:cond>
              </p:nextCondLst>
            </p:seq>
            <p:seq concurrent="1" nextAc="seek">
              <p:cTn id="40" restart="whenNotActive" fill="hold" evtFilter="cancelBubble" nodeType="interactiveSeq">
                <p:stCondLst>
                  <p:cond evt="onClick" delay="0">
                    <p:tgtEl>
                      <p:spTgt spid="54"/>
                    </p:tgtEl>
                  </p:cond>
                </p:stCondLst>
                <p:endSync evt="end" delay="0">
                  <p:rtn val="all"/>
                </p:endSync>
                <p:childTnLst>
                  <p:par>
                    <p:cTn id="41" fill="hold">
                      <p:stCondLst>
                        <p:cond delay="0"/>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additive="base">
                                        <p:cTn id="45" dur="500" fill="hold"/>
                                        <p:tgtEl>
                                          <p:spTgt spid="79"/>
                                        </p:tgtEl>
                                        <p:attrNameLst>
                                          <p:attrName>ppt_x</p:attrName>
                                        </p:attrNameLst>
                                      </p:cBhvr>
                                      <p:tavLst>
                                        <p:tav tm="0">
                                          <p:val>
                                            <p:strVal val="1+#ppt_w/2"/>
                                          </p:val>
                                        </p:tav>
                                        <p:tav tm="100000">
                                          <p:val>
                                            <p:strVal val="#ppt_x"/>
                                          </p:val>
                                        </p:tav>
                                      </p:tavLst>
                                    </p:anim>
                                    <p:anim calcmode="lin" valueType="num">
                                      <p:cBhvr additive="base">
                                        <p:cTn id="46" dur="500" fill="hold"/>
                                        <p:tgtEl>
                                          <p:spTgt spid="79"/>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43"/>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54"/>
                  </p:tgtEl>
                </p:cond>
              </p:nextCondLst>
            </p:seq>
          </p:childTnLst>
        </p:cTn>
      </p:par>
    </p:tnLst>
    <p:bldLst>
      <p:bldP spid="94" grpId="0" animBg="1"/>
      <p:bldP spid="9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164E429-6768-4497-A502-B4E1AD218A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37" y="5380212"/>
            <a:ext cx="1262487" cy="1239186"/>
          </a:xfrm>
          <a:prstGeom prst="rect">
            <a:avLst/>
          </a:prstGeom>
        </p:spPr>
      </p:pic>
      <p:pic>
        <p:nvPicPr>
          <p:cNvPr id="5" name="图片 4">
            <a:extLst>
              <a:ext uri="{FF2B5EF4-FFF2-40B4-BE49-F238E27FC236}">
                <a16:creationId xmlns:a16="http://schemas.microsoft.com/office/drawing/2014/main" id="{723EF092-E474-4370-AEE7-1795EF20AD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5640913"/>
            <a:ext cx="2102415" cy="1201359"/>
          </a:xfrm>
          <a:prstGeom prst="rect">
            <a:avLst/>
          </a:prstGeom>
        </p:spPr>
      </p:pic>
      <p:pic>
        <p:nvPicPr>
          <p:cNvPr id="10" name="图片 9">
            <a:extLst>
              <a:ext uri="{FF2B5EF4-FFF2-40B4-BE49-F238E27FC236}">
                <a16:creationId xmlns:a16="http://schemas.microsoft.com/office/drawing/2014/main" id="{64001A17-5103-4CE9-9DDB-A9A0A627A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6989" y="2901714"/>
            <a:ext cx="5465040" cy="3956286"/>
          </a:xfrm>
          <a:prstGeom prst="rect">
            <a:avLst/>
          </a:prstGeom>
        </p:spPr>
      </p:pic>
      <p:pic>
        <p:nvPicPr>
          <p:cNvPr id="7" name="图片 6">
            <a:extLst>
              <a:ext uri="{FF2B5EF4-FFF2-40B4-BE49-F238E27FC236}">
                <a16:creationId xmlns:a16="http://schemas.microsoft.com/office/drawing/2014/main" id="{84DA1253-7BFC-44A6-A8FC-F7A23ED213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8218" y="4032624"/>
            <a:ext cx="1894239" cy="2541638"/>
          </a:xfrm>
          <a:prstGeom prst="rect">
            <a:avLst/>
          </a:prstGeom>
          <a:noFill/>
          <a:ln w="9525">
            <a:noFill/>
            <a:miter lim="800000"/>
            <a:headEnd/>
            <a:tailEnd/>
          </a:ln>
        </p:spPr>
      </p:pic>
      <p:pic>
        <p:nvPicPr>
          <p:cNvPr id="15" name="图片 14">
            <a:extLst>
              <a:ext uri="{FF2B5EF4-FFF2-40B4-BE49-F238E27FC236}">
                <a16:creationId xmlns:a16="http://schemas.microsoft.com/office/drawing/2014/main" id="{BA2E2CA7-E51B-4D7E-A77B-66B04AD82A2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flipH="1">
            <a:off x="8516816" y="3766376"/>
            <a:ext cx="2736966" cy="2718659"/>
          </a:xfrm>
          <a:prstGeom prst="rect">
            <a:avLst/>
          </a:prstGeom>
          <a:noFill/>
          <a:ln w="9525">
            <a:noFill/>
            <a:miter lim="800000"/>
            <a:headEnd/>
            <a:tailEnd/>
          </a:ln>
        </p:spPr>
      </p:pic>
      <p:grpSp>
        <p:nvGrpSpPr>
          <p:cNvPr id="20" name="组合 19">
            <a:extLst>
              <a:ext uri="{FF2B5EF4-FFF2-40B4-BE49-F238E27FC236}">
                <a16:creationId xmlns:a16="http://schemas.microsoft.com/office/drawing/2014/main" id="{D2B7A612-920C-4583-AE97-3D3F25916D1E}"/>
              </a:ext>
            </a:extLst>
          </p:cNvPr>
          <p:cNvGrpSpPr/>
          <p:nvPr/>
        </p:nvGrpSpPr>
        <p:grpSpPr>
          <a:xfrm>
            <a:off x="1161143" y="372965"/>
            <a:ext cx="10261600" cy="2452411"/>
            <a:chOff x="692006" y="116442"/>
            <a:chExt cx="11176173" cy="2919244"/>
          </a:xfrm>
        </p:grpSpPr>
        <p:sp>
          <p:nvSpPr>
            <p:cNvPr id="17" name="矩形 16">
              <a:extLst>
                <a:ext uri="{FF2B5EF4-FFF2-40B4-BE49-F238E27FC236}">
                  <a16:creationId xmlns:a16="http://schemas.microsoft.com/office/drawing/2014/main" id="{FED634DA-CA32-4E71-A245-C6080A916446}"/>
                </a:ext>
              </a:extLst>
            </p:cNvPr>
            <p:cNvSpPr/>
            <p:nvPr/>
          </p:nvSpPr>
          <p:spPr>
            <a:xfrm>
              <a:off x="692006" y="116442"/>
              <a:ext cx="11176173" cy="2919244"/>
            </a:xfrm>
            <a:custGeom>
              <a:avLst/>
              <a:gdLst>
                <a:gd name="connsiteX0" fmla="*/ 0 w 10552144"/>
                <a:gd name="connsiteY0" fmla="*/ 0 h 2375014"/>
                <a:gd name="connsiteX1" fmla="*/ 10552144 w 10552144"/>
                <a:gd name="connsiteY1" fmla="*/ 0 h 2375014"/>
                <a:gd name="connsiteX2" fmla="*/ 10552144 w 10552144"/>
                <a:gd name="connsiteY2" fmla="*/ 2375014 h 2375014"/>
                <a:gd name="connsiteX3" fmla="*/ 0 w 10552144"/>
                <a:gd name="connsiteY3" fmla="*/ 2375014 h 2375014"/>
                <a:gd name="connsiteX4" fmla="*/ 0 w 10552144"/>
                <a:gd name="connsiteY4" fmla="*/ 0 h 2375014"/>
                <a:gd name="connsiteX0" fmla="*/ 0 w 10554602"/>
                <a:gd name="connsiteY0" fmla="*/ 161269 h 2536283"/>
                <a:gd name="connsiteX1" fmla="*/ 10552144 w 10554602"/>
                <a:gd name="connsiteY1" fmla="*/ 161269 h 2536283"/>
                <a:gd name="connsiteX2" fmla="*/ 10552144 w 10554602"/>
                <a:gd name="connsiteY2" fmla="*/ 2536283 h 2536283"/>
                <a:gd name="connsiteX3" fmla="*/ 0 w 10554602"/>
                <a:gd name="connsiteY3" fmla="*/ 2536283 h 2536283"/>
                <a:gd name="connsiteX4" fmla="*/ 0 w 10554602"/>
                <a:gd name="connsiteY4" fmla="*/ 161269 h 2536283"/>
                <a:gd name="connsiteX0" fmla="*/ 0 w 10694061"/>
                <a:gd name="connsiteY0" fmla="*/ 161269 h 2536283"/>
                <a:gd name="connsiteX1" fmla="*/ 10552144 w 10694061"/>
                <a:gd name="connsiteY1" fmla="*/ 161269 h 2536283"/>
                <a:gd name="connsiteX2" fmla="*/ 10552144 w 10694061"/>
                <a:gd name="connsiteY2" fmla="*/ 2536283 h 2536283"/>
                <a:gd name="connsiteX3" fmla="*/ 0 w 10694061"/>
                <a:gd name="connsiteY3" fmla="*/ 2536283 h 2536283"/>
                <a:gd name="connsiteX4" fmla="*/ 0 w 10694061"/>
                <a:gd name="connsiteY4" fmla="*/ 161269 h 2536283"/>
                <a:gd name="connsiteX0" fmla="*/ 0 w 10694061"/>
                <a:gd name="connsiteY0" fmla="*/ 438720 h 2813734"/>
                <a:gd name="connsiteX1" fmla="*/ 10552144 w 10694061"/>
                <a:gd name="connsiteY1" fmla="*/ 438720 h 2813734"/>
                <a:gd name="connsiteX2" fmla="*/ 10552144 w 10694061"/>
                <a:gd name="connsiteY2" fmla="*/ 2813734 h 2813734"/>
                <a:gd name="connsiteX3" fmla="*/ 0 w 10694061"/>
                <a:gd name="connsiteY3" fmla="*/ 2813734 h 2813734"/>
                <a:gd name="connsiteX4" fmla="*/ 0 w 10694061"/>
                <a:gd name="connsiteY4" fmla="*/ 438720 h 2813734"/>
                <a:gd name="connsiteX0" fmla="*/ 0 w 10727132"/>
                <a:gd name="connsiteY0" fmla="*/ 334696 h 2709710"/>
                <a:gd name="connsiteX1" fmla="*/ 10595686 w 10727132"/>
                <a:gd name="connsiteY1" fmla="*/ 523382 h 2709710"/>
                <a:gd name="connsiteX2" fmla="*/ 10552144 w 10727132"/>
                <a:gd name="connsiteY2" fmla="*/ 2709710 h 2709710"/>
                <a:gd name="connsiteX3" fmla="*/ 0 w 10727132"/>
                <a:gd name="connsiteY3" fmla="*/ 2709710 h 2709710"/>
                <a:gd name="connsiteX4" fmla="*/ 0 w 10727132"/>
                <a:gd name="connsiteY4" fmla="*/ 334696 h 2709710"/>
                <a:gd name="connsiteX0" fmla="*/ 1319018 w 12046150"/>
                <a:gd name="connsiteY0" fmla="*/ 334696 h 2709710"/>
                <a:gd name="connsiteX1" fmla="*/ 11914704 w 12046150"/>
                <a:gd name="connsiteY1" fmla="*/ 523382 h 2709710"/>
                <a:gd name="connsiteX2" fmla="*/ 11871162 w 12046150"/>
                <a:gd name="connsiteY2" fmla="*/ 2709710 h 2709710"/>
                <a:gd name="connsiteX3" fmla="*/ 1319018 w 12046150"/>
                <a:gd name="connsiteY3" fmla="*/ 2709710 h 2709710"/>
                <a:gd name="connsiteX4" fmla="*/ 1319018 w 12046150"/>
                <a:gd name="connsiteY4" fmla="*/ 334696 h 2709710"/>
                <a:gd name="connsiteX0" fmla="*/ 805284 w 11532416"/>
                <a:gd name="connsiteY0" fmla="*/ 281540 h 2656554"/>
                <a:gd name="connsiteX1" fmla="*/ 11400970 w 11532416"/>
                <a:gd name="connsiteY1" fmla="*/ 470226 h 2656554"/>
                <a:gd name="connsiteX2" fmla="*/ 11357428 w 11532416"/>
                <a:gd name="connsiteY2" fmla="*/ 2656554 h 2656554"/>
                <a:gd name="connsiteX3" fmla="*/ 805284 w 11532416"/>
                <a:gd name="connsiteY3" fmla="*/ 2656554 h 2656554"/>
                <a:gd name="connsiteX4" fmla="*/ 805284 w 11532416"/>
                <a:gd name="connsiteY4" fmla="*/ 281540 h 2656554"/>
                <a:gd name="connsiteX0" fmla="*/ 405887 w 11133019"/>
                <a:gd name="connsiteY0" fmla="*/ 281540 h 2656554"/>
                <a:gd name="connsiteX1" fmla="*/ 11001573 w 11133019"/>
                <a:gd name="connsiteY1" fmla="*/ 470226 h 2656554"/>
                <a:gd name="connsiteX2" fmla="*/ 10958031 w 11133019"/>
                <a:gd name="connsiteY2" fmla="*/ 2656554 h 2656554"/>
                <a:gd name="connsiteX3" fmla="*/ 405887 w 11133019"/>
                <a:gd name="connsiteY3" fmla="*/ 2656554 h 2656554"/>
                <a:gd name="connsiteX4" fmla="*/ 405887 w 11133019"/>
                <a:gd name="connsiteY4" fmla="*/ 281540 h 2656554"/>
                <a:gd name="connsiteX0" fmla="*/ 2033007 w 12760139"/>
                <a:gd name="connsiteY0" fmla="*/ 281540 h 2656554"/>
                <a:gd name="connsiteX1" fmla="*/ 12628693 w 12760139"/>
                <a:gd name="connsiteY1" fmla="*/ 470226 h 2656554"/>
                <a:gd name="connsiteX2" fmla="*/ 12585151 w 12760139"/>
                <a:gd name="connsiteY2" fmla="*/ 2656554 h 2656554"/>
                <a:gd name="connsiteX3" fmla="*/ 2033007 w 12760139"/>
                <a:gd name="connsiteY3" fmla="*/ 2656554 h 2656554"/>
                <a:gd name="connsiteX4" fmla="*/ 2033007 w 12760139"/>
                <a:gd name="connsiteY4" fmla="*/ 281540 h 2656554"/>
                <a:gd name="connsiteX0" fmla="*/ 2033007 w 14234123"/>
                <a:gd name="connsiteY0" fmla="*/ 281540 h 2656554"/>
                <a:gd name="connsiteX1" fmla="*/ 12628693 w 14234123"/>
                <a:gd name="connsiteY1" fmla="*/ 470226 h 2656554"/>
                <a:gd name="connsiteX2" fmla="*/ 12585151 w 14234123"/>
                <a:gd name="connsiteY2" fmla="*/ 2656554 h 2656554"/>
                <a:gd name="connsiteX3" fmla="*/ 2033007 w 14234123"/>
                <a:gd name="connsiteY3" fmla="*/ 2656554 h 2656554"/>
                <a:gd name="connsiteX4" fmla="*/ 2033007 w 14234123"/>
                <a:gd name="connsiteY4" fmla="*/ 281540 h 2656554"/>
                <a:gd name="connsiteX0" fmla="*/ 2033007 w 12979287"/>
                <a:gd name="connsiteY0" fmla="*/ 281540 h 2998446"/>
                <a:gd name="connsiteX1" fmla="*/ 12628693 w 12979287"/>
                <a:gd name="connsiteY1" fmla="*/ 470226 h 2998446"/>
                <a:gd name="connsiteX2" fmla="*/ 12585151 w 12979287"/>
                <a:gd name="connsiteY2" fmla="*/ 2656554 h 2998446"/>
                <a:gd name="connsiteX3" fmla="*/ 2033007 w 12979287"/>
                <a:gd name="connsiteY3" fmla="*/ 2656554 h 2998446"/>
                <a:gd name="connsiteX4" fmla="*/ 2033007 w 12979287"/>
                <a:gd name="connsiteY4" fmla="*/ 281540 h 2998446"/>
                <a:gd name="connsiteX0" fmla="*/ 2033007 w 13028809"/>
                <a:gd name="connsiteY0" fmla="*/ 152857 h 2869763"/>
                <a:gd name="connsiteX1" fmla="*/ 12628693 w 13028809"/>
                <a:gd name="connsiteY1" fmla="*/ 341543 h 2869763"/>
                <a:gd name="connsiteX2" fmla="*/ 12585151 w 13028809"/>
                <a:gd name="connsiteY2" fmla="*/ 2527871 h 2869763"/>
                <a:gd name="connsiteX3" fmla="*/ 2033007 w 13028809"/>
                <a:gd name="connsiteY3" fmla="*/ 2527871 h 2869763"/>
                <a:gd name="connsiteX4" fmla="*/ 2033007 w 13028809"/>
                <a:gd name="connsiteY4" fmla="*/ 152857 h 2869763"/>
                <a:gd name="connsiteX0" fmla="*/ 1604954 w 12600756"/>
                <a:gd name="connsiteY0" fmla="*/ 368251 h 3085157"/>
                <a:gd name="connsiteX1" fmla="*/ 12200640 w 12600756"/>
                <a:gd name="connsiteY1" fmla="*/ 556937 h 3085157"/>
                <a:gd name="connsiteX2" fmla="*/ 12157098 w 12600756"/>
                <a:gd name="connsiteY2" fmla="*/ 2743265 h 3085157"/>
                <a:gd name="connsiteX3" fmla="*/ 1604954 w 12600756"/>
                <a:gd name="connsiteY3" fmla="*/ 2743265 h 3085157"/>
                <a:gd name="connsiteX4" fmla="*/ 1604954 w 12600756"/>
                <a:gd name="connsiteY4" fmla="*/ 368251 h 3085157"/>
                <a:gd name="connsiteX0" fmla="*/ 206217 w 11202019"/>
                <a:gd name="connsiteY0" fmla="*/ 368251 h 3176312"/>
                <a:gd name="connsiteX1" fmla="*/ 10801903 w 11202019"/>
                <a:gd name="connsiteY1" fmla="*/ 556937 h 3176312"/>
                <a:gd name="connsiteX2" fmla="*/ 10758361 w 11202019"/>
                <a:gd name="connsiteY2" fmla="*/ 2743265 h 3176312"/>
                <a:gd name="connsiteX3" fmla="*/ 206217 w 11202019"/>
                <a:gd name="connsiteY3" fmla="*/ 2743265 h 3176312"/>
                <a:gd name="connsiteX4" fmla="*/ 206217 w 11202019"/>
                <a:gd name="connsiteY4" fmla="*/ 368251 h 3176312"/>
                <a:gd name="connsiteX0" fmla="*/ 206217 w 11162019"/>
                <a:gd name="connsiteY0" fmla="*/ 423578 h 3231639"/>
                <a:gd name="connsiteX1" fmla="*/ 10801903 w 11162019"/>
                <a:gd name="connsiteY1" fmla="*/ 612264 h 3231639"/>
                <a:gd name="connsiteX2" fmla="*/ 10758361 w 11162019"/>
                <a:gd name="connsiteY2" fmla="*/ 2798592 h 3231639"/>
                <a:gd name="connsiteX3" fmla="*/ 206217 w 11162019"/>
                <a:gd name="connsiteY3" fmla="*/ 2798592 h 3231639"/>
                <a:gd name="connsiteX4" fmla="*/ 206217 w 11162019"/>
                <a:gd name="connsiteY4" fmla="*/ 423578 h 3231639"/>
                <a:gd name="connsiteX0" fmla="*/ 311930 w 11267732"/>
                <a:gd name="connsiteY0" fmla="*/ 282974 h 3091035"/>
                <a:gd name="connsiteX1" fmla="*/ 10907616 w 11267732"/>
                <a:gd name="connsiteY1" fmla="*/ 471660 h 3091035"/>
                <a:gd name="connsiteX2" fmla="*/ 10864074 w 11267732"/>
                <a:gd name="connsiteY2" fmla="*/ 2657988 h 3091035"/>
                <a:gd name="connsiteX3" fmla="*/ 311930 w 11267732"/>
                <a:gd name="connsiteY3" fmla="*/ 2657988 h 3091035"/>
                <a:gd name="connsiteX4" fmla="*/ 311930 w 11267732"/>
                <a:gd name="connsiteY4" fmla="*/ 282974 h 3091035"/>
                <a:gd name="connsiteX0" fmla="*/ 311930 w 11134849"/>
                <a:gd name="connsiteY0" fmla="*/ 282974 h 2935813"/>
                <a:gd name="connsiteX1" fmla="*/ 10907616 w 11134849"/>
                <a:gd name="connsiteY1" fmla="*/ 471660 h 2935813"/>
                <a:gd name="connsiteX2" fmla="*/ 10864074 w 11134849"/>
                <a:gd name="connsiteY2" fmla="*/ 2657988 h 2935813"/>
                <a:gd name="connsiteX3" fmla="*/ 311930 w 11134849"/>
                <a:gd name="connsiteY3" fmla="*/ 2657988 h 2935813"/>
                <a:gd name="connsiteX4" fmla="*/ 311930 w 11134849"/>
                <a:gd name="connsiteY4" fmla="*/ 282974 h 2935813"/>
                <a:gd name="connsiteX0" fmla="*/ 311930 w 11139774"/>
                <a:gd name="connsiteY0" fmla="*/ 282974 h 2970140"/>
                <a:gd name="connsiteX1" fmla="*/ 10907616 w 11139774"/>
                <a:gd name="connsiteY1" fmla="*/ 471660 h 2970140"/>
                <a:gd name="connsiteX2" fmla="*/ 10864074 w 11139774"/>
                <a:gd name="connsiteY2" fmla="*/ 2657988 h 2970140"/>
                <a:gd name="connsiteX3" fmla="*/ 311930 w 11139774"/>
                <a:gd name="connsiteY3" fmla="*/ 2657988 h 2970140"/>
                <a:gd name="connsiteX4" fmla="*/ 311930 w 11139774"/>
                <a:gd name="connsiteY4" fmla="*/ 282974 h 2970140"/>
                <a:gd name="connsiteX0" fmla="*/ 311930 w 11176173"/>
                <a:gd name="connsiteY0" fmla="*/ 282974 h 2919244"/>
                <a:gd name="connsiteX1" fmla="*/ 10907616 w 11176173"/>
                <a:gd name="connsiteY1" fmla="*/ 471660 h 2919244"/>
                <a:gd name="connsiteX2" fmla="*/ 10864074 w 11176173"/>
                <a:gd name="connsiteY2" fmla="*/ 2657988 h 2919244"/>
                <a:gd name="connsiteX3" fmla="*/ 311930 w 11176173"/>
                <a:gd name="connsiteY3" fmla="*/ 2657988 h 2919244"/>
                <a:gd name="connsiteX4" fmla="*/ 311930 w 11176173"/>
                <a:gd name="connsiteY4" fmla="*/ 282974 h 291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6173" h="2919244">
                  <a:moveTo>
                    <a:pt x="311930" y="282974"/>
                  </a:moveTo>
                  <a:cubicBezTo>
                    <a:pt x="786106" y="-124957"/>
                    <a:pt x="10559273" y="-116811"/>
                    <a:pt x="10907616" y="471660"/>
                  </a:cubicBezTo>
                  <a:cubicBezTo>
                    <a:pt x="11255959" y="1060131"/>
                    <a:pt x="11289911" y="2309646"/>
                    <a:pt x="10864074" y="2657988"/>
                  </a:cubicBezTo>
                  <a:cubicBezTo>
                    <a:pt x="10438237" y="3006330"/>
                    <a:pt x="665197" y="3006331"/>
                    <a:pt x="311930" y="2657988"/>
                  </a:cubicBezTo>
                  <a:cubicBezTo>
                    <a:pt x="-41337" y="2309645"/>
                    <a:pt x="-162246" y="690905"/>
                    <a:pt x="311930" y="282974"/>
                  </a:cubicBezTo>
                  <a:close/>
                </a:path>
              </a:pathLst>
            </a:custGeom>
            <a:solidFill>
              <a:srgbClr val="F4AB3F"/>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9" name="矩形 16">
              <a:extLst>
                <a:ext uri="{FF2B5EF4-FFF2-40B4-BE49-F238E27FC236}">
                  <a16:creationId xmlns:a16="http://schemas.microsoft.com/office/drawing/2014/main" id="{EBFB435B-0DB8-43CD-AF8A-8A39B376E827}"/>
                </a:ext>
              </a:extLst>
            </p:cNvPr>
            <p:cNvSpPr/>
            <p:nvPr/>
          </p:nvSpPr>
          <p:spPr>
            <a:xfrm>
              <a:off x="790642" y="256970"/>
              <a:ext cx="11077537" cy="2778716"/>
            </a:xfrm>
            <a:custGeom>
              <a:avLst/>
              <a:gdLst>
                <a:gd name="connsiteX0" fmla="*/ 0 w 10552144"/>
                <a:gd name="connsiteY0" fmla="*/ 0 h 2375014"/>
                <a:gd name="connsiteX1" fmla="*/ 10552144 w 10552144"/>
                <a:gd name="connsiteY1" fmla="*/ 0 h 2375014"/>
                <a:gd name="connsiteX2" fmla="*/ 10552144 w 10552144"/>
                <a:gd name="connsiteY2" fmla="*/ 2375014 h 2375014"/>
                <a:gd name="connsiteX3" fmla="*/ 0 w 10552144"/>
                <a:gd name="connsiteY3" fmla="*/ 2375014 h 2375014"/>
                <a:gd name="connsiteX4" fmla="*/ 0 w 10552144"/>
                <a:gd name="connsiteY4" fmla="*/ 0 h 2375014"/>
                <a:gd name="connsiteX0" fmla="*/ 0 w 10554602"/>
                <a:gd name="connsiteY0" fmla="*/ 161269 h 2536283"/>
                <a:gd name="connsiteX1" fmla="*/ 10552144 w 10554602"/>
                <a:gd name="connsiteY1" fmla="*/ 161269 h 2536283"/>
                <a:gd name="connsiteX2" fmla="*/ 10552144 w 10554602"/>
                <a:gd name="connsiteY2" fmla="*/ 2536283 h 2536283"/>
                <a:gd name="connsiteX3" fmla="*/ 0 w 10554602"/>
                <a:gd name="connsiteY3" fmla="*/ 2536283 h 2536283"/>
                <a:gd name="connsiteX4" fmla="*/ 0 w 10554602"/>
                <a:gd name="connsiteY4" fmla="*/ 161269 h 2536283"/>
                <a:gd name="connsiteX0" fmla="*/ 0 w 10694061"/>
                <a:gd name="connsiteY0" fmla="*/ 161269 h 2536283"/>
                <a:gd name="connsiteX1" fmla="*/ 10552144 w 10694061"/>
                <a:gd name="connsiteY1" fmla="*/ 161269 h 2536283"/>
                <a:gd name="connsiteX2" fmla="*/ 10552144 w 10694061"/>
                <a:gd name="connsiteY2" fmla="*/ 2536283 h 2536283"/>
                <a:gd name="connsiteX3" fmla="*/ 0 w 10694061"/>
                <a:gd name="connsiteY3" fmla="*/ 2536283 h 2536283"/>
                <a:gd name="connsiteX4" fmla="*/ 0 w 10694061"/>
                <a:gd name="connsiteY4" fmla="*/ 161269 h 2536283"/>
                <a:gd name="connsiteX0" fmla="*/ 0 w 10694061"/>
                <a:gd name="connsiteY0" fmla="*/ 438720 h 2813734"/>
                <a:gd name="connsiteX1" fmla="*/ 10552144 w 10694061"/>
                <a:gd name="connsiteY1" fmla="*/ 438720 h 2813734"/>
                <a:gd name="connsiteX2" fmla="*/ 10552144 w 10694061"/>
                <a:gd name="connsiteY2" fmla="*/ 2813734 h 2813734"/>
                <a:gd name="connsiteX3" fmla="*/ 0 w 10694061"/>
                <a:gd name="connsiteY3" fmla="*/ 2813734 h 2813734"/>
                <a:gd name="connsiteX4" fmla="*/ 0 w 10694061"/>
                <a:gd name="connsiteY4" fmla="*/ 438720 h 2813734"/>
                <a:gd name="connsiteX0" fmla="*/ 0 w 10727132"/>
                <a:gd name="connsiteY0" fmla="*/ 334696 h 2709710"/>
                <a:gd name="connsiteX1" fmla="*/ 10595686 w 10727132"/>
                <a:gd name="connsiteY1" fmla="*/ 523382 h 2709710"/>
                <a:gd name="connsiteX2" fmla="*/ 10552144 w 10727132"/>
                <a:gd name="connsiteY2" fmla="*/ 2709710 h 2709710"/>
                <a:gd name="connsiteX3" fmla="*/ 0 w 10727132"/>
                <a:gd name="connsiteY3" fmla="*/ 2709710 h 2709710"/>
                <a:gd name="connsiteX4" fmla="*/ 0 w 10727132"/>
                <a:gd name="connsiteY4" fmla="*/ 334696 h 2709710"/>
                <a:gd name="connsiteX0" fmla="*/ 1319018 w 12046150"/>
                <a:gd name="connsiteY0" fmla="*/ 334696 h 2709710"/>
                <a:gd name="connsiteX1" fmla="*/ 11914704 w 12046150"/>
                <a:gd name="connsiteY1" fmla="*/ 523382 h 2709710"/>
                <a:gd name="connsiteX2" fmla="*/ 11871162 w 12046150"/>
                <a:gd name="connsiteY2" fmla="*/ 2709710 h 2709710"/>
                <a:gd name="connsiteX3" fmla="*/ 1319018 w 12046150"/>
                <a:gd name="connsiteY3" fmla="*/ 2709710 h 2709710"/>
                <a:gd name="connsiteX4" fmla="*/ 1319018 w 12046150"/>
                <a:gd name="connsiteY4" fmla="*/ 334696 h 2709710"/>
                <a:gd name="connsiteX0" fmla="*/ 805284 w 11532416"/>
                <a:gd name="connsiteY0" fmla="*/ 281540 h 2656554"/>
                <a:gd name="connsiteX1" fmla="*/ 11400970 w 11532416"/>
                <a:gd name="connsiteY1" fmla="*/ 470226 h 2656554"/>
                <a:gd name="connsiteX2" fmla="*/ 11357428 w 11532416"/>
                <a:gd name="connsiteY2" fmla="*/ 2656554 h 2656554"/>
                <a:gd name="connsiteX3" fmla="*/ 805284 w 11532416"/>
                <a:gd name="connsiteY3" fmla="*/ 2656554 h 2656554"/>
                <a:gd name="connsiteX4" fmla="*/ 805284 w 11532416"/>
                <a:gd name="connsiteY4" fmla="*/ 281540 h 2656554"/>
                <a:gd name="connsiteX0" fmla="*/ 405887 w 11133019"/>
                <a:gd name="connsiteY0" fmla="*/ 281540 h 2656554"/>
                <a:gd name="connsiteX1" fmla="*/ 11001573 w 11133019"/>
                <a:gd name="connsiteY1" fmla="*/ 470226 h 2656554"/>
                <a:gd name="connsiteX2" fmla="*/ 10958031 w 11133019"/>
                <a:gd name="connsiteY2" fmla="*/ 2656554 h 2656554"/>
                <a:gd name="connsiteX3" fmla="*/ 405887 w 11133019"/>
                <a:gd name="connsiteY3" fmla="*/ 2656554 h 2656554"/>
                <a:gd name="connsiteX4" fmla="*/ 405887 w 11133019"/>
                <a:gd name="connsiteY4" fmla="*/ 281540 h 2656554"/>
                <a:gd name="connsiteX0" fmla="*/ 2033007 w 12760139"/>
                <a:gd name="connsiteY0" fmla="*/ 281540 h 2656554"/>
                <a:gd name="connsiteX1" fmla="*/ 12628693 w 12760139"/>
                <a:gd name="connsiteY1" fmla="*/ 470226 h 2656554"/>
                <a:gd name="connsiteX2" fmla="*/ 12585151 w 12760139"/>
                <a:gd name="connsiteY2" fmla="*/ 2656554 h 2656554"/>
                <a:gd name="connsiteX3" fmla="*/ 2033007 w 12760139"/>
                <a:gd name="connsiteY3" fmla="*/ 2656554 h 2656554"/>
                <a:gd name="connsiteX4" fmla="*/ 2033007 w 12760139"/>
                <a:gd name="connsiteY4" fmla="*/ 281540 h 2656554"/>
                <a:gd name="connsiteX0" fmla="*/ 2033007 w 14234123"/>
                <a:gd name="connsiteY0" fmla="*/ 281540 h 2656554"/>
                <a:gd name="connsiteX1" fmla="*/ 12628693 w 14234123"/>
                <a:gd name="connsiteY1" fmla="*/ 470226 h 2656554"/>
                <a:gd name="connsiteX2" fmla="*/ 12585151 w 14234123"/>
                <a:gd name="connsiteY2" fmla="*/ 2656554 h 2656554"/>
                <a:gd name="connsiteX3" fmla="*/ 2033007 w 14234123"/>
                <a:gd name="connsiteY3" fmla="*/ 2656554 h 2656554"/>
                <a:gd name="connsiteX4" fmla="*/ 2033007 w 14234123"/>
                <a:gd name="connsiteY4" fmla="*/ 281540 h 2656554"/>
                <a:gd name="connsiteX0" fmla="*/ 2033007 w 12979287"/>
                <a:gd name="connsiteY0" fmla="*/ 281540 h 2998446"/>
                <a:gd name="connsiteX1" fmla="*/ 12628693 w 12979287"/>
                <a:gd name="connsiteY1" fmla="*/ 470226 h 2998446"/>
                <a:gd name="connsiteX2" fmla="*/ 12585151 w 12979287"/>
                <a:gd name="connsiteY2" fmla="*/ 2656554 h 2998446"/>
                <a:gd name="connsiteX3" fmla="*/ 2033007 w 12979287"/>
                <a:gd name="connsiteY3" fmla="*/ 2656554 h 2998446"/>
                <a:gd name="connsiteX4" fmla="*/ 2033007 w 12979287"/>
                <a:gd name="connsiteY4" fmla="*/ 281540 h 2998446"/>
                <a:gd name="connsiteX0" fmla="*/ 2033007 w 13028809"/>
                <a:gd name="connsiteY0" fmla="*/ 152857 h 2869763"/>
                <a:gd name="connsiteX1" fmla="*/ 12628693 w 13028809"/>
                <a:gd name="connsiteY1" fmla="*/ 341543 h 2869763"/>
                <a:gd name="connsiteX2" fmla="*/ 12585151 w 13028809"/>
                <a:gd name="connsiteY2" fmla="*/ 2527871 h 2869763"/>
                <a:gd name="connsiteX3" fmla="*/ 2033007 w 13028809"/>
                <a:gd name="connsiteY3" fmla="*/ 2527871 h 2869763"/>
                <a:gd name="connsiteX4" fmla="*/ 2033007 w 13028809"/>
                <a:gd name="connsiteY4" fmla="*/ 152857 h 2869763"/>
                <a:gd name="connsiteX0" fmla="*/ 1604954 w 12600756"/>
                <a:gd name="connsiteY0" fmla="*/ 368251 h 3085157"/>
                <a:gd name="connsiteX1" fmla="*/ 12200640 w 12600756"/>
                <a:gd name="connsiteY1" fmla="*/ 556937 h 3085157"/>
                <a:gd name="connsiteX2" fmla="*/ 12157098 w 12600756"/>
                <a:gd name="connsiteY2" fmla="*/ 2743265 h 3085157"/>
                <a:gd name="connsiteX3" fmla="*/ 1604954 w 12600756"/>
                <a:gd name="connsiteY3" fmla="*/ 2743265 h 3085157"/>
                <a:gd name="connsiteX4" fmla="*/ 1604954 w 12600756"/>
                <a:gd name="connsiteY4" fmla="*/ 368251 h 3085157"/>
                <a:gd name="connsiteX0" fmla="*/ 206217 w 11202019"/>
                <a:gd name="connsiteY0" fmla="*/ 368251 h 3176312"/>
                <a:gd name="connsiteX1" fmla="*/ 10801903 w 11202019"/>
                <a:gd name="connsiteY1" fmla="*/ 556937 h 3176312"/>
                <a:gd name="connsiteX2" fmla="*/ 10758361 w 11202019"/>
                <a:gd name="connsiteY2" fmla="*/ 2743265 h 3176312"/>
                <a:gd name="connsiteX3" fmla="*/ 206217 w 11202019"/>
                <a:gd name="connsiteY3" fmla="*/ 2743265 h 3176312"/>
                <a:gd name="connsiteX4" fmla="*/ 206217 w 11202019"/>
                <a:gd name="connsiteY4" fmla="*/ 368251 h 3176312"/>
                <a:gd name="connsiteX0" fmla="*/ 206217 w 11162019"/>
                <a:gd name="connsiteY0" fmla="*/ 423578 h 3231639"/>
                <a:gd name="connsiteX1" fmla="*/ 10801903 w 11162019"/>
                <a:gd name="connsiteY1" fmla="*/ 612264 h 3231639"/>
                <a:gd name="connsiteX2" fmla="*/ 10758361 w 11162019"/>
                <a:gd name="connsiteY2" fmla="*/ 2798592 h 3231639"/>
                <a:gd name="connsiteX3" fmla="*/ 206217 w 11162019"/>
                <a:gd name="connsiteY3" fmla="*/ 2798592 h 3231639"/>
                <a:gd name="connsiteX4" fmla="*/ 206217 w 11162019"/>
                <a:gd name="connsiteY4" fmla="*/ 423578 h 3231639"/>
                <a:gd name="connsiteX0" fmla="*/ 311930 w 11267732"/>
                <a:gd name="connsiteY0" fmla="*/ 282974 h 3091035"/>
                <a:gd name="connsiteX1" fmla="*/ 10907616 w 11267732"/>
                <a:gd name="connsiteY1" fmla="*/ 471660 h 3091035"/>
                <a:gd name="connsiteX2" fmla="*/ 10864074 w 11267732"/>
                <a:gd name="connsiteY2" fmla="*/ 2657988 h 3091035"/>
                <a:gd name="connsiteX3" fmla="*/ 311930 w 11267732"/>
                <a:gd name="connsiteY3" fmla="*/ 2657988 h 3091035"/>
                <a:gd name="connsiteX4" fmla="*/ 311930 w 11267732"/>
                <a:gd name="connsiteY4" fmla="*/ 282974 h 3091035"/>
                <a:gd name="connsiteX0" fmla="*/ 311930 w 11134849"/>
                <a:gd name="connsiteY0" fmla="*/ 282974 h 2935813"/>
                <a:gd name="connsiteX1" fmla="*/ 10907616 w 11134849"/>
                <a:gd name="connsiteY1" fmla="*/ 471660 h 2935813"/>
                <a:gd name="connsiteX2" fmla="*/ 10864074 w 11134849"/>
                <a:gd name="connsiteY2" fmla="*/ 2657988 h 2935813"/>
                <a:gd name="connsiteX3" fmla="*/ 311930 w 11134849"/>
                <a:gd name="connsiteY3" fmla="*/ 2657988 h 2935813"/>
                <a:gd name="connsiteX4" fmla="*/ 311930 w 11134849"/>
                <a:gd name="connsiteY4" fmla="*/ 282974 h 2935813"/>
                <a:gd name="connsiteX0" fmla="*/ 311930 w 11139774"/>
                <a:gd name="connsiteY0" fmla="*/ 282974 h 2970140"/>
                <a:gd name="connsiteX1" fmla="*/ 10907616 w 11139774"/>
                <a:gd name="connsiteY1" fmla="*/ 471660 h 2970140"/>
                <a:gd name="connsiteX2" fmla="*/ 10864074 w 11139774"/>
                <a:gd name="connsiteY2" fmla="*/ 2657988 h 2970140"/>
                <a:gd name="connsiteX3" fmla="*/ 311930 w 11139774"/>
                <a:gd name="connsiteY3" fmla="*/ 2657988 h 2970140"/>
                <a:gd name="connsiteX4" fmla="*/ 311930 w 11139774"/>
                <a:gd name="connsiteY4" fmla="*/ 282974 h 2970140"/>
                <a:gd name="connsiteX0" fmla="*/ 311930 w 11176173"/>
                <a:gd name="connsiteY0" fmla="*/ 282974 h 2919244"/>
                <a:gd name="connsiteX1" fmla="*/ 10907616 w 11176173"/>
                <a:gd name="connsiteY1" fmla="*/ 471660 h 2919244"/>
                <a:gd name="connsiteX2" fmla="*/ 10864074 w 11176173"/>
                <a:gd name="connsiteY2" fmla="*/ 2657988 h 2919244"/>
                <a:gd name="connsiteX3" fmla="*/ 311930 w 11176173"/>
                <a:gd name="connsiteY3" fmla="*/ 2657988 h 2919244"/>
                <a:gd name="connsiteX4" fmla="*/ 311930 w 11176173"/>
                <a:gd name="connsiteY4" fmla="*/ 282974 h 2919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6173" h="2919244">
                  <a:moveTo>
                    <a:pt x="311930" y="282974"/>
                  </a:moveTo>
                  <a:cubicBezTo>
                    <a:pt x="786106" y="-124957"/>
                    <a:pt x="10559273" y="-116811"/>
                    <a:pt x="10907616" y="471660"/>
                  </a:cubicBezTo>
                  <a:cubicBezTo>
                    <a:pt x="11255959" y="1060131"/>
                    <a:pt x="11289911" y="2309646"/>
                    <a:pt x="10864074" y="2657988"/>
                  </a:cubicBezTo>
                  <a:cubicBezTo>
                    <a:pt x="10438237" y="3006330"/>
                    <a:pt x="665197" y="3006331"/>
                    <a:pt x="311930" y="2657988"/>
                  </a:cubicBezTo>
                  <a:cubicBezTo>
                    <a:pt x="-41337" y="2309645"/>
                    <a:pt x="-162246" y="690905"/>
                    <a:pt x="311930" y="282974"/>
                  </a:cubicBezTo>
                  <a:close/>
                </a:path>
              </a:pathLst>
            </a:cu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pic>
        <p:nvPicPr>
          <p:cNvPr id="6" name="图片 5">
            <a:extLst>
              <a:ext uri="{FF2B5EF4-FFF2-40B4-BE49-F238E27FC236}">
                <a16:creationId xmlns:a16="http://schemas.microsoft.com/office/drawing/2014/main" id="{3491EEDD-CFBC-4684-829D-77990CEC84C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00359" y="4864427"/>
            <a:ext cx="2607768" cy="1977845"/>
          </a:xfrm>
          <a:prstGeom prst="rect">
            <a:avLst/>
          </a:prstGeom>
        </p:spPr>
      </p:pic>
      <p:pic>
        <p:nvPicPr>
          <p:cNvPr id="21" name="图片 20">
            <a:extLst>
              <a:ext uri="{FF2B5EF4-FFF2-40B4-BE49-F238E27FC236}">
                <a16:creationId xmlns:a16="http://schemas.microsoft.com/office/drawing/2014/main" id="{77A14BAA-1A63-4F99-92C8-0E04EC1287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18008" y="6039179"/>
            <a:ext cx="749763" cy="735925"/>
          </a:xfrm>
          <a:prstGeom prst="rect">
            <a:avLst/>
          </a:prstGeom>
        </p:spPr>
      </p:pic>
      <p:pic>
        <p:nvPicPr>
          <p:cNvPr id="22" name="图片 21">
            <a:extLst>
              <a:ext uri="{FF2B5EF4-FFF2-40B4-BE49-F238E27FC236}">
                <a16:creationId xmlns:a16="http://schemas.microsoft.com/office/drawing/2014/main" id="{69435246-66C5-4677-9CA6-B66FAA0C242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7777263" y="5760042"/>
            <a:ext cx="1893936" cy="1082230"/>
          </a:xfrm>
          <a:prstGeom prst="rect">
            <a:avLst/>
          </a:prstGeom>
        </p:spPr>
      </p:pic>
      <p:pic>
        <p:nvPicPr>
          <p:cNvPr id="26" name="图片 25">
            <a:extLst>
              <a:ext uri="{FF2B5EF4-FFF2-40B4-BE49-F238E27FC236}">
                <a16:creationId xmlns:a16="http://schemas.microsoft.com/office/drawing/2014/main" id="{ADFDA202-EF32-4B64-984A-19CDA5DF09F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0" y="1"/>
            <a:ext cx="2106611" cy="4484914"/>
          </a:xfrm>
          <a:prstGeom prst="rect">
            <a:avLst/>
          </a:prstGeom>
        </p:spPr>
      </p:pic>
      <p:pic>
        <p:nvPicPr>
          <p:cNvPr id="29" name="图片 28">
            <a:extLst>
              <a:ext uri="{FF2B5EF4-FFF2-40B4-BE49-F238E27FC236}">
                <a16:creationId xmlns:a16="http://schemas.microsoft.com/office/drawing/2014/main" id="{7D798B31-56CC-4B6F-8642-045F69162A9C}"/>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flipH="1">
            <a:off x="10085389" y="0"/>
            <a:ext cx="2106611" cy="4484914"/>
          </a:xfrm>
          <a:prstGeom prst="rect">
            <a:avLst/>
          </a:prstGeom>
        </p:spPr>
      </p:pic>
      <p:pic>
        <p:nvPicPr>
          <p:cNvPr id="2" name="Picture 1">
            <a:extLst>
              <a:ext uri="{FF2B5EF4-FFF2-40B4-BE49-F238E27FC236}">
                <a16:creationId xmlns:a16="http://schemas.microsoft.com/office/drawing/2014/main" id="{922CEDDB-1633-60BA-7496-E800704697CA}"/>
              </a:ext>
            </a:extLst>
          </p:cNvPr>
          <p:cNvPicPr>
            <a:picLocks noChangeAspect="1"/>
          </p:cNvPicPr>
          <p:nvPr/>
        </p:nvPicPr>
        <p:blipFill>
          <a:blip r:embed="rId11"/>
          <a:stretch>
            <a:fillRect/>
          </a:stretch>
        </p:blipFill>
        <p:spPr>
          <a:xfrm>
            <a:off x="1700838" y="1083046"/>
            <a:ext cx="9912955" cy="1310754"/>
          </a:xfrm>
          <a:prstGeom prst="rect">
            <a:avLst/>
          </a:prstGeom>
        </p:spPr>
      </p:pic>
    </p:spTree>
    <p:extLst>
      <p:ext uri="{BB962C8B-B14F-4D97-AF65-F5344CB8AC3E}">
        <p14:creationId xmlns:p14="http://schemas.microsoft.com/office/powerpoint/2010/main" val="4192875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par>
                                <p:cTn id="22" presetID="22" presetClass="entr" presetSubtype="1"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heme/theme1.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B6344"/>
      </a:accent1>
      <a:accent2>
        <a:srgbClr val="FFB19E"/>
      </a:accent2>
      <a:accent3>
        <a:srgbClr val="F7D79F"/>
      </a:accent3>
      <a:accent4>
        <a:srgbClr val="C2A256"/>
      </a:accent4>
      <a:accent5>
        <a:srgbClr val="637357"/>
      </a:accent5>
      <a:accent6>
        <a:srgbClr val="FFDEDE"/>
      </a:accent6>
      <a:hlink>
        <a:srgbClr val="4C634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主题​​">
  <a:themeElements>
    <a:clrScheme name="自定义 325">
      <a:dk1>
        <a:sysClr val="windowText" lastClr="000000"/>
      </a:dk1>
      <a:lt1>
        <a:sysClr val="window" lastClr="FFFFFF"/>
      </a:lt1>
      <a:dk2>
        <a:srgbClr val="44546A"/>
      </a:dk2>
      <a:lt2>
        <a:srgbClr val="E7E6E6"/>
      </a:lt2>
      <a:accent1>
        <a:srgbClr val="0070C0"/>
      </a:accent1>
      <a:accent2>
        <a:srgbClr val="0070C0"/>
      </a:accent2>
      <a:accent3>
        <a:srgbClr val="0070C0"/>
      </a:accent3>
      <a:accent4>
        <a:srgbClr val="0070C0"/>
      </a:accent4>
      <a:accent5>
        <a:srgbClr val="0070C0"/>
      </a:accent5>
      <a:accent6>
        <a:srgbClr val="0070C0"/>
      </a:accent6>
      <a:hlink>
        <a:srgbClr val="0563C1"/>
      </a:hlink>
      <a:folHlink>
        <a:srgbClr val="954F72"/>
      </a:folHlink>
    </a:clrScheme>
    <a:fontScheme name="思源黑体">
      <a:majorFont>
        <a:latin typeface="思源黑体 CN Bold"/>
        <a:ea typeface="思源黑体 CN Bold"/>
        <a:cs typeface=""/>
      </a:majorFont>
      <a:minorFont>
        <a:latin typeface="思源黑体 CN"/>
        <a:ea typeface="思源黑体 C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0C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600</Words>
  <Application>Microsoft Office PowerPoint</Application>
  <PresentationFormat>Widescreen</PresentationFormat>
  <Paragraphs>97</Paragraphs>
  <Slides>27</Slides>
  <Notes>10</Notes>
  <HiddenSlides>0</HiddenSlides>
  <MMClips>7</MMClips>
  <ScaleCrop>false</ScaleCrop>
  <HeadingPairs>
    <vt:vector size="6" baseType="variant">
      <vt:variant>
        <vt:lpstr>Fonts Used</vt:lpstr>
      </vt:variant>
      <vt:variant>
        <vt:i4>15</vt:i4>
      </vt:variant>
      <vt:variant>
        <vt:lpstr>Theme</vt:lpstr>
      </vt:variant>
      <vt:variant>
        <vt:i4>8</vt:i4>
      </vt:variant>
      <vt:variant>
        <vt:lpstr>Slide Titles</vt:lpstr>
      </vt:variant>
      <vt:variant>
        <vt:i4>27</vt:i4>
      </vt:variant>
    </vt:vector>
  </HeadingPairs>
  <TitlesOfParts>
    <vt:vector size="50" baseType="lpstr">
      <vt:lpstr>等线</vt:lpstr>
      <vt:lpstr>Knewave</vt:lpstr>
      <vt:lpstr>微软雅黑</vt:lpstr>
      <vt:lpstr>宋体</vt:lpstr>
      <vt:lpstr>思源黑体 CN</vt:lpstr>
      <vt:lpstr>思源黑体 CN Normal</vt:lpstr>
      <vt:lpstr>#9Slide05 Angelline</vt:lpstr>
      <vt:lpstr>Arial</vt:lpstr>
      <vt:lpstr>Barlow Semi Condensed</vt:lpstr>
      <vt:lpstr>Calibri</vt:lpstr>
      <vt:lpstr>Calibri Light</vt:lpstr>
      <vt:lpstr>Cambria</vt:lpstr>
      <vt:lpstr>SVN-A Love Of Thunder</vt:lpstr>
      <vt:lpstr>Times New Roman</vt:lpstr>
      <vt:lpstr>UTM Avo</vt:lpstr>
      <vt:lpstr>4_Office 主题​​</vt:lpstr>
      <vt:lpstr>Office Theme</vt:lpstr>
      <vt:lpstr>1_Office 主题</vt:lpstr>
      <vt:lpstr>Simple Light</vt:lpstr>
      <vt:lpstr>3_Office 主题​​</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Thao Tran</cp:lastModifiedBy>
  <cp:revision>49</cp:revision>
  <dcterms:created xsi:type="dcterms:W3CDTF">2022-03-03T14:33:01Z</dcterms:created>
  <dcterms:modified xsi:type="dcterms:W3CDTF">2025-03-11T23:10:28Z</dcterms:modified>
</cp:coreProperties>
</file>