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7" r:id="rId2"/>
  </p:sldMasterIdLst>
  <p:sldIdLst>
    <p:sldId id="258" r:id="rId3"/>
    <p:sldId id="543" r:id="rId4"/>
    <p:sldId id="554" r:id="rId5"/>
    <p:sldId id="257" r:id="rId6"/>
    <p:sldId id="549" r:id="rId7"/>
    <p:sldId id="6046" r:id="rId8"/>
    <p:sldId id="562" r:id="rId9"/>
    <p:sldId id="548" r:id="rId10"/>
    <p:sldId id="6047" r:id="rId11"/>
    <p:sldId id="546" r:id="rId12"/>
    <p:sldId id="557" r:id="rId13"/>
    <p:sldId id="563" r:id="rId14"/>
    <p:sldId id="564" r:id="rId15"/>
    <p:sldId id="565" r:id="rId16"/>
    <p:sldId id="566" r:id="rId17"/>
    <p:sldId id="260" r:id="rId18"/>
    <p:sldId id="559" r:id="rId19"/>
    <p:sldId id="567" r:id="rId20"/>
    <p:sldId id="551" r:id="rId21"/>
    <p:sldId id="6045"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0" d="100"/>
          <a:sy n="60" d="100"/>
        </p:scale>
        <p:origin x="90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8236259"/>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5259779"/>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5793410"/>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2281443"/>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003583702"/>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9366424"/>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5918125"/>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3736557"/>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7572916"/>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4723892"/>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8964292"/>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0527816"/>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869248727"/>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9181204"/>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CB75557-E6FB-DC58-EA7D-3D76FC24A5D8}"/>
              </a:ext>
            </a:extLst>
          </p:cNvPr>
          <p:cNvPicPr>
            <a:picLocks noChangeAspect="1"/>
          </p:cNvPicPr>
          <p:nvPr userDrawn="1"/>
        </p:nvPicPr>
        <p:blipFill>
          <a:blip r:embed="rId2"/>
          <a:stretch>
            <a:fillRect/>
          </a:stretch>
        </p:blipFill>
        <p:spPr>
          <a:xfrm>
            <a:off x="2790893" y="7283869"/>
            <a:ext cx="6230652" cy="1054699"/>
          </a:xfrm>
          <a:prstGeom prst="rect">
            <a:avLst/>
          </a:prstGeom>
        </p:spPr>
      </p:pic>
      <p:pic>
        <p:nvPicPr>
          <p:cNvPr id="4" name="Picture 3">
            <a:extLst>
              <a:ext uri="{FF2B5EF4-FFF2-40B4-BE49-F238E27FC236}">
                <a16:creationId xmlns:a16="http://schemas.microsoft.com/office/drawing/2014/main" id="{40286C9A-B839-9C09-7FF8-625225C869DC}"/>
              </a:ext>
            </a:extLst>
          </p:cNvPr>
          <p:cNvPicPr>
            <a:picLocks noChangeAspect="1"/>
          </p:cNvPicPr>
          <p:nvPr userDrawn="1"/>
        </p:nvPicPr>
        <p:blipFill>
          <a:blip r:embed="rId3"/>
          <a:stretch>
            <a:fillRect/>
          </a:stretch>
        </p:blipFill>
        <p:spPr>
          <a:xfrm>
            <a:off x="2010049" y="7101692"/>
            <a:ext cx="958526" cy="1054699"/>
          </a:xfrm>
          <a:prstGeom prst="rect">
            <a:avLst/>
          </a:prstGeom>
        </p:spPr>
      </p:pic>
    </p:spTree>
    <p:extLst>
      <p:ext uri="{BB962C8B-B14F-4D97-AF65-F5344CB8AC3E}">
        <p14:creationId xmlns:p14="http://schemas.microsoft.com/office/powerpoint/2010/main" val="3851819716"/>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636830866"/>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06A1E-4CC8-64B7-8FAE-4980571A3D64}"/>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SG"/>
          </a:p>
        </p:txBody>
      </p:sp>
      <p:sp>
        <p:nvSpPr>
          <p:cNvPr id="3" name="Subtitle 2">
            <a:extLst>
              <a:ext uri="{FF2B5EF4-FFF2-40B4-BE49-F238E27FC236}">
                <a16:creationId xmlns:a16="http://schemas.microsoft.com/office/drawing/2014/main" id="{D6E36D1D-DB7A-150C-FCB4-4A2D6BC3FCCF}"/>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SG"/>
          </a:p>
        </p:txBody>
      </p:sp>
      <p:sp>
        <p:nvSpPr>
          <p:cNvPr id="4" name="Date Placeholder 3">
            <a:extLst>
              <a:ext uri="{FF2B5EF4-FFF2-40B4-BE49-F238E27FC236}">
                <a16:creationId xmlns:a16="http://schemas.microsoft.com/office/drawing/2014/main" id="{B1A00EF3-6200-078A-239D-4508C9E97D77}"/>
              </a:ext>
            </a:extLst>
          </p:cNvPr>
          <p:cNvSpPr>
            <a:spLocks noGrp="1"/>
          </p:cNvSpPr>
          <p:nvPr>
            <p:ph type="dt" sz="half" idx="10"/>
          </p:nvPr>
        </p:nvSpPr>
        <p:spPr>
          <a:xfrm>
            <a:off x="838200" y="6356350"/>
            <a:ext cx="2743200" cy="365125"/>
          </a:xfrm>
          <a:prstGeom prst="rect">
            <a:avLst/>
          </a:prstGeom>
        </p:spPr>
        <p:txBody>
          <a:bodyPr/>
          <a:lstStyle/>
          <a:p>
            <a:fld id="{75470EDE-749C-4767-A578-39AB437DCF57}" type="datetimeFigureOut">
              <a:rPr lang="en-SG" smtClean="0"/>
              <a:t>16/10/2025</a:t>
            </a:fld>
            <a:endParaRPr lang="en-SG"/>
          </a:p>
        </p:txBody>
      </p:sp>
      <p:sp>
        <p:nvSpPr>
          <p:cNvPr id="5" name="Footer Placeholder 4">
            <a:extLst>
              <a:ext uri="{FF2B5EF4-FFF2-40B4-BE49-F238E27FC236}">
                <a16:creationId xmlns:a16="http://schemas.microsoft.com/office/drawing/2014/main" id="{AEE8C96F-CABC-FC61-6ED5-33F6ABB5EB57}"/>
              </a:ext>
            </a:extLst>
          </p:cNvPr>
          <p:cNvSpPr>
            <a:spLocks noGrp="1"/>
          </p:cNvSpPr>
          <p:nvPr>
            <p:ph type="ftr" sz="quarter" idx="11"/>
          </p:nvPr>
        </p:nvSpPr>
        <p:spPr>
          <a:xfrm>
            <a:off x="4038600" y="6356350"/>
            <a:ext cx="4114800" cy="365125"/>
          </a:xfrm>
          <a:prstGeom prst="rect">
            <a:avLst/>
          </a:prstGeom>
        </p:spPr>
        <p:txBody>
          <a:bodyPr/>
          <a:lstStyle/>
          <a:p>
            <a:endParaRPr lang="en-SG"/>
          </a:p>
        </p:txBody>
      </p:sp>
      <p:sp>
        <p:nvSpPr>
          <p:cNvPr id="6" name="Slide Number Placeholder 5">
            <a:extLst>
              <a:ext uri="{FF2B5EF4-FFF2-40B4-BE49-F238E27FC236}">
                <a16:creationId xmlns:a16="http://schemas.microsoft.com/office/drawing/2014/main" id="{3BE3CCD1-0ABA-506F-FF18-D697A54D00E4}"/>
              </a:ext>
            </a:extLst>
          </p:cNvPr>
          <p:cNvSpPr>
            <a:spLocks noGrp="1"/>
          </p:cNvSpPr>
          <p:nvPr>
            <p:ph type="sldNum" sz="quarter" idx="12"/>
          </p:nvPr>
        </p:nvSpPr>
        <p:spPr>
          <a:xfrm>
            <a:off x="8610600" y="6356350"/>
            <a:ext cx="2743200" cy="365125"/>
          </a:xfrm>
          <a:prstGeom prst="rect">
            <a:avLst/>
          </a:prstGeom>
        </p:spPr>
        <p:txBody>
          <a:bodyPr/>
          <a:lstStyle/>
          <a:p>
            <a:fld id="{2EDD1B87-ED2F-47FA-BBC2-FAB28E0E7DC8}" type="slidenum">
              <a:rPr lang="en-SG" smtClean="0"/>
              <a:t>‹#›</a:t>
            </a:fld>
            <a:endParaRPr lang="en-SG"/>
          </a:p>
        </p:txBody>
      </p:sp>
    </p:spTree>
    <p:extLst>
      <p:ext uri="{BB962C8B-B14F-4D97-AF65-F5344CB8AC3E}">
        <p14:creationId xmlns:p14="http://schemas.microsoft.com/office/powerpoint/2010/main" val="1134207985"/>
      </p:ext>
    </p:extLst>
  </p:cSld>
  <p:clrMapOvr>
    <a:masterClrMapping/>
  </p:clrMapOvr>
  <p:transition spd="slow">
    <p:randomBar dir="vert"/>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880BE-EEB2-8A94-0234-64C3D2C9ADC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3D028FC7-9B15-D8D2-CB17-5754E5AB4634}"/>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2DFADC71-BE4F-2A7E-C7BA-2CF6D78EC91D}"/>
              </a:ext>
            </a:extLst>
          </p:cNvPr>
          <p:cNvSpPr>
            <a:spLocks noGrp="1"/>
          </p:cNvSpPr>
          <p:nvPr>
            <p:ph type="dt" sz="half" idx="10"/>
          </p:nvPr>
        </p:nvSpPr>
        <p:spPr>
          <a:xfrm>
            <a:off x="838200" y="6356350"/>
            <a:ext cx="2743200" cy="365125"/>
          </a:xfrm>
          <a:prstGeom prst="rect">
            <a:avLst/>
          </a:prstGeom>
        </p:spPr>
        <p:txBody>
          <a:bodyPr/>
          <a:lstStyle/>
          <a:p>
            <a:fld id="{75470EDE-749C-4767-A578-39AB437DCF57}" type="datetimeFigureOut">
              <a:rPr lang="en-SG" smtClean="0"/>
              <a:t>16/10/2025</a:t>
            </a:fld>
            <a:endParaRPr lang="en-SG"/>
          </a:p>
        </p:txBody>
      </p:sp>
      <p:sp>
        <p:nvSpPr>
          <p:cNvPr id="5" name="Footer Placeholder 4">
            <a:extLst>
              <a:ext uri="{FF2B5EF4-FFF2-40B4-BE49-F238E27FC236}">
                <a16:creationId xmlns:a16="http://schemas.microsoft.com/office/drawing/2014/main" id="{DA460258-8771-5270-EA0F-797A2235A0D9}"/>
              </a:ext>
            </a:extLst>
          </p:cNvPr>
          <p:cNvSpPr>
            <a:spLocks noGrp="1"/>
          </p:cNvSpPr>
          <p:nvPr>
            <p:ph type="ftr" sz="quarter" idx="11"/>
          </p:nvPr>
        </p:nvSpPr>
        <p:spPr>
          <a:xfrm>
            <a:off x="4038600" y="6356350"/>
            <a:ext cx="4114800" cy="365125"/>
          </a:xfrm>
          <a:prstGeom prst="rect">
            <a:avLst/>
          </a:prstGeom>
        </p:spPr>
        <p:txBody>
          <a:bodyPr/>
          <a:lstStyle/>
          <a:p>
            <a:endParaRPr lang="en-SG"/>
          </a:p>
        </p:txBody>
      </p:sp>
      <p:sp>
        <p:nvSpPr>
          <p:cNvPr id="6" name="Slide Number Placeholder 5">
            <a:extLst>
              <a:ext uri="{FF2B5EF4-FFF2-40B4-BE49-F238E27FC236}">
                <a16:creationId xmlns:a16="http://schemas.microsoft.com/office/drawing/2014/main" id="{F6BE725C-252E-44BA-F36C-317839409A5D}"/>
              </a:ext>
            </a:extLst>
          </p:cNvPr>
          <p:cNvSpPr>
            <a:spLocks noGrp="1"/>
          </p:cNvSpPr>
          <p:nvPr>
            <p:ph type="sldNum" sz="quarter" idx="12"/>
          </p:nvPr>
        </p:nvSpPr>
        <p:spPr>
          <a:xfrm>
            <a:off x="8610600" y="6356350"/>
            <a:ext cx="2743200" cy="365125"/>
          </a:xfrm>
          <a:prstGeom prst="rect">
            <a:avLst/>
          </a:prstGeom>
        </p:spPr>
        <p:txBody>
          <a:bodyPr/>
          <a:lstStyle/>
          <a:p>
            <a:fld id="{2EDD1B87-ED2F-47FA-BBC2-FAB28E0E7DC8}" type="slidenum">
              <a:rPr lang="en-SG" smtClean="0"/>
              <a:t>‹#›</a:t>
            </a:fld>
            <a:endParaRPr lang="en-SG"/>
          </a:p>
        </p:txBody>
      </p:sp>
    </p:spTree>
    <p:extLst>
      <p:ext uri="{BB962C8B-B14F-4D97-AF65-F5344CB8AC3E}">
        <p14:creationId xmlns:p14="http://schemas.microsoft.com/office/powerpoint/2010/main" val="1419510107"/>
      </p:ext>
    </p:extLst>
  </p:cSld>
  <p:clrMapOvr>
    <a:masterClrMapping/>
  </p:clrMapOvr>
  <p:transition spd="slow">
    <p:randomBar dir="vert"/>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37C6C-C3A5-4B65-9429-B5F059F64094}"/>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SG"/>
          </a:p>
        </p:txBody>
      </p:sp>
      <p:sp>
        <p:nvSpPr>
          <p:cNvPr id="3" name="Text Placeholder 2">
            <a:extLst>
              <a:ext uri="{FF2B5EF4-FFF2-40B4-BE49-F238E27FC236}">
                <a16:creationId xmlns:a16="http://schemas.microsoft.com/office/drawing/2014/main" id="{29537E0D-0126-EE0D-C121-E6435B7B27B3}"/>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AF6A78F-D74C-9EBE-F078-AD11F2D57E4E}"/>
              </a:ext>
            </a:extLst>
          </p:cNvPr>
          <p:cNvSpPr>
            <a:spLocks noGrp="1"/>
          </p:cNvSpPr>
          <p:nvPr>
            <p:ph type="dt" sz="half" idx="10"/>
          </p:nvPr>
        </p:nvSpPr>
        <p:spPr>
          <a:xfrm>
            <a:off x="838200" y="6356350"/>
            <a:ext cx="2743200" cy="365125"/>
          </a:xfrm>
          <a:prstGeom prst="rect">
            <a:avLst/>
          </a:prstGeom>
        </p:spPr>
        <p:txBody>
          <a:bodyPr/>
          <a:lstStyle/>
          <a:p>
            <a:fld id="{75470EDE-749C-4767-A578-39AB437DCF57}" type="datetimeFigureOut">
              <a:rPr lang="en-SG" smtClean="0"/>
              <a:t>16/10/2025</a:t>
            </a:fld>
            <a:endParaRPr lang="en-SG"/>
          </a:p>
        </p:txBody>
      </p:sp>
      <p:sp>
        <p:nvSpPr>
          <p:cNvPr id="5" name="Footer Placeholder 4">
            <a:extLst>
              <a:ext uri="{FF2B5EF4-FFF2-40B4-BE49-F238E27FC236}">
                <a16:creationId xmlns:a16="http://schemas.microsoft.com/office/drawing/2014/main" id="{9F216AAF-DFCF-96F4-4376-959E5F02FE81}"/>
              </a:ext>
            </a:extLst>
          </p:cNvPr>
          <p:cNvSpPr>
            <a:spLocks noGrp="1"/>
          </p:cNvSpPr>
          <p:nvPr>
            <p:ph type="ftr" sz="quarter" idx="11"/>
          </p:nvPr>
        </p:nvSpPr>
        <p:spPr>
          <a:xfrm>
            <a:off x="4038600" y="6356350"/>
            <a:ext cx="4114800" cy="365125"/>
          </a:xfrm>
          <a:prstGeom prst="rect">
            <a:avLst/>
          </a:prstGeom>
        </p:spPr>
        <p:txBody>
          <a:bodyPr/>
          <a:lstStyle/>
          <a:p>
            <a:endParaRPr lang="en-SG"/>
          </a:p>
        </p:txBody>
      </p:sp>
      <p:sp>
        <p:nvSpPr>
          <p:cNvPr id="6" name="Slide Number Placeholder 5">
            <a:extLst>
              <a:ext uri="{FF2B5EF4-FFF2-40B4-BE49-F238E27FC236}">
                <a16:creationId xmlns:a16="http://schemas.microsoft.com/office/drawing/2014/main" id="{5E0078BC-6C09-9CDD-8335-4E2D5BDC031E}"/>
              </a:ext>
            </a:extLst>
          </p:cNvPr>
          <p:cNvSpPr>
            <a:spLocks noGrp="1"/>
          </p:cNvSpPr>
          <p:nvPr>
            <p:ph type="sldNum" sz="quarter" idx="12"/>
          </p:nvPr>
        </p:nvSpPr>
        <p:spPr>
          <a:xfrm>
            <a:off x="8610600" y="6356350"/>
            <a:ext cx="2743200" cy="365125"/>
          </a:xfrm>
          <a:prstGeom prst="rect">
            <a:avLst/>
          </a:prstGeom>
        </p:spPr>
        <p:txBody>
          <a:bodyPr/>
          <a:lstStyle/>
          <a:p>
            <a:fld id="{2EDD1B87-ED2F-47FA-BBC2-FAB28E0E7DC8}" type="slidenum">
              <a:rPr lang="en-SG" smtClean="0"/>
              <a:t>‹#›</a:t>
            </a:fld>
            <a:endParaRPr lang="en-SG"/>
          </a:p>
        </p:txBody>
      </p:sp>
    </p:spTree>
    <p:extLst>
      <p:ext uri="{BB962C8B-B14F-4D97-AF65-F5344CB8AC3E}">
        <p14:creationId xmlns:p14="http://schemas.microsoft.com/office/powerpoint/2010/main" val="173823672"/>
      </p:ext>
    </p:extLst>
  </p:cSld>
  <p:clrMapOvr>
    <a:masterClrMapping/>
  </p:clrMapOvr>
  <p:transition spd="slow">
    <p:randomBar dir="vert"/>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B1C27-519E-2103-7758-390D46F6AEE5}"/>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D0FB4C3A-B9BE-0EC8-D368-B12AA98DCE03}"/>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a:extLst>
              <a:ext uri="{FF2B5EF4-FFF2-40B4-BE49-F238E27FC236}">
                <a16:creationId xmlns:a16="http://schemas.microsoft.com/office/drawing/2014/main" id="{B737AA7F-AAC9-0B15-9729-17674FE9554C}"/>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Date Placeholder 4">
            <a:extLst>
              <a:ext uri="{FF2B5EF4-FFF2-40B4-BE49-F238E27FC236}">
                <a16:creationId xmlns:a16="http://schemas.microsoft.com/office/drawing/2014/main" id="{28FCB8B5-3DA9-C75E-B2B8-FC7AB6512A38}"/>
              </a:ext>
            </a:extLst>
          </p:cNvPr>
          <p:cNvSpPr>
            <a:spLocks noGrp="1"/>
          </p:cNvSpPr>
          <p:nvPr>
            <p:ph type="dt" sz="half" idx="10"/>
          </p:nvPr>
        </p:nvSpPr>
        <p:spPr>
          <a:xfrm>
            <a:off x="838200" y="6356350"/>
            <a:ext cx="2743200" cy="365125"/>
          </a:xfrm>
          <a:prstGeom prst="rect">
            <a:avLst/>
          </a:prstGeom>
        </p:spPr>
        <p:txBody>
          <a:bodyPr/>
          <a:lstStyle/>
          <a:p>
            <a:fld id="{75470EDE-749C-4767-A578-39AB437DCF57}" type="datetimeFigureOut">
              <a:rPr lang="en-SG" smtClean="0"/>
              <a:t>16/10/2025</a:t>
            </a:fld>
            <a:endParaRPr lang="en-SG"/>
          </a:p>
        </p:txBody>
      </p:sp>
      <p:sp>
        <p:nvSpPr>
          <p:cNvPr id="6" name="Footer Placeholder 5">
            <a:extLst>
              <a:ext uri="{FF2B5EF4-FFF2-40B4-BE49-F238E27FC236}">
                <a16:creationId xmlns:a16="http://schemas.microsoft.com/office/drawing/2014/main" id="{5EF90F1D-336B-C1B5-4ED1-2A6A7484954B}"/>
              </a:ext>
            </a:extLst>
          </p:cNvPr>
          <p:cNvSpPr>
            <a:spLocks noGrp="1"/>
          </p:cNvSpPr>
          <p:nvPr>
            <p:ph type="ftr" sz="quarter" idx="11"/>
          </p:nvPr>
        </p:nvSpPr>
        <p:spPr>
          <a:xfrm>
            <a:off x="4038600" y="6356350"/>
            <a:ext cx="4114800" cy="365125"/>
          </a:xfrm>
          <a:prstGeom prst="rect">
            <a:avLst/>
          </a:prstGeom>
        </p:spPr>
        <p:txBody>
          <a:bodyPr/>
          <a:lstStyle/>
          <a:p>
            <a:endParaRPr lang="en-SG"/>
          </a:p>
        </p:txBody>
      </p:sp>
      <p:sp>
        <p:nvSpPr>
          <p:cNvPr id="7" name="Slide Number Placeholder 6">
            <a:extLst>
              <a:ext uri="{FF2B5EF4-FFF2-40B4-BE49-F238E27FC236}">
                <a16:creationId xmlns:a16="http://schemas.microsoft.com/office/drawing/2014/main" id="{B84810A3-F68D-B354-AAEC-4B3404D37D39}"/>
              </a:ext>
            </a:extLst>
          </p:cNvPr>
          <p:cNvSpPr>
            <a:spLocks noGrp="1"/>
          </p:cNvSpPr>
          <p:nvPr>
            <p:ph type="sldNum" sz="quarter" idx="12"/>
          </p:nvPr>
        </p:nvSpPr>
        <p:spPr>
          <a:xfrm>
            <a:off x="8610600" y="6356350"/>
            <a:ext cx="2743200" cy="365125"/>
          </a:xfrm>
          <a:prstGeom prst="rect">
            <a:avLst/>
          </a:prstGeom>
        </p:spPr>
        <p:txBody>
          <a:bodyPr/>
          <a:lstStyle/>
          <a:p>
            <a:fld id="{2EDD1B87-ED2F-47FA-BBC2-FAB28E0E7DC8}" type="slidenum">
              <a:rPr lang="en-SG" smtClean="0"/>
              <a:t>‹#›</a:t>
            </a:fld>
            <a:endParaRPr lang="en-SG"/>
          </a:p>
        </p:txBody>
      </p:sp>
    </p:spTree>
    <p:extLst>
      <p:ext uri="{BB962C8B-B14F-4D97-AF65-F5344CB8AC3E}">
        <p14:creationId xmlns:p14="http://schemas.microsoft.com/office/powerpoint/2010/main" val="4185979170"/>
      </p:ext>
    </p:extLst>
  </p:cSld>
  <p:clrMapOvr>
    <a:masterClrMapping/>
  </p:clrMapOvr>
  <p:transition spd="slow">
    <p:randomBar dir="vert"/>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3EC03-C8F3-8BDA-C62C-E69DEDB4CC24}"/>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SG"/>
          </a:p>
        </p:txBody>
      </p:sp>
      <p:sp>
        <p:nvSpPr>
          <p:cNvPr id="3" name="Text Placeholder 2">
            <a:extLst>
              <a:ext uri="{FF2B5EF4-FFF2-40B4-BE49-F238E27FC236}">
                <a16:creationId xmlns:a16="http://schemas.microsoft.com/office/drawing/2014/main" id="{95F6DB74-E9FF-B482-A5B5-8B04E1B6138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3BCB6A5-F79E-CF39-300B-35F616D28865}"/>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Text Placeholder 4">
            <a:extLst>
              <a:ext uri="{FF2B5EF4-FFF2-40B4-BE49-F238E27FC236}">
                <a16:creationId xmlns:a16="http://schemas.microsoft.com/office/drawing/2014/main" id="{38FCA028-F1AF-EE1A-D177-892ABC9478A7}"/>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B3F6933-26AA-E1E2-B275-CB83F51950AE}"/>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7" name="Date Placeholder 6">
            <a:extLst>
              <a:ext uri="{FF2B5EF4-FFF2-40B4-BE49-F238E27FC236}">
                <a16:creationId xmlns:a16="http://schemas.microsoft.com/office/drawing/2014/main" id="{24BFA6F0-C441-2D3F-FA20-55D1253318FF}"/>
              </a:ext>
            </a:extLst>
          </p:cNvPr>
          <p:cNvSpPr>
            <a:spLocks noGrp="1"/>
          </p:cNvSpPr>
          <p:nvPr>
            <p:ph type="dt" sz="half" idx="10"/>
          </p:nvPr>
        </p:nvSpPr>
        <p:spPr>
          <a:xfrm>
            <a:off x="838200" y="6356350"/>
            <a:ext cx="2743200" cy="365125"/>
          </a:xfrm>
          <a:prstGeom prst="rect">
            <a:avLst/>
          </a:prstGeom>
        </p:spPr>
        <p:txBody>
          <a:bodyPr/>
          <a:lstStyle/>
          <a:p>
            <a:fld id="{75470EDE-749C-4767-A578-39AB437DCF57}" type="datetimeFigureOut">
              <a:rPr lang="en-SG" smtClean="0"/>
              <a:t>16/10/2025</a:t>
            </a:fld>
            <a:endParaRPr lang="en-SG"/>
          </a:p>
        </p:txBody>
      </p:sp>
      <p:sp>
        <p:nvSpPr>
          <p:cNvPr id="8" name="Footer Placeholder 7">
            <a:extLst>
              <a:ext uri="{FF2B5EF4-FFF2-40B4-BE49-F238E27FC236}">
                <a16:creationId xmlns:a16="http://schemas.microsoft.com/office/drawing/2014/main" id="{B4C55907-CB87-6803-A9E3-F8F3E8F35AD4}"/>
              </a:ext>
            </a:extLst>
          </p:cNvPr>
          <p:cNvSpPr>
            <a:spLocks noGrp="1"/>
          </p:cNvSpPr>
          <p:nvPr>
            <p:ph type="ftr" sz="quarter" idx="11"/>
          </p:nvPr>
        </p:nvSpPr>
        <p:spPr>
          <a:xfrm>
            <a:off x="4038600" y="6356350"/>
            <a:ext cx="4114800" cy="365125"/>
          </a:xfrm>
          <a:prstGeom prst="rect">
            <a:avLst/>
          </a:prstGeom>
        </p:spPr>
        <p:txBody>
          <a:bodyPr/>
          <a:lstStyle/>
          <a:p>
            <a:endParaRPr lang="en-SG"/>
          </a:p>
        </p:txBody>
      </p:sp>
      <p:sp>
        <p:nvSpPr>
          <p:cNvPr id="9" name="Slide Number Placeholder 8">
            <a:extLst>
              <a:ext uri="{FF2B5EF4-FFF2-40B4-BE49-F238E27FC236}">
                <a16:creationId xmlns:a16="http://schemas.microsoft.com/office/drawing/2014/main" id="{5D6D23BB-8B9F-76E5-579D-61D261068885}"/>
              </a:ext>
            </a:extLst>
          </p:cNvPr>
          <p:cNvSpPr>
            <a:spLocks noGrp="1"/>
          </p:cNvSpPr>
          <p:nvPr>
            <p:ph type="sldNum" sz="quarter" idx="12"/>
          </p:nvPr>
        </p:nvSpPr>
        <p:spPr>
          <a:xfrm>
            <a:off x="8610600" y="6356350"/>
            <a:ext cx="2743200" cy="365125"/>
          </a:xfrm>
          <a:prstGeom prst="rect">
            <a:avLst/>
          </a:prstGeom>
        </p:spPr>
        <p:txBody>
          <a:bodyPr/>
          <a:lstStyle/>
          <a:p>
            <a:fld id="{2EDD1B87-ED2F-47FA-BBC2-FAB28E0E7DC8}" type="slidenum">
              <a:rPr lang="en-SG" smtClean="0"/>
              <a:t>‹#›</a:t>
            </a:fld>
            <a:endParaRPr lang="en-SG"/>
          </a:p>
        </p:txBody>
      </p:sp>
    </p:spTree>
    <p:extLst>
      <p:ext uri="{BB962C8B-B14F-4D97-AF65-F5344CB8AC3E}">
        <p14:creationId xmlns:p14="http://schemas.microsoft.com/office/powerpoint/2010/main" val="1025953125"/>
      </p:ext>
    </p:extLst>
  </p:cSld>
  <p:clrMapOvr>
    <a:masterClrMapping/>
  </p:clrMapOvr>
  <p:transition spd="slow">
    <p:randomBar dir="vert"/>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10ECF-6A5B-DADA-93DB-400E879E1FF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SG"/>
          </a:p>
        </p:txBody>
      </p:sp>
      <p:sp>
        <p:nvSpPr>
          <p:cNvPr id="3" name="Date Placeholder 2">
            <a:extLst>
              <a:ext uri="{FF2B5EF4-FFF2-40B4-BE49-F238E27FC236}">
                <a16:creationId xmlns:a16="http://schemas.microsoft.com/office/drawing/2014/main" id="{46BF8D47-C3CF-628A-525F-A63679249B5E}"/>
              </a:ext>
            </a:extLst>
          </p:cNvPr>
          <p:cNvSpPr>
            <a:spLocks noGrp="1"/>
          </p:cNvSpPr>
          <p:nvPr>
            <p:ph type="dt" sz="half" idx="10"/>
          </p:nvPr>
        </p:nvSpPr>
        <p:spPr>
          <a:xfrm>
            <a:off x="838200" y="6356350"/>
            <a:ext cx="2743200" cy="365125"/>
          </a:xfrm>
          <a:prstGeom prst="rect">
            <a:avLst/>
          </a:prstGeom>
        </p:spPr>
        <p:txBody>
          <a:bodyPr/>
          <a:lstStyle/>
          <a:p>
            <a:fld id="{75470EDE-749C-4767-A578-39AB437DCF57}" type="datetimeFigureOut">
              <a:rPr lang="en-SG" smtClean="0"/>
              <a:t>16/10/2025</a:t>
            </a:fld>
            <a:endParaRPr lang="en-SG"/>
          </a:p>
        </p:txBody>
      </p:sp>
      <p:sp>
        <p:nvSpPr>
          <p:cNvPr id="4" name="Footer Placeholder 3">
            <a:extLst>
              <a:ext uri="{FF2B5EF4-FFF2-40B4-BE49-F238E27FC236}">
                <a16:creationId xmlns:a16="http://schemas.microsoft.com/office/drawing/2014/main" id="{E3489C19-B71C-B618-6CE4-99D854EA60BB}"/>
              </a:ext>
            </a:extLst>
          </p:cNvPr>
          <p:cNvSpPr>
            <a:spLocks noGrp="1"/>
          </p:cNvSpPr>
          <p:nvPr>
            <p:ph type="ftr" sz="quarter" idx="11"/>
          </p:nvPr>
        </p:nvSpPr>
        <p:spPr>
          <a:xfrm>
            <a:off x="4038600" y="6356350"/>
            <a:ext cx="4114800" cy="365125"/>
          </a:xfrm>
          <a:prstGeom prst="rect">
            <a:avLst/>
          </a:prstGeom>
        </p:spPr>
        <p:txBody>
          <a:bodyPr/>
          <a:lstStyle/>
          <a:p>
            <a:endParaRPr lang="en-SG"/>
          </a:p>
        </p:txBody>
      </p:sp>
      <p:sp>
        <p:nvSpPr>
          <p:cNvPr id="5" name="Slide Number Placeholder 4">
            <a:extLst>
              <a:ext uri="{FF2B5EF4-FFF2-40B4-BE49-F238E27FC236}">
                <a16:creationId xmlns:a16="http://schemas.microsoft.com/office/drawing/2014/main" id="{E8D6351A-F7D8-B7FB-6BAA-9653415237D7}"/>
              </a:ext>
            </a:extLst>
          </p:cNvPr>
          <p:cNvSpPr>
            <a:spLocks noGrp="1"/>
          </p:cNvSpPr>
          <p:nvPr>
            <p:ph type="sldNum" sz="quarter" idx="12"/>
          </p:nvPr>
        </p:nvSpPr>
        <p:spPr>
          <a:xfrm>
            <a:off x="8610600" y="6356350"/>
            <a:ext cx="2743200" cy="365125"/>
          </a:xfrm>
          <a:prstGeom prst="rect">
            <a:avLst/>
          </a:prstGeom>
        </p:spPr>
        <p:txBody>
          <a:bodyPr/>
          <a:lstStyle/>
          <a:p>
            <a:fld id="{2EDD1B87-ED2F-47FA-BBC2-FAB28E0E7DC8}" type="slidenum">
              <a:rPr lang="en-SG" smtClean="0"/>
              <a:t>‹#›</a:t>
            </a:fld>
            <a:endParaRPr lang="en-SG"/>
          </a:p>
        </p:txBody>
      </p:sp>
    </p:spTree>
    <p:extLst>
      <p:ext uri="{BB962C8B-B14F-4D97-AF65-F5344CB8AC3E}">
        <p14:creationId xmlns:p14="http://schemas.microsoft.com/office/powerpoint/2010/main" val="2648673948"/>
      </p:ext>
    </p:extLst>
  </p:cSld>
  <p:clrMapOvr>
    <a:masterClrMapping/>
  </p:clrMapOvr>
  <p:transition spd="slow">
    <p:randomBar dir="vert"/>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84A0EB-D27B-F544-0AC9-EE49AAF8205E}"/>
              </a:ext>
            </a:extLst>
          </p:cNvPr>
          <p:cNvSpPr>
            <a:spLocks noGrp="1"/>
          </p:cNvSpPr>
          <p:nvPr>
            <p:ph type="dt" sz="half" idx="10"/>
          </p:nvPr>
        </p:nvSpPr>
        <p:spPr>
          <a:xfrm>
            <a:off x="838200" y="6356350"/>
            <a:ext cx="2743200" cy="365125"/>
          </a:xfrm>
          <a:prstGeom prst="rect">
            <a:avLst/>
          </a:prstGeom>
        </p:spPr>
        <p:txBody>
          <a:bodyPr/>
          <a:lstStyle/>
          <a:p>
            <a:fld id="{75470EDE-749C-4767-A578-39AB437DCF57}" type="datetimeFigureOut">
              <a:rPr lang="en-SG" smtClean="0"/>
              <a:t>16/10/2025</a:t>
            </a:fld>
            <a:endParaRPr lang="en-SG"/>
          </a:p>
        </p:txBody>
      </p:sp>
      <p:sp>
        <p:nvSpPr>
          <p:cNvPr id="3" name="Footer Placeholder 2">
            <a:extLst>
              <a:ext uri="{FF2B5EF4-FFF2-40B4-BE49-F238E27FC236}">
                <a16:creationId xmlns:a16="http://schemas.microsoft.com/office/drawing/2014/main" id="{FF228BB6-C887-CDC6-AD00-072A26E68026}"/>
              </a:ext>
            </a:extLst>
          </p:cNvPr>
          <p:cNvSpPr>
            <a:spLocks noGrp="1"/>
          </p:cNvSpPr>
          <p:nvPr>
            <p:ph type="ftr" sz="quarter" idx="11"/>
          </p:nvPr>
        </p:nvSpPr>
        <p:spPr>
          <a:xfrm>
            <a:off x="4038600" y="6356350"/>
            <a:ext cx="4114800" cy="365125"/>
          </a:xfrm>
          <a:prstGeom prst="rect">
            <a:avLst/>
          </a:prstGeom>
        </p:spPr>
        <p:txBody>
          <a:bodyPr/>
          <a:lstStyle/>
          <a:p>
            <a:endParaRPr lang="en-SG"/>
          </a:p>
        </p:txBody>
      </p:sp>
      <p:sp>
        <p:nvSpPr>
          <p:cNvPr id="4" name="Slide Number Placeholder 3">
            <a:extLst>
              <a:ext uri="{FF2B5EF4-FFF2-40B4-BE49-F238E27FC236}">
                <a16:creationId xmlns:a16="http://schemas.microsoft.com/office/drawing/2014/main" id="{033514FE-079A-2C55-B36D-884175751CF3}"/>
              </a:ext>
            </a:extLst>
          </p:cNvPr>
          <p:cNvSpPr>
            <a:spLocks noGrp="1"/>
          </p:cNvSpPr>
          <p:nvPr>
            <p:ph type="sldNum" sz="quarter" idx="12"/>
          </p:nvPr>
        </p:nvSpPr>
        <p:spPr>
          <a:xfrm>
            <a:off x="8610600" y="6356350"/>
            <a:ext cx="2743200" cy="365125"/>
          </a:xfrm>
          <a:prstGeom prst="rect">
            <a:avLst/>
          </a:prstGeom>
        </p:spPr>
        <p:txBody>
          <a:bodyPr/>
          <a:lstStyle/>
          <a:p>
            <a:fld id="{2EDD1B87-ED2F-47FA-BBC2-FAB28E0E7DC8}" type="slidenum">
              <a:rPr lang="en-SG" smtClean="0"/>
              <a:t>‹#›</a:t>
            </a:fld>
            <a:endParaRPr lang="en-SG"/>
          </a:p>
        </p:txBody>
      </p:sp>
    </p:spTree>
    <p:extLst>
      <p:ext uri="{BB962C8B-B14F-4D97-AF65-F5344CB8AC3E}">
        <p14:creationId xmlns:p14="http://schemas.microsoft.com/office/powerpoint/2010/main" val="2943899289"/>
      </p:ext>
    </p:extLst>
  </p:cSld>
  <p:clrMapOvr>
    <a:masterClrMapping/>
  </p:clrMapOvr>
  <p:transition spd="slow">
    <p:randomBar dir="vert"/>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90539-06D1-6614-4920-84269701AFCA}"/>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SG"/>
          </a:p>
        </p:txBody>
      </p:sp>
      <p:sp>
        <p:nvSpPr>
          <p:cNvPr id="3" name="Content Placeholder 2">
            <a:extLst>
              <a:ext uri="{FF2B5EF4-FFF2-40B4-BE49-F238E27FC236}">
                <a16:creationId xmlns:a16="http://schemas.microsoft.com/office/drawing/2014/main" id="{7CCDC5F5-07BD-511F-837A-44AA5EA687CB}"/>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Text Placeholder 3">
            <a:extLst>
              <a:ext uri="{FF2B5EF4-FFF2-40B4-BE49-F238E27FC236}">
                <a16:creationId xmlns:a16="http://schemas.microsoft.com/office/drawing/2014/main" id="{0E5AB274-87B2-6E11-7FB8-EA33E8D13A04}"/>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99E54C-8A2C-D0D1-B9BA-C0ED4CE194E6}"/>
              </a:ext>
            </a:extLst>
          </p:cNvPr>
          <p:cNvSpPr>
            <a:spLocks noGrp="1"/>
          </p:cNvSpPr>
          <p:nvPr>
            <p:ph type="dt" sz="half" idx="10"/>
          </p:nvPr>
        </p:nvSpPr>
        <p:spPr>
          <a:xfrm>
            <a:off x="838200" y="6356350"/>
            <a:ext cx="2743200" cy="365125"/>
          </a:xfrm>
          <a:prstGeom prst="rect">
            <a:avLst/>
          </a:prstGeom>
        </p:spPr>
        <p:txBody>
          <a:bodyPr/>
          <a:lstStyle/>
          <a:p>
            <a:fld id="{75470EDE-749C-4767-A578-39AB437DCF57}" type="datetimeFigureOut">
              <a:rPr lang="en-SG" smtClean="0"/>
              <a:t>16/10/2025</a:t>
            </a:fld>
            <a:endParaRPr lang="en-SG"/>
          </a:p>
        </p:txBody>
      </p:sp>
      <p:sp>
        <p:nvSpPr>
          <p:cNvPr id="6" name="Footer Placeholder 5">
            <a:extLst>
              <a:ext uri="{FF2B5EF4-FFF2-40B4-BE49-F238E27FC236}">
                <a16:creationId xmlns:a16="http://schemas.microsoft.com/office/drawing/2014/main" id="{186046A6-4835-7A6A-D0FF-751D9D856169}"/>
              </a:ext>
            </a:extLst>
          </p:cNvPr>
          <p:cNvSpPr>
            <a:spLocks noGrp="1"/>
          </p:cNvSpPr>
          <p:nvPr>
            <p:ph type="ftr" sz="quarter" idx="11"/>
          </p:nvPr>
        </p:nvSpPr>
        <p:spPr>
          <a:xfrm>
            <a:off x="4038600" y="6356350"/>
            <a:ext cx="4114800" cy="365125"/>
          </a:xfrm>
          <a:prstGeom prst="rect">
            <a:avLst/>
          </a:prstGeom>
        </p:spPr>
        <p:txBody>
          <a:bodyPr/>
          <a:lstStyle/>
          <a:p>
            <a:endParaRPr lang="en-SG"/>
          </a:p>
        </p:txBody>
      </p:sp>
      <p:sp>
        <p:nvSpPr>
          <p:cNvPr id="7" name="Slide Number Placeholder 6">
            <a:extLst>
              <a:ext uri="{FF2B5EF4-FFF2-40B4-BE49-F238E27FC236}">
                <a16:creationId xmlns:a16="http://schemas.microsoft.com/office/drawing/2014/main" id="{55F5DB15-81DE-3CB0-ABA2-74F7748FAA59}"/>
              </a:ext>
            </a:extLst>
          </p:cNvPr>
          <p:cNvSpPr>
            <a:spLocks noGrp="1"/>
          </p:cNvSpPr>
          <p:nvPr>
            <p:ph type="sldNum" sz="quarter" idx="12"/>
          </p:nvPr>
        </p:nvSpPr>
        <p:spPr>
          <a:xfrm>
            <a:off x="8610600" y="6356350"/>
            <a:ext cx="2743200" cy="365125"/>
          </a:xfrm>
          <a:prstGeom prst="rect">
            <a:avLst/>
          </a:prstGeom>
        </p:spPr>
        <p:txBody>
          <a:bodyPr/>
          <a:lstStyle/>
          <a:p>
            <a:fld id="{2EDD1B87-ED2F-47FA-BBC2-FAB28E0E7DC8}" type="slidenum">
              <a:rPr lang="en-SG" smtClean="0"/>
              <a:t>‹#›</a:t>
            </a:fld>
            <a:endParaRPr lang="en-SG"/>
          </a:p>
        </p:txBody>
      </p:sp>
    </p:spTree>
    <p:extLst>
      <p:ext uri="{BB962C8B-B14F-4D97-AF65-F5344CB8AC3E}">
        <p14:creationId xmlns:p14="http://schemas.microsoft.com/office/powerpoint/2010/main" val="3756286111"/>
      </p:ext>
    </p:extLst>
  </p:cSld>
  <p:clrMapOvr>
    <a:masterClrMapping/>
  </p:clrMapOvr>
  <p:transition spd="slow">
    <p:randomBar dir="vert"/>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D5F90-68DE-A3EE-1FFE-0684CD519364}"/>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SG"/>
          </a:p>
        </p:txBody>
      </p:sp>
      <p:sp>
        <p:nvSpPr>
          <p:cNvPr id="3" name="Picture Placeholder 2">
            <a:extLst>
              <a:ext uri="{FF2B5EF4-FFF2-40B4-BE49-F238E27FC236}">
                <a16:creationId xmlns:a16="http://schemas.microsoft.com/office/drawing/2014/main" id="{EF9E2F52-E0B5-86BA-B4A1-B8D72BD599AF}"/>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G"/>
          </a:p>
        </p:txBody>
      </p:sp>
      <p:sp>
        <p:nvSpPr>
          <p:cNvPr id="4" name="Text Placeholder 3">
            <a:extLst>
              <a:ext uri="{FF2B5EF4-FFF2-40B4-BE49-F238E27FC236}">
                <a16:creationId xmlns:a16="http://schemas.microsoft.com/office/drawing/2014/main" id="{27D2841C-7F30-28DA-E3CA-6E286DC07FD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209CBB-065E-3335-AE20-8BC25786DA4A}"/>
              </a:ext>
            </a:extLst>
          </p:cNvPr>
          <p:cNvSpPr>
            <a:spLocks noGrp="1"/>
          </p:cNvSpPr>
          <p:nvPr>
            <p:ph type="dt" sz="half" idx="10"/>
          </p:nvPr>
        </p:nvSpPr>
        <p:spPr>
          <a:xfrm>
            <a:off x="838200" y="6356350"/>
            <a:ext cx="2743200" cy="365125"/>
          </a:xfrm>
          <a:prstGeom prst="rect">
            <a:avLst/>
          </a:prstGeom>
        </p:spPr>
        <p:txBody>
          <a:bodyPr/>
          <a:lstStyle/>
          <a:p>
            <a:fld id="{75470EDE-749C-4767-A578-39AB437DCF57}" type="datetimeFigureOut">
              <a:rPr lang="en-SG" smtClean="0"/>
              <a:t>16/10/2025</a:t>
            </a:fld>
            <a:endParaRPr lang="en-SG"/>
          </a:p>
        </p:txBody>
      </p:sp>
      <p:sp>
        <p:nvSpPr>
          <p:cNvPr id="6" name="Footer Placeholder 5">
            <a:extLst>
              <a:ext uri="{FF2B5EF4-FFF2-40B4-BE49-F238E27FC236}">
                <a16:creationId xmlns:a16="http://schemas.microsoft.com/office/drawing/2014/main" id="{D8DDB3D2-AC45-D771-F8FF-4DDB533E59CC}"/>
              </a:ext>
            </a:extLst>
          </p:cNvPr>
          <p:cNvSpPr>
            <a:spLocks noGrp="1"/>
          </p:cNvSpPr>
          <p:nvPr>
            <p:ph type="ftr" sz="quarter" idx="11"/>
          </p:nvPr>
        </p:nvSpPr>
        <p:spPr>
          <a:xfrm>
            <a:off x="4038600" y="6356350"/>
            <a:ext cx="4114800" cy="365125"/>
          </a:xfrm>
          <a:prstGeom prst="rect">
            <a:avLst/>
          </a:prstGeom>
        </p:spPr>
        <p:txBody>
          <a:bodyPr/>
          <a:lstStyle/>
          <a:p>
            <a:endParaRPr lang="en-SG"/>
          </a:p>
        </p:txBody>
      </p:sp>
      <p:sp>
        <p:nvSpPr>
          <p:cNvPr id="7" name="Slide Number Placeholder 6">
            <a:extLst>
              <a:ext uri="{FF2B5EF4-FFF2-40B4-BE49-F238E27FC236}">
                <a16:creationId xmlns:a16="http://schemas.microsoft.com/office/drawing/2014/main" id="{ADE9341B-0431-84BE-BC4A-BCF1E6C97A4D}"/>
              </a:ext>
            </a:extLst>
          </p:cNvPr>
          <p:cNvSpPr>
            <a:spLocks noGrp="1"/>
          </p:cNvSpPr>
          <p:nvPr>
            <p:ph type="sldNum" sz="quarter" idx="12"/>
          </p:nvPr>
        </p:nvSpPr>
        <p:spPr>
          <a:xfrm>
            <a:off x="8610600" y="6356350"/>
            <a:ext cx="2743200" cy="365125"/>
          </a:xfrm>
          <a:prstGeom prst="rect">
            <a:avLst/>
          </a:prstGeom>
        </p:spPr>
        <p:txBody>
          <a:bodyPr/>
          <a:lstStyle/>
          <a:p>
            <a:fld id="{2EDD1B87-ED2F-47FA-BBC2-FAB28E0E7DC8}" type="slidenum">
              <a:rPr lang="en-SG" smtClean="0"/>
              <a:t>‹#›</a:t>
            </a:fld>
            <a:endParaRPr lang="en-SG"/>
          </a:p>
        </p:txBody>
      </p:sp>
    </p:spTree>
    <p:extLst>
      <p:ext uri="{BB962C8B-B14F-4D97-AF65-F5344CB8AC3E}">
        <p14:creationId xmlns:p14="http://schemas.microsoft.com/office/powerpoint/2010/main" val="1474044617"/>
      </p:ext>
    </p:extLst>
  </p:cSld>
  <p:clrMapOvr>
    <a:masterClrMapping/>
  </p:clrMapOvr>
  <p:transition spd="slow">
    <p:randomBar dir="vert"/>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3FF93-499D-38E7-78E6-51C4DEE109BE}"/>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SG"/>
          </a:p>
        </p:txBody>
      </p:sp>
      <p:sp>
        <p:nvSpPr>
          <p:cNvPr id="3" name="Vertical Text Placeholder 2">
            <a:extLst>
              <a:ext uri="{FF2B5EF4-FFF2-40B4-BE49-F238E27FC236}">
                <a16:creationId xmlns:a16="http://schemas.microsoft.com/office/drawing/2014/main" id="{8F598789-04D4-386A-868B-FAEF8DB71951}"/>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F9C160F5-1096-7BC5-B7C0-3590E9E20C68}"/>
              </a:ext>
            </a:extLst>
          </p:cNvPr>
          <p:cNvSpPr>
            <a:spLocks noGrp="1"/>
          </p:cNvSpPr>
          <p:nvPr>
            <p:ph type="dt" sz="half" idx="10"/>
          </p:nvPr>
        </p:nvSpPr>
        <p:spPr>
          <a:xfrm>
            <a:off x="838200" y="6356350"/>
            <a:ext cx="2743200" cy="365125"/>
          </a:xfrm>
          <a:prstGeom prst="rect">
            <a:avLst/>
          </a:prstGeom>
        </p:spPr>
        <p:txBody>
          <a:bodyPr/>
          <a:lstStyle/>
          <a:p>
            <a:fld id="{75470EDE-749C-4767-A578-39AB437DCF57}" type="datetimeFigureOut">
              <a:rPr lang="en-SG" smtClean="0"/>
              <a:t>16/10/2025</a:t>
            </a:fld>
            <a:endParaRPr lang="en-SG"/>
          </a:p>
        </p:txBody>
      </p:sp>
      <p:sp>
        <p:nvSpPr>
          <p:cNvPr id="5" name="Footer Placeholder 4">
            <a:extLst>
              <a:ext uri="{FF2B5EF4-FFF2-40B4-BE49-F238E27FC236}">
                <a16:creationId xmlns:a16="http://schemas.microsoft.com/office/drawing/2014/main" id="{53201909-F5B0-C0E4-E93D-11E4A325063C}"/>
              </a:ext>
            </a:extLst>
          </p:cNvPr>
          <p:cNvSpPr>
            <a:spLocks noGrp="1"/>
          </p:cNvSpPr>
          <p:nvPr>
            <p:ph type="ftr" sz="quarter" idx="11"/>
          </p:nvPr>
        </p:nvSpPr>
        <p:spPr>
          <a:xfrm>
            <a:off x="4038600" y="6356350"/>
            <a:ext cx="4114800" cy="365125"/>
          </a:xfrm>
          <a:prstGeom prst="rect">
            <a:avLst/>
          </a:prstGeom>
        </p:spPr>
        <p:txBody>
          <a:bodyPr/>
          <a:lstStyle/>
          <a:p>
            <a:endParaRPr lang="en-SG"/>
          </a:p>
        </p:txBody>
      </p:sp>
      <p:sp>
        <p:nvSpPr>
          <p:cNvPr id="6" name="Slide Number Placeholder 5">
            <a:extLst>
              <a:ext uri="{FF2B5EF4-FFF2-40B4-BE49-F238E27FC236}">
                <a16:creationId xmlns:a16="http://schemas.microsoft.com/office/drawing/2014/main" id="{95939AFB-242F-9E1B-EB4F-2F82E6B7A3EE}"/>
              </a:ext>
            </a:extLst>
          </p:cNvPr>
          <p:cNvSpPr>
            <a:spLocks noGrp="1"/>
          </p:cNvSpPr>
          <p:nvPr>
            <p:ph type="sldNum" sz="quarter" idx="12"/>
          </p:nvPr>
        </p:nvSpPr>
        <p:spPr>
          <a:xfrm>
            <a:off x="8610600" y="6356350"/>
            <a:ext cx="2743200" cy="365125"/>
          </a:xfrm>
          <a:prstGeom prst="rect">
            <a:avLst/>
          </a:prstGeom>
        </p:spPr>
        <p:txBody>
          <a:bodyPr/>
          <a:lstStyle/>
          <a:p>
            <a:fld id="{2EDD1B87-ED2F-47FA-BBC2-FAB28E0E7DC8}" type="slidenum">
              <a:rPr lang="en-SG" smtClean="0"/>
              <a:t>‹#›</a:t>
            </a:fld>
            <a:endParaRPr lang="en-SG"/>
          </a:p>
        </p:txBody>
      </p:sp>
    </p:spTree>
    <p:extLst>
      <p:ext uri="{BB962C8B-B14F-4D97-AF65-F5344CB8AC3E}">
        <p14:creationId xmlns:p14="http://schemas.microsoft.com/office/powerpoint/2010/main" val="3492827511"/>
      </p:ext>
    </p:extLst>
  </p:cSld>
  <p:clrMapOvr>
    <a:masterClrMapping/>
  </p:clrMapOvr>
  <p:transition spd="slow">
    <p:randomBar dir="vert"/>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33696F-CD9F-6983-0A90-B3904F4A709F}"/>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SG"/>
          </a:p>
        </p:txBody>
      </p:sp>
      <p:sp>
        <p:nvSpPr>
          <p:cNvPr id="3" name="Vertical Text Placeholder 2">
            <a:extLst>
              <a:ext uri="{FF2B5EF4-FFF2-40B4-BE49-F238E27FC236}">
                <a16:creationId xmlns:a16="http://schemas.microsoft.com/office/drawing/2014/main" id="{C8DF404A-BA8C-22F8-A419-A508F42ABBB0}"/>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276BE971-A30A-7423-068B-35CC6AD82752}"/>
              </a:ext>
            </a:extLst>
          </p:cNvPr>
          <p:cNvSpPr>
            <a:spLocks noGrp="1"/>
          </p:cNvSpPr>
          <p:nvPr>
            <p:ph type="dt" sz="half" idx="10"/>
          </p:nvPr>
        </p:nvSpPr>
        <p:spPr>
          <a:xfrm>
            <a:off x="838200" y="6356350"/>
            <a:ext cx="2743200" cy="365125"/>
          </a:xfrm>
          <a:prstGeom prst="rect">
            <a:avLst/>
          </a:prstGeom>
        </p:spPr>
        <p:txBody>
          <a:bodyPr/>
          <a:lstStyle/>
          <a:p>
            <a:fld id="{75470EDE-749C-4767-A578-39AB437DCF57}" type="datetimeFigureOut">
              <a:rPr lang="en-SG" smtClean="0"/>
              <a:t>16/10/2025</a:t>
            </a:fld>
            <a:endParaRPr lang="en-SG"/>
          </a:p>
        </p:txBody>
      </p:sp>
      <p:sp>
        <p:nvSpPr>
          <p:cNvPr id="5" name="Footer Placeholder 4">
            <a:extLst>
              <a:ext uri="{FF2B5EF4-FFF2-40B4-BE49-F238E27FC236}">
                <a16:creationId xmlns:a16="http://schemas.microsoft.com/office/drawing/2014/main" id="{6F606FDA-FB0A-16CF-3AFB-5DC06A63E625}"/>
              </a:ext>
            </a:extLst>
          </p:cNvPr>
          <p:cNvSpPr>
            <a:spLocks noGrp="1"/>
          </p:cNvSpPr>
          <p:nvPr>
            <p:ph type="ftr" sz="quarter" idx="11"/>
          </p:nvPr>
        </p:nvSpPr>
        <p:spPr>
          <a:xfrm>
            <a:off x="4038600" y="6356350"/>
            <a:ext cx="4114800" cy="365125"/>
          </a:xfrm>
          <a:prstGeom prst="rect">
            <a:avLst/>
          </a:prstGeom>
        </p:spPr>
        <p:txBody>
          <a:bodyPr/>
          <a:lstStyle/>
          <a:p>
            <a:endParaRPr lang="en-SG"/>
          </a:p>
        </p:txBody>
      </p:sp>
      <p:sp>
        <p:nvSpPr>
          <p:cNvPr id="6" name="Slide Number Placeholder 5">
            <a:extLst>
              <a:ext uri="{FF2B5EF4-FFF2-40B4-BE49-F238E27FC236}">
                <a16:creationId xmlns:a16="http://schemas.microsoft.com/office/drawing/2014/main" id="{67B8EC69-EB25-29FB-D25A-715CE753D10B}"/>
              </a:ext>
            </a:extLst>
          </p:cNvPr>
          <p:cNvSpPr>
            <a:spLocks noGrp="1"/>
          </p:cNvSpPr>
          <p:nvPr>
            <p:ph type="sldNum" sz="quarter" idx="12"/>
          </p:nvPr>
        </p:nvSpPr>
        <p:spPr>
          <a:xfrm>
            <a:off x="8610600" y="6356350"/>
            <a:ext cx="2743200" cy="365125"/>
          </a:xfrm>
          <a:prstGeom prst="rect">
            <a:avLst/>
          </a:prstGeom>
        </p:spPr>
        <p:txBody>
          <a:bodyPr/>
          <a:lstStyle/>
          <a:p>
            <a:fld id="{2EDD1B87-ED2F-47FA-BBC2-FAB28E0E7DC8}" type="slidenum">
              <a:rPr lang="en-SG" smtClean="0"/>
              <a:t>‹#›</a:t>
            </a:fld>
            <a:endParaRPr lang="en-SG"/>
          </a:p>
        </p:txBody>
      </p:sp>
    </p:spTree>
    <p:extLst>
      <p:ext uri="{BB962C8B-B14F-4D97-AF65-F5344CB8AC3E}">
        <p14:creationId xmlns:p14="http://schemas.microsoft.com/office/powerpoint/2010/main" val="4007652883"/>
      </p:ext>
    </p:extLst>
  </p:cSld>
  <p:clrMapOvr>
    <a:masterClrMapping/>
  </p:clrMapOvr>
  <p:transition spd="slow">
    <p:randomBar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image" Target="../media/image5.jpeg"/><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AA478DD-3120-C7BA-C9F4-FB68DF87C317}"/>
              </a:ext>
            </a:extLst>
          </p:cNvPr>
          <p:cNvPicPr>
            <a:picLocks noChangeAspect="1"/>
          </p:cNvPicPr>
          <p:nvPr userDrawn="1"/>
        </p:nvPicPr>
        <p:blipFill>
          <a:blip r:embed="rId18"/>
          <a:stretch>
            <a:fillRect/>
          </a:stretch>
        </p:blipFill>
        <p:spPr>
          <a:xfrm>
            <a:off x="0" y="0"/>
            <a:ext cx="12166986" cy="6858000"/>
          </a:xfrm>
          <a:prstGeom prst="rect">
            <a:avLst/>
          </a:prstGeom>
        </p:spPr>
      </p:pic>
      <p:sp>
        <p:nvSpPr>
          <p:cNvPr id="5" name="Rounded Rectangle 5">
            <a:extLst>
              <a:ext uri="{FF2B5EF4-FFF2-40B4-BE49-F238E27FC236}">
                <a16:creationId xmlns:a16="http://schemas.microsoft.com/office/drawing/2014/main" id="{C982B4B1-C490-6A84-4A28-229913C7A47A}"/>
              </a:ext>
            </a:extLst>
          </p:cNvPr>
          <p:cNvSpPr/>
          <p:nvPr userDrawn="1"/>
        </p:nvSpPr>
        <p:spPr>
          <a:xfrm>
            <a:off x="315310" y="294291"/>
            <a:ext cx="11571890" cy="6327226"/>
          </a:xfrm>
          <a:prstGeom prst="roundRect">
            <a:avLst/>
          </a:prstGeom>
          <a:solidFill>
            <a:schemeClr val="bg1"/>
          </a:solidFill>
          <a:ln w="381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6" name="Picture 5" descr="A round pink circle with white text and a black background&#10;&#10;AI-generated content may be incorrect.">
            <a:extLst>
              <a:ext uri="{FF2B5EF4-FFF2-40B4-BE49-F238E27FC236}">
                <a16:creationId xmlns:a16="http://schemas.microsoft.com/office/drawing/2014/main" id="{A64799D0-CEDB-D105-EF56-D4B94AB54196}"/>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1828800" y="175689"/>
            <a:ext cx="1603186" cy="1603186"/>
          </a:xfrm>
          <a:prstGeom prst="rect">
            <a:avLst/>
          </a:prstGeom>
        </p:spPr>
      </p:pic>
    </p:spTree>
    <p:extLst>
      <p:ext uri="{BB962C8B-B14F-4D97-AF65-F5344CB8AC3E}">
        <p14:creationId xmlns:p14="http://schemas.microsoft.com/office/powerpoint/2010/main" val="37452279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descr="A cartoon of kids playing in a park&#10;&#10;AI-generated content may be incorrect.">
            <a:extLst>
              <a:ext uri="{FF2B5EF4-FFF2-40B4-BE49-F238E27FC236}">
                <a16:creationId xmlns:a16="http://schemas.microsoft.com/office/drawing/2014/main" id="{40BAE7CD-D259-FFE8-0A78-1200C383FC2F}"/>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descr="A round pink circle with white text and a black background&#10;&#10;AI-generated content may be incorrect.">
            <a:extLst>
              <a:ext uri="{FF2B5EF4-FFF2-40B4-BE49-F238E27FC236}">
                <a16:creationId xmlns:a16="http://schemas.microsoft.com/office/drawing/2014/main" id="{4AC63432-6EA7-C539-EB30-2575CFFCAFA6}"/>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828800" y="175689"/>
            <a:ext cx="1603186" cy="1603186"/>
          </a:xfrm>
          <a:prstGeom prst="rect">
            <a:avLst/>
          </a:prstGeom>
        </p:spPr>
      </p:pic>
    </p:spTree>
    <p:extLst>
      <p:ext uri="{BB962C8B-B14F-4D97-AF65-F5344CB8AC3E}">
        <p14:creationId xmlns:p14="http://schemas.microsoft.com/office/powerpoint/2010/main" val="161497275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ransition spd="slow">
    <p:randomBar dir="ver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9.png"/><Relationship Id="rId1" Type="http://schemas.openxmlformats.org/officeDocument/2006/relationships/slideLayout" Target="../slideLayouts/slideLayout5.xml"/><Relationship Id="rId4" Type="http://schemas.microsoft.com/office/2007/relationships/hdphoto" Target="../media/hdphoto3.wdp"/></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1.xml"/><Relationship Id="rId6" Type="http://schemas.microsoft.com/office/2007/relationships/hdphoto" Target="../media/hdphoto4.wdp"/><Relationship Id="rId5" Type="http://schemas.openxmlformats.org/officeDocument/2006/relationships/image" Target="../media/image22.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2.png"/><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image" Target="../media/image25.png"/><Relationship Id="rId5" Type="http://schemas.openxmlformats.org/officeDocument/2006/relationships/image" Target="../media/image19.png"/><Relationship Id="rId4" Type="http://schemas.openxmlformats.org/officeDocument/2006/relationships/image" Target="../media/image24.gif"/></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image" Target="../media/image27.png"/><Relationship Id="rId4" Type="http://schemas.microsoft.com/office/2007/relationships/hdphoto" Target="../media/hdphoto3.wdp"/></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8624E-E81C-E988-D40F-7B279449F8F6}"/>
              </a:ext>
            </a:extLst>
          </p:cNvPr>
          <p:cNvSpPr>
            <a:spLocks noGrp="1"/>
          </p:cNvSpPr>
          <p:nvPr>
            <p:ph type="title"/>
          </p:nvPr>
        </p:nvSpPr>
        <p:spPr/>
        <p:txBody>
          <a:bodyPr/>
          <a:lstStyle/>
          <a:p>
            <a:endParaRPr lang="en-SG"/>
          </a:p>
        </p:txBody>
      </p:sp>
      <p:sp>
        <p:nvSpPr>
          <p:cNvPr id="3" name="Content Placeholder 2">
            <a:extLst>
              <a:ext uri="{FF2B5EF4-FFF2-40B4-BE49-F238E27FC236}">
                <a16:creationId xmlns:a16="http://schemas.microsoft.com/office/drawing/2014/main" id="{0D7A8426-999D-FD8B-23E7-39981B81C588}"/>
              </a:ext>
            </a:extLst>
          </p:cNvPr>
          <p:cNvSpPr>
            <a:spLocks noGrp="1"/>
          </p:cNvSpPr>
          <p:nvPr>
            <p:ph idx="1"/>
          </p:nvPr>
        </p:nvSpPr>
        <p:spPr/>
        <p:txBody>
          <a:bodyPr/>
          <a:lstStyle/>
          <a:p>
            <a:endParaRPr lang="en-SG"/>
          </a:p>
        </p:txBody>
      </p:sp>
      <p:pic>
        <p:nvPicPr>
          <p:cNvPr id="4" name="Picture 3" descr="A group of children running with flags&#10;&#10;Description automatically generated">
            <a:extLst>
              <a:ext uri="{FF2B5EF4-FFF2-40B4-BE49-F238E27FC236}">
                <a16:creationId xmlns:a16="http://schemas.microsoft.com/office/drawing/2014/main" id="{1185B7AC-D360-8E64-9470-F359F7E049C2}"/>
              </a:ext>
            </a:extLst>
          </p:cNvPr>
          <p:cNvPicPr>
            <a:picLocks noChangeAspect="1"/>
          </p:cNvPicPr>
          <p:nvPr/>
        </p:nvPicPr>
        <p:blipFill>
          <a:blip r:embed="rId2" cstate="hqprint">
            <a:extLst>
              <a:ext uri="{28A0092B-C50C-407E-A947-70E740481C1C}">
                <a14:useLocalDpi xmlns:a14="http://schemas.microsoft.com/office/drawing/2010/main" val="0"/>
              </a:ext>
            </a:extLst>
          </a:blip>
          <a:srcRect t="11084"/>
          <a:stretch/>
        </p:blipFill>
        <p:spPr>
          <a:xfrm>
            <a:off x="20" y="1282"/>
            <a:ext cx="12191980" cy="6856718"/>
          </a:xfrm>
          <a:prstGeom prst="rect">
            <a:avLst/>
          </a:prstGeom>
        </p:spPr>
      </p:pic>
      <p:pic>
        <p:nvPicPr>
          <p:cNvPr id="5" name="Picture 4">
            <a:extLst>
              <a:ext uri="{FF2B5EF4-FFF2-40B4-BE49-F238E27FC236}">
                <a16:creationId xmlns:a16="http://schemas.microsoft.com/office/drawing/2014/main" id="{48244A36-6D84-658C-0CF5-7912B2E562B3}"/>
              </a:ext>
            </a:extLst>
          </p:cNvPr>
          <p:cNvPicPr>
            <a:picLocks noChangeAspect="1"/>
          </p:cNvPicPr>
          <p:nvPr/>
        </p:nvPicPr>
        <p:blipFill>
          <a:blip r:embed="rId3"/>
          <a:stretch>
            <a:fillRect/>
          </a:stretch>
        </p:blipFill>
        <p:spPr>
          <a:xfrm>
            <a:off x="2038333" y="365125"/>
            <a:ext cx="7919390" cy="1956986"/>
          </a:xfrm>
          <a:prstGeom prst="rect">
            <a:avLst/>
          </a:prstGeom>
        </p:spPr>
      </p:pic>
    </p:spTree>
    <p:extLst>
      <p:ext uri="{BB962C8B-B14F-4D97-AF65-F5344CB8AC3E}">
        <p14:creationId xmlns:p14="http://schemas.microsoft.com/office/powerpoint/2010/main" val="103358800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Chiếc Đèn Ông Sao">
            <a:hlinkClick r:id="" action="ppaction://media"/>
            <a:extLst>
              <a:ext uri="{FF2B5EF4-FFF2-40B4-BE49-F238E27FC236}">
                <a16:creationId xmlns:a16="http://schemas.microsoft.com/office/drawing/2014/main" id="{21C8DC53-3A57-F60E-C1BE-3A4D483B00A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598790158"/>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984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2">
            <a:extLst>
              <a:ext uri="{28A0092B-C50C-407E-A947-70E740481C1C}">
                <a14:useLocalDpi xmlns:a14="http://schemas.microsoft.com/office/drawing/2010/main" val="0"/>
              </a:ext>
            </a:extLst>
          </a:blip>
          <a:srcRect t="40148" b="21334"/>
          <a:stretch/>
        </p:blipFill>
        <p:spPr>
          <a:xfrm>
            <a:off x="18896" y="4646289"/>
            <a:ext cx="12210897" cy="2211711"/>
          </a:xfrm>
          <a:prstGeom prst="rect">
            <a:avLst/>
          </a:prstGeom>
        </p:spPr>
      </p:pic>
      <p:pic>
        <p:nvPicPr>
          <p:cNvPr id="2" name="Hình ảnh 2" descr="Ảnh có chứa đồ chơi, búp bê&#10;&#10;Mô tả được tạo tự động">
            <a:extLst>
              <a:ext uri="{FF2B5EF4-FFF2-40B4-BE49-F238E27FC236}">
                <a16:creationId xmlns:a16="http://schemas.microsoft.com/office/drawing/2014/main" id="{C03CC2B9-FE8E-BF6C-E6BB-F33CED85F76D}"/>
              </a:ext>
            </a:extLst>
          </p:cNvPr>
          <p:cNvPicPr>
            <a:picLocks noChangeAspect="1"/>
          </p:cNvPicPr>
          <p:nvPr/>
        </p:nvPicPr>
        <p:blipFill>
          <a:blip r:embed="rId3"/>
          <a:stretch>
            <a:fillRect/>
          </a:stretch>
        </p:blipFill>
        <p:spPr>
          <a:xfrm>
            <a:off x="0" y="2828259"/>
            <a:ext cx="4389793" cy="4242891"/>
          </a:xfrm>
          <a:prstGeom prst="rect">
            <a:avLst/>
          </a:prstGeom>
        </p:spPr>
      </p:pic>
      <p:grpSp>
        <p:nvGrpSpPr>
          <p:cNvPr id="4" name="Nhóm 6">
            <a:extLst>
              <a:ext uri="{FF2B5EF4-FFF2-40B4-BE49-F238E27FC236}">
                <a16:creationId xmlns:a16="http://schemas.microsoft.com/office/drawing/2014/main" id="{9E208D26-C7A2-3AF0-C638-262D22CE76A8}"/>
              </a:ext>
            </a:extLst>
          </p:cNvPr>
          <p:cNvGrpSpPr/>
          <p:nvPr/>
        </p:nvGrpSpPr>
        <p:grpSpPr>
          <a:xfrm>
            <a:off x="3028972" y="270468"/>
            <a:ext cx="7066642" cy="1490663"/>
            <a:chOff x="4351662" y="1303684"/>
            <a:chExt cx="4362679" cy="2030610"/>
          </a:xfrm>
        </p:grpSpPr>
        <p:sp>
          <p:nvSpPr>
            <p:cNvPr id="5" name="Bong bóng Lời nói: Hình bầu dục 3">
              <a:extLst>
                <a:ext uri="{FF2B5EF4-FFF2-40B4-BE49-F238E27FC236}">
                  <a16:creationId xmlns:a16="http://schemas.microsoft.com/office/drawing/2014/main" id="{B8034BC6-0611-166A-5798-BF07E95FCA4C}"/>
                </a:ext>
              </a:extLst>
            </p:cNvPr>
            <p:cNvSpPr/>
            <p:nvPr/>
          </p:nvSpPr>
          <p:spPr>
            <a:xfrm>
              <a:off x="4351662" y="1303684"/>
              <a:ext cx="4362679" cy="1985196"/>
            </a:xfrm>
            <a:custGeom>
              <a:avLst/>
              <a:gdLst>
                <a:gd name="connsiteX0" fmla="*/ -315160 w 4362679"/>
                <a:gd name="connsiteY0" fmla="*/ 1680786 h 1985196"/>
                <a:gd name="connsiteX1" fmla="*/ 134263 w 4362679"/>
                <a:gd name="connsiteY1" fmla="*/ 1335458 h 1985196"/>
                <a:gd name="connsiteX2" fmla="*/ 1958140 w 4362679"/>
                <a:gd name="connsiteY2" fmla="*/ 5209 h 1985196"/>
                <a:gd name="connsiteX3" fmla="*/ 4027956 w 4362679"/>
                <a:gd name="connsiteY3" fmla="*/ 464230 h 1985196"/>
                <a:gd name="connsiteX4" fmla="*/ 2522681 w 4362679"/>
                <a:gd name="connsiteY4" fmla="*/ 1972967 h 1985196"/>
                <a:gd name="connsiteX5" fmla="*/ 565579 w 4362679"/>
                <a:gd name="connsiteY5" fmla="*/ 1659439 h 1985196"/>
                <a:gd name="connsiteX6" fmla="*/ 151632 w 4362679"/>
                <a:gd name="connsiteY6" fmla="*/ 1669472 h 1985196"/>
                <a:gd name="connsiteX7" fmla="*/ -315160 w 4362679"/>
                <a:gd name="connsiteY7" fmla="*/ 1680786 h 198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62679" h="1985196" fill="none" extrusionOk="0">
                  <a:moveTo>
                    <a:pt x="-315160" y="1680786"/>
                  </a:moveTo>
                  <a:cubicBezTo>
                    <a:pt x="-191839" y="1606441"/>
                    <a:pt x="15405" y="1459579"/>
                    <a:pt x="134263" y="1335458"/>
                  </a:cubicBezTo>
                  <a:cubicBezTo>
                    <a:pt x="-249584" y="703997"/>
                    <a:pt x="397194" y="256799"/>
                    <a:pt x="1958140" y="5209"/>
                  </a:cubicBezTo>
                  <a:cubicBezTo>
                    <a:pt x="2805640" y="-132245"/>
                    <a:pt x="3531194" y="251819"/>
                    <a:pt x="4027956" y="464230"/>
                  </a:cubicBezTo>
                  <a:cubicBezTo>
                    <a:pt x="4707410" y="1024045"/>
                    <a:pt x="4149508" y="1894604"/>
                    <a:pt x="2522681" y="1972967"/>
                  </a:cubicBezTo>
                  <a:cubicBezTo>
                    <a:pt x="1868557" y="1995164"/>
                    <a:pt x="1144169" y="1854604"/>
                    <a:pt x="565579" y="1659439"/>
                  </a:cubicBezTo>
                  <a:cubicBezTo>
                    <a:pt x="438243" y="1666685"/>
                    <a:pt x="291141" y="1679691"/>
                    <a:pt x="151632" y="1669472"/>
                  </a:cubicBezTo>
                  <a:cubicBezTo>
                    <a:pt x="12123" y="1659253"/>
                    <a:pt x="-131017" y="1662108"/>
                    <a:pt x="-315160" y="1680786"/>
                  </a:cubicBezTo>
                  <a:close/>
                </a:path>
                <a:path w="4362679" h="1985196" stroke="0" extrusionOk="0">
                  <a:moveTo>
                    <a:pt x="-315160" y="1680786"/>
                  </a:moveTo>
                  <a:cubicBezTo>
                    <a:pt x="-192968" y="1608167"/>
                    <a:pt x="-16125" y="1475536"/>
                    <a:pt x="134263" y="1335458"/>
                  </a:cubicBezTo>
                  <a:cubicBezTo>
                    <a:pt x="-227243" y="719800"/>
                    <a:pt x="744689" y="86108"/>
                    <a:pt x="1958140" y="5209"/>
                  </a:cubicBezTo>
                  <a:cubicBezTo>
                    <a:pt x="2739504" y="-18048"/>
                    <a:pt x="3572730" y="220972"/>
                    <a:pt x="4027956" y="464230"/>
                  </a:cubicBezTo>
                  <a:cubicBezTo>
                    <a:pt x="4878297" y="1104022"/>
                    <a:pt x="4224226" y="1654769"/>
                    <a:pt x="2522681" y="1972967"/>
                  </a:cubicBezTo>
                  <a:cubicBezTo>
                    <a:pt x="1812032" y="2055639"/>
                    <a:pt x="1101236" y="1891660"/>
                    <a:pt x="565579" y="1659439"/>
                  </a:cubicBezTo>
                  <a:cubicBezTo>
                    <a:pt x="351313" y="1654902"/>
                    <a:pt x="329719" y="1670565"/>
                    <a:pt x="107595" y="1670539"/>
                  </a:cubicBezTo>
                  <a:cubicBezTo>
                    <a:pt x="-114529" y="1670513"/>
                    <a:pt x="-141869" y="1691609"/>
                    <a:pt x="-315160" y="1680786"/>
                  </a:cubicBezTo>
                  <a:close/>
                </a:path>
              </a:pathLst>
            </a:custGeom>
            <a:solidFill>
              <a:schemeClr val="bg2">
                <a:lumMod val="20000"/>
                <a:lumOff val="80000"/>
              </a:schemeClr>
            </a:solidFill>
            <a:ln>
              <a:extLst>
                <a:ext uri="{C807C97D-BFC1-408E-A445-0C87EB9F89A2}">
                  <ask:lineSketchStyleProps xmlns:ask="http://schemas.microsoft.com/office/drawing/2018/sketchyshapes" sd="216801417">
                    <a:prstGeom prst="wedgeEllipseCallout">
                      <a:avLst>
                        <a:gd name="adj1" fmla="val -57224"/>
                        <a:gd name="adj2" fmla="val 34666"/>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kern="0">
                <a:solidFill>
                  <a:srgbClr val="FFFFFF"/>
                </a:solidFill>
                <a:latin typeface="Cambria" panose="02040503050406030204" pitchFamily="18" charset="0"/>
                <a:ea typeface="Cambria" panose="02040503050406030204" pitchFamily="18" charset="0"/>
                <a:sym typeface="Arial"/>
              </a:endParaRPr>
            </a:p>
          </p:txBody>
        </p:sp>
        <p:sp>
          <p:nvSpPr>
            <p:cNvPr id="6" name="Hộp Văn bản 8">
              <a:extLst>
                <a:ext uri="{FF2B5EF4-FFF2-40B4-BE49-F238E27FC236}">
                  <a16:creationId xmlns:a16="http://schemas.microsoft.com/office/drawing/2014/main" id="{27A3CB70-3840-37F9-38B0-5831BADF3226}"/>
                </a:ext>
              </a:extLst>
            </p:cNvPr>
            <p:cNvSpPr txBox="1"/>
            <p:nvPr/>
          </p:nvSpPr>
          <p:spPr>
            <a:xfrm>
              <a:off x="4700105" y="1531480"/>
              <a:ext cx="3665792" cy="1802814"/>
            </a:xfrm>
            <a:prstGeom prst="rect">
              <a:avLst/>
            </a:prstGeom>
            <a:noFill/>
          </p:spPr>
          <p:txBody>
            <a:bodyPr wrap="square" rtlCol="0">
              <a:spAutoFit/>
            </a:bodyPr>
            <a:lstStyle/>
            <a:p>
              <a:pPr algn="ctr" defTabSz="1219170">
                <a:buClr>
                  <a:srgbClr val="000000"/>
                </a:buClr>
              </a:pPr>
              <a:r>
                <a:rPr lang="vi-VN" sz="4000" b="1" kern="0" dirty="0">
                  <a:solidFill>
                    <a:srgbClr val="042613"/>
                  </a:solidFill>
                  <a:latin typeface="Cambria" panose="02040503050406030204" pitchFamily="18" charset="0"/>
                  <a:ea typeface="Cambria" panose="02040503050406030204" pitchFamily="18" charset="0"/>
                  <a:cs typeface="Arial"/>
                  <a:sym typeface="Arial"/>
                </a:rPr>
                <a:t>Đố các em bài hát nói về cái gì?</a:t>
              </a:r>
              <a:endParaRPr lang="en-US" sz="4000" b="1" kern="0" dirty="0">
                <a:solidFill>
                  <a:srgbClr val="042613"/>
                </a:solidFill>
                <a:latin typeface="Cambria" panose="02040503050406030204" pitchFamily="18" charset="0"/>
                <a:ea typeface="Cambria" panose="02040503050406030204" pitchFamily="18" charset="0"/>
                <a:cs typeface="Arial"/>
                <a:sym typeface="Arial"/>
              </a:endParaRPr>
            </a:p>
          </p:txBody>
        </p:sp>
      </p:grpSp>
      <p:grpSp>
        <p:nvGrpSpPr>
          <p:cNvPr id="7" name="Nhóm 6">
            <a:extLst>
              <a:ext uri="{FF2B5EF4-FFF2-40B4-BE49-F238E27FC236}">
                <a16:creationId xmlns:a16="http://schemas.microsoft.com/office/drawing/2014/main" id="{DE48380B-9D51-63C9-0964-706DBCC35269}"/>
              </a:ext>
            </a:extLst>
          </p:cNvPr>
          <p:cNvGrpSpPr/>
          <p:nvPr/>
        </p:nvGrpSpPr>
        <p:grpSpPr>
          <a:xfrm>
            <a:off x="4159124" y="2181175"/>
            <a:ext cx="6723742" cy="1486754"/>
            <a:chOff x="4351662" y="1303684"/>
            <a:chExt cx="4362679" cy="2073755"/>
          </a:xfrm>
        </p:grpSpPr>
        <p:sp>
          <p:nvSpPr>
            <p:cNvPr id="8" name="Bong bóng Lời nói: Hình bầu dục 3">
              <a:extLst>
                <a:ext uri="{FF2B5EF4-FFF2-40B4-BE49-F238E27FC236}">
                  <a16:creationId xmlns:a16="http://schemas.microsoft.com/office/drawing/2014/main" id="{B9813E58-9B66-4860-1A00-513A21E21D29}"/>
                </a:ext>
              </a:extLst>
            </p:cNvPr>
            <p:cNvSpPr/>
            <p:nvPr/>
          </p:nvSpPr>
          <p:spPr>
            <a:xfrm>
              <a:off x="4351662" y="1303684"/>
              <a:ext cx="4362679" cy="1985196"/>
            </a:xfrm>
            <a:custGeom>
              <a:avLst/>
              <a:gdLst>
                <a:gd name="connsiteX0" fmla="*/ -315160 w 4362679"/>
                <a:gd name="connsiteY0" fmla="*/ 1680786 h 1985196"/>
                <a:gd name="connsiteX1" fmla="*/ 134263 w 4362679"/>
                <a:gd name="connsiteY1" fmla="*/ 1335458 h 1985196"/>
                <a:gd name="connsiteX2" fmla="*/ 1958140 w 4362679"/>
                <a:gd name="connsiteY2" fmla="*/ 5209 h 1985196"/>
                <a:gd name="connsiteX3" fmla="*/ 4027956 w 4362679"/>
                <a:gd name="connsiteY3" fmla="*/ 464230 h 1985196"/>
                <a:gd name="connsiteX4" fmla="*/ 2522681 w 4362679"/>
                <a:gd name="connsiteY4" fmla="*/ 1972967 h 1985196"/>
                <a:gd name="connsiteX5" fmla="*/ 565579 w 4362679"/>
                <a:gd name="connsiteY5" fmla="*/ 1659439 h 1985196"/>
                <a:gd name="connsiteX6" fmla="*/ 151632 w 4362679"/>
                <a:gd name="connsiteY6" fmla="*/ 1669472 h 1985196"/>
                <a:gd name="connsiteX7" fmla="*/ -315160 w 4362679"/>
                <a:gd name="connsiteY7" fmla="*/ 1680786 h 198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62679" h="1985196" fill="none" extrusionOk="0">
                  <a:moveTo>
                    <a:pt x="-315160" y="1680786"/>
                  </a:moveTo>
                  <a:cubicBezTo>
                    <a:pt x="-191839" y="1606441"/>
                    <a:pt x="15405" y="1459579"/>
                    <a:pt x="134263" y="1335458"/>
                  </a:cubicBezTo>
                  <a:cubicBezTo>
                    <a:pt x="-249584" y="703997"/>
                    <a:pt x="397194" y="256799"/>
                    <a:pt x="1958140" y="5209"/>
                  </a:cubicBezTo>
                  <a:cubicBezTo>
                    <a:pt x="2805640" y="-132245"/>
                    <a:pt x="3531194" y="251819"/>
                    <a:pt x="4027956" y="464230"/>
                  </a:cubicBezTo>
                  <a:cubicBezTo>
                    <a:pt x="4707410" y="1024045"/>
                    <a:pt x="4149508" y="1894604"/>
                    <a:pt x="2522681" y="1972967"/>
                  </a:cubicBezTo>
                  <a:cubicBezTo>
                    <a:pt x="1868557" y="1995164"/>
                    <a:pt x="1144169" y="1854604"/>
                    <a:pt x="565579" y="1659439"/>
                  </a:cubicBezTo>
                  <a:cubicBezTo>
                    <a:pt x="438243" y="1666685"/>
                    <a:pt x="291141" y="1679691"/>
                    <a:pt x="151632" y="1669472"/>
                  </a:cubicBezTo>
                  <a:cubicBezTo>
                    <a:pt x="12123" y="1659253"/>
                    <a:pt x="-131017" y="1662108"/>
                    <a:pt x="-315160" y="1680786"/>
                  </a:cubicBezTo>
                  <a:close/>
                </a:path>
                <a:path w="4362679" h="1985196" stroke="0" extrusionOk="0">
                  <a:moveTo>
                    <a:pt x="-315160" y="1680786"/>
                  </a:moveTo>
                  <a:cubicBezTo>
                    <a:pt x="-192968" y="1608167"/>
                    <a:pt x="-16125" y="1475536"/>
                    <a:pt x="134263" y="1335458"/>
                  </a:cubicBezTo>
                  <a:cubicBezTo>
                    <a:pt x="-227243" y="719800"/>
                    <a:pt x="744689" y="86108"/>
                    <a:pt x="1958140" y="5209"/>
                  </a:cubicBezTo>
                  <a:cubicBezTo>
                    <a:pt x="2739504" y="-18048"/>
                    <a:pt x="3572730" y="220972"/>
                    <a:pt x="4027956" y="464230"/>
                  </a:cubicBezTo>
                  <a:cubicBezTo>
                    <a:pt x="4878297" y="1104022"/>
                    <a:pt x="4224226" y="1654769"/>
                    <a:pt x="2522681" y="1972967"/>
                  </a:cubicBezTo>
                  <a:cubicBezTo>
                    <a:pt x="1812032" y="2055639"/>
                    <a:pt x="1101236" y="1891660"/>
                    <a:pt x="565579" y="1659439"/>
                  </a:cubicBezTo>
                  <a:cubicBezTo>
                    <a:pt x="351313" y="1654902"/>
                    <a:pt x="329719" y="1670565"/>
                    <a:pt x="107595" y="1670539"/>
                  </a:cubicBezTo>
                  <a:cubicBezTo>
                    <a:pt x="-114529" y="1670513"/>
                    <a:pt x="-141869" y="1691609"/>
                    <a:pt x="-315160" y="1680786"/>
                  </a:cubicBezTo>
                  <a:close/>
                </a:path>
              </a:pathLst>
            </a:custGeom>
            <a:solidFill>
              <a:schemeClr val="bg2">
                <a:lumMod val="20000"/>
                <a:lumOff val="80000"/>
              </a:schemeClr>
            </a:solidFill>
            <a:ln>
              <a:extLst>
                <a:ext uri="{C807C97D-BFC1-408E-A445-0C87EB9F89A2}">
                  <ask:lineSketchStyleProps xmlns:ask="http://schemas.microsoft.com/office/drawing/2018/sketchyshapes" sd="216801417">
                    <a:prstGeom prst="wedgeEllipseCallout">
                      <a:avLst>
                        <a:gd name="adj1" fmla="val -57224"/>
                        <a:gd name="adj2" fmla="val 34666"/>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kern="0">
                <a:solidFill>
                  <a:srgbClr val="FFFFFF"/>
                </a:solidFill>
                <a:latin typeface="Cambria" panose="02040503050406030204" pitchFamily="18" charset="0"/>
                <a:ea typeface="Cambria" panose="02040503050406030204" pitchFamily="18" charset="0"/>
                <a:sym typeface="Arial"/>
              </a:endParaRPr>
            </a:p>
          </p:txBody>
        </p:sp>
        <p:sp>
          <p:nvSpPr>
            <p:cNvPr id="9" name="Hộp Văn bản 8">
              <a:extLst>
                <a:ext uri="{FF2B5EF4-FFF2-40B4-BE49-F238E27FC236}">
                  <a16:creationId xmlns:a16="http://schemas.microsoft.com/office/drawing/2014/main" id="{D072FB6F-6265-709A-6419-73997B41D966}"/>
                </a:ext>
              </a:extLst>
            </p:cNvPr>
            <p:cNvSpPr txBox="1"/>
            <p:nvPr/>
          </p:nvSpPr>
          <p:spPr>
            <a:xfrm>
              <a:off x="4700105" y="1531480"/>
              <a:ext cx="3665792" cy="1845959"/>
            </a:xfrm>
            <a:prstGeom prst="rect">
              <a:avLst/>
            </a:prstGeom>
            <a:noFill/>
          </p:spPr>
          <p:txBody>
            <a:bodyPr wrap="square" rtlCol="0">
              <a:spAutoFit/>
            </a:bodyPr>
            <a:lstStyle/>
            <a:p>
              <a:pPr algn="ctr" defTabSz="1219170">
                <a:buClr>
                  <a:srgbClr val="000000"/>
                </a:buClr>
              </a:pPr>
              <a:r>
                <a:rPr lang="vi-VN" sz="4000" b="1" kern="0" dirty="0">
                  <a:solidFill>
                    <a:srgbClr val="042613"/>
                  </a:solidFill>
                  <a:latin typeface="Cambria" panose="02040503050406030204" pitchFamily="18" charset="0"/>
                  <a:ea typeface="Cambria" panose="02040503050406030204" pitchFamily="18" charset="0"/>
                  <a:cs typeface="Arial"/>
                  <a:sym typeface="Arial"/>
                </a:rPr>
                <a:t>Chiếc đèn ông sao gồm mấy cánh?</a:t>
              </a:r>
              <a:endParaRPr lang="en-US" sz="4000" b="1" kern="0" dirty="0">
                <a:solidFill>
                  <a:srgbClr val="042613"/>
                </a:solidFill>
                <a:latin typeface="Cambria" panose="02040503050406030204" pitchFamily="18" charset="0"/>
                <a:ea typeface="Cambria" panose="02040503050406030204" pitchFamily="18" charset="0"/>
                <a:cs typeface="Arial"/>
                <a:sym typeface="Arial"/>
              </a:endParaRPr>
            </a:p>
          </p:txBody>
        </p:sp>
      </p:grpSp>
      <p:grpSp>
        <p:nvGrpSpPr>
          <p:cNvPr id="14" name="Nhóm 6">
            <a:extLst>
              <a:ext uri="{FF2B5EF4-FFF2-40B4-BE49-F238E27FC236}">
                <a16:creationId xmlns:a16="http://schemas.microsoft.com/office/drawing/2014/main" id="{3792ACA2-E01B-AC87-16BA-AD18C90F94C1}"/>
              </a:ext>
            </a:extLst>
          </p:cNvPr>
          <p:cNvGrpSpPr/>
          <p:nvPr/>
        </p:nvGrpSpPr>
        <p:grpSpPr>
          <a:xfrm>
            <a:off x="4938845" y="3838968"/>
            <a:ext cx="7066642" cy="2210958"/>
            <a:chOff x="4351662" y="1303684"/>
            <a:chExt cx="4362679" cy="3207571"/>
          </a:xfrm>
        </p:grpSpPr>
        <p:sp>
          <p:nvSpPr>
            <p:cNvPr id="15" name="Bong bóng Lời nói: Hình bầu dục 3">
              <a:extLst>
                <a:ext uri="{FF2B5EF4-FFF2-40B4-BE49-F238E27FC236}">
                  <a16:creationId xmlns:a16="http://schemas.microsoft.com/office/drawing/2014/main" id="{7713A235-6A77-3C08-8561-4DF2F77A523F}"/>
                </a:ext>
              </a:extLst>
            </p:cNvPr>
            <p:cNvSpPr/>
            <p:nvPr/>
          </p:nvSpPr>
          <p:spPr>
            <a:xfrm>
              <a:off x="4351662" y="1303684"/>
              <a:ext cx="4362679" cy="3207571"/>
            </a:xfrm>
            <a:custGeom>
              <a:avLst/>
              <a:gdLst>
                <a:gd name="connsiteX0" fmla="*/ -510494 w 7066642"/>
                <a:gd name="connsiteY0" fmla="*/ 1871930 h 2210958"/>
                <a:gd name="connsiteX1" fmla="*/ -161067 w 7066642"/>
                <a:gd name="connsiteY1" fmla="*/ 1687322 h 2210958"/>
                <a:gd name="connsiteX2" fmla="*/ 217479 w 7066642"/>
                <a:gd name="connsiteY2" fmla="*/ 1487330 h 2210958"/>
                <a:gd name="connsiteX3" fmla="*/ 3360662 w 7066642"/>
                <a:gd name="connsiteY3" fmla="*/ 1320 h 2210958"/>
                <a:gd name="connsiteX4" fmla="*/ 6518525 w 7066642"/>
                <a:gd name="connsiteY4" fmla="*/ 514082 h 2210958"/>
                <a:gd name="connsiteX5" fmla="*/ 3798463 w 7066642"/>
                <a:gd name="connsiteY5" fmla="*/ 2207841 h 2210958"/>
                <a:gd name="connsiteX6" fmla="*/ 916122 w 7066642"/>
                <a:gd name="connsiteY6" fmla="*/ 1848156 h 2210958"/>
                <a:gd name="connsiteX7" fmla="*/ 454849 w 7066642"/>
                <a:gd name="connsiteY7" fmla="*/ 1855843 h 2210958"/>
                <a:gd name="connsiteX8" fmla="*/ -49221 w 7066642"/>
                <a:gd name="connsiteY8" fmla="*/ 1864243 h 2210958"/>
                <a:gd name="connsiteX9" fmla="*/ -510494 w 7066642"/>
                <a:gd name="connsiteY9" fmla="*/ 1871930 h 2210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66642" h="2210958" fill="none" extrusionOk="0">
                  <a:moveTo>
                    <a:pt x="-510494" y="1871930"/>
                  </a:moveTo>
                  <a:cubicBezTo>
                    <a:pt x="-377811" y="1793901"/>
                    <a:pt x="-292926" y="1764567"/>
                    <a:pt x="-161067" y="1687322"/>
                  </a:cubicBezTo>
                  <a:cubicBezTo>
                    <a:pt x="-29208" y="1610077"/>
                    <a:pt x="106894" y="1525961"/>
                    <a:pt x="217479" y="1487330"/>
                  </a:cubicBezTo>
                  <a:cubicBezTo>
                    <a:pt x="-319152" y="508629"/>
                    <a:pt x="1117317" y="-8304"/>
                    <a:pt x="3360662" y="1320"/>
                  </a:cubicBezTo>
                  <a:cubicBezTo>
                    <a:pt x="4617030" y="-42057"/>
                    <a:pt x="5863481" y="168154"/>
                    <a:pt x="6518525" y="514082"/>
                  </a:cubicBezTo>
                  <a:cubicBezTo>
                    <a:pt x="8047695" y="1159846"/>
                    <a:pt x="6427007" y="1783097"/>
                    <a:pt x="3798463" y="2207841"/>
                  </a:cubicBezTo>
                  <a:cubicBezTo>
                    <a:pt x="2789138" y="2259334"/>
                    <a:pt x="1542392" y="2076303"/>
                    <a:pt x="916122" y="1848156"/>
                  </a:cubicBezTo>
                  <a:cubicBezTo>
                    <a:pt x="818205" y="1838413"/>
                    <a:pt x="675352" y="1858917"/>
                    <a:pt x="454849" y="1855843"/>
                  </a:cubicBezTo>
                  <a:cubicBezTo>
                    <a:pt x="234346" y="1852769"/>
                    <a:pt x="96594" y="1847788"/>
                    <a:pt x="-49221" y="1864243"/>
                  </a:cubicBezTo>
                  <a:cubicBezTo>
                    <a:pt x="-195036" y="1880698"/>
                    <a:pt x="-360843" y="1846834"/>
                    <a:pt x="-510494" y="1871930"/>
                  </a:cubicBezTo>
                  <a:close/>
                </a:path>
                <a:path w="7066642" h="2210958" stroke="0" extrusionOk="0">
                  <a:moveTo>
                    <a:pt x="-510494" y="1871930"/>
                  </a:moveTo>
                  <a:cubicBezTo>
                    <a:pt x="-338730" y="1802334"/>
                    <a:pt x="-235721" y="1726532"/>
                    <a:pt x="-139228" y="1675784"/>
                  </a:cubicBezTo>
                  <a:cubicBezTo>
                    <a:pt x="-42735" y="1625036"/>
                    <a:pt x="67973" y="1543986"/>
                    <a:pt x="217479" y="1487330"/>
                  </a:cubicBezTo>
                  <a:cubicBezTo>
                    <a:pt x="-313645" y="569927"/>
                    <a:pt x="1140912" y="199255"/>
                    <a:pt x="3360662" y="1320"/>
                  </a:cubicBezTo>
                  <a:cubicBezTo>
                    <a:pt x="4660686" y="-21754"/>
                    <a:pt x="5874374" y="84686"/>
                    <a:pt x="6518525" y="514082"/>
                  </a:cubicBezTo>
                  <a:cubicBezTo>
                    <a:pt x="8038643" y="1563592"/>
                    <a:pt x="6309171" y="2006762"/>
                    <a:pt x="3798463" y="2207841"/>
                  </a:cubicBezTo>
                  <a:cubicBezTo>
                    <a:pt x="2702813" y="2093164"/>
                    <a:pt x="1627150" y="2093061"/>
                    <a:pt x="916122" y="1848156"/>
                  </a:cubicBezTo>
                  <a:cubicBezTo>
                    <a:pt x="799954" y="1857090"/>
                    <a:pt x="636618" y="1865035"/>
                    <a:pt x="483382" y="1855367"/>
                  </a:cubicBezTo>
                  <a:cubicBezTo>
                    <a:pt x="330145" y="1845699"/>
                    <a:pt x="177128" y="1872585"/>
                    <a:pt x="-20689" y="1863768"/>
                  </a:cubicBezTo>
                  <a:cubicBezTo>
                    <a:pt x="-218506" y="1854951"/>
                    <a:pt x="-373068" y="1860680"/>
                    <a:pt x="-510494" y="1871930"/>
                  </a:cubicBezTo>
                  <a:close/>
                </a:path>
              </a:pathLst>
            </a:custGeom>
            <a:solidFill>
              <a:schemeClr val="bg2">
                <a:lumMod val="20000"/>
                <a:lumOff val="80000"/>
              </a:schemeClr>
            </a:solidFill>
            <a:ln>
              <a:extLst>
                <a:ext uri="{C807C97D-BFC1-408E-A445-0C87EB9F89A2}">
                  <ask:lineSketchStyleProps xmlns:ask="http://schemas.microsoft.com/office/drawing/2018/sketchyshapes" sd="216801417">
                    <a:prstGeom prst="wedgeEllipseCallout">
                      <a:avLst>
                        <a:gd name="adj1" fmla="val -57224"/>
                        <a:gd name="adj2" fmla="val 34666"/>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a:solidFill>
                  <a:srgbClr val="FFFFFF"/>
                </a:solidFill>
                <a:latin typeface="Cambria" panose="02040503050406030204" pitchFamily="18" charset="0"/>
                <a:ea typeface="Cambria" panose="02040503050406030204" pitchFamily="18" charset="0"/>
                <a:sym typeface="Arial"/>
              </a:endParaRPr>
            </a:p>
          </p:txBody>
        </p:sp>
        <p:sp>
          <p:nvSpPr>
            <p:cNvPr id="16" name="Hộp Văn bản 8">
              <a:extLst>
                <a:ext uri="{FF2B5EF4-FFF2-40B4-BE49-F238E27FC236}">
                  <a16:creationId xmlns:a16="http://schemas.microsoft.com/office/drawing/2014/main" id="{11FB05BB-CB42-0417-B8F2-2456F2BD74F5}"/>
                </a:ext>
              </a:extLst>
            </p:cNvPr>
            <p:cNvSpPr txBox="1"/>
            <p:nvPr/>
          </p:nvSpPr>
          <p:spPr>
            <a:xfrm>
              <a:off x="4765747" y="1654881"/>
              <a:ext cx="3665792" cy="2545107"/>
            </a:xfrm>
            <a:prstGeom prst="rect">
              <a:avLst/>
            </a:prstGeom>
            <a:noFill/>
          </p:spPr>
          <p:txBody>
            <a:bodyPr wrap="square" rtlCol="0">
              <a:spAutoFit/>
            </a:bodyPr>
            <a:lstStyle/>
            <a:p>
              <a:pPr algn="ctr" defTabSz="1219170">
                <a:buClr>
                  <a:srgbClr val="000000"/>
                </a:buClr>
              </a:pPr>
              <a:r>
                <a:rPr lang="vi-VN" sz="3600" b="1" kern="0" dirty="0">
                  <a:solidFill>
                    <a:srgbClr val="042613"/>
                  </a:solidFill>
                  <a:latin typeface="Cambria" panose="02040503050406030204" pitchFamily="18" charset="0"/>
                  <a:ea typeface="Cambria" panose="02040503050406030204" pitchFamily="18" charset="0"/>
                  <a:cs typeface="Arial"/>
                  <a:sym typeface="Arial"/>
                </a:rPr>
                <a:t>Để làm chiếc đèn ông sao theo em, ta cần những đồ dùng, vật liệu gì? </a:t>
              </a:r>
              <a:endParaRPr lang="en-US" sz="3600" b="1" kern="0" dirty="0">
                <a:solidFill>
                  <a:srgbClr val="042613"/>
                </a:solidFill>
                <a:latin typeface="Cambria" panose="02040503050406030204" pitchFamily="18" charset="0"/>
                <a:ea typeface="Cambria" panose="02040503050406030204" pitchFamily="18" charset="0"/>
                <a:cs typeface="Arial"/>
                <a:sym typeface="Arial"/>
              </a:endParaRPr>
            </a:p>
          </p:txBody>
        </p:sp>
      </p:grpSp>
    </p:spTree>
    <p:extLst>
      <p:ext uri="{BB962C8B-B14F-4D97-AF65-F5344CB8AC3E}">
        <p14:creationId xmlns:p14="http://schemas.microsoft.com/office/powerpoint/2010/main" val="26831557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down)">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87" y="-85312"/>
            <a:ext cx="1505909" cy="1505909"/>
          </a:xfrm>
          <a:prstGeom prst="rect">
            <a:avLst/>
          </a:prstGeom>
        </p:spPr>
      </p:pic>
      <p:grpSp>
        <p:nvGrpSpPr>
          <p:cNvPr id="3" name="Group 2">
            <a:extLst>
              <a:ext uri="{FF2B5EF4-FFF2-40B4-BE49-F238E27FC236}">
                <a16:creationId xmlns:a16="http://schemas.microsoft.com/office/drawing/2014/main" id="{B9E8050F-52BA-94ED-7632-0C2AE2B206CB}"/>
              </a:ext>
            </a:extLst>
          </p:cNvPr>
          <p:cNvGrpSpPr/>
          <p:nvPr/>
        </p:nvGrpSpPr>
        <p:grpSpPr>
          <a:xfrm>
            <a:off x="1616149" y="1850066"/>
            <a:ext cx="8404530" cy="3918968"/>
            <a:chOff x="815431" y="1851841"/>
            <a:chExt cx="10633167" cy="4401205"/>
          </a:xfrm>
        </p:grpSpPr>
        <p:sp>
          <p:nvSpPr>
            <p:cNvPr id="4" name="Rounded Rectangle 5">
              <a:extLst>
                <a:ext uri="{FF2B5EF4-FFF2-40B4-BE49-F238E27FC236}">
                  <a16:creationId xmlns:a16="http://schemas.microsoft.com/office/drawing/2014/main" id="{838582D1-7160-CD61-7780-7A15155B241F}"/>
                </a:ext>
              </a:extLst>
            </p:cNvPr>
            <p:cNvSpPr/>
            <p:nvPr/>
          </p:nvSpPr>
          <p:spPr>
            <a:xfrm>
              <a:off x="815431" y="1851841"/>
              <a:ext cx="10633167" cy="4401205"/>
            </a:xfrm>
            <a:prstGeom prst="roundRect">
              <a:avLst/>
            </a:prstGeom>
            <a:solidFill>
              <a:schemeClr val="bg1"/>
            </a:solidFill>
            <a:ln w="381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4">
              <a:extLst>
                <a:ext uri="{FF2B5EF4-FFF2-40B4-BE49-F238E27FC236}">
                  <a16:creationId xmlns:a16="http://schemas.microsoft.com/office/drawing/2014/main" id="{AE11B42C-D5A8-4AFA-682F-5EF1CF23A84C}"/>
                </a:ext>
              </a:extLst>
            </p:cNvPr>
            <p:cNvSpPr txBox="1"/>
            <p:nvPr/>
          </p:nvSpPr>
          <p:spPr>
            <a:xfrm>
              <a:off x="1042516" y="2018714"/>
              <a:ext cx="10000980" cy="62755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97132">
                      <a:lumMod val="75000"/>
                    </a:srgbClr>
                  </a:solidFill>
                  <a:effectLst/>
                  <a:uLnTx/>
                  <a:uFillTx/>
                  <a:latin typeface="Cambria" panose="02040503050406030204" pitchFamily="18" charset="0"/>
                  <a:ea typeface="Cambria" panose="02040503050406030204" pitchFamily="18" charset="0"/>
                  <a:cs typeface="+mn-cs"/>
                </a:rPr>
                <a:t>  </a:t>
              </a:r>
              <a:endParaRPr kumimoji="0" lang="en-US"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grpSp>
      <p:grpSp>
        <p:nvGrpSpPr>
          <p:cNvPr id="18" name="组合 8">
            <a:extLst>
              <a:ext uri="{FF2B5EF4-FFF2-40B4-BE49-F238E27FC236}">
                <a16:creationId xmlns:a16="http://schemas.microsoft.com/office/drawing/2014/main" id="{AD3E9FB9-F12E-A018-B747-0182E6A5A115}"/>
              </a:ext>
            </a:extLst>
          </p:cNvPr>
          <p:cNvGrpSpPr/>
          <p:nvPr/>
        </p:nvGrpSpPr>
        <p:grpSpPr>
          <a:xfrm>
            <a:off x="3150956" y="1322505"/>
            <a:ext cx="5174338" cy="1473889"/>
            <a:chOff x="1541945" y="1610590"/>
            <a:chExt cx="1781914" cy="638595"/>
          </a:xfrm>
        </p:grpSpPr>
        <p:sp>
          <p:nvSpPr>
            <p:cNvPr id="19" name="iṩlïḍê">
              <a:extLst>
                <a:ext uri="{FF2B5EF4-FFF2-40B4-BE49-F238E27FC236}">
                  <a16:creationId xmlns:a16="http://schemas.microsoft.com/office/drawing/2014/main" id="{154E4687-FC04-E070-622C-FB0F1F7EA3BC}"/>
                </a:ext>
              </a:extLst>
            </p:cNvPr>
            <p:cNvSpPr txBox="1"/>
            <p:nvPr/>
          </p:nvSpPr>
          <p:spPr>
            <a:xfrm>
              <a:off x="1683919" y="1712455"/>
              <a:ext cx="1480459" cy="476062"/>
            </a:xfrm>
            <a:prstGeom prst="roundRect">
              <a:avLst>
                <a:gd name="adj" fmla="val 50000"/>
              </a:avLst>
            </a:prstGeom>
            <a:solidFill>
              <a:srgbClr val="FFA615"/>
            </a:solidFill>
            <a:ln w="38100" cap="rnd">
              <a:solidFill>
                <a:schemeClr val="tx1"/>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defPPr>
                <a:defRPr lang="en-US"/>
              </a:defPPr>
              <a:lvl1pPr defTabSz="914400">
                <a:defRPr b="1">
                  <a:solidFill>
                    <a:schemeClr val="bg1"/>
                  </a:solidFill>
                </a:defRPr>
              </a:lvl1pPr>
              <a:lvl2pPr defTabSz="914400">
                <a:defRPr>
                  <a:solidFill>
                    <a:schemeClr val="lt1"/>
                  </a:solidFill>
                </a:defRPr>
              </a:lvl2pPr>
              <a:lvl3pPr defTabSz="914400">
                <a:defRPr>
                  <a:solidFill>
                    <a:schemeClr val="lt1"/>
                  </a:solidFill>
                </a:defRPr>
              </a:lvl3pPr>
              <a:lvl4pPr defTabSz="914400">
                <a:defRPr>
                  <a:solidFill>
                    <a:schemeClr val="lt1"/>
                  </a:solidFill>
                </a:defRPr>
              </a:lvl4pPr>
              <a:lvl5pPr defTabSz="914400">
                <a:defRPr>
                  <a:solidFill>
                    <a:schemeClr val="lt1"/>
                  </a:solidFill>
                </a:defRPr>
              </a:lvl5pPr>
              <a:lvl6pPr defTabSz="914400">
                <a:defRPr>
                  <a:solidFill>
                    <a:schemeClr val="lt1"/>
                  </a:solidFill>
                </a:defRPr>
              </a:lvl6pPr>
              <a:lvl7pPr defTabSz="914400">
                <a:defRPr>
                  <a:solidFill>
                    <a:schemeClr val="lt1"/>
                  </a:solidFill>
                </a:defRPr>
              </a:lvl7pPr>
              <a:lvl8pPr defTabSz="914400">
                <a:defRPr>
                  <a:solidFill>
                    <a:schemeClr val="lt1"/>
                  </a:solidFill>
                </a:defRPr>
              </a:lvl8pPr>
              <a:lvl9pPr defTabSz="914400">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 </a:t>
              </a:r>
              <a:endParaRPr kumimoji="0" lang="zh-CN" altLang="en-US" sz="2400" b="1"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20" name="iṩļïḓè">
              <a:extLst>
                <a:ext uri="{FF2B5EF4-FFF2-40B4-BE49-F238E27FC236}">
                  <a16:creationId xmlns:a16="http://schemas.microsoft.com/office/drawing/2014/main" id="{91EC4218-8785-3423-754D-5A723A7A192A}"/>
                </a:ext>
              </a:extLst>
            </p:cNvPr>
            <p:cNvSpPr txBox="1"/>
            <p:nvPr/>
          </p:nvSpPr>
          <p:spPr bwMode="auto">
            <a:xfrm>
              <a:off x="1541945" y="1610590"/>
              <a:ext cx="1781914" cy="638595"/>
            </a:xfrm>
            <a:prstGeom prst="roundRect">
              <a:avLst>
                <a:gd name="adj" fmla="val 50000"/>
              </a:avLst>
            </a:prstGeom>
            <a:noFill/>
            <a:ln w="9525">
              <a:noFill/>
              <a:miter lim="800000"/>
              <a:headEnd/>
              <a:tailEnd/>
            </a:ln>
          </p:spPr>
          <p:txBody>
            <a:bodyPr wrap="square" lIns="91440" tIns="45720" rIns="91440" bIns="45720"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altLang="zh-CN" sz="54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字魂105号-简雅黑" panose="00000500000000000000" pitchFamily="2" charset="-122"/>
                </a:rPr>
                <a:t>Nói</a:t>
              </a:r>
              <a:r>
                <a:rPr kumimoji="0" lang="en-US" altLang="zh-CN" sz="5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字魂105号-简雅黑" panose="00000500000000000000" pitchFamily="2" charset="-122"/>
                </a:rPr>
                <a:t> </a:t>
              </a:r>
              <a:r>
                <a:rPr kumimoji="0" lang="en-US" altLang="zh-CN" sz="54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字魂105号-简雅黑" panose="00000500000000000000" pitchFamily="2" charset="-122"/>
                </a:rPr>
                <a:t>và</a:t>
              </a:r>
              <a:r>
                <a:rPr kumimoji="0" lang="en-US" altLang="zh-CN" sz="5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字魂105号-简雅黑" panose="00000500000000000000" pitchFamily="2" charset="-122"/>
                </a:rPr>
                <a:t> </a:t>
              </a:r>
              <a:r>
                <a:rPr kumimoji="0" lang="en-US" altLang="zh-CN" sz="54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字魂105号-简雅黑" panose="00000500000000000000" pitchFamily="2" charset="-122"/>
                </a:rPr>
                <a:t>nghe</a:t>
              </a:r>
              <a:endParaRPr kumimoji="0" lang="zh-CN" altLang="en-US" sz="5400" b="1" i="0" u="none" strike="noStrike" kern="1200" cap="none" spc="0" normalizeH="0" baseline="0" noProof="0" dirty="0">
                <a:ln>
                  <a:noFill/>
                </a:ln>
                <a:solidFill>
                  <a:prstClr val="white"/>
                </a:solidFill>
                <a:effectLst/>
                <a:uLnTx/>
                <a:uFillTx/>
                <a:latin typeface="Cambria" panose="02040503050406030204" pitchFamily="18" charset="0"/>
                <a:ea typeface="字魂115号-刀刀体" panose="00000500000000000000" pitchFamily="2" charset="-122"/>
                <a:cs typeface="字魂105号-简雅黑" panose="00000500000000000000" pitchFamily="2" charset="-122"/>
              </a:endParaRPr>
            </a:p>
          </p:txBody>
        </p:sp>
      </p:grpSp>
      <p:pic>
        <p:nvPicPr>
          <p:cNvPr id="21" name="Picture 20">
            <a:extLst>
              <a:ext uri="{FF2B5EF4-FFF2-40B4-BE49-F238E27FC236}">
                <a16:creationId xmlns:a16="http://schemas.microsoft.com/office/drawing/2014/main" id="{C2468B1A-C33E-7FBC-EF03-3C93F9773EBD}"/>
              </a:ext>
            </a:extLst>
          </p:cNvPr>
          <p:cNvPicPr>
            <a:picLocks noChangeAspect="1"/>
          </p:cNvPicPr>
          <p:nvPr/>
        </p:nvPicPr>
        <p:blipFill>
          <a:blip r:embed="rId3"/>
          <a:stretch>
            <a:fillRect/>
          </a:stretch>
        </p:blipFill>
        <p:spPr>
          <a:xfrm>
            <a:off x="2554426" y="3058811"/>
            <a:ext cx="6785436" cy="2420322"/>
          </a:xfrm>
          <a:prstGeom prst="rect">
            <a:avLst/>
          </a:prstGeom>
        </p:spPr>
      </p:pic>
    </p:spTree>
    <p:extLst>
      <p:ext uri="{BB962C8B-B14F-4D97-AF65-F5344CB8AC3E}">
        <p14:creationId xmlns:p14="http://schemas.microsoft.com/office/powerpoint/2010/main" val="353499914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ppt_x"/>
                                          </p:val>
                                        </p:tav>
                                        <p:tav tm="100000">
                                          <p:val>
                                            <p:strVal val="#ppt_x"/>
                                          </p:val>
                                        </p:tav>
                                      </p:tavLst>
                                    </p:anim>
                                    <p:anim calcmode="lin" valueType="num">
                                      <p:cBhvr additive="base">
                                        <p:cTn id="13"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4981C198-CE1E-4BA4-C91C-C11F7083E6CD}"/>
              </a:ext>
            </a:extLst>
          </p:cNvPr>
          <p:cNvSpPr txBox="1"/>
          <p:nvPr/>
        </p:nvSpPr>
        <p:spPr>
          <a:xfrm>
            <a:off x="990447" y="1476565"/>
            <a:ext cx="9155102" cy="2794493"/>
          </a:xfrm>
          <a:prstGeom prst="rect">
            <a:avLst/>
          </a:prstGeom>
          <a:noFill/>
        </p:spPr>
        <p:txBody>
          <a:bodyPr wrap="squar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pic>
        <p:nvPicPr>
          <p:cNvPr id="13" name="Picture 12" descr="Shape&#10;&#10;Description automatically generated">
            <a:extLst>
              <a:ext uri="{FF2B5EF4-FFF2-40B4-BE49-F238E27FC236}">
                <a16:creationId xmlns:a16="http://schemas.microsoft.com/office/drawing/2014/main" id="{74F98628-611B-44F8-FC1F-00B8DCF3503E}"/>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10000" b="91000" l="10000" r="90000">
                        <a14:foregroundMark x1="69000" y1="31500" x2="72250" y2="44250"/>
                        <a14:foregroundMark x1="72250" y1="44250" x2="72250" y2="44250"/>
                        <a14:foregroundMark x1="18500" y1="66750" x2="28500" y2="62500"/>
                        <a14:foregroundMark x1="14250" y1="65500" x2="25750" y2="61750"/>
                        <a14:foregroundMark x1="13750" y1="60250" x2="18750" y2="63000"/>
                        <a14:foregroundMark x1="74500" y1="39500" x2="77250" y2="46000"/>
                        <a14:foregroundMark x1="30250" y1="93000" x2="55250" y2="90750"/>
                        <a14:foregroundMark x1="55250" y1="90750" x2="62750" y2="91000"/>
                      </a14:backgroundRemoval>
                    </a14:imgEffect>
                  </a14:imgLayer>
                </a14:imgProps>
              </a:ext>
              <a:ext uri="{28A0092B-C50C-407E-A947-70E740481C1C}">
                <a14:useLocalDpi xmlns:a14="http://schemas.microsoft.com/office/drawing/2010/main" val="0"/>
              </a:ext>
            </a:extLst>
          </a:blip>
          <a:stretch>
            <a:fillRect/>
          </a:stretch>
        </p:blipFill>
        <p:spPr>
          <a:xfrm rot="534581">
            <a:off x="745275" y="345639"/>
            <a:ext cx="1004552" cy="1004552"/>
          </a:xfrm>
          <a:prstGeom prst="rect">
            <a:avLst/>
          </a:prstGeom>
        </p:spPr>
      </p:pic>
      <p:sp>
        <p:nvSpPr>
          <p:cNvPr id="14" name="TextBox 13">
            <a:extLst>
              <a:ext uri="{FF2B5EF4-FFF2-40B4-BE49-F238E27FC236}">
                <a16:creationId xmlns:a16="http://schemas.microsoft.com/office/drawing/2014/main" id="{170A887D-87D4-AEFA-F3E1-8588E239F178}"/>
              </a:ext>
            </a:extLst>
          </p:cNvPr>
          <p:cNvSpPr txBox="1"/>
          <p:nvPr/>
        </p:nvSpPr>
        <p:spPr>
          <a:xfrm>
            <a:off x="1574873" y="516157"/>
            <a:ext cx="10150748" cy="707886"/>
          </a:xfrm>
          <a:prstGeom prst="rect">
            <a:avLst/>
          </a:prstGeom>
          <a:noFill/>
        </p:spPr>
        <p:txBody>
          <a:bodyPr wrap="squar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4000" b="1" noProof="0" dirty="0">
                <a:solidFill>
                  <a:prstClr val="black"/>
                </a:solidFill>
                <a:latin typeface="Cambria" panose="02040503050406030204" pitchFamily="18" charset="0"/>
                <a:ea typeface="Cambria" panose="02040503050406030204" pitchFamily="18" charset="0"/>
              </a:rPr>
              <a:t>CHUẨN BỊ</a:t>
            </a:r>
            <a:endParaRPr kumimoji="0" lang="vi-VN"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22" name="TextBox 21">
            <a:extLst>
              <a:ext uri="{FF2B5EF4-FFF2-40B4-BE49-F238E27FC236}">
                <a16:creationId xmlns:a16="http://schemas.microsoft.com/office/drawing/2014/main" id="{8A90F624-9F00-BD7D-88A7-69C391D5A0AE}"/>
              </a:ext>
            </a:extLst>
          </p:cNvPr>
          <p:cNvSpPr txBox="1"/>
          <p:nvPr/>
        </p:nvSpPr>
        <p:spPr>
          <a:xfrm>
            <a:off x="648586" y="1540245"/>
            <a:ext cx="10526585" cy="3539430"/>
          </a:xfrm>
          <a:prstGeom prst="rect">
            <a:avLst/>
          </a:prstGeom>
          <a:noFill/>
        </p:spPr>
        <p:txBody>
          <a:bodyPr wrap="square" rtlCol="0">
            <a:spAutoFit/>
          </a:bodyPr>
          <a:lstStyle/>
          <a:p>
            <a:pPr algn="just"/>
            <a:r>
              <a:rPr lang="vi-VN" sz="3200" b="1" dirty="0">
                <a:solidFill>
                  <a:srgbClr val="00B050"/>
                </a:solidFill>
                <a:latin typeface="Cambria" panose="02040503050406030204" pitchFamily="18" charset="0"/>
                <a:ea typeface="Cambria" panose="02040503050406030204" pitchFamily="18" charset="0"/>
              </a:rPr>
              <a:t>Gợi ý:</a:t>
            </a:r>
          </a:p>
          <a:p>
            <a:pPr marL="457200" indent="-457200" algn="just">
              <a:buFont typeface="Wingdings" panose="05000000000000000000" pitchFamily="2" charset="2"/>
              <a:buChar char="q"/>
            </a:pPr>
            <a:r>
              <a:rPr lang="vi-VN" sz="3200" dirty="0">
                <a:latin typeface="Cambria" panose="02040503050406030204" pitchFamily="18" charset="0"/>
                <a:ea typeface="Cambria" panose="02040503050406030204" pitchFamily="18" charset="0"/>
              </a:rPr>
              <a:t>Có thể giới thiệu về chiếc máy bay, con diều, chiếc đèn ông sao,... hoặc bất kì sản phẩm nào do em tự tay làm ra.</a:t>
            </a:r>
          </a:p>
          <a:p>
            <a:pPr marL="457200" indent="-457200" algn="just">
              <a:buFont typeface="Wingdings" panose="05000000000000000000" pitchFamily="2" charset="2"/>
              <a:buChar char="q"/>
            </a:pPr>
            <a:r>
              <a:rPr lang="vi-VN" sz="3200" dirty="0">
                <a:latin typeface="Cambria" panose="02040503050406030204" pitchFamily="18" charset="0"/>
                <a:ea typeface="Cambria" panose="02040503050406030204" pitchFamily="18" charset="0"/>
              </a:rPr>
              <a:t>Giới thiệu tên gọi, hình dáng, chất liệu, màu sắc, cách làm, điểm đặc biệt nhất của sản phẩm.</a:t>
            </a:r>
          </a:p>
          <a:p>
            <a:pPr marL="457200" indent="-457200" algn="just">
              <a:buFont typeface="Wingdings" panose="05000000000000000000" pitchFamily="2" charset="2"/>
              <a:buChar char="q"/>
            </a:pPr>
            <a:r>
              <a:rPr lang="vi-VN" sz="3200" dirty="0">
                <a:latin typeface="Cambria" panose="02040503050406030204" pitchFamily="18" charset="0"/>
                <a:ea typeface="Cambria" panose="02040503050406030204" pitchFamily="18" charset="0"/>
              </a:rPr>
              <a:t>Kết hợp sử dụng tranh ảnh, vật thật,... để cuốn hút người nghe.</a:t>
            </a:r>
          </a:p>
        </p:txBody>
      </p:sp>
    </p:spTree>
    <p:extLst>
      <p:ext uri="{BB962C8B-B14F-4D97-AF65-F5344CB8AC3E}">
        <p14:creationId xmlns:p14="http://schemas.microsoft.com/office/powerpoint/2010/main" val="278442306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par>
                                <p:cTn id="8" presetID="16" presetClass="entr" presetSubtype="21"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arn(inVertical)">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22">
                                            <p:txEl>
                                              <p:pRg st="0" end="0"/>
                                            </p:txEl>
                                          </p:spTgt>
                                        </p:tgtEl>
                                        <p:attrNameLst>
                                          <p:attrName>style.visibility</p:attrName>
                                        </p:attrNameLst>
                                      </p:cBhvr>
                                      <p:to>
                                        <p:strVal val="visible"/>
                                      </p:to>
                                    </p:set>
                                    <p:animEffect transition="in" filter="wipe(down)">
                                      <p:cBhvr>
                                        <p:cTn id="15" dur="500"/>
                                        <p:tgtEl>
                                          <p:spTgt spid="2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22">
                                            <p:txEl>
                                              <p:pRg st="1" end="1"/>
                                            </p:txEl>
                                          </p:spTgt>
                                        </p:tgtEl>
                                        <p:attrNameLst>
                                          <p:attrName>style.visibility</p:attrName>
                                        </p:attrNameLst>
                                      </p:cBhvr>
                                      <p:to>
                                        <p:strVal val="visible"/>
                                      </p:to>
                                    </p:set>
                                    <p:animEffect transition="in" filter="wipe(down)">
                                      <p:cBhvr>
                                        <p:cTn id="20" dur="500"/>
                                        <p:tgtEl>
                                          <p:spTgt spid="2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22">
                                            <p:txEl>
                                              <p:pRg st="2" end="2"/>
                                            </p:txEl>
                                          </p:spTgt>
                                        </p:tgtEl>
                                        <p:attrNameLst>
                                          <p:attrName>style.visibility</p:attrName>
                                        </p:attrNameLst>
                                      </p:cBhvr>
                                      <p:to>
                                        <p:strVal val="visible"/>
                                      </p:to>
                                    </p:set>
                                    <p:animEffect transition="in" filter="wipe(down)">
                                      <p:cBhvr>
                                        <p:cTn id="25" dur="500"/>
                                        <p:tgtEl>
                                          <p:spTgt spid="22">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22">
                                            <p:txEl>
                                              <p:pRg st="3" end="3"/>
                                            </p:txEl>
                                          </p:spTgt>
                                        </p:tgtEl>
                                        <p:attrNameLst>
                                          <p:attrName>style.visibility</p:attrName>
                                        </p:attrNameLst>
                                      </p:cBhvr>
                                      <p:to>
                                        <p:strVal val="visible"/>
                                      </p:to>
                                    </p:set>
                                    <p:animEffect transition="in" filter="wipe(down)">
                                      <p:cBhvr>
                                        <p:cTn id="30" dur="500"/>
                                        <p:tgtEl>
                                          <p:spTgt spid="2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4 cách gấp máy bay siêu dễ: Có thể bạn chưa biết!">
            <a:extLst>
              <a:ext uri="{FF2B5EF4-FFF2-40B4-BE49-F238E27FC236}">
                <a16:creationId xmlns:a16="http://schemas.microsoft.com/office/drawing/2014/main" id="{7A04F750-113B-632D-907C-1E8BAB4D78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2503" y="552228"/>
            <a:ext cx="5615173" cy="315853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ách làm diều bằng giấy A4 đẹp cực kì đơn giản cho bé">
            <a:extLst>
              <a:ext uri="{FF2B5EF4-FFF2-40B4-BE49-F238E27FC236}">
                <a16:creationId xmlns:a16="http://schemas.microsoft.com/office/drawing/2014/main" id="{F98ABAC1-B286-74CA-5001-48D24AF4CB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3209" y="2300370"/>
            <a:ext cx="5191568" cy="38902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0792252"/>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animEffect transition="in" filter="fade">
                                      <p:cBhvr>
                                        <p:cTn id="7" dur="1000"/>
                                        <p:tgtEl>
                                          <p:spTgt spid="1030"/>
                                        </p:tgtEl>
                                      </p:cBhvr>
                                    </p:animEffect>
                                    <p:anim calcmode="lin" valueType="num">
                                      <p:cBhvr>
                                        <p:cTn id="8" dur="1000" fill="hold"/>
                                        <p:tgtEl>
                                          <p:spTgt spid="1030"/>
                                        </p:tgtEl>
                                        <p:attrNameLst>
                                          <p:attrName>ppt_x</p:attrName>
                                        </p:attrNameLst>
                                      </p:cBhvr>
                                      <p:tavLst>
                                        <p:tav tm="0">
                                          <p:val>
                                            <p:strVal val="#ppt_x"/>
                                          </p:val>
                                        </p:tav>
                                        <p:tav tm="100000">
                                          <p:val>
                                            <p:strVal val="#ppt_x"/>
                                          </p:val>
                                        </p:tav>
                                      </p:tavLst>
                                    </p:anim>
                                    <p:anim calcmode="lin" valueType="num">
                                      <p:cBhvr>
                                        <p:cTn id="9" dur="1000" fill="hold"/>
                                        <p:tgtEl>
                                          <p:spTgt spid="103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1000"/>
                                        <p:tgtEl>
                                          <p:spTgt spid="1026"/>
                                        </p:tgtEl>
                                      </p:cBhvr>
                                    </p:animEffect>
                                    <p:anim calcmode="lin" valueType="num">
                                      <p:cBhvr>
                                        <p:cTn id="13" dur="1000" fill="hold"/>
                                        <p:tgtEl>
                                          <p:spTgt spid="1026"/>
                                        </p:tgtEl>
                                        <p:attrNameLst>
                                          <p:attrName>ppt_x</p:attrName>
                                        </p:attrNameLst>
                                      </p:cBhvr>
                                      <p:tavLst>
                                        <p:tav tm="0">
                                          <p:val>
                                            <p:strVal val="#ppt_x"/>
                                          </p:val>
                                        </p:tav>
                                        <p:tav tm="100000">
                                          <p:val>
                                            <p:strVal val="#ppt_x"/>
                                          </p:val>
                                        </p:tav>
                                      </p:tavLst>
                                    </p:anim>
                                    <p:anim calcmode="lin" valueType="num">
                                      <p:cBhvr>
                                        <p:cTn id="14"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2">
            <a:extLst>
              <a:ext uri="{FF2B5EF4-FFF2-40B4-BE49-F238E27FC236}">
                <a16:creationId xmlns:a16="http://schemas.microsoft.com/office/drawing/2014/main" id="{A4134408-D22E-FB43-795A-173111EC6B03}"/>
              </a:ext>
            </a:extLst>
          </p:cNvPr>
          <p:cNvPicPr>
            <a:picLocks noChangeAspect="1"/>
          </p:cNvPicPr>
          <p:nvPr/>
        </p:nvPicPr>
        <p:blipFill>
          <a:blip r:embed="rId2" cstate="print">
            <a:extLst>
              <a:ext uri="{28A0092B-C50C-407E-A947-70E740481C1C}">
                <a14:useLocalDpi xmlns:a14="http://schemas.microsoft.com/office/drawing/2010/main" val="0"/>
              </a:ext>
            </a:extLst>
          </a:blip>
          <a:srcRect l="22688" r="22688"/>
          <a:stretch/>
        </p:blipFill>
        <p:spPr>
          <a:xfrm>
            <a:off x="-75369" y="1971675"/>
            <a:ext cx="2601452" cy="4762501"/>
          </a:xfrm>
          <a:prstGeom prst="rect">
            <a:avLst/>
          </a:prstGeom>
        </p:spPr>
      </p:pic>
      <p:sp>
        <p:nvSpPr>
          <p:cNvPr id="10" name="TextBox 9">
            <a:extLst>
              <a:ext uri="{FF2B5EF4-FFF2-40B4-BE49-F238E27FC236}">
                <a16:creationId xmlns:a16="http://schemas.microsoft.com/office/drawing/2014/main" id="{2F3D5542-327A-47F3-7CF0-C677A488E2DB}"/>
              </a:ext>
            </a:extLst>
          </p:cNvPr>
          <p:cNvSpPr txBox="1"/>
          <p:nvPr/>
        </p:nvSpPr>
        <p:spPr>
          <a:xfrm>
            <a:off x="2204084" y="1639886"/>
            <a:ext cx="8698231" cy="783193"/>
          </a:xfrm>
          <a:prstGeom prst="roundRect">
            <a:avLst/>
          </a:prstGeom>
          <a:solidFill>
            <a:srgbClr val="FBFBFB"/>
          </a:solidFill>
          <a:ln w="57150">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ctr"/>
            <a:r>
              <a:rPr lang="en-US" sz="4000" b="1" dirty="0" err="1">
                <a:solidFill>
                  <a:schemeClr val="accent5"/>
                </a:solidFill>
                <a:latin typeface="Cambria" panose="02040503050406030204" pitchFamily="18" charset="0"/>
                <a:ea typeface="Cambria" panose="02040503050406030204" pitchFamily="18" charset="0"/>
              </a:rPr>
              <a:t>Em</a:t>
            </a:r>
            <a:r>
              <a:rPr lang="en-US" sz="4000" b="1" dirty="0">
                <a:solidFill>
                  <a:schemeClr val="accent5"/>
                </a:solidFill>
                <a:latin typeface="Cambria" panose="02040503050406030204" pitchFamily="18" charset="0"/>
                <a:ea typeface="Cambria" panose="02040503050406030204" pitchFamily="18" charset="0"/>
              </a:rPr>
              <a:t> </a:t>
            </a:r>
            <a:r>
              <a:rPr lang="en-US" sz="4000" b="1" dirty="0" err="1">
                <a:solidFill>
                  <a:schemeClr val="accent5"/>
                </a:solidFill>
                <a:latin typeface="Cambria" panose="02040503050406030204" pitchFamily="18" charset="0"/>
                <a:ea typeface="Cambria" panose="02040503050406030204" pitchFamily="18" charset="0"/>
              </a:rPr>
              <a:t>đã</a:t>
            </a:r>
            <a:r>
              <a:rPr lang="en-US" sz="4000" b="1" dirty="0">
                <a:solidFill>
                  <a:schemeClr val="accent5"/>
                </a:solidFill>
                <a:latin typeface="Cambria" panose="02040503050406030204" pitchFamily="18" charset="0"/>
                <a:ea typeface="Cambria" panose="02040503050406030204" pitchFamily="18" charset="0"/>
              </a:rPr>
              <a:t> </a:t>
            </a:r>
            <a:r>
              <a:rPr lang="en-US" sz="4000" b="1" dirty="0" err="1">
                <a:solidFill>
                  <a:schemeClr val="accent5"/>
                </a:solidFill>
                <a:latin typeface="Cambria" panose="02040503050406030204" pitchFamily="18" charset="0"/>
                <a:ea typeface="Cambria" panose="02040503050406030204" pitchFamily="18" charset="0"/>
              </a:rPr>
              <a:t>mang</a:t>
            </a:r>
            <a:r>
              <a:rPr lang="en-US" sz="4000" b="1" dirty="0">
                <a:solidFill>
                  <a:schemeClr val="accent5"/>
                </a:solidFill>
                <a:latin typeface="Cambria" panose="02040503050406030204" pitchFamily="18" charset="0"/>
                <a:ea typeface="Cambria" panose="02040503050406030204" pitchFamily="18" charset="0"/>
              </a:rPr>
              <a:t> </a:t>
            </a:r>
            <a:r>
              <a:rPr lang="en-US" sz="4000" b="1" dirty="0" err="1">
                <a:solidFill>
                  <a:schemeClr val="accent5"/>
                </a:solidFill>
                <a:latin typeface="Cambria" panose="02040503050406030204" pitchFamily="18" charset="0"/>
                <a:ea typeface="Cambria" panose="02040503050406030204" pitchFamily="18" charset="0"/>
              </a:rPr>
              <a:t>đến</a:t>
            </a:r>
            <a:r>
              <a:rPr lang="en-US" sz="4000" b="1" dirty="0">
                <a:solidFill>
                  <a:schemeClr val="accent5"/>
                </a:solidFill>
                <a:latin typeface="Cambria" panose="02040503050406030204" pitchFamily="18" charset="0"/>
                <a:ea typeface="Cambria" panose="02040503050406030204" pitchFamily="18" charset="0"/>
              </a:rPr>
              <a:t> </a:t>
            </a:r>
            <a:r>
              <a:rPr lang="en-US" sz="4000" b="1" dirty="0" err="1">
                <a:solidFill>
                  <a:schemeClr val="accent5"/>
                </a:solidFill>
                <a:latin typeface="Cambria" panose="02040503050406030204" pitchFamily="18" charset="0"/>
                <a:ea typeface="Cambria" panose="02040503050406030204" pitchFamily="18" charset="0"/>
              </a:rPr>
              <a:t>lớp</a:t>
            </a:r>
            <a:r>
              <a:rPr lang="en-US" sz="4000" b="1" dirty="0">
                <a:solidFill>
                  <a:schemeClr val="accent5"/>
                </a:solidFill>
                <a:latin typeface="Cambria" panose="02040503050406030204" pitchFamily="18" charset="0"/>
                <a:ea typeface="Cambria" panose="02040503050406030204" pitchFamily="18" charset="0"/>
              </a:rPr>
              <a:t> </a:t>
            </a:r>
            <a:r>
              <a:rPr lang="en-US" sz="4000" b="1" dirty="0" err="1">
                <a:solidFill>
                  <a:schemeClr val="accent5"/>
                </a:solidFill>
                <a:latin typeface="Cambria" panose="02040503050406030204" pitchFamily="18" charset="0"/>
                <a:ea typeface="Cambria" panose="02040503050406030204" pitchFamily="18" charset="0"/>
              </a:rPr>
              <a:t>sản</a:t>
            </a:r>
            <a:r>
              <a:rPr lang="en-US" sz="4000" b="1" dirty="0">
                <a:solidFill>
                  <a:schemeClr val="accent5"/>
                </a:solidFill>
                <a:latin typeface="Cambria" panose="02040503050406030204" pitchFamily="18" charset="0"/>
                <a:ea typeface="Cambria" panose="02040503050406030204" pitchFamily="18" charset="0"/>
              </a:rPr>
              <a:t> </a:t>
            </a:r>
            <a:r>
              <a:rPr lang="en-US" sz="4000" b="1" dirty="0" err="1">
                <a:solidFill>
                  <a:schemeClr val="accent5"/>
                </a:solidFill>
                <a:latin typeface="Cambria" panose="02040503050406030204" pitchFamily="18" charset="0"/>
                <a:ea typeface="Cambria" panose="02040503050406030204" pitchFamily="18" charset="0"/>
              </a:rPr>
              <a:t>phẩm</a:t>
            </a:r>
            <a:r>
              <a:rPr lang="en-US" sz="4000" b="1" dirty="0">
                <a:solidFill>
                  <a:schemeClr val="accent5"/>
                </a:solidFill>
                <a:latin typeface="Cambria" panose="02040503050406030204" pitchFamily="18" charset="0"/>
                <a:ea typeface="Cambria" panose="02040503050406030204" pitchFamily="18" charset="0"/>
              </a:rPr>
              <a:t> </a:t>
            </a:r>
            <a:r>
              <a:rPr lang="en-US" sz="4000" b="1" dirty="0" err="1">
                <a:solidFill>
                  <a:schemeClr val="accent5"/>
                </a:solidFill>
                <a:latin typeface="Cambria" panose="02040503050406030204" pitchFamily="18" charset="0"/>
                <a:ea typeface="Cambria" panose="02040503050406030204" pitchFamily="18" charset="0"/>
              </a:rPr>
              <a:t>gì</a:t>
            </a:r>
            <a:r>
              <a:rPr lang="en-US" sz="4000" b="1" dirty="0">
                <a:solidFill>
                  <a:schemeClr val="accent5"/>
                </a:solidFill>
                <a:latin typeface="Cambria" panose="02040503050406030204" pitchFamily="18" charset="0"/>
                <a:ea typeface="Cambria" panose="02040503050406030204" pitchFamily="18" charset="0"/>
              </a:rPr>
              <a:t>?</a:t>
            </a:r>
            <a:endParaRPr lang="en-US" sz="4000" b="1" dirty="0">
              <a:solidFill>
                <a:schemeClr val="accent5"/>
              </a:solidFill>
              <a:effectLst/>
              <a:latin typeface="Cambria" panose="02040503050406030204" pitchFamily="18" charset="0"/>
              <a:ea typeface="Cambria" panose="02040503050406030204" pitchFamily="18" charset="0"/>
            </a:endParaRPr>
          </a:p>
        </p:txBody>
      </p:sp>
      <p:sp>
        <p:nvSpPr>
          <p:cNvPr id="11" name="TextBox 10">
            <a:extLst>
              <a:ext uri="{FF2B5EF4-FFF2-40B4-BE49-F238E27FC236}">
                <a16:creationId xmlns:a16="http://schemas.microsoft.com/office/drawing/2014/main" id="{09405664-57E7-6E56-8EF2-118B0388A74C}"/>
              </a:ext>
            </a:extLst>
          </p:cNvPr>
          <p:cNvSpPr txBox="1"/>
          <p:nvPr/>
        </p:nvSpPr>
        <p:spPr>
          <a:xfrm>
            <a:off x="2975609" y="2897186"/>
            <a:ext cx="9216391" cy="783193"/>
          </a:xfrm>
          <a:prstGeom prst="roundRect">
            <a:avLst/>
          </a:prstGeom>
          <a:solidFill>
            <a:srgbClr val="FBFBFB"/>
          </a:solidFill>
          <a:ln w="57150">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ctr"/>
            <a:r>
              <a:rPr lang="en-US" sz="4000" b="1">
                <a:solidFill>
                  <a:schemeClr val="accent5"/>
                </a:solidFill>
                <a:latin typeface="Cambria" panose="02040503050406030204" pitchFamily="18" charset="0"/>
                <a:ea typeface="Cambria" panose="02040503050406030204" pitchFamily="18" charset="0"/>
              </a:rPr>
              <a:t>Hãy giới thiệu về sản phẩm của mình?</a:t>
            </a:r>
            <a:endParaRPr lang="en-US" sz="4000" b="1" dirty="0">
              <a:solidFill>
                <a:schemeClr val="accent5"/>
              </a:solidFill>
              <a:effectLst/>
              <a:latin typeface="Cambria" panose="02040503050406030204" pitchFamily="18" charset="0"/>
              <a:ea typeface="Cambria" panose="02040503050406030204" pitchFamily="18" charset="0"/>
            </a:endParaRPr>
          </a:p>
        </p:txBody>
      </p:sp>
      <p:sp>
        <p:nvSpPr>
          <p:cNvPr id="12" name="TextBox 11">
            <a:extLst>
              <a:ext uri="{FF2B5EF4-FFF2-40B4-BE49-F238E27FC236}">
                <a16:creationId xmlns:a16="http://schemas.microsoft.com/office/drawing/2014/main" id="{B15CF240-B196-81DC-77AC-1B197174942E}"/>
              </a:ext>
            </a:extLst>
          </p:cNvPr>
          <p:cNvSpPr txBox="1"/>
          <p:nvPr/>
        </p:nvSpPr>
        <p:spPr>
          <a:xfrm>
            <a:off x="2324100" y="4040186"/>
            <a:ext cx="9953625" cy="783193"/>
          </a:xfrm>
          <a:prstGeom prst="roundRect">
            <a:avLst/>
          </a:prstGeom>
          <a:solidFill>
            <a:srgbClr val="FBFBFB"/>
          </a:solidFill>
          <a:ln w="57150">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ctr"/>
            <a:r>
              <a:rPr lang="vi-VN" sz="4000" b="1">
                <a:solidFill>
                  <a:schemeClr val="accent5"/>
                </a:solidFill>
                <a:latin typeface="Cambria" panose="02040503050406030204" pitchFamily="18" charset="0"/>
                <a:ea typeface="Cambria" panose="02040503050406030204" pitchFamily="18" charset="0"/>
              </a:rPr>
              <a:t>Em đã tự làm sản phẩm này như thế nào?</a:t>
            </a:r>
            <a:endParaRPr lang="en-US" sz="4000" b="1" dirty="0">
              <a:solidFill>
                <a:schemeClr val="accent5"/>
              </a:solidFill>
              <a:effectLst/>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36038950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anim calcmode="lin" valueType="num">
                                      <p:cBhvr>
                                        <p:cTn id="27" dur="1000" fill="hold"/>
                                        <p:tgtEl>
                                          <p:spTgt spid="12"/>
                                        </p:tgtEl>
                                        <p:attrNameLst>
                                          <p:attrName>ppt_x</p:attrName>
                                        </p:attrNameLst>
                                      </p:cBhvr>
                                      <p:tavLst>
                                        <p:tav tm="0">
                                          <p:val>
                                            <p:strVal val="#ppt_x"/>
                                          </p:val>
                                        </p:tav>
                                        <p:tav tm="100000">
                                          <p:val>
                                            <p:strVal val="#ppt_x"/>
                                          </p:val>
                                        </p:tav>
                                      </p:tavLst>
                                    </p:anim>
                                    <p:anim calcmode="lin" valueType="num">
                                      <p:cBhvr>
                                        <p:cTn id="2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Picture 12" descr="A picture containing metalware, accessory, chain&#10;&#10;Description automatically generated">
            <a:extLst>
              <a:ext uri="{FF2B5EF4-FFF2-40B4-BE49-F238E27FC236}">
                <a16:creationId xmlns:a16="http://schemas.microsoft.com/office/drawing/2014/main" id="{762DDD84-CF9B-197F-7C6D-7A66195252A5}"/>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9984" b="90582" l="6728" r="91221">
                        <a14:foregroundMark x1="12359" y1="56912" x2="17470" y2="54082"/>
                        <a14:foregroundMark x1="17470" y1="54082" x2="24285" y2="59458"/>
                        <a14:foregroundMark x1="77505" y1="57761" x2="82270" y2="54689"/>
                        <a14:foregroundMark x1="82270" y1="54689" x2="88969" y2="55416"/>
                        <a14:foregroundMark x1="88969" y1="55416" x2="91279" y2="57559"/>
                        <a14:foregroundMark x1="6757" y1="67098" x2="6757" y2="75546"/>
                        <a14:foregroundMark x1="6757" y1="75546" x2="6757" y2="75546"/>
                        <a14:foregroundMark x1="24459" y1="68795" x2="27231" y2="75829"/>
                        <a14:foregroundMark x1="27231" y1="75829" x2="27924" y2="80841"/>
                        <a14:foregroundMark x1="20214" y1="85287" x2="19607" y2="88036"/>
                        <a14:foregroundMark x1="80075" y1="83185" x2="80999" y2="90582"/>
                        <a14:foregroundMark x1="80999" y1="90582" x2="80999" y2="90582"/>
                        <a14:foregroundMark x1="85388" y1="81690" x2="84464" y2="88036"/>
                      </a14:backgroundRemoval>
                    </a14:imgEffect>
                  </a14:imgLayer>
                </a14:imgProps>
              </a:ext>
              <a:ext uri="{28A0092B-C50C-407E-A947-70E740481C1C}">
                <a14:useLocalDpi xmlns:a14="http://schemas.microsoft.com/office/drawing/2010/main" val="0"/>
              </a:ext>
            </a:extLst>
          </a:blip>
          <a:stretch>
            <a:fillRect/>
          </a:stretch>
        </p:blipFill>
        <p:spPr>
          <a:xfrm>
            <a:off x="1633803" y="191020"/>
            <a:ext cx="8336149" cy="5955617"/>
          </a:xfrm>
          <a:prstGeom prst="rect">
            <a:avLst/>
          </a:prstGeom>
        </p:spPr>
      </p:pic>
      <p:pic>
        <p:nvPicPr>
          <p:cNvPr id="2" name="Picture 1">
            <a:extLst>
              <a:ext uri="{FF2B5EF4-FFF2-40B4-BE49-F238E27FC236}">
                <a16:creationId xmlns:a16="http://schemas.microsoft.com/office/drawing/2014/main" id="{900F844F-7D91-43D1-06A5-4A18D98C3E49}"/>
              </a:ext>
            </a:extLst>
          </p:cNvPr>
          <p:cNvPicPr>
            <a:picLocks noChangeAspect="1"/>
          </p:cNvPicPr>
          <p:nvPr/>
        </p:nvPicPr>
        <p:blipFill>
          <a:blip r:embed="rId4"/>
          <a:stretch>
            <a:fillRect/>
          </a:stretch>
        </p:blipFill>
        <p:spPr>
          <a:xfrm>
            <a:off x="3053859" y="1482752"/>
            <a:ext cx="5474682" cy="2292295"/>
          </a:xfrm>
          <a:prstGeom prst="rect">
            <a:avLst/>
          </a:prstGeom>
        </p:spPr>
      </p:pic>
    </p:spTree>
    <p:extLst>
      <p:ext uri="{BB962C8B-B14F-4D97-AF65-F5344CB8AC3E}">
        <p14:creationId xmlns:p14="http://schemas.microsoft.com/office/powerpoint/2010/main" val="307826982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648299E-4B19-5089-BF4E-CEEA9FF577C3}"/>
              </a:ext>
            </a:extLst>
          </p:cNvPr>
          <p:cNvSpPr txBox="1"/>
          <p:nvPr/>
        </p:nvSpPr>
        <p:spPr>
          <a:xfrm>
            <a:off x="616689" y="1060517"/>
            <a:ext cx="7676706" cy="5016758"/>
          </a:xfrm>
          <a:prstGeom prst="rect">
            <a:avLst/>
          </a:prstGeom>
          <a:noFill/>
        </p:spPr>
        <p:txBody>
          <a:bodyPr wrap="square">
            <a:spAutoFit/>
          </a:bodyPr>
          <a:lstStyle/>
          <a:p>
            <a:pPr marL="285750" indent="-285750" algn="just">
              <a:buFontTx/>
              <a:buChar char="-"/>
            </a:pPr>
            <a:r>
              <a:rPr lang="en-US" sz="2000" dirty="0" err="1">
                <a:latin typeface="Cambria" panose="02040503050406030204" pitchFamily="18" charset="0"/>
                <a:ea typeface="Cambria" panose="02040503050406030204" pitchFamily="18" charset="0"/>
              </a:rPr>
              <a:t>Tên</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chiếc</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đèn</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ông</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sao</a:t>
            </a:r>
            <a:r>
              <a:rPr lang="en-US" sz="2000" dirty="0">
                <a:latin typeface="Cambria" panose="02040503050406030204" pitchFamily="18" charset="0"/>
                <a:ea typeface="Cambria" panose="02040503050406030204" pitchFamily="18" charset="0"/>
              </a:rPr>
              <a:t>.</a:t>
            </a:r>
          </a:p>
          <a:p>
            <a:pPr marL="285750" indent="-285750" algn="just">
              <a:buFontTx/>
              <a:buChar char="-"/>
            </a:pPr>
            <a:r>
              <a:rPr lang="en-US" sz="2000" dirty="0">
                <a:latin typeface="Cambria" panose="02040503050406030204" pitchFamily="18" charset="0"/>
                <a:ea typeface="Cambria" panose="02040503050406030204" pitchFamily="18" charset="0"/>
              </a:rPr>
              <a:t>Nguyên </a:t>
            </a:r>
            <a:r>
              <a:rPr lang="en-US" sz="2000" dirty="0" err="1">
                <a:latin typeface="Cambria" panose="02040503050406030204" pitchFamily="18" charset="0"/>
                <a:ea typeface="Cambria" panose="02040503050406030204" pitchFamily="18" charset="0"/>
              </a:rPr>
              <a:t>liệu</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thanh</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tre</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vót</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nhọn</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giấy</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bóng</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kính</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giấy</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màu</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keo</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dán</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và</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dây</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thép</a:t>
            </a:r>
            <a:r>
              <a:rPr lang="en-US" sz="2000" dirty="0">
                <a:latin typeface="Cambria" panose="02040503050406030204" pitchFamily="18" charset="0"/>
                <a:ea typeface="Cambria" panose="02040503050406030204" pitchFamily="18" charset="0"/>
              </a:rPr>
              <a:t> li </a:t>
            </a:r>
            <a:r>
              <a:rPr lang="en-US" sz="2000" dirty="0" err="1">
                <a:latin typeface="Cambria" panose="02040503050406030204" pitchFamily="18" charset="0"/>
                <a:ea typeface="Cambria" panose="02040503050406030204" pitchFamily="18" charset="0"/>
              </a:rPr>
              <a:t>cố</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định</a:t>
            </a:r>
            <a:r>
              <a:rPr lang="en-US" sz="2000" dirty="0">
                <a:latin typeface="Cambria" panose="02040503050406030204" pitchFamily="18" charset="0"/>
                <a:ea typeface="Cambria" panose="02040503050406030204" pitchFamily="18" charset="0"/>
              </a:rPr>
              <a:t>.</a:t>
            </a:r>
          </a:p>
          <a:p>
            <a:pPr marL="285750" indent="-285750" algn="just">
              <a:buFontTx/>
              <a:buChar char="-"/>
            </a:pPr>
            <a:r>
              <a:rPr lang="en-US" sz="2000" dirty="0">
                <a:latin typeface="Cambria" panose="02040503050406030204" pitchFamily="18" charset="0"/>
                <a:ea typeface="Cambria" panose="02040503050406030204" pitchFamily="18" charset="0"/>
              </a:rPr>
              <a:t>Các </a:t>
            </a:r>
            <a:r>
              <a:rPr lang="en-US" sz="2000" dirty="0" err="1">
                <a:latin typeface="Cambria" panose="02040503050406030204" pitchFamily="18" charset="0"/>
                <a:ea typeface="Cambria" panose="02040503050406030204" pitchFamily="18" charset="0"/>
              </a:rPr>
              <a:t>bước</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thực</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hiện</a:t>
            </a:r>
            <a:r>
              <a:rPr lang="en-US" sz="2000" dirty="0">
                <a:latin typeface="Cambria" panose="02040503050406030204" pitchFamily="18" charset="0"/>
                <a:ea typeface="Cambria" panose="02040503050406030204" pitchFamily="18" charset="0"/>
              </a:rPr>
              <a:t>:</a:t>
            </a:r>
          </a:p>
          <a:p>
            <a:pPr algn="just"/>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Đầu</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tiên</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em</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vót</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các</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mảnh</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tre</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thành</a:t>
            </a:r>
            <a:r>
              <a:rPr lang="en-US" sz="2000" dirty="0">
                <a:latin typeface="Cambria" panose="02040503050406030204" pitchFamily="18" charset="0"/>
                <a:ea typeface="Cambria" panose="02040503050406030204" pitchFamily="18" charset="0"/>
              </a:rPr>
              <a:t> 5 que </a:t>
            </a:r>
            <a:r>
              <a:rPr lang="en-US" sz="2000" dirty="0" err="1">
                <a:latin typeface="Cambria" panose="02040503050406030204" pitchFamily="18" charset="0"/>
                <a:ea typeface="Cambria" panose="02040503050406030204" pitchFamily="18" charset="0"/>
              </a:rPr>
              <a:t>cho</a:t>
            </a:r>
            <a:r>
              <a:rPr lang="en-US" sz="2000" dirty="0">
                <a:latin typeface="Cambria" panose="02040503050406030204" pitchFamily="18" charset="0"/>
                <a:ea typeface="Cambria" panose="02040503050406030204" pitchFamily="18" charset="0"/>
              </a:rPr>
              <a:t> 1 </a:t>
            </a:r>
            <a:r>
              <a:rPr lang="en-US" sz="2000" dirty="0" err="1">
                <a:latin typeface="Cambria" panose="02040503050406030204" pitchFamily="18" charset="0"/>
                <a:ea typeface="Cambria" panose="02040503050406030204" pitchFamily="18" charset="0"/>
              </a:rPr>
              <a:t>mặt</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của</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ông</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sao</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và</a:t>
            </a:r>
            <a:r>
              <a:rPr lang="en-US" sz="2000" dirty="0">
                <a:latin typeface="Cambria" panose="02040503050406030204" pitchFamily="18" charset="0"/>
                <a:ea typeface="Cambria" panose="02040503050406030204" pitchFamily="18" charset="0"/>
              </a:rPr>
              <a:t> 10 que </a:t>
            </a:r>
            <a:r>
              <a:rPr lang="en-US" sz="2000" dirty="0" err="1">
                <a:latin typeface="Cambria" panose="02040503050406030204" pitchFamily="18" charset="0"/>
                <a:ea typeface="Cambria" panose="02040503050406030204" pitchFamily="18" charset="0"/>
              </a:rPr>
              <a:t>cho</a:t>
            </a:r>
            <a:r>
              <a:rPr lang="en-US" sz="2000" dirty="0">
                <a:latin typeface="Cambria" panose="02040503050406030204" pitchFamily="18" charset="0"/>
                <a:ea typeface="Cambria" panose="02040503050406030204" pitchFamily="18" charset="0"/>
              </a:rPr>
              <a:t> 2 </a:t>
            </a:r>
            <a:r>
              <a:rPr lang="en-US" sz="2000" dirty="0" err="1">
                <a:latin typeface="Cambria" panose="02040503050406030204" pitchFamily="18" charset="0"/>
                <a:ea typeface="Cambria" panose="02040503050406030204" pitchFamily="18" charset="0"/>
              </a:rPr>
              <a:t>mặt</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Chẻ</a:t>
            </a:r>
            <a:r>
              <a:rPr lang="en-US" sz="2000" dirty="0">
                <a:latin typeface="Cambria" panose="02040503050406030204" pitchFamily="18" charset="0"/>
                <a:ea typeface="Cambria" panose="02040503050406030204" pitchFamily="18" charset="0"/>
              </a:rPr>
              <a:t> 4 que </a:t>
            </a:r>
            <a:r>
              <a:rPr lang="en-US" sz="2000" dirty="0" err="1">
                <a:latin typeface="Cambria" panose="02040503050406030204" pitchFamily="18" charset="0"/>
                <a:ea typeface="Cambria" panose="02040503050406030204" pitchFamily="18" charset="0"/>
              </a:rPr>
              <a:t>ngắn</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khoảng</a:t>
            </a:r>
            <a:r>
              <a:rPr lang="en-US" sz="2000" dirty="0">
                <a:latin typeface="Cambria" panose="02040503050406030204" pitchFamily="18" charset="0"/>
                <a:ea typeface="Cambria" panose="02040503050406030204" pitchFamily="18" charset="0"/>
              </a:rPr>
              <a:t> 15cm </a:t>
            </a:r>
            <a:r>
              <a:rPr lang="en-US" sz="2000" dirty="0" err="1">
                <a:latin typeface="Cambria" panose="02040503050406030204" pitchFamily="18" charset="0"/>
                <a:ea typeface="Cambria" panose="02040503050406030204" pitchFamily="18" charset="0"/>
              </a:rPr>
              <a:t>để</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đỡ</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cho</a:t>
            </a:r>
            <a:r>
              <a:rPr lang="en-US" sz="2000" dirty="0">
                <a:latin typeface="Cambria" panose="02040503050406030204" pitchFamily="18" charset="0"/>
                <a:ea typeface="Cambria" panose="02040503050406030204" pitchFamily="18" charset="0"/>
              </a:rPr>
              <a:t> 2 </a:t>
            </a:r>
            <a:r>
              <a:rPr lang="en-US" sz="2000" dirty="0" err="1">
                <a:latin typeface="Cambria" panose="02040503050406030204" pitchFamily="18" charset="0"/>
                <a:ea typeface="Cambria" panose="02040503050406030204" pitchFamily="18" charset="0"/>
              </a:rPr>
              <a:t>mặt</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của</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ông</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sao</a:t>
            </a:r>
            <a:r>
              <a:rPr lang="en-US" sz="2000" dirty="0">
                <a:latin typeface="Cambria" panose="02040503050406030204" pitchFamily="18" charset="0"/>
                <a:ea typeface="Cambria" panose="02040503050406030204" pitchFamily="18" charset="0"/>
              </a:rPr>
              <a:t>.</a:t>
            </a:r>
          </a:p>
          <a:p>
            <a:pPr algn="just"/>
            <a:r>
              <a:rPr lang="en-US" sz="2000" dirty="0">
                <a:latin typeface="Cambria" panose="02040503050406030204" pitchFamily="18" charset="0"/>
                <a:ea typeface="Cambria" panose="02040503050406030204" pitchFamily="18" charset="0"/>
              </a:rPr>
              <a:t>+ Sau </a:t>
            </a:r>
            <a:r>
              <a:rPr lang="en-US" sz="2000" dirty="0" err="1">
                <a:latin typeface="Cambria" panose="02040503050406030204" pitchFamily="18" charset="0"/>
                <a:ea typeface="Cambria" panose="02040503050406030204" pitchFamily="18" charset="0"/>
              </a:rPr>
              <a:t>khi</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đã</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tạo</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ra</a:t>
            </a:r>
            <a:r>
              <a:rPr lang="en-US" sz="2000" dirty="0">
                <a:latin typeface="Cambria" panose="02040503050406030204" pitchFamily="18" charset="0"/>
                <a:ea typeface="Cambria" panose="02040503050406030204" pitchFamily="18" charset="0"/>
              </a:rPr>
              <a:t> 2 </a:t>
            </a:r>
            <a:r>
              <a:rPr lang="en-US" sz="2000" dirty="0" err="1">
                <a:latin typeface="Cambria" panose="02040503050406030204" pitchFamily="18" charset="0"/>
                <a:ea typeface="Cambria" panose="02040503050406030204" pitchFamily="18" charset="0"/>
              </a:rPr>
              <a:t>ông</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sao</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từ</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các</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thanh</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tre</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đã</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vót</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nhẵn</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sẵn</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bằng</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nhau</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em</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buộc</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chặt</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các</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góc</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để</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thành</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hình</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ông</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sao</a:t>
            </a:r>
            <a:r>
              <a:rPr lang="en-US" sz="2000" dirty="0">
                <a:latin typeface="Cambria" panose="02040503050406030204" pitchFamily="18" charset="0"/>
                <a:ea typeface="Cambria" panose="02040503050406030204" pitchFamily="18" charset="0"/>
              </a:rPr>
              <a:t>.</a:t>
            </a:r>
          </a:p>
          <a:p>
            <a:pPr algn="just"/>
            <a:r>
              <a:rPr lang="en-US" sz="2000" dirty="0">
                <a:latin typeface="Cambria" panose="02040503050406030204" pitchFamily="18" charset="0"/>
                <a:ea typeface="Cambria" panose="02040503050406030204" pitchFamily="18" charset="0"/>
              </a:rPr>
              <a:t>+ Sau </a:t>
            </a:r>
            <a:r>
              <a:rPr lang="en-US" sz="2000" dirty="0" err="1">
                <a:latin typeface="Cambria" panose="02040503050406030204" pitchFamily="18" charset="0"/>
                <a:ea typeface="Cambria" panose="02040503050406030204" pitchFamily="18" charset="0"/>
              </a:rPr>
              <a:t>khi</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khung</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ngôi</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sao</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được</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chắc</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chắn</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em</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lấy</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keo</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phết</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lên</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bề</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mặt</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của</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từng</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cánh</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sao</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để</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dán</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giấy</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bóng</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kính</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lên</a:t>
            </a:r>
            <a:r>
              <a:rPr lang="en-US" sz="2000" dirty="0">
                <a:latin typeface="Cambria" panose="02040503050406030204" pitchFamily="18" charset="0"/>
                <a:ea typeface="Cambria" panose="02040503050406030204" pitchFamily="18" charset="0"/>
              </a:rPr>
              <a:t>. Em </a:t>
            </a:r>
            <a:r>
              <a:rPr lang="en-US" sz="2000" dirty="0" err="1">
                <a:latin typeface="Cambria" panose="02040503050406030204" pitchFamily="18" charset="0"/>
                <a:ea typeface="Cambria" panose="02040503050406030204" pitchFamily="18" charset="0"/>
              </a:rPr>
              <a:t>sử</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dụng</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giấy</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bóng</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kính</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màu</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đỏ</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cho</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phần</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ngoài</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và</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màu</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vàng</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cho</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phần</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giữa</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để</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tượng</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trưng</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cho</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lá</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cờ</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Tổ</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quốc</a:t>
            </a:r>
            <a:r>
              <a:rPr lang="en-US" sz="2000" dirty="0">
                <a:latin typeface="Cambria" panose="02040503050406030204" pitchFamily="18" charset="0"/>
                <a:ea typeface="Cambria" panose="02040503050406030204" pitchFamily="18" charset="0"/>
              </a:rPr>
              <a:t>.</a:t>
            </a:r>
          </a:p>
          <a:p>
            <a:pPr algn="just"/>
            <a:r>
              <a:rPr lang="en-US" sz="2000" dirty="0">
                <a:latin typeface="Cambria" panose="02040503050406030204" pitchFamily="18" charset="0"/>
                <a:ea typeface="Cambria" panose="02040503050406030204" pitchFamily="18" charset="0"/>
              </a:rPr>
              <a:t>+ Sau </a:t>
            </a:r>
            <a:r>
              <a:rPr lang="en-US" sz="2000" dirty="0" err="1">
                <a:latin typeface="Cambria" panose="02040503050406030204" pitchFamily="18" charset="0"/>
                <a:ea typeface="Cambria" panose="02040503050406030204" pitchFamily="18" charset="0"/>
              </a:rPr>
              <a:t>khi</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đã</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làm</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xong</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em</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trang</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trí</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hoa</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tùy</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thích</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Điểm</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đặc</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biệt</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nhất</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của</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chiếc</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đèn</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chính</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là</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nó</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có</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thể</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cho</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đèn</a:t>
            </a:r>
            <a:r>
              <a:rPr lang="en-US" sz="2000" dirty="0">
                <a:latin typeface="Cambria" panose="02040503050406030204" pitchFamily="18" charset="0"/>
                <a:ea typeface="Cambria" panose="02040503050406030204" pitchFamily="18" charset="0"/>
              </a:rPr>
              <a:t> led </a:t>
            </a:r>
            <a:r>
              <a:rPr lang="en-US" sz="2000" dirty="0" err="1">
                <a:latin typeface="Cambria" panose="02040503050406030204" pitchFamily="18" charset="0"/>
                <a:ea typeface="Cambria" panose="02040503050406030204" pitchFamily="18" charset="0"/>
              </a:rPr>
              <a:t>hoặc</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nến</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vào</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chính</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giữa</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đèn.Xem</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thêm</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tại</a:t>
            </a:r>
            <a:r>
              <a:rPr lang="en-US" sz="2000" dirty="0">
                <a:latin typeface="Cambria" panose="02040503050406030204" pitchFamily="18" charset="0"/>
                <a:ea typeface="Cambria" panose="02040503050406030204" pitchFamily="18" charset="0"/>
              </a:rPr>
              <a:t>:</a:t>
            </a:r>
          </a:p>
        </p:txBody>
      </p:sp>
      <p:pic>
        <p:nvPicPr>
          <p:cNvPr id="2050" name="Picture 2" descr="Sóc Nhí - doc tin - Họa sĩ nhí - Đọc tin - Học vẽ đèn ông sao cùng Sóc Nhí!  - Họa sĩ nhí - Đọc tin - Học vẽ đèn ông sao cùng Sóc Nhí!">
            <a:extLst>
              <a:ext uri="{FF2B5EF4-FFF2-40B4-BE49-F238E27FC236}">
                <a16:creationId xmlns:a16="http://schemas.microsoft.com/office/drawing/2014/main" id="{46678C37-ACD6-4CE5-3B78-34A6B62939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19214" y="1605515"/>
            <a:ext cx="3452037" cy="3452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4546627"/>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fade">
                                      <p:cBhvr>
                                        <p:cTn id="12" dur="1000"/>
                                        <p:tgtEl>
                                          <p:spTgt spid="2050"/>
                                        </p:tgtEl>
                                      </p:cBhvr>
                                    </p:animEffect>
                                    <p:anim calcmode="lin" valueType="num">
                                      <p:cBhvr>
                                        <p:cTn id="13" dur="1000" fill="hold"/>
                                        <p:tgtEl>
                                          <p:spTgt spid="2050"/>
                                        </p:tgtEl>
                                        <p:attrNameLst>
                                          <p:attrName>ppt_x</p:attrName>
                                        </p:attrNameLst>
                                      </p:cBhvr>
                                      <p:tavLst>
                                        <p:tav tm="0">
                                          <p:val>
                                            <p:strVal val="#ppt_x"/>
                                          </p:val>
                                        </p:tav>
                                        <p:tav tm="100000">
                                          <p:val>
                                            <p:strVal val="#ppt_x"/>
                                          </p:val>
                                        </p:tav>
                                      </p:tavLst>
                                    </p:anim>
                                    <p:anim calcmode="lin" valueType="num">
                                      <p:cBhvr>
                                        <p:cTn id="14"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2">
            <a:extLst>
              <a:ext uri="{28A0092B-C50C-407E-A947-70E740481C1C}">
                <a14:useLocalDpi xmlns:a14="http://schemas.microsoft.com/office/drawing/2010/main" val="0"/>
              </a:ext>
            </a:extLst>
          </a:blip>
          <a:srcRect t="40148" b="21334"/>
          <a:stretch/>
        </p:blipFill>
        <p:spPr>
          <a:xfrm>
            <a:off x="0" y="4656665"/>
            <a:ext cx="12192000" cy="2201335"/>
          </a:xfrm>
          <a:prstGeom prst="rect">
            <a:avLst/>
          </a:prstGeom>
        </p:spPr>
      </p:pic>
      <p:pic>
        <p:nvPicPr>
          <p:cNvPr id="8" name="Picture 7" descr="A picture containing graphical user interface&#10;&#10;Description automatically generated">
            <a:extLst>
              <a:ext uri="{FF2B5EF4-FFF2-40B4-BE49-F238E27FC236}">
                <a16:creationId xmlns:a16="http://schemas.microsoft.com/office/drawing/2014/main" id="{2D713F77-1E58-44A5-8C16-B9F38AD5B15A}"/>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976" b="99273" l="9994" r="89976">
                        <a14:foregroundMark x1="43186" y1="60743" x2="52150" y2="64620"/>
                        <a14:foregroundMark x1="52150" y1="64620" x2="49849" y2="61591"/>
                        <a14:foregroundMark x1="11750" y1="12682" x2="11024" y2="76050"/>
                        <a14:foregroundMark x1="11024" y1="76050" x2="21593" y2="77666"/>
                        <a14:foregroundMark x1="12053" y1="11834" x2="57056" y2="14055"/>
                        <a14:foregroundMark x1="57056" y1="14055" x2="73834" y2="13813"/>
                        <a14:foregroundMark x1="73834" y1="13813" x2="86796" y2="14176"/>
                        <a14:foregroundMark x1="86796" y1="14176" x2="88764" y2="22334"/>
                        <a14:foregroundMark x1="88764" y1="22334" x2="86887" y2="60864"/>
                        <a14:foregroundMark x1="86887" y1="60864" x2="88492" y2="70638"/>
                        <a14:foregroundMark x1="88492" y1="70638" x2="83131" y2="75444"/>
                        <a14:foregroundMark x1="83131" y1="75444" x2="58086" y2="76817"/>
                        <a14:foregroundMark x1="65718" y1="85703" x2="72592" y2="83845"/>
                        <a14:foregroundMark x1="72592" y1="83845" x2="69352" y2="83401"/>
                        <a14:foregroundMark x1="40642" y1="60299" x2="53180" y2="57997"/>
                        <a14:foregroundMark x1="37614" y1="82754" x2="43943" y2="86066"/>
                        <a14:foregroundMark x1="43943" y1="86066" x2="45700" y2="86147"/>
                        <a14:foregroundMark x1="22380" y1="90994" x2="62174" y2="96809"/>
                        <a14:foregroundMark x1="62174" y1="96809" x2="78134" y2="92649"/>
                        <a14:foregroundMark x1="78134" y1="92649" x2="33162" y2="92892"/>
                        <a14:foregroundMark x1="72380" y1="83805" x2="71139" y2="94426"/>
                        <a14:foregroundMark x1="71139" y1="94426" x2="33283" y2="99677"/>
                        <a14:foregroundMark x1="33283" y1="99677" x2="27135" y2="98748"/>
                        <a14:foregroundMark x1="27135" y1="98748" x2="27710" y2="89540"/>
                        <a14:foregroundMark x1="27710" y1="89540" x2="27953" y2="89095"/>
                        <a14:foregroundMark x1="29830" y1="87399" x2="70442" y2="89499"/>
                        <a14:foregroundMark x1="70442" y1="89499" x2="76408" y2="88813"/>
                        <a14:foregroundMark x1="76408" y1="88813" x2="75924" y2="95880"/>
                        <a14:foregroundMark x1="75924" y1="95880" x2="67777" y2="99273"/>
                        <a14:foregroundMark x1="71108" y1="83603" x2="75409" y2="85703"/>
                        <a14:foregroundMark x1="47456" y1="12682" x2="56360" y2="11632"/>
                        <a14:foregroundMark x1="56360" y1="11632" x2="71502" y2="13691"/>
                        <a14:foregroundMark x1="71502" y1="13691" x2="85494" y2="12439"/>
                        <a14:foregroundMark x1="85494" y1="12439" x2="88462" y2="19144"/>
                        <a14:foregroundMark x1="88462" y1="19144" x2="88098" y2="64136"/>
                        <a14:foregroundMark x1="80164" y1="73667" x2="81890" y2="73667"/>
                        <a14:foregroundMark x1="17929" y1="59047" x2="12629" y2="64943"/>
                        <a14:foregroundMark x1="12629" y1="64943" x2="16626" y2="74313"/>
                        <a14:foregroundMark x1="16626" y1="74313" x2="19200" y2="74919"/>
                        <a14:foregroundMark x1="36039" y1="73667" x2="37129" y2="85501"/>
                        <a14:foregroundMark x1="53664" y1="87197" x2="56663" y2="86995"/>
                      </a14:backgroundRemoval>
                    </a14:imgEffect>
                  </a14:imgLayer>
                </a14:imgProps>
              </a:ext>
              <a:ext uri="{28A0092B-C50C-407E-A947-70E740481C1C}">
                <a14:useLocalDpi xmlns:a14="http://schemas.microsoft.com/office/drawing/2010/main" val="0"/>
              </a:ext>
            </a:extLst>
          </a:blip>
          <a:stretch>
            <a:fillRect/>
          </a:stretch>
        </p:blipFill>
        <p:spPr>
          <a:xfrm>
            <a:off x="318948" y="-638629"/>
            <a:ext cx="10915110" cy="7496629"/>
          </a:xfrm>
          <a:prstGeom prst="rect">
            <a:avLst/>
          </a:prstGeom>
        </p:spPr>
      </p:pic>
      <p:sp>
        <p:nvSpPr>
          <p:cNvPr id="9" name="TextBox 8">
            <a:extLst>
              <a:ext uri="{FF2B5EF4-FFF2-40B4-BE49-F238E27FC236}">
                <a16:creationId xmlns:a16="http://schemas.microsoft.com/office/drawing/2014/main" id="{5BB68DCC-B8E5-4171-8496-5722230594E0}"/>
              </a:ext>
            </a:extLst>
          </p:cNvPr>
          <p:cNvSpPr txBox="1"/>
          <p:nvPr/>
        </p:nvSpPr>
        <p:spPr>
          <a:xfrm>
            <a:off x="2455937" y="858063"/>
            <a:ext cx="6317281" cy="1862048"/>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1500" b="1" i="0" u="none" strike="noStrike" kern="1200" cap="none" spc="0" normalizeH="0" baseline="0" noProof="0" dirty="0">
                <a:ln>
                  <a:noFill/>
                </a:ln>
                <a:solidFill>
                  <a:srgbClr val="FFFF00"/>
                </a:solidFill>
                <a:effectLst/>
                <a:uLnTx/>
                <a:uFillTx/>
                <a:latin typeface="Cambria" panose="02040503050406030204" pitchFamily="18" charset="0"/>
                <a:ea typeface="Cambria" panose="02040503050406030204" pitchFamily="18" charset="0"/>
                <a:cs typeface="Arial" panose="020B0604020202020204" pitchFamily="34" charset="0"/>
              </a:rPr>
              <a:t>2. </a:t>
            </a:r>
            <a:r>
              <a:rPr lang="en-US" sz="11500" b="1" noProof="0" dirty="0" err="1">
                <a:solidFill>
                  <a:srgbClr val="FFFF00"/>
                </a:solidFill>
                <a:latin typeface="Cambria" panose="02040503050406030204" pitchFamily="18" charset="0"/>
                <a:ea typeface="Cambria" panose="02040503050406030204" pitchFamily="18" charset="0"/>
                <a:cs typeface="Arial" panose="020B0604020202020204" pitchFamily="34" charset="0"/>
              </a:rPr>
              <a:t>Nói</a:t>
            </a:r>
            <a:endParaRPr kumimoji="0" lang="vi-VN" sz="11500" b="1" i="0" u="none" strike="noStrike" kern="1200" cap="none" spc="0" normalizeH="0" baseline="0" noProof="0" dirty="0">
              <a:ln>
                <a:noFill/>
              </a:ln>
              <a:solidFill>
                <a:srgbClr val="FFFF00"/>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3062013775"/>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81EB9992-1A92-B2D7-074A-ADA70E3519A0}"/>
              </a:ext>
            </a:extLst>
          </p:cNvPr>
          <p:cNvGrpSpPr/>
          <p:nvPr/>
        </p:nvGrpSpPr>
        <p:grpSpPr>
          <a:xfrm>
            <a:off x="892354" y="3551275"/>
            <a:ext cx="4370762" cy="2382166"/>
            <a:chOff x="892354" y="3758439"/>
            <a:chExt cx="4278451" cy="2175001"/>
          </a:xfrm>
        </p:grpSpPr>
        <p:pic>
          <p:nvPicPr>
            <p:cNvPr id="8" name="Picture 9">
              <a:extLst>
                <a:ext uri="{FF2B5EF4-FFF2-40B4-BE49-F238E27FC236}">
                  <a16:creationId xmlns:a16="http://schemas.microsoft.com/office/drawing/2014/main" id="{99AA5512-B8E2-BCE1-4AAE-D231ADCBEE0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92354" y="3758439"/>
              <a:ext cx="4278451" cy="2171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Rounded Corners 8">
              <a:extLst>
                <a:ext uri="{FF2B5EF4-FFF2-40B4-BE49-F238E27FC236}">
                  <a16:creationId xmlns:a16="http://schemas.microsoft.com/office/drawing/2014/main" id="{384E6393-06DB-6039-BD74-BAA0AA73B007}"/>
                </a:ext>
              </a:extLst>
            </p:cNvPr>
            <p:cNvSpPr/>
            <p:nvPr/>
          </p:nvSpPr>
          <p:spPr>
            <a:xfrm>
              <a:off x="1442720" y="5405120"/>
              <a:ext cx="3169920" cy="52832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err="1">
                  <a:latin typeface="Arial" panose="020B0604020202020204" pitchFamily="34" charset="0"/>
                  <a:cs typeface="Arial" panose="020B0604020202020204" pitchFamily="34" charset="0"/>
                </a:rPr>
                <a:t>Thảo</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luận</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nhóm</a:t>
              </a:r>
              <a:r>
                <a:rPr lang="en-US" sz="2400" b="1" dirty="0">
                  <a:latin typeface="Arial" panose="020B0604020202020204" pitchFamily="34" charset="0"/>
                  <a:cs typeface="Arial" panose="020B0604020202020204" pitchFamily="34" charset="0"/>
                </a:rPr>
                <a:t> 4</a:t>
              </a:r>
            </a:p>
          </p:txBody>
        </p:sp>
      </p:grpSp>
      <p:grpSp>
        <p:nvGrpSpPr>
          <p:cNvPr id="10" name="Nhóm 29">
            <a:extLst>
              <a:ext uri="{FF2B5EF4-FFF2-40B4-BE49-F238E27FC236}">
                <a16:creationId xmlns:a16="http://schemas.microsoft.com/office/drawing/2014/main" id="{830AD3DC-8680-5795-D411-77D7BF9A37F0}"/>
              </a:ext>
            </a:extLst>
          </p:cNvPr>
          <p:cNvGrpSpPr/>
          <p:nvPr/>
        </p:nvGrpSpPr>
        <p:grpSpPr>
          <a:xfrm>
            <a:off x="3572541" y="1850065"/>
            <a:ext cx="8225207" cy="1326780"/>
            <a:chOff x="857660" y="2917643"/>
            <a:chExt cx="6120725" cy="1990170"/>
          </a:xfrm>
        </p:grpSpPr>
        <p:sp>
          <p:nvSpPr>
            <p:cNvPr id="11" name="Hình chữ nhật: Góc Tròn 27">
              <a:extLst>
                <a:ext uri="{FF2B5EF4-FFF2-40B4-BE49-F238E27FC236}">
                  <a16:creationId xmlns:a16="http://schemas.microsoft.com/office/drawing/2014/main" id="{B0637751-F37B-B7FA-A490-89F5EA1009AC}"/>
                </a:ext>
              </a:extLst>
            </p:cNvPr>
            <p:cNvSpPr/>
            <p:nvPr/>
          </p:nvSpPr>
          <p:spPr>
            <a:xfrm>
              <a:off x="857660" y="2917643"/>
              <a:ext cx="6100257" cy="1990170"/>
            </a:xfrm>
            <a:prstGeom prst="roundRect">
              <a:avLst>
                <a:gd name="adj" fmla="val 43834"/>
              </a:avLst>
            </a:prstGeom>
            <a:solidFill>
              <a:srgbClr val="D9EEFA"/>
            </a:solidFill>
            <a:ln w="76200">
              <a:solidFill>
                <a:srgbClr val="4DABE9"/>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endParaRPr lang="vi-VN" sz="1200">
                <a:solidFill>
                  <a:prstClr val="white"/>
                </a:solidFill>
                <a:latin typeface="Arial" panose="020B0604020202020204" pitchFamily="34" charset="0"/>
              </a:endParaRPr>
            </a:p>
          </p:txBody>
        </p:sp>
        <p:sp>
          <p:nvSpPr>
            <p:cNvPr id="12" name="Hình chữ nhật 28">
              <a:extLst>
                <a:ext uri="{FF2B5EF4-FFF2-40B4-BE49-F238E27FC236}">
                  <a16:creationId xmlns:a16="http://schemas.microsoft.com/office/drawing/2014/main" id="{799538C3-EB2C-B57C-5A23-5F287C22A277}"/>
                </a:ext>
              </a:extLst>
            </p:cNvPr>
            <p:cNvSpPr/>
            <p:nvPr/>
          </p:nvSpPr>
          <p:spPr>
            <a:xfrm>
              <a:off x="943144" y="3052475"/>
              <a:ext cx="6035241" cy="1569660"/>
            </a:xfrm>
            <a:prstGeom prst="rect">
              <a:avLst/>
            </a:prstGeom>
            <a:noFill/>
          </p:spPr>
          <p:txBody>
            <a:bodyPr wrap="square" lIns="60960" tIns="30480" rIns="60960" bIns="30480">
              <a:spAutoFit/>
            </a:bodyPr>
            <a:lstStyle/>
            <a:p>
              <a:pPr algn="ctr" defTabSz="609630"/>
              <a:r>
                <a:rPr lang="en-US" sz="3200" b="1" dirty="0">
                  <a:effectLst/>
                  <a:latin typeface="Cambria" panose="02040503050406030204" pitchFamily="18" charset="0"/>
                  <a:ea typeface="Cambria" panose="02040503050406030204" pitchFamily="18" charset="0"/>
                </a:rPr>
                <a:t>Theo </a:t>
              </a:r>
              <a:r>
                <a:rPr lang="en-US" sz="3200" b="1" dirty="0" err="1">
                  <a:effectLst/>
                  <a:latin typeface="Cambria" panose="02040503050406030204" pitchFamily="18" charset="0"/>
                  <a:ea typeface="Cambria" panose="02040503050406030204" pitchFamily="18" charset="0"/>
                </a:rPr>
                <a:t>em</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để</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giới</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thiệu</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sản</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phẩm</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của</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mình</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em</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sẽ</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giới</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thiệu</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về</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những</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đặc</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điểm</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nào</a:t>
              </a:r>
              <a:r>
                <a:rPr lang="en-US" sz="3200" b="1" dirty="0">
                  <a:effectLst/>
                  <a:latin typeface="Cambria" panose="02040503050406030204" pitchFamily="18" charset="0"/>
                  <a:ea typeface="Cambria" panose="02040503050406030204" pitchFamily="18" charset="0"/>
                </a:rPr>
                <a:t>?</a:t>
              </a:r>
              <a:endParaRPr lang="vi-VN" sz="8800" b="1" dirty="0">
                <a:ln w="0"/>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cs typeface="Calibri" panose="020F0502020204030204" pitchFamily="34" charset="0"/>
              </a:endParaRPr>
            </a:p>
          </p:txBody>
        </p:sp>
      </p:grpSp>
      <p:grpSp>
        <p:nvGrpSpPr>
          <p:cNvPr id="16" name="Nhóm 29">
            <a:extLst>
              <a:ext uri="{FF2B5EF4-FFF2-40B4-BE49-F238E27FC236}">
                <a16:creationId xmlns:a16="http://schemas.microsoft.com/office/drawing/2014/main" id="{A8621FC4-7186-5A63-BBD2-A625AA60B6C6}"/>
              </a:ext>
            </a:extLst>
          </p:cNvPr>
          <p:cNvGrpSpPr/>
          <p:nvPr/>
        </p:nvGrpSpPr>
        <p:grpSpPr>
          <a:xfrm>
            <a:off x="5063411" y="3708683"/>
            <a:ext cx="6738729" cy="1326780"/>
            <a:chOff x="857660" y="2917643"/>
            <a:chExt cx="6100257" cy="1990170"/>
          </a:xfrm>
        </p:grpSpPr>
        <p:sp>
          <p:nvSpPr>
            <p:cNvPr id="17" name="Hình chữ nhật: Góc Tròn 27">
              <a:extLst>
                <a:ext uri="{FF2B5EF4-FFF2-40B4-BE49-F238E27FC236}">
                  <a16:creationId xmlns:a16="http://schemas.microsoft.com/office/drawing/2014/main" id="{7C9B8C0A-6CF8-A839-C56C-2F7A7B69FBA5}"/>
                </a:ext>
              </a:extLst>
            </p:cNvPr>
            <p:cNvSpPr/>
            <p:nvPr/>
          </p:nvSpPr>
          <p:spPr>
            <a:xfrm>
              <a:off x="857660" y="2917643"/>
              <a:ext cx="6100257" cy="1990170"/>
            </a:xfrm>
            <a:prstGeom prst="roundRect">
              <a:avLst>
                <a:gd name="adj" fmla="val 43834"/>
              </a:avLst>
            </a:prstGeom>
            <a:solidFill>
              <a:srgbClr val="D9EEFA"/>
            </a:solidFill>
            <a:ln w="76200">
              <a:solidFill>
                <a:srgbClr val="4DABE9"/>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endParaRPr lang="vi-VN" sz="1200">
                <a:solidFill>
                  <a:prstClr val="white"/>
                </a:solidFill>
                <a:latin typeface="Arial" panose="020B0604020202020204" pitchFamily="34" charset="0"/>
              </a:endParaRPr>
            </a:p>
          </p:txBody>
        </p:sp>
        <p:sp>
          <p:nvSpPr>
            <p:cNvPr id="18" name="Hình chữ nhật 28">
              <a:extLst>
                <a:ext uri="{FF2B5EF4-FFF2-40B4-BE49-F238E27FC236}">
                  <a16:creationId xmlns:a16="http://schemas.microsoft.com/office/drawing/2014/main" id="{329807AC-4A34-1C72-16A8-72736CFFDF9E}"/>
                </a:ext>
              </a:extLst>
            </p:cNvPr>
            <p:cNvSpPr/>
            <p:nvPr/>
          </p:nvSpPr>
          <p:spPr>
            <a:xfrm>
              <a:off x="943144" y="3052475"/>
              <a:ext cx="5635849" cy="1783565"/>
            </a:xfrm>
            <a:prstGeom prst="rect">
              <a:avLst/>
            </a:prstGeom>
            <a:noFill/>
          </p:spPr>
          <p:txBody>
            <a:bodyPr wrap="square" lIns="60960" tIns="30480" rIns="60960" bIns="30480">
              <a:spAutoFit/>
            </a:bodyPr>
            <a:lstStyle/>
            <a:p>
              <a:pPr marL="0" marR="0" algn="ctr">
                <a:lnSpc>
                  <a:spcPct val="120000"/>
                </a:lnSpc>
                <a:spcBef>
                  <a:spcPts val="0"/>
                </a:spcBef>
                <a:spcAft>
                  <a:spcPts val="0"/>
                </a:spcAft>
              </a:pPr>
              <a:r>
                <a:rPr lang="en-US" sz="3200" b="1" dirty="0">
                  <a:effectLst/>
                  <a:latin typeface="Cambria" panose="02040503050406030204" pitchFamily="18" charset="0"/>
                  <a:ea typeface="Cambria" panose="02040503050406030204" pitchFamily="18" charset="0"/>
                </a:rPr>
                <a:t>Khi </a:t>
              </a:r>
              <a:r>
                <a:rPr lang="en-US" sz="3200" b="1" dirty="0" err="1">
                  <a:effectLst/>
                  <a:latin typeface="Cambria" panose="02040503050406030204" pitchFamily="18" charset="0"/>
                  <a:ea typeface="Cambria" panose="02040503050406030204" pitchFamily="18" charset="0"/>
                </a:rPr>
                <a:t>giới</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thiệu</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về</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sản</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phẩm</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của</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mình</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em</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cần</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lưu</a:t>
              </a:r>
              <a:r>
                <a:rPr lang="en-US" sz="3200" b="1" dirty="0">
                  <a:effectLst/>
                  <a:latin typeface="Cambria" panose="02040503050406030204" pitchFamily="18" charset="0"/>
                  <a:ea typeface="Cambria" panose="02040503050406030204" pitchFamily="18" charset="0"/>
                </a:rPr>
                <a:t> ý </a:t>
              </a:r>
              <a:r>
                <a:rPr lang="en-US" sz="3200" b="1" dirty="0" err="1">
                  <a:effectLst/>
                  <a:latin typeface="Cambria" panose="02040503050406030204" pitchFamily="18" charset="0"/>
                  <a:ea typeface="Cambria" panose="02040503050406030204" pitchFamily="18" charset="0"/>
                </a:rPr>
                <a:t>gì</a:t>
              </a:r>
              <a:r>
                <a:rPr lang="en-US" sz="3200" b="1" dirty="0">
                  <a:effectLst/>
                  <a:latin typeface="Cambria" panose="02040503050406030204" pitchFamily="18" charset="0"/>
                  <a:ea typeface="Cambria" panose="02040503050406030204" pitchFamily="18" charset="0"/>
                </a:rPr>
                <a:t>?</a:t>
              </a:r>
            </a:p>
          </p:txBody>
        </p:sp>
      </p:grpSp>
    </p:spTree>
    <p:extLst>
      <p:ext uri="{BB962C8B-B14F-4D97-AF65-F5344CB8AC3E}">
        <p14:creationId xmlns:p14="http://schemas.microsoft.com/office/powerpoint/2010/main" val="124190212"/>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1000"/>
                                        <p:tgtEl>
                                          <p:spTgt spid="16"/>
                                        </p:tgtEl>
                                      </p:cBhvr>
                                    </p:animEffect>
                                    <p:anim calcmode="lin" valueType="num">
                                      <p:cBhvr>
                                        <p:cTn id="21" dur="1000" fill="hold"/>
                                        <p:tgtEl>
                                          <p:spTgt spid="16"/>
                                        </p:tgtEl>
                                        <p:attrNameLst>
                                          <p:attrName>ppt_x</p:attrName>
                                        </p:attrNameLst>
                                      </p:cBhvr>
                                      <p:tavLst>
                                        <p:tav tm="0">
                                          <p:val>
                                            <p:strVal val="#ppt_x"/>
                                          </p:val>
                                        </p:tav>
                                        <p:tav tm="100000">
                                          <p:val>
                                            <p:strVal val="#ppt_x"/>
                                          </p:val>
                                        </p:tav>
                                      </p:tavLst>
                                    </p:anim>
                                    <p:anim calcmode="lin" valueType="num">
                                      <p:cBhvr>
                                        <p:cTn id="2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2">
            <a:extLst>
              <a:ext uri="{28A0092B-C50C-407E-A947-70E740481C1C}">
                <a14:useLocalDpi xmlns:a14="http://schemas.microsoft.com/office/drawing/2010/main" val="0"/>
              </a:ext>
            </a:extLst>
          </a:blip>
          <a:srcRect l="2222" b="59259"/>
          <a:stretch/>
        </p:blipFill>
        <p:spPr>
          <a:xfrm>
            <a:off x="-121922" y="-497417"/>
            <a:ext cx="11921067" cy="1621365"/>
          </a:xfrm>
          <a:prstGeom prst="rect">
            <a:avLst/>
          </a:prstGeom>
        </p:spPr>
      </p:pic>
      <p:pic>
        <p:nvPicPr>
          <p:cNvPr id="13" name="Picture 12" descr="Shape&#10;&#10;Description automatically generated">
            <a:extLst>
              <a:ext uri="{FF2B5EF4-FFF2-40B4-BE49-F238E27FC236}">
                <a16:creationId xmlns:a16="http://schemas.microsoft.com/office/drawing/2014/main" id="{512C692D-84AE-359C-52BD-1B987B77E9F5}"/>
              </a:ext>
            </a:extLst>
          </p:cNvPr>
          <p:cNvPicPr>
            <a:picLocks noChangeAspect="1"/>
          </p:cNvPicPr>
          <p:nvPr/>
        </p:nvPicPr>
        <p:blipFill>
          <a:blip r:embed="rId3" cstate="hqprint">
            <a:extLst>
              <a:ext uri="{BEBA8EAE-BF5A-486C-A8C5-ECC9F3942E4B}">
                <a14:imgProps xmlns:a14="http://schemas.microsoft.com/office/drawing/2010/main">
                  <a14:imgLayer r:embed="rId4">
                    <a14:imgEffect>
                      <a14:backgroundRemoval t="10000" b="91000" l="10000" r="90000">
                        <a14:foregroundMark x1="69000" y1="31500" x2="72250" y2="44250"/>
                        <a14:foregroundMark x1="72250" y1="44250" x2="72250" y2="44250"/>
                        <a14:foregroundMark x1="18500" y1="66750" x2="28500" y2="62500"/>
                        <a14:foregroundMark x1="14250" y1="65500" x2="25750" y2="61750"/>
                        <a14:foregroundMark x1="13750" y1="60250" x2="18750" y2="63000"/>
                        <a14:foregroundMark x1="74500" y1="39500" x2="77250" y2="46000"/>
                        <a14:foregroundMark x1="30250" y1="93000" x2="55250" y2="90750"/>
                        <a14:foregroundMark x1="55250" y1="90750" x2="62750" y2="91000"/>
                      </a14:backgroundRemoval>
                    </a14:imgEffect>
                  </a14:imgLayer>
                </a14:imgProps>
              </a:ext>
              <a:ext uri="{28A0092B-C50C-407E-A947-70E740481C1C}">
                <a14:useLocalDpi xmlns:a14="http://schemas.microsoft.com/office/drawing/2010/main" val="0"/>
              </a:ext>
            </a:extLst>
          </a:blip>
          <a:stretch>
            <a:fillRect/>
          </a:stretch>
        </p:blipFill>
        <p:spPr>
          <a:xfrm rot="534581">
            <a:off x="754800" y="974289"/>
            <a:ext cx="1004552" cy="1004552"/>
          </a:xfrm>
          <a:prstGeom prst="rect">
            <a:avLst/>
          </a:prstGeom>
        </p:spPr>
      </p:pic>
      <p:sp>
        <p:nvSpPr>
          <p:cNvPr id="14" name="TextBox 13">
            <a:extLst>
              <a:ext uri="{FF2B5EF4-FFF2-40B4-BE49-F238E27FC236}">
                <a16:creationId xmlns:a16="http://schemas.microsoft.com/office/drawing/2014/main" id="{AD52724D-9F5F-4550-81F2-A2ECE54D6FA2}"/>
              </a:ext>
            </a:extLst>
          </p:cNvPr>
          <p:cNvSpPr txBox="1"/>
          <p:nvPr/>
        </p:nvSpPr>
        <p:spPr>
          <a:xfrm>
            <a:off x="1698388" y="1096114"/>
            <a:ext cx="10150748" cy="1323439"/>
          </a:xfrm>
          <a:prstGeom prst="rect">
            <a:avLst/>
          </a:prstGeom>
          <a:noFill/>
        </p:spPr>
        <p:txBody>
          <a:bodyPr wrap="square" rtlCol="0">
            <a:spAutoFit/>
          </a:bodyPr>
          <a:lstStyle/>
          <a:p>
            <a:r>
              <a:rPr lang="en-US" sz="4000" b="1">
                <a:latin typeface="Cambria" panose="02040503050406030204" pitchFamily="18" charset="0"/>
                <a:ea typeface="Cambria" panose="02040503050406030204" pitchFamily="18" charset="0"/>
              </a:rPr>
              <a:t>Theo em, để giới thiệu sản phẩm của mình em sẽ giới thiệu về những đặc điểm nào?</a:t>
            </a:r>
            <a:endParaRPr lang="en-US" sz="4000" b="1" dirty="0" err="1">
              <a:latin typeface="Cambria" panose="02040503050406030204" pitchFamily="18" charset="0"/>
              <a:ea typeface="Cambria" panose="02040503050406030204" pitchFamily="18" charset="0"/>
            </a:endParaRPr>
          </a:p>
        </p:txBody>
      </p:sp>
      <p:sp>
        <p:nvSpPr>
          <p:cNvPr id="15" name="TextBox 14">
            <a:extLst>
              <a:ext uri="{FF2B5EF4-FFF2-40B4-BE49-F238E27FC236}">
                <a16:creationId xmlns:a16="http://schemas.microsoft.com/office/drawing/2014/main" id="{079FAEBD-8335-B5BD-5EEC-3B978526A0A8}"/>
              </a:ext>
            </a:extLst>
          </p:cNvPr>
          <p:cNvSpPr txBox="1"/>
          <p:nvPr/>
        </p:nvSpPr>
        <p:spPr>
          <a:xfrm>
            <a:off x="923925" y="2768623"/>
            <a:ext cx="7013311" cy="2554545"/>
          </a:xfrm>
          <a:prstGeom prst="rect">
            <a:avLst/>
          </a:prstGeom>
          <a:noFill/>
        </p:spPr>
        <p:txBody>
          <a:bodyPr wrap="square" rtlCol="0">
            <a:spAutoFit/>
          </a:bodyPr>
          <a:lstStyle/>
          <a:p>
            <a:pPr algn="just"/>
            <a:r>
              <a:rPr lang="en-US" sz="3200" b="1" dirty="0">
                <a:solidFill>
                  <a:srgbClr val="FF0000"/>
                </a:solidFill>
                <a:latin typeface="Cambria" panose="02040503050406030204" pitchFamily="18" charset="0"/>
                <a:ea typeface="Cambria" panose="02040503050406030204" pitchFamily="18" charset="0"/>
              </a:rPr>
              <a:t>  </a:t>
            </a:r>
            <a:r>
              <a:rPr lang="vi-VN" sz="3200" b="1" dirty="0">
                <a:solidFill>
                  <a:srgbClr val="FF0000"/>
                </a:solidFill>
                <a:latin typeface="Cambria" panose="02040503050406030204" pitchFamily="18" charset="0"/>
                <a:ea typeface="Cambria" panose="02040503050406030204" pitchFamily="18" charset="0"/>
              </a:rPr>
              <a:t>Để giới thiệu sản phẩm của mình em sẽ giới thiệu về tên sản phẩm, màu sắc, chất liệu, các bước làm sản phẩm và cả cách chơi của món đồ chơi đó.</a:t>
            </a:r>
          </a:p>
        </p:txBody>
      </p:sp>
      <p:pic>
        <p:nvPicPr>
          <p:cNvPr id="19" name="Picture 18" descr="A picture containing icon&#10;&#10;Description automatically generated">
            <a:extLst>
              <a:ext uri="{FF2B5EF4-FFF2-40B4-BE49-F238E27FC236}">
                <a16:creationId xmlns:a16="http://schemas.microsoft.com/office/drawing/2014/main" id="{5EF80C43-4454-F0C4-EE18-1FF83929C0A3}"/>
              </a:ext>
            </a:extLst>
          </p:cNvPr>
          <p:cNvPicPr>
            <a:picLocks noChangeAspect="1"/>
          </p:cNvPicPr>
          <p:nvPr/>
        </p:nvPicPr>
        <p:blipFill>
          <a:blip r:embed="rId5" cstate="hqprint">
            <a:extLst>
              <a:ext uri="{BEBA8EAE-BF5A-486C-A8C5-ECC9F3942E4B}">
                <a14:imgProps xmlns:a14="http://schemas.microsoft.com/office/drawing/2010/main">
                  <a14:imgLayer r:embed="rId6">
                    <a14:imgEffect>
                      <a14:backgroundRemoval t="9976" b="93619" l="8643" r="90913">
                        <a14:foregroundMark x1="18982" y1="16559" x2="24919" y2="11228"/>
                        <a14:foregroundMark x1="24919" y1="11228" x2="34289" y2="8562"/>
                        <a14:foregroundMark x1="34289" y1="8562" x2="41276" y2="12197"/>
                        <a14:foregroundMark x1="41276" y1="12197" x2="55614" y2="24152"/>
                        <a14:foregroundMark x1="55614" y1="24152" x2="51898" y2="33360"/>
                        <a14:foregroundMark x1="51898" y1="33360" x2="44265" y2="40832"/>
                        <a14:foregroundMark x1="44265" y1="40832" x2="37561" y2="42892"/>
                        <a14:foregroundMark x1="37561" y1="42892" x2="13853" y2="38732"/>
                        <a14:foregroundMark x1="13853" y1="38732" x2="8199" y2="30170"/>
                        <a14:foregroundMark x1="8199" y1="30170" x2="8683" y2="20396"/>
                        <a14:foregroundMark x1="8683" y1="20396" x2="17165" y2="16721"/>
                        <a14:foregroundMark x1="17165" y1="16721" x2="17165" y2="16721"/>
                        <a14:foregroundMark x1="9208" y1="25485" x2="37964" y2="14782"/>
                        <a14:foregroundMark x1="37964" y1="14782" x2="45113" y2="22052"/>
                        <a14:foregroundMark x1="45113" y1="22052" x2="46729" y2="28998"/>
                        <a14:foregroundMark x1="46729" y1="28998" x2="36591" y2="35662"/>
                        <a14:foregroundMark x1="36591" y1="35662" x2="26777" y2="36066"/>
                        <a14:foregroundMark x1="26777" y1="36066" x2="18296" y2="31300"/>
                        <a14:foregroundMark x1="18296" y1="31300" x2="14620" y2="27019"/>
                        <a14:foregroundMark x1="39580" y1="45557" x2="38409" y2="44911"/>
                        <a14:foregroundMark x1="49879" y1="79483" x2="57795" y2="73910"/>
                        <a14:foregroundMark x1="57795" y1="73910" x2="65711" y2="77221"/>
                        <a14:foregroundMark x1="65711" y1="77221" x2="55977" y2="82795"/>
                        <a14:foregroundMark x1="55977" y1="82795" x2="51050" y2="78635"/>
                        <a14:foregroundMark x1="59855" y1="82027" x2="71809" y2="92246"/>
                        <a14:foregroundMark x1="71809" y1="92246" x2="79645" y2="85097"/>
                        <a14:foregroundMark x1="79645" y1="85097" x2="78998" y2="77342"/>
                        <a14:foregroundMark x1="78998" y1="77342" x2="77383" y2="74273"/>
                        <a14:foregroundMark x1="59693" y1="84370" x2="63611" y2="92003"/>
                        <a14:foregroundMark x1="63611" y1="92003" x2="76252" y2="92730"/>
                        <a14:foregroundMark x1="76252" y1="92730" x2="66478" y2="88934"/>
                        <a14:foregroundMark x1="66478" y1="88934" x2="61874" y2="84572"/>
                        <a14:foregroundMark x1="61026" y1="61753" x2="63732" y2="61753"/>
                        <a14:foregroundMark x1="75889" y1="62803" x2="78069" y2="64822"/>
                        <a14:foregroundMark x1="59330" y1="90792" x2="78595" y2="93619"/>
                        <a14:foregroundMark x1="78595" y1="93619" x2="59006" y2="90145"/>
                        <a14:foregroundMark x1="90388" y1="63449" x2="89701" y2="67326"/>
                        <a14:foregroundMark x1="90388" y1="74435" x2="90913" y2="86753"/>
                      </a14:backgroundRemoval>
                    </a14:imgEffect>
                    <a14:imgEffect>
                      <a14:saturation sat="300000"/>
                    </a14:imgEffect>
                  </a14:imgLayer>
                </a14:imgProps>
              </a:ext>
              <a:ext uri="{28A0092B-C50C-407E-A947-70E740481C1C}">
                <a14:useLocalDpi xmlns:a14="http://schemas.microsoft.com/office/drawing/2010/main" val="0"/>
              </a:ext>
            </a:extLst>
          </a:blip>
          <a:stretch>
            <a:fillRect/>
          </a:stretch>
        </p:blipFill>
        <p:spPr>
          <a:xfrm>
            <a:off x="7962900" y="2650425"/>
            <a:ext cx="4158842" cy="4158842"/>
          </a:xfrm>
          <a:prstGeom prst="rect">
            <a:avLst/>
          </a:prstGeom>
        </p:spPr>
      </p:pic>
    </p:spTree>
    <p:extLst>
      <p:ext uri="{BB962C8B-B14F-4D97-AF65-F5344CB8AC3E}">
        <p14:creationId xmlns:p14="http://schemas.microsoft.com/office/powerpoint/2010/main" val="2413318608"/>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800" decel="100000"/>
                                        <p:tgtEl>
                                          <p:spTgt spid="15"/>
                                        </p:tgtEl>
                                      </p:cBhvr>
                                    </p:animEffect>
                                    <p:anim calcmode="lin" valueType="num">
                                      <p:cBhvr>
                                        <p:cTn id="8" dur="800" decel="100000" fill="hold"/>
                                        <p:tgtEl>
                                          <p:spTgt spid="15"/>
                                        </p:tgtEl>
                                        <p:attrNameLst>
                                          <p:attrName>style.rotation</p:attrName>
                                        </p:attrNameLst>
                                      </p:cBhvr>
                                      <p:tavLst>
                                        <p:tav tm="0">
                                          <p:val>
                                            <p:fltVal val="-90"/>
                                          </p:val>
                                        </p:tav>
                                        <p:tav tm="100000">
                                          <p:val>
                                            <p:fltVal val="0"/>
                                          </p:val>
                                        </p:tav>
                                      </p:tavLst>
                                    </p:anim>
                                    <p:anim calcmode="lin" valueType="num">
                                      <p:cBhvr>
                                        <p:cTn id="9" dur="800" decel="100000" fill="hold"/>
                                        <p:tgtEl>
                                          <p:spTgt spid="15"/>
                                        </p:tgtEl>
                                        <p:attrNameLst>
                                          <p:attrName>ppt_x</p:attrName>
                                        </p:attrNameLst>
                                      </p:cBhvr>
                                      <p:tavLst>
                                        <p:tav tm="0">
                                          <p:val>
                                            <p:strVal val="#ppt_x+0.4"/>
                                          </p:val>
                                        </p:tav>
                                        <p:tav tm="100000">
                                          <p:val>
                                            <p:strVal val="#ppt_x-0.05"/>
                                          </p:val>
                                        </p:tav>
                                      </p:tavLst>
                                    </p:anim>
                                    <p:anim calcmode="lin" valueType="num">
                                      <p:cBhvr>
                                        <p:cTn id="10" dur="800" decel="100000" fill="hold"/>
                                        <p:tgtEl>
                                          <p:spTgt spid="1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5"/>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AD52724D-9F5F-4550-81F2-A2ECE54D6FA2}"/>
              </a:ext>
            </a:extLst>
          </p:cNvPr>
          <p:cNvSpPr txBox="1"/>
          <p:nvPr/>
        </p:nvSpPr>
        <p:spPr>
          <a:xfrm>
            <a:off x="1751551" y="660179"/>
            <a:ext cx="10150748"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Khi giới thiệu về sản phẩm của mình em cần lưu ý gì?</a:t>
            </a:r>
            <a:endPar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5" name="TextBox 14">
            <a:extLst>
              <a:ext uri="{FF2B5EF4-FFF2-40B4-BE49-F238E27FC236}">
                <a16:creationId xmlns:a16="http://schemas.microsoft.com/office/drawing/2014/main" id="{079FAEBD-8335-B5BD-5EEC-3B978526A0A8}"/>
              </a:ext>
            </a:extLst>
          </p:cNvPr>
          <p:cNvSpPr txBox="1"/>
          <p:nvPr/>
        </p:nvSpPr>
        <p:spPr>
          <a:xfrm>
            <a:off x="923925" y="2768623"/>
            <a:ext cx="7013311" cy="1569660"/>
          </a:xfrm>
          <a:prstGeom prst="rect">
            <a:avLst/>
          </a:prstGeom>
          <a:noFill/>
        </p:spPr>
        <p:txBody>
          <a:bodyPr wrap="square" rtlCol="0">
            <a:spAutoFit/>
          </a:bodyPr>
          <a:lstStyle/>
          <a:p>
            <a:pPr lvl="0" algn="just"/>
            <a:r>
              <a:rPr lang="en-US" sz="3200" b="1" dirty="0">
                <a:solidFill>
                  <a:srgbClr val="FF0000"/>
                </a:solidFill>
                <a:latin typeface="Cambria" panose="02040503050406030204" pitchFamily="18" charset="0"/>
                <a:ea typeface="Cambria" panose="02040503050406030204" pitchFamily="18" charset="0"/>
              </a:rPr>
              <a:t>   </a:t>
            </a:r>
            <a:r>
              <a:rPr lang="vi-VN" sz="3200" b="1" dirty="0">
                <a:solidFill>
                  <a:srgbClr val="FF0000"/>
                </a:solidFill>
                <a:latin typeface="Cambria" panose="02040503050406030204" pitchFamily="18" charset="0"/>
                <a:ea typeface="Cambria" panose="02040503050406030204" pitchFamily="18" charset="0"/>
              </a:rPr>
              <a:t>Em cần chú ý sử dụng các tính từ, hình ảnh so sánh để làm nổi bật đặc điểm của sản phẩm đó.</a:t>
            </a:r>
            <a:endParaRPr kumimoji="0" lang="vi-VN" sz="32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endParaRPr>
          </a:p>
        </p:txBody>
      </p:sp>
      <p:pic>
        <p:nvPicPr>
          <p:cNvPr id="19" name="Picture 18" descr="A picture containing icon&#10;&#10;Description automatically generated">
            <a:extLst>
              <a:ext uri="{FF2B5EF4-FFF2-40B4-BE49-F238E27FC236}">
                <a16:creationId xmlns:a16="http://schemas.microsoft.com/office/drawing/2014/main" id="{5EF80C43-4454-F0C4-EE18-1FF83929C0A3}"/>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9976" b="93619" l="8643" r="90913">
                        <a14:foregroundMark x1="18982" y1="16559" x2="24919" y2="11228"/>
                        <a14:foregroundMark x1="24919" y1="11228" x2="34289" y2="8562"/>
                        <a14:foregroundMark x1="34289" y1="8562" x2="41276" y2="12197"/>
                        <a14:foregroundMark x1="41276" y1="12197" x2="55614" y2="24152"/>
                        <a14:foregroundMark x1="55614" y1="24152" x2="51898" y2="33360"/>
                        <a14:foregroundMark x1="51898" y1="33360" x2="44265" y2="40832"/>
                        <a14:foregroundMark x1="44265" y1="40832" x2="37561" y2="42892"/>
                        <a14:foregroundMark x1="37561" y1="42892" x2="13853" y2="38732"/>
                        <a14:foregroundMark x1="13853" y1="38732" x2="8199" y2="30170"/>
                        <a14:foregroundMark x1="8199" y1="30170" x2="8683" y2="20396"/>
                        <a14:foregroundMark x1="8683" y1="20396" x2="17165" y2="16721"/>
                        <a14:foregroundMark x1="17165" y1="16721" x2="17165" y2="16721"/>
                        <a14:foregroundMark x1="9208" y1="25485" x2="37964" y2="14782"/>
                        <a14:foregroundMark x1="37964" y1="14782" x2="45113" y2="22052"/>
                        <a14:foregroundMark x1="45113" y1="22052" x2="46729" y2="28998"/>
                        <a14:foregroundMark x1="46729" y1="28998" x2="36591" y2="35662"/>
                        <a14:foregroundMark x1="36591" y1="35662" x2="26777" y2="36066"/>
                        <a14:foregroundMark x1="26777" y1="36066" x2="18296" y2="31300"/>
                        <a14:foregroundMark x1="18296" y1="31300" x2="14620" y2="27019"/>
                        <a14:foregroundMark x1="39580" y1="45557" x2="38409" y2="44911"/>
                        <a14:foregroundMark x1="49879" y1="79483" x2="57795" y2="73910"/>
                        <a14:foregroundMark x1="57795" y1="73910" x2="65711" y2="77221"/>
                        <a14:foregroundMark x1="65711" y1="77221" x2="55977" y2="82795"/>
                        <a14:foregroundMark x1="55977" y1="82795" x2="51050" y2="78635"/>
                        <a14:foregroundMark x1="59855" y1="82027" x2="71809" y2="92246"/>
                        <a14:foregroundMark x1="71809" y1="92246" x2="79645" y2="85097"/>
                        <a14:foregroundMark x1="79645" y1="85097" x2="78998" y2="77342"/>
                        <a14:foregroundMark x1="78998" y1="77342" x2="77383" y2="74273"/>
                        <a14:foregroundMark x1="59693" y1="84370" x2="63611" y2="92003"/>
                        <a14:foregroundMark x1="63611" y1="92003" x2="76252" y2="92730"/>
                        <a14:foregroundMark x1="76252" y1="92730" x2="66478" y2="88934"/>
                        <a14:foregroundMark x1="66478" y1="88934" x2="61874" y2="84572"/>
                        <a14:foregroundMark x1="61026" y1="61753" x2="63732" y2="61753"/>
                        <a14:foregroundMark x1="75889" y1="62803" x2="78069" y2="64822"/>
                        <a14:foregroundMark x1="59330" y1="90792" x2="78595" y2="93619"/>
                        <a14:foregroundMark x1="78595" y1="93619" x2="59006" y2="90145"/>
                        <a14:foregroundMark x1="90388" y1="63449" x2="89701" y2="67326"/>
                        <a14:foregroundMark x1="90388" y1="74435" x2="90913" y2="86753"/>
                      </a14:backgroundRemoval>
                    </a14:imgEffect>
                    <a14:imgEffect>
                      <a14:saturation sat="300000"/>
                    </a14:imgEffect>
                  </a14:imgLayer>
                </a14:imgProps>
              </a:ext>
              <a:ext uri="{28A0092B-C50C-407E-A947-70E740481C1C}">
                <a14:useLocalDpi xmlns:a14="http://schemas.microsoft.com/office/drawing/2010/main" val="0"/>
              </a:ext>
            </a:extLst>
          </a:blip>
          <a:stretch>
            <a:fillRect/>
          </a:stretch>
        </p:blipFill>
        <p:spPr>
          <a:xfrm>
            <a:off x="7962900" y="2650425"/>
            <a:ext cx="4158842" cy="4158842"/>
          </a:xfrm>
          <a:prstGeom prst="rect">
            <a:avLst/>
          </a:prstGeom>
        </p:spPr>
      </p:pic>
      <p:pic>
        <p:nvPicPr>
          <p:cNvPr id="7" name="Hình ảnh 3">
            <a:extLst>
              <a:ext uri="{FF2B5EF4-FFF2-40B4-BE49-F238E27FC236}">
                <a16:creationId xmlns:a16="http://schemas.microsoft.com/office/drawing/2014/main" id="{B594ABA9-25C0-D8C4-B3BF-EAF869DF13F2}"/>
              </a:ext>
            </a:extLst>
          </p:cNvPr>
          <p:cNvPicPr>
            <a:picLocks noChangeAspect="1"/>
          </p:cNvPicPr>
          <p:nvPr/>
        </p:nvPicPr>
        <p:blipFill rotWithShape="1">
          <a:blip r:embed="rId4"/>
          <a:srcRect l="50655" t="3903" r="28184" b="63507"/>
          <a:stretch/>
        </p:blipFill>
        <p:spPr>
          <a:xfrm>
            <a:off x="790144" y="519056"/>
            <a:ext cx="845676" cy="1302425"/>
          </a:xfrm>
          <a:prstGeom prst="roundRect">
            <a:avLst/>
          </a:prstGeom>
        </p:spPr>
      </p:pic>
    </p:spTree>
    <p:extLst>
      <p:ext uri="{BB962C8B-B14F-4D97-AF65-F5344CB8AC3E}">
        <p14:creationId xmlns:p14="http://schemas.microsoft.com/office/powerpoint/2010/main" val="755339709"/>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800" decel="100000"/>
                                        <p:tgtEl>
                                          <p:spTgt spid="15"/>
                                        </p:tgtEl>
                                      </p:cBhvr>
                                    </p:animEffect>
                                    <p:anim calcmode="lin" valueType="num">
                                      <p:cBhvr>
                                        <p:cTn id="8" dur="800" decel="100000" fill="hold"/>
                                        <p:tgtEl>
                                          <p:spTgt spid="15"/>
                                        </p:tgtEl>
                                        <p:attrNameLst>
                                          <p:attrName>style.rotation</p:attrName>
                                        </p:attrNameLst>
                                      </p:cBhvr>
                                      <p:tavLst>
                                        <p:tav tm="0">
                                          <p:val>
                                            <p:fltVal val="-90"/>
                                          </p:val>
                                        </p:tav>
                                        <p:tav tm="100000">
                                          <p:val>
                                            <p:fltVal val="0"/>
                                          </p:val>
                                        </p:tav>
                                      </p:tavLst>
                                    </p:anim>
                                    <p:anim calcmode="lin" valueType="num">
                                      <p:cBhvr>
                                        <p:cTn id="9" dur="800" decel="100000" fill="hold"/>
                                        <p:tgtEl>
                                          <p:spTgt spid="15"/>
                                        </p:tgtEl>
                                        <p:attrNameLst>
                                          <p:attrName>ppt_x</p:attrName>
                                        </p:attrNameLst>
                                      </p:cBhvr>
                                      <p:tavLst>
                                        <p:tav tm="0">
                                          <p:val>
                                            <p:strVal val="#ppt_x+0.4"/>
                                          </p:val>
                                        </p:tav>
                                        <p:tav tm="100000">
                                          <p:val>
                                            <p:strVal val="#ppt_x-0.05"/>
                                          </p:val>
                                        </p:tav>
                                      </p:tavLst>
                                    </p:anim>
                                    <p:anim calcmode="lin" valueType="num">
                                      <p:cBhvr>
                                        <p:cTn id="10" dur="800" decel="100000" fill="hold"/>
                                        <p:tgtEl>
                                          <p:spTgt spid="1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5"/>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Nhóm 29">
            <a:extLst>
              <a:ext uri="{FF2B5EF4-FFF2-40B4-BE49-F238E27FC236}">
                <a16:creationId xmlns:a16="http://schemas.microsoft.com/office/drawing/2014/main" id="{123049E7-BE95-5D8E-5BA9-39484C9FB3C4}"/>
              </a:ext>
            </a:extLst>
          </p:cNvPr>
          <p:cNvGrpSpPr/>
          <p:nvPr/>
        </p:nvGrpSpPr>
        <p:grpSpPr>
          <a:xfrm>
            <a:off x="1943766" y="421315"/>
            <a:ext cx="8225207" cy="769310"/>
            <a:chOff x="857660" y="2917643"/>
            <a:chExt cx="6120725" cy="1990170"/>
          </a:xfrm>
        </p:grpSpPr>
        <p:sp>
          <p:nvSpPr>
            <p:cNvPr id="10" name="Hình chữ nhật: Góc Tròn 27">
              <a:extLst>
                <a:ext uri="{FF2B5EF4-FFF2-40B4-BE49-F238E27FC236}">
                  <a16:creationId xmlns:a16="http://schemas.microsoft.com/office/drawing/2014/main" id="{DE24AB2B-1B50-2BAD-4EFC-C242B95B2728}"/>
                </a:ext>
              </a:extLst>
            </p:cNvPr>
            <p:cNvSpPr/>
            <p:nvPr/>
          </p:nvSpPr>
          <p:spPr>
            <a:xfrm>
              <a:off x="857660" y="2917643"/>
              <a:ext cx="6100257" cy="1990170"/>
            </a:xfrm>
            <a:prstGeom prst="roundRect">
              <a:avLst>
                <a:gd name="adj" fmla="val 43834"/>
              </a:avLst>
            </a:prstGeom>
            <a:solidFill>
              <a:srgbClr val="D9EEFA"/>
            </a:solidFill>
            <a:ln w="76200">
              <a:solidFill>
                <a:srgbClr val="4DABE9"/>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endParaRPr lang="vi-VN" sz="1200">
                <a:solidFill>
                  <a:prstClr val="white"/>
                </a:solidFill>
                <a:latin typeface="Arial" panose="020B0604020202020204" pitchFamily="34" charset="0"/>
              </a:endParaRPr>
            </a:p>
          </p:txBody>
        </p:sp>
        <p:sp>
          <p:nvSpPr>
            <p:cNvPr id="11" name="Hình chữ nhật 28">
              <a:extLst>
                <a:ext uri="{FF2B5EF4-FFF2-40B4-BE49-F238E27FC236}">
                  <a16:creationId xmlns:a16="http://schemas.microsoft.com/office/drawing/2014/main" id="{1B739246-9B02-2D3F-1A09-C77E7C350D6F}"/>
                </a:ext>
              </a:extLst>
            </p:cNvPr>
            <p:cNvSpPr/>
            <p:nvPr/>
          </p:nvSpPr>
          <p:spPr>
            <a:xfrm>
              <a:off x="943144" y="3052475"/>
              <a:ext cx="6035241" cy="1433168"/>
            </a:xfrm>
            <a:prstGeom prst="rect">
              <a:avLst/>
            </a:prstGeom>
            <a:noFill/>
          </p:spPr>
          <p:txBody>
            <a:bodyPr wrap="square" lIns="60960" tIns="30480" rIns="60960" bIns="30480">
              <a:spAutoFit/>
            </a:bodyPr>
            <a:lstStyle/>
            <a:p>
              <a:pPr algn="ctr" defTabSz="609630"/>
              <a:r>
                <a:rPr lang="en-US" sz="3200" b="1" dirty="0" err="1">
                  <a:latin typeface="Cambria" panose="02040503050406030204" pitchFamily="18" charset="0"/>
                  <a:ea typeface="Cambria" panose="02040503050406030204" pitchFamily="18" charset="0"/>
                </a:rPr>
                <a:t>Ví</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dụ</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G</a:t>
              </a:r>
              <a:r>
                <a:rPr lang="en-US" sz="3200" b="1" dirty="0" err="1">
                  <a:effectLst/>
                  <a:latin typeface="Cambria" panose="02040503050406030204" pitchFamily="18" charset="0"/>
                  <a:ea typeface="Cambria" panose="02040503050406030204" pitchFamily="18" charset="0"/>
                </a:rPr>
                <a:t>iới</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thiệu</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về</a:t>
              </a:r>
              <a:r>
                <a:rPr lang="en-US" sz="3200" b="1" dirty="0">
                  <a:effectLst/>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đèn</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ông</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sao</a:t>
              </a:r>
              <a:endParaRPr lang="vi-VN" sz="8800" b="1" dirty="0">
                <a:ln w="0"/>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cs typeface="Calibri" panose="020F0502020204030204" pitchFamily="34" charset="0"/>
              </a:endParaRPr>
            </a:p>
          </p:txBody>
        </p:sp>
      </p:grpSp>
      <p:pic>
        <p:nvPicPr>
          <p:cNvPr id="13" name="Picture 12" descr="A cartoon of a child waving&#10;&#10;AI-generated content may be incorrect.">
            <a:extLst>
              <a:ext uri="{FF2B5EF4-FFF2-40B4-BE49-F238E27FC236}">
                <a16:creationId xmlns:a16="http://schemas.microsoft.com/office/drawing/2014/main" id="{D2F62EFB-BE3D-40F7-2576-AB1D1521B8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7005" y="1322596"/>
            <a:ext cx="3073861" cy="5365284"/>
          </a:xfrm>
          <a:prstGeom prst="rect">
            <a:avLst/>
          </a:prstGeom>
        </p:spPr>
      </p:pic>
      <p:pic>
        <p:nvPicPr>
          <p:cNvPr id="3074" name="Picture 2" descr="Sóc Nhí - doc tin - Họa sĩ nhí - Đọc tin - Học vẽ đèn ông sao cùng Sóc Nhí!  - Họa sĩ nhí - Đọc tin - Học vẽ đèn ông sao cùng Sóc Nhí!">
            <a:extLst>
              <a:ext uri="{FF2B5EF4-FFF2-40B4-BE49-F238E27FC236}">
                <a16:creationId xmlns:a16="http://schemas.microsoft.com/office/drawing/2014/main" id="{3B363BA2-4FCD-B6F4-FC7B-0CBFC5CA2AC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41204" y="1811079"/>
            <a:ext cx="3810000" cy="3810000"/>
          </a:xfrm>
          <a:prstGeom prst="rect">
            <a:avLst/>
          </a:prstGeom>
          <a:noFill/>
          <a:extLst>
            <a:ext uri="{909E8E84-426E-40DD-AFC4-6F175D3DCCD1}">
              <a14:hiddenFill xmlns:a14="http://schemas.microsoft.com/office/drawing/2010/main">
                <a:solidFill>
                  <a:srgbClr val="FFFFFF"/>
                </a:solidFill>
              </a14:hiddenFill>
            </a:ext>
          </a:extLst>
        </p:spPr>
      </p:pic>
      <p:pic>
        <p:nvPicPr>
          <p:cNvPr id="14" name="tải xuống (4)">
            <a:hlinkClick r:id="" action="ppaction://media"/>
            <a:extLst>
              <a:ext uri="{FF2B5EF4-FFF2-40B4-BE49-F238E27FC236}">
                <a16:creationId xmlns:a16="http://schemas.microsoft.com/office/drawing/2014/main" id="{22B7B790-4F8E-C072-7696-A61ACD88305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60893" y="610191"/>
            <a:ext cx="406400" cy="406400"/>
          </a:xfrm>
          <a:prstGeom prst="rect">
            <a:avLst/>
          </a:prstGeom>
        </p:spPr>
      </p:pic>
    </p:spTree>
    <p:extLst>
      <p:ext uri="{BB962C8B-B14F-4D97-AF65-F5344CB8AC3E}">
        <p14:creationId xmlns:p14="http://schemas.microsoft.com/office/powerpoint/2010/main" val="346938827"/>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par>
                                <p:cTn id="15" presetID="10" presetClass="entr" presetSubtype="0" fill="hold" nodeType="withEffect">
                                  <p:stCondLst>
                                    <p:cond delay="0"/>
                                  </p:stCondLst>
                                  <p:childTnLst>
                                    <p:set>
                                      <p:cBhvr>
                                        <p:cTn id="16" dur="1" fill="hold">
                                          <p:stCondLst>
                                            <p:cond delay="0"/>
                                          </p:stCondLst>
                                        </p:cTn>
                                        <p:tgtEl>
                                          <p:spTgt spid="3074"/>
                                        </p:tgtEl>
                                        <p:attrNameLst>
                                          <p:attrName>style.visibility</p:attrName>
                                        </p:attrNameLst>
                                      </p:cBhvr>
                                      <p:to>
                                        <p:strVal val="visible"/>
                                      </p:to>
                                    </p:set>
                                    <p:animEffect transition="in" filter="fade">
                                      <p:cBhvr>
                                        <p:cTn id="17" dur="500"/>
                                        <p:tgtEl>
                                          <p:spTgt spid="3074"/>
                                        </p:tgtEl>
                                      </p:cBhvr>
                                    </p:animEffect>
                                  </p:childTnLst>
                                </p:cTn>
                              </p:par>
                              <p:par>
                                <p:cTn id="18" presetID="1" presetClass="mediacall" presetSubtype="0" fill="hold" nodeType="withEffect">
                                  <p:stCondLst>
                                    <p:cond delay="0"/>
                                  </p:stCondLst>
                                  <p:childTnLst>
                                    <p:cmd type="call" cmd="playFrom(0.0)">
                                      <p:cBhvr>
                                        <p:cTn id="19" dur="79570"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0" fill="hold" display="0">
                  <p:stCondLst>
                    <p:cond delay="indefinite"/>
                  </p:stCondLst>
                  <p:endCondLst>
                    <p:cond evt="onStopAudio" delay="0">
                      <p:tgtEl>
                        <p:sldTgt/>
                      </p:tgtEl>
                    </p:cond>
                  </p:endCondLst>
                </p:cTn>
                <p:tgtEl>
                  <p:spTgt spid="1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Hình ảnh 22">
            <a:extLst>
              <a:ext uri="{FF2B5EF4-FFF2-40B4-BE49-F238E27FC236}">
                <a16:creationId xmlns:a16="http://schemas.microsoft.com/office/drawing/2014/main" id="{8230D102-A7D2-5044-86C5-23FA7F2BE585}"/>
              </a:ext>
            </a:extLst>
          </p:cNvPr>
          <p:cNvPicPr>
            <a:picLocks noChangeAspect="1"/>
          </p:cNvPicPr>
          <p:nvPr/>
        </p:nvPicPr>
        <p:blipFill rotWithShape="1">
          <a:blip r:embed="rId2"/>
          <a:srcRect l="71687" t="2707" r="6176" b="64704"/>
          <a:stretch/>
        </p:blipFill>
        <p:spPr>
          <a:xfrm>
            <a:off x="830661" y="229599"/>
            <a:ext cx="869819" cy="1186611"/>
          </a:xfrm>
          <a:prstGeom prst="rect">
            <a:avLst/>
          </a:prstGeom>
        </p:spPr>
      </p:pic>
      <p:sp>
        <p:nvSpPr>
          <p:cNvPr id="9" name="TextBox 8">
            <a:extLst>
              <a:ext uri="{FF2B5EF4-FFF2-40B4-BE49-F238E27FC236}">
                <a16:creationId xmlns:a16="http://schemas.microsoft.com/office/drawing/2014/main" id="{ABD9AA51-911F-5744-54C0-05CE9DC234A4}"/>
              </a:ext>
            </a:extLst>
          </p:cNvPr>
          <p:cNvSpPr txBox="1"/>
          <p:nvPr/>
        </p:nvSpPr>
        <p:spPr>
          <a:xfrm>
            <a:off x="1491496" y="600150"/>
            <a:ext cx="1015074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TRAO ĐỔI, GÓP Ý</a:t>
            </a:r>
          </a:p>
        </p:txBody>
      </p:sp>
      <p:grpSp>
        <p:nvGrpSpPr>
          <p:cNvPr id="10" name="Group 9">
            <a:extLst>
              <a:ext uri="{FF2B5EF4-FFF2-40B4-BE49-F238E27FC236}">
                <a16:creationId xmlns:a16="http://schemas.microsoft.com/office/drawing/2014/main" id="{C80CA9DA-3F6F-FA84-85A9-A5EBCDE1EF4C}"/>
              </a:ext>
            </a:extLst>
          </p:cNvPr>
          <p:cNvGrpSpPr/>
          <p:nvPr/>
        </p:nvGrpSpPr>
        <p:grpSpPr>
          <a:xfrm>
            <a:off x="552112" y="3179136"/>
            <a:ext cx="4370762" cy="2382166"/>
            <a:chOff x="892354" y="3758439"/>
            <a:chExt cx="4278451" cy="2175001"/>
          </a:xfrm>
        </p:grpSpPr>
        <p:pic>
          <p:nvPicPr>
            <p:cNvPr id="11" name="Picture 9">
              <a:extLst>
                <a:ext uri="{FF2B5EF4-FFF2-40B4-BE49-F238E27FC236}">
                  <a16:creationId xmlns:a16="http://schemas.microsoft.com/office/drawing/2014/main" id="{16A4A3C6-124C-383C-620B-49774B467BE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92354" y="3758439"/>
              <a:ext cx="4278451" cy="2171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Rounded Corners 11">
              <a:extLst>
                <a:ext uri="{FF2B5EF4-FFF2-40B4-BE49-F238E27FC236}">
                  <a16:creationId xmlns:a16="http://schemas.microsoft.com/office/drawing/2014/main" id="{A780981E-1C2F-8704-C4B0-B1EEC61B8871}"/>
                </a:ext>
              </a:extLst>
            </p:cNvPr>
            <p:cNvSpPr/>
            <p:nvPr/>
          </p:nvSpPr>
          <p:spPr>
            <a:xfrm>
              <a:off x="1442720" y="5405120"/>
              <a:ext cx="3169920" cy="52832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err="1">
                  <a:latin typeface="Arial" panose="020B0604020202020204" pitchFamily="34" charset="0"/>
                  <a:cs typeface="Arial" panose="020B0604020202020204" pitchFamily="34" charset="0"/>
                </a:rPr>
                <a:t>Thảo</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luận</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nhóm</a:t>
              </a:r>
              <a:r>
                <a:rPr lang="en-US" sz="2400" b="1" dirty="0">
                  <a:latin typeface="Arial" panose="020B0604020202020204" pitchFamily="34" charset="0"/>
                  <a:cs typeface="Arial" panose="020B0604020202020204" pitchFamily="34" charset="0"/>
                </a:rPr>
                <a:t> 4</a:t>
              </a:r>
            </a:p>
          </p:txBody>
        </p:sp>
      </p:grpSp>
      <p:grpSp>
        <p:nvGrpSpPr>
          <p:cNvPr id="13" name="Nhóm 29">
            <a:extLst>
              <a:ext uri="{FF2B5EF4-FFF2-40B4-BE49-F238E27FC236}">
                <a16:creationId xmlns:a16="http://schemas.microsoft.com/office/drawing/2014/main" id="{0AC58DB1-B16B-0C09-3F58-151A7863AFFB}"/>
              </a:ext>
            </a:extLst>
          </p:cNvPr>
          <p:cNvGrpSpPr/>
          <p:nvPr/>
        </p:nvGrpSpPr>
        <p:grpSpPr>
          <a:xfrm>
            <a:off x="3232299" y="1477926"/>
            <a:ext cx="8225207" cy="1326780"/>
            <a:chOff x="857660" y="2917643"/>
            <a:chExt cx="6120725" cy="1990170"/>
          </a:xfrm>
        </p:grpSpPr>
        <p:sp>
          <p:nvSpPr>
            <p:cNvPr id="16" name="Hình chữ nhật: Góc Tròn 27">
              <a:extLst>
                <a:ext uri="{FF2B5EF4-FFF2-40B4-BE49-F238E27FC236}">
                  <a16:creationId xmlns:a16="http://schemas.microsoft.com/office/drawing/2014/main" id="{68129CBC-8545-7A11-6DB7-0F997ED4D90E}"/>
                </a:ext>
              </a:extLst>
            </p:cNvPr>
            <p:cNvSpPr/>
            <p:nvPr/>
          </p:nvSpPr>
          <p:spPr>
            <a:xfrm>
              <a:off x="857660" y="2917643"/>
              <a:ext cx="6100257" cy="1990170"/>
            </a:xfrm>
            <a:prstGeom prst="roundRect">
              <a:avLst>
                <a:gd name="adj" fmla="val 43834"/>
              </a:avLst>
            </a:prstGeom>
            <a:solidFill>
              <a:srgbClr val="D9EEFA"/>
            </a:solidFill>
            <a:ln w="76200">
              <a:solidFill>
                <a:srgbClr val="4DABE9"/>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endParaRPr lang="vi-VN" sz="1200">
                <a:solidFill>
                  <a:prstClr val="white"/>
                </a:solidFill>
                <a:latin typeface="Arial" panose="020B0604020202020204" pitchFamily="34" charset="0"/>
              </a:endParaRPr>
            </a:p>
          </p:txBody>
        </p:sp>
        <p:sp>
          <p:nvSpPr>
            <p:cNvPr id="17" name="Hình chữ nhật 28">
              <a:extLst>
                <a:ext uri="{FF2B5EF4-FFF2-40B4-BE49-F238E27FC236}">
                  <a16:creationId xmlns:a16="http://schemas.microsoft.com/office/drawing/2014/main" id="{59531AC3-BEC4-DC33-5E3A-AF0FFCF590DC}"/>
                </a:ext>
              </a:extLst>
            </p:cNvPr>
            <p:cNvSpPr/>
            <p:nvPr/>
          </p:nvSpPr>
          <p:spPr>
            <a:xfrm>
              <a:off x="943144" y="3052475"/>
              <a:ext cx="6035241" cy="1569660"/>
            </a:xfrm>
            <a:prstGeom prst="rect">
              <a:avLst/>
            </a:prstGeom>
            <a:noFill/>
          </p:spPr>
          <p:txBody>
            <a:bodyPr wrap="square" lIns="60960" tIns="30480" rIns="60960" bIns="30480">
              <a:spAutoFit/>
            </a:bodyPr>
            <a:lstStyle/>
            <a:p>
              <a:pPr algn="ctr" defTabSz="609630"/>
              <a:r>
                <a:rPr lang="en-US" sz="3200" b="1" dirty="0" err="1">
                  <a:effectLst/>
                  <a:latin typeface="Cambria" panose="02040503050406030204" pitchFamily="18" charset="0"/>
                  <a:ea typeface="Cambria" panose="02040503050406030204" pitchFamily="18" charset="0"/>
                </a:rPr>
                <a:t>Trao</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đổi</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góp</a:t>
              </a:r>
              <a:r>
                <a:rPr lang="en-US" sz="3200" b="1" dirty="0">
                  <a:effectLst/>
                  <a:latin typeface="Cambria" panose="02040503050406030204" pitchFamily="18" charset="0"/>
                  <a:ea typeface="Cambria" panose="02040503050406030204" pitchFamily="18" charset="0"/>
                </a:rPr>
                <a:t> ý </a:t>
              </a:r>
              <a:r>
                <a:rPr lang="en-US" sz="3200" b="1" dirty="0" err="1">
                  <a:effectLst/>
                  <a:latin typeface="Cambria" panose="02040503050406030204" pitchFamily="18" charset="0"/>
                  <a:ea typeface="Cambria" panose="02040503050406030204" pitchFamily="18" charset="0"/>
                </a:rPr>
                <a:t>về</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nội</a:t>
              </a:r>
              <a:r>
                <a:rPr lang="en-US" sz="3200" b="1" dirty="0">
                  <a:effectLst/>
                  <a:latin typeface="Cambria" panose="02040503050406030204" pitchFamily="18" charset="0"/>
                  <a:ea typeface="Cambria" panose="02040503050406030204" pitchFamily="18" charset="0"/>
                </a:rPr>
                <a:t> dung, </a:t>
              </a:r>
              <a:r>
                <a:rPr lang="en-US" sz="3200" b="1" dirty="0" err="1">
                  <a:effectLst/>
                  <a:latin typeface="Cambria" panose="02040503050406030204" pitchFamily="18" charset="0"/>
                  <a:ea typeface="Cambria" panose="02040503050406030204" pitchFamily="18" charset="0"/>
                </a:rPr>
                <a:t>cách</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nói</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cử</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chỉ</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điệu</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bộ</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khi</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nói</a:t>
              </a:r>
              <a:endParaRPr lang="vi-VN" sz="8800" b="1" dirty="0">
                <a:ln w="0"/>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cs typeface="Calibri" panose="020F0502020204030204" pitchFamily="34" charset="0"/>
              </a:endParaRPr>
            </a:p>
          </p:txBody>
        </p:sp>
      </p:grpSp>
      <p:grpSp>
        <p:nvGrpSpPr>
          <p:cNvPr id="18" name="Nhóm 29">
            <a:extLst>
              <a:ext uri="{FF2B5EF4-FFF2-40B4-BE49-F238E27FC236}">
                <a16:creationId xmlns:a16="http://schemas.microsoft.com/office/drawing/2014/main" id="{DF73DAC2-099D-C96F-5773-16ADB0F0E0FC}"/>
              </a:ext>
            </a:extLst>
          </p:cNvPr>
          <p:cNvGrpSpPr/>
          <p:nvPr/>
        </p:nvGrpSpPr>
        <p:grpSpPr>
          <a:xfrm>
            <a:off x="4723169" y="3146044"/>
            <a:ext cx="7128589" cy="1326780"/>
            <a:chOff x="857660" y="2917643"/>
            <a:chExt cx="6100257" cy="1990170"/>
          </a:xfrm>
        </p:grpSpPr>
        <p:sp>
          <p:nvSpPr>
            <p:cNvPr id="20" name="Hình chữ nhật: Góc Tròn 27">
              <a:extLst>
                <a:ext uri="{FF2B5EF4-FFF2-40B4-BE49-F238E27FC236}">
                  <a16:creationId xmlns:a16="http://schemas.microsoft.com/office/drawing/2014/main" id="{895A6D7D-6251-D80B-5B7F-C5C2BCF704D5}"/>
                </a:ext>
              </a:extLst>
            </p:cNvPr>
            <p:cNvSpPr/>
            <p:nvPr/>
          </p:nvSpPr>
          <p:spPr>
            <a:xfrm>
              <a:off x="857660" y="2917643"/>
              <a:ext cx="6100257" cy="1990170"/>
            </a:xfrm>
            <a:prstGeom prst="roundRect">
              <a:avLst>
                <a:gd name="adj" fmla="val 43834"/>
              </a:avLst>
            </a:prstGeom>
            <a:solidFill>
              <a:srgbClr val="D9EEFA"/>
            </a:solidFill>
            <a:ln w="76200">
              <a:solidFill>
                <a:srgbClr val="4DABE9"/>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endParaRPr lang="vi-VN" sz="1200">
                <a:solidFill>
                  <a:prstClr val="white"/>
                </a:solidFill>
                <a:latin typeface="Arial" panose="020B0604020202020204" pitchFamily="34" charset="0"/>
              </a:endParaRPr>
            </a:p>
          </p:txBody>
        </p:sp>
        <p:sp>
          <p:nvSpPr>
            <p:cNvPr id="21" name="Hình chữ nhật 28">
              <a:extLst>
                <a:ext uri="{FF2B5EF4-FFF2-40B4-BE49-F238E27FC236}">
                  <a16:creationId xmlns:a16="http://schemas.microsoft.com/office/drawing/2014/main" id="{16A5A36E-7E9B-D85F-4808-221DC1C3DB60}"/>
                </a:ext>
              </a:extLst>
            </p:cNvPr>
            <p:cNvSpPr/>
            <p:nvPr/>
          </p:nvSpPr>
          <p:spPr>
            <a:xfrm>
              <a:off x="943144" y="3052475"/>
              <a:ext cx="5635849" cy="1783565"/>
            </a:xfrm>
            <a:prstGeom prst="rect">
              <a:avLst/>
            </a:prstGeom>
            <a:noFill/>
          </p:spPr>
          <p:txBody>
            <a:bodyPr wrap="square" lIns="60960" tIns="30480" rIns="60960" bIns="30480">
              <a:spAutoFit/>
            </a:bodyPr>
            <a:lstStyle/>
            <a:p>
              <a:pPr marL="0" marR="0" algn="ctr">
                <a:lnSpc>
                  <a:spcPct val="120000"/>
                </a:lnSpc>
                <a:spcBef>
                  <a:spcPts val="0"/>
                </a:spcBef>
                <a:spcAft>
                  <a:spcPts val="0"/>
                </a:spcAft>
              </a:pPr>
              <a:r>
                <a:rPr lang="en-US" sz="3200" b="1" dirty="0" err="1">
                  <a:effectLst/>
                  <a:latin typeface="Cambria" panose="02040503050406030204" pitchFamily="18" charset="0"/>
                  <a:ea typeface="Cambria" panose="02040503050406030204" pitchFamily="18" charset="0"/>
                </a:rPr>
                <a:t>Nhanh</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tay</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ghi</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lại</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những</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góp</a:t>
              </a:r>
              <a:r>
                <a:rPr lang="en-US" sz="3200" b="1" dirty="0">
                  <a:effectLst/>
                  <a:latin typeface="Cambria" panose="02040503050406030204" pitchFamily="18" charset="0"/>
                  <a:ea typeface="Cambria" panose="02040503050406030204" pitchFamily="18" charset="0"/>
                </a:rPr>
                <a:t> ý </a:t>
              </a:r>
              <a:r>
                <a:rPr lang="en-US" sz="3200" b="1" dirty="0" err="1">
                  <a:effectLst/>
                  <a:latin typeface="Cambria" panose="02040503050406030204" pitchFamily="18" charset="0"/>
                  <a:ea typeface="Cambria" panose="02040503050406030204" pitchFamily="18" charset="0"/>
                </a:rPr>
                <a:t>của</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bạn</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và</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cách</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làm</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của</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bạn</a:t>
              </a:r>
              <a:endParaRPr lang="en-US" sz="3200" b="1" dirty="0">
                <a:effectLst/>
                <a:latin typeface="Cambria" panose="02040503050406030204" pitchFamily="18" charset="0"/>
                <a:ea typeface="Cambria" panose="02040503050406030204" pitchFamily="18" charset="0"/>
              </a:endParaRPr>
            </a:p>
          </p:txBody>
        </p:sp>
      </p:grpSp>
      <p:grpSp>
        <p:nvGrpSpPr>
          <p:cNvPr id="22" name="Nhóm 29">
            <a:extLst>
              <a:ext uri="{FF2B5EF4-FFF2-40B4-BE49-F238E27FC236}">
                <a16:creationId xmlns:a16="http://schemas.microsoft.com/office/drawing/2014/main" id="{0F7E33FD-22C8-2F45-582B-8710DFE7044E}"/>
              </a:ext>
            </a:extLst>
          </p:cNvPr>
          <p:cNvGrpSpPr/>
          <p:nvPr/>
        </p:nvGrpSpPr>
        <p:grpSpPr>
          <a:xfrm>
            <a:off x="5027969" y="5031994"/>
            <a:ext cx="6576139" cy="796642"/>
            <a:chOff x="857660" y="2917643"/>
            <a:chExt cx="6100257" cy="1990170"/>
          </a:xfrm>
        </p:grpSpPr>
        <p:sp>
          <p:nvSpPr>
            <p:cNvPr id="23" name="Hình chữ nhật: Góc Tròn 27">
              <a:extLst>
                <a:ext uri="{FF2B5EF4-FFF2-40B4-BE49-F238E27FC236}">
                  <a16:creationId xmlns:a16="http://schemas.microsoft.com/office/drawing/2014/main" id="{BEB6AF62-07A3-03FB-8BC9-4A3D0713873E}"/>
                </a:ext>
              </a:extLst>
            </p:cNvPr>
            <p:cNvSpPr/>
            <p:nvPr/>
          </p:nvSpPr>
          <p:spPr>
            <a:xfrm>
              <a:off x="857660" y="2917643"/>
              <a:ext cx="6100257" cy="1990170"/>
            </a:xfrm>
            <a:prstGeom prst="roundRect">
              <a:avLst>
                <a:gd name="adj" fmla="val 43834"/>
              </a:avLst>
            </a:prstGeom>
            <a:solidFill>
              <a:srgbClr val="D9EEFA"/>
            </a:solidFill>
            <a:ln w="76200">
              <a:solidFill>
                <a:srgbClr val="4DABE9"/>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endParaRPr lang="vi-VN" sz="1200">
                <a:solidFill>
                  <a:prstClr val="white"/>
                </a:solidFill>
                <a:latin typeface="Arial" panose="020B0604020202020204" pitchFamily="34" charset="0"/>
              </a:endParaRPr>
            </a:p>
          </p:txBody>
        </p:sp>
        <p:sp>
          <p:nvSpPr>
            <p:cNvPr id="24" name="Hình chữ nhật 28">
              <a:extLst>
                <a:ext uri="{FF2B5EF4-FFF2-40B4-BE49-F238E27FC236}">
                  <a16:creationId xmlns:a16="http://schemas.microsoft.com/office/drawing/2014/main" id="{B1A3721A-B339-7203-04AD-68E767971953}"/>
                </a:ext>
              </a:extLst>
            </p:cNvPr>
            <p:cNvSpPr/>
            <p:nvPr/>
          </p:nvSpPr>
          <p:spPr>
            <a:xfrm>
              <a:off x="943144" y="3052475"/>
              <a:ext cx="5925112" cy="897168"/>
            </a:xfrm>
            <a:prstGeom prst="rect">
              <a:avLst/>
            </a:prstGeom>
            <a:noFill/>
          </p:spPr>
          <p:txBody>
            <a:bodyPr wrap="square" lIns="60960" tIns="30480" rIns="60960" bIns="30480">
              <a:spAutoFit/>
            </a:bodyPr>
            <a:lstStyle/>
            <a:p>
              <a:pPr marL="0" marR="0" algn="ctr">
                <a:lnSpc>
                  <a:spcPct val="120000"/>
                </a:lnSpc>
                <a:spcBef>
                  <a:spcPts val="0"/>
                </a:spcBef>
                <a:spcAft>
                  <a:spcPts val="0"/>
                </a:spcAft>
              </a:pPr>
              <a:r>
                <a:rPr lang="en-US" sz="3200" b="1" dirty="0" err="1">
                  <a:effectLst/>
                  <a:latin typeface="Cambria" panose="02040503050406030204" pitchFamily="18" charset="0"/>
                  <a:ea typeface="Cambria" panose="02040503050406030204" pitchFamily="18" charset="0"/>
                </a:rPr>
                <a:t>Nói</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điều</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em</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mong</a:t>
              </a:r>
              <a:r>
                <a:rPr lang="en-US" sz="3200" b="1" dirty="0">
                  <a:effectLst/>
                  <a:latin typeface="Cambria" panose="02040503050406030204" pitchFamily="18" charset="0"/>
                  <a:ea typeface="Cambria" panose="02040503050406030204" pitchFamily="18" charset="0"/>
                </a:rPr>
                <a:t> </a:t>
              </a:r>
              <a:r>
                <a:rPr lang="en-US" sz="3200" b="1" dirty="0" err="1">
                  <a:effectLst/>
                  <a:latin typeface="Cambria" panose="02040503050406030204" pitchFamily="18" charset="0"/>
                  <a:ea typeface="Cambria" panose="02040503050406030204" pitchFamily="18" charset="0"/>
                </a:rPr>
                <a:t>muốn</a:t>
              </a:r>
              <a:r>
                <a:rPr lang="en-US" sz="3200" b="1" dirty="0">
                  <a:effectLst/>
                  <a:latin typeface="Cambria" panose="02040503050406030204" pitchFamily="18" charset="0"/>
                  <a:ea typeface="Cambria" panose="02040503050406030204" pitchFamily="18" charset="0"/>
                </a:rPr>
                <a:t> ở </a:t>
              </a:r>
              <a:r>
                <a:rPr lang="en-US" sz="3200" b="1" dirty="0" err="1">
                  <a:effectLst/>
                  <a:latin typeface="Cambria" panose="02040503050406030204" pitchFamily="18" charset="0"/>
                  <a:ea typeface="Cambria" panose="02040503050406030204" pitchFamily="18" charset="0"/>
                </a:rPr>
                <a:t>bạn</a:t>
              </a:r>
              <a:r>
                <a:rPr lang="en-US" sz="3200" b="1" dirty="0">
                  <a:effectLst/>
                  <a:latin typeface="Cambria" panose="02040503050406030204" pitchFamily="18" charset="0"/>
                  <a:ea typeface="Cambria" panose="02040503050406030204" pitchFamily="18" charset="0"/>
                </a:rPr>
                <a:t>. </a:t>
              </a:r>
              <a:endParaRPr lang="en-US" sz="4800" b="1" dirty="0">
                <a:effectLst/>
                <a:latin typeface="Cambria" panose="02040503050406030204" pitchFamily="18" charset="0"/>
                <a:ea typeface="Cambria" panose="02040503050406030204" pitchFamily="18" charset="0"/>
              </a:endParaRPr>
            </a:p>
          </p:txBody>
        </p:sp>
      </p:grpSp>
    </p:spTree>
    <p:extLst>
      <p:ext uri="{BB962C8B-B14F-4D97-AF65-F5344CB8AC3E}">
        <p14:creationId xmlns:p14="http://schemas.microsoft.com/office/powerpoint/2010/main" val="3175567258"/>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1000"/>
                                        <p:tgtEl>
                                          <p:spTgt spid="18"/>
                                        </p:tgtEl>
                                      </p:cBhvr>
                                    </p:animEffect>
                                    <p:anim calcmode="lin" valueType="num">
                                      <p:cBhvr>
                                        <p:cTn id="21" dur="1000" fill="hold"/>
                                        <p:tgtEl>
                                          <p:spTgt spid="18"/>
                                        </p:tgtEl>
                                        <p:attrNameLst>
                                          <p:attrName>ppt_x</p:attrName>
                                        </p:attrNameLst>
                                      </p:cBhvr>
                                      <p:tavLst>
                                        <p:tav tm="0">
                                          <p:val>
                                            <p:strVal val="#ppt_x"/>
                                          </p:val>
                                        </p:tav>
                                        <p:tav tm="100000">
                                          <p:val>
                                            <p:strVal val="#ppt_x"/>
                                          </p:val>
                                        </p:tav>
                                      </p:tavLst>
                                    </p:anim>
                                    <p:anim calcmode="lin" valueType="num">
                                      <p:cBhvr>
                                        <p:cTn id="22"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1000"/>
                                        <p:tgtEl>
                                          <p:spTgt spid="22"/>
                                        </p:tgtEl>
                                      </p:cBhvr>
                                    </p:animEffect>
                                    <p:anim calcmode="lin" valueType="num">
                                      <p:cBhvr>
                                        <p:cTn id="28" dur="1000" fill="hold"/>
                                        <p:tgtEl>
                                          <p:spTgt spid="22"/>
                                        </p:tgtEl>
                                        <p:attrNameLst>
                                          <p:attrName>ppt_x</p:attrName>
                                        </p:attrNameLst>
                                      </p:cBhvr>
                                      <p:tavLst>
                                        <p:tav tm="0">
                                          <p:val>
                                            <p:strVal val="#ppt_x"/>
                                          </p:val>
                                        </p:tav>
                                        <p:tav tm="100000">
                                          <p:val>
                                            <p:strVal val="#ppt_x"/>
                                          </p:val>
                                        </p:tav>
                                      </p:tavLst>
                                    </p:anim>
                                    <p:anim calcmode="lin" valueType="num">
                                      <p:cBhvr>
                                        <p:cTn id="2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0942F69-85E5-4209-8324-ECC0D612311B}"/>
              </a:ext>
            </a:extLst>
          </p:cNvPr>
          <p:cNvPicPr>
            <a:picLocks noChangeAspect="1"/>
          </p:cNvPicPr>
          <p:nvPr/>
        </p:nvPicPr>
        <p:blipFill>
          <a:blip r:embed="rId2"/>
          <a:stretch>
            <a:fillRect/>
          </a:stretch>
        </p:blipFill>
        <p:spPr>
          <a:xfrm>
            <a:off x="1234945" y="665589"/>
            <a:ext cx="10050717" cy="2439118"/>
          </a:xfrm>
          <a:prstGeom prst="rect">
            <a:avLst/>
          </a:prstGeom>
        </p:spPr>
      </p:pic>
    </p:spTree>
    <p:extLst>
      <p:ext uri="{BB962C8B-B14F-4D97-AF65-F5344CB8AC3E}">
        <p14:creationId xmlns:p14="http://schemas.microsoft.com/office/powerpoint/2010/main" val="169695190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2">
            <a:extLst>
              <a:ext uri="{28A0092B-C50C-407E-A947-70E740481C1C}">
                <a14:useLocalDpi xmlns:a14="http://schemas.microsoft.com/office/drawing/2010/main" val="0"/>
              </a:ext>
            </a:extLst>
          </a:blip>
          <a:srcRect t="40148" b="21334"/>
          <a:stretch/>
        </p:blipFill>
        <p:spPr>
          <a:xfrm>
            <a:off x="0" y="4656665"/>
            <a:ext cx="12192000" cy="2201335"/>
          </a:xfrm>
          <a:prstGeom prst="rect">
            <a:avLst/>
          </a:prstGeom>
        </p:spPr>
      </p:pic>
      <p:pic>
        <p:nvPicPr>
          <p:cNvPr id="8" name="Picture 7" descr="A picture containing graphical user interface&#10;&#10;Description automatically generated">
            <a:extLst>
              <a:ext uri="{FF2B5EF4-FFF2-40B4-BE49-F238E27FC236}">
                <a16:creationId xmlns:a16="http://schemas.microsoft.com/office/drawing/2014/main" id="{2D713F77-1E58-44A5-8C16-B9F38AD5B15A}"/>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976" b="99273" l="9994" r="89976">
                        <a14:foregroundMark x1="43186" y1="60743" x2="52150" y2="64620"/>
                        <a14:foregroundMark x1="52150" y1="64620" x2="49849" y2="61591"/>
                        <a14:foregroundMark x1="11750" y1="12682" x2="11024" y2="76050"/>
                        <a14:foregroundMark x1="11024" y1="76050" x2="21593" y2="77666"/>
                        <a14:foregroundMark x1="12053" y1="11834" x2="57056" y2="14055"/>
                        <a14:foregroundMark x1="57056" y1="14055" x2="73834" y2="13813"/>
                        <a14:foregroundMark x1="73834" y1="13813" x2="86796" y2="14176"/>
                        <a14:foregroundMark x1="86796" y1="14176" x2="88764" y2="22334"/>
                        <a14:foregroundMark x1="88764" y1="22334" x2="86887" y2="60864"/>
                        <a14:foregroundMark x1="86887" y1="60864" x2="88492" y2="70638"/>
                        <a14:foregroundMark x1="88492" y1="70638" x2="83131" y2="75444"/>
                        <a14:foregroundMark x1="83131" y1="75444" x2="58086" y2="76817"/>
                        <a14:foregroundMark x1="65718" y1="85703" x2="72592" y2="83845"/>
                        <a14:foregroundMark x1="72592" y1="83845" x2="69352" y2="83401"/>
                        <a14:foregroundMark x1="40642" y1="60299" x2="53180" y2="57997"/>
                        <a14:foregroundMark x1="37614" y1="82754" x2="43943" y2="86066"/>
                        <a14:foregroundMark x1="43943" y1="86066" x2="45700" y2="86147"/>
                        <a14:foregroundMark x1="22380" y1="90994" x2="62174" y2="96809"/>
                        <a14:foregroundMark x1="62174" y1="96809" x2="78134" y2="92649"/>
                        <a14:foregroundMark x1="78134" y1="92649" x2="33162" y2="92892"/>
                        <a14:foregroundMark x1="72380" y1="83805" x2="71139" y2="94426"/>
                        <a14:foregroundMark x1="71139" y1="94426" x2="33283" y2="99677"/>
                        <a14:foregroundMark x1="33283" y1="99677" x2="27135" y2="98748"/>
                        <a14:foregroundMark x1="27135" y1="98748" x2="27710" y2="89540"/>
                        <a14:foregroundMark x1="27710" y1="89540" x2="27953" y2="89095"/>
                        <a14:foregroundMark x1="29830" y1="87399" x2="70442" y2="89499"/>
                        <a14:foregroundMark x1="70442" y1="89499" x2="76408" y2="88813"/>
                        <a14:foregroundMark x1="76408" y1="88813" x2="75924" y2="95880"/>
                        <a14:foregroundMark x1="75924" y1="95880" x2="67777" y2="99273"/>
                        <a14:foregroundMark x1="71108" y1="83603" x2="75409" y2="85703"/>
                        <a14:foregroundMark x1="47456" y1="12682" x2="56360" y2="11632"/>
                        <a14:foregroundMark x1="56360" y1="11632" x2="71502" y2="13691"/>
                        <a14:foregroundMark x1="71502" y1="13691" x2="85494" y2="12439"/>
                        <a14:foregroundMark x1="85494" y1="12439" x2="88462" y2="19144"/>
                        <a14:foregroundMark x1="88462" y1="19144" x2="88098" y2="64136"/>
                        <a14:foregroundMark x1="80164" y1="73667" x2="81890" y2="73667"/>
                        <a14:foregroundMark x1="17929" y1="59047" x2="12629" y2="64943"/>
                        <a14:foregroundMark x1="12629" y1="64943" x2="16626" y2="74313"/>
                        <a14:foregroundMark x1="16626" y1="74313" x2="19200" y2="74919"/>
                        <a14:foregroundMark x1="36039" y1="73667" x2="37129" y2="85501"/>
                        <a14:foregroundMark x1="53664" y1="87197" x2="56663" y2="86995"/>
                      </a14:backgroundRemoval>
                    </a14:imgEffect>
                  </a14:imgLayer>
                </a14:imgProps>
              </a:ext>
              <a:ext uri="{28A0092B-C50C-407E-A947-70E740481C1C}">
                <a14:useLocalDpi xmlns:a14="http://schemas.microsoft.com/office/drawing/2010/main" val="0"/>
              </a:ext>
            </a:extLst>
          </a:blip>
          <a:stretch>
            <a:fillRect/>
          </a:stretch>
        </p:blipFill>
        <p:spPr>
          <a:xfrm>
            <a:off x="318948" y="-638629"/>
            <a:ext cx="10915110" cy="7496629"/>
          </a:xfrm>
          <a:prstGeom prst="rect">
            <a:avLst/>
          </a:prstGeom>
        </p:spPr>
      </p:pic>
      <p:pic>
        <p:nvPicPr>
          <p:cNvPr id="2" name="Picture 1">
            <a:extLst>
              <a:ext uri="{FF2B5EF4-FFF2-40B4-BE49-F238E27FC236}">
                <a16:creationId xmlns:a16="http://schemas.microsoft.com/office/drawing/2014/main" id="{12482F77-2D26-D6A8-A141-F128B862B75B}"/>
              </a:ext>
            </a:extLst>
          </p:cNvPr>
          <p:cNvPicPr>
            <a:picLocks noChangeAspect="1"/>
          </p:cNvPicPr>
          <p:nvPr/>
        </p:nvPicPr>
        <p:blipFill>
          <a:blip r:embed="rId5"/>
          <a:stretch>
            <a:fillRect/>
          </a:stretch>
        </p:blipFill>
        <p:spPr>
          <a:xfrm>
            <a:off x="2409134" y="526824"/>
            <a:ext cx="7145131" cy="2280102"/>
          </a:xfrm>
          <a:prstGeom prst="rect">
            <a:avLst/>
          </a:prstGeom>
        </p:spPr>
      </p:pic>
    </p:spTree>
    <p:extLst>
      <p:ext uri="{BB962C8B-B14F-4D97-AF65-F5344CB8AC3E}">
        <p14:creationId xmlns:p14="http://schemas.microsoft.com/office/powerpoint/2010/main" val="2459321364"/>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2">
            <a:extLst>
              <a:ext uri="{FF2B5EF4-FFF2-40B4-BE49-F238E27FC236}">
                <a16:creationId xmlns:a16="http://schemas.microsoft.com/office/drawing/2014/main" id="{A4134408-D22E-FB43-795A-173111EC6B03}"/>
              </a:ext>
            </a:extLst>
          </p:cNvPr>
          <p:cNvPicPr>
            <a:picLocks noChangeAspect="1"/>
          </p:cNvPicPr>
          <p:nvPr/>
        </p:nvPicPr>
        <p:blipFill>
          <a:blip r:embed="rId2" cstate="print">
            <a:extLst>
              <a:ext uri="{28A0092B-C50C-407E-A947-70E740481C1C}">
                <a14:useLocalDpi xmlns:a14="http://schemas.microsoft.com/office/drawing/2010/main" val="0"/>
              </a:ext>
            </a:extLst>
          </a:blip>
          <a:srcRect l="22688" r="22688"/>
          <a:stretch/>
        </p:blipFill>
        <p:spPr>
          <a:xfrm>
            <a:off x="-75369" y="1971675"/>
            <a:ext cx="2601452" cy="4762501"/>
          </a:xfrm>
          <a:prstGeom prst="rect">
            <a:avLst/>
          </a:prstGeom>
        </p:spPr>
      </p:pic>
      <p:sp>
        <p:nvSpPr>
          <p:cNvPr id="10" name="TextBox 9">
            <a:extLst>
              <a:ext uri="{FF2B5EF4-FFF2-40B4-BE49-F238E27FC236}">
                <a16:creationId xmlns:a16="http://schemas.microsoft.com/office/drawing/2014/main" id="{2F3D5542-327A-47F3-7CF0-C677A488E2DB}"/>
              </a:ext>
            </a:extLst>
          </p:cNvPr>
          <p:cNvSpPr txBox="1"/>
          <p:nvPr/>
        </p:nvSpPr>
        <p:spPr>
          <a:xfrm>
            <a:off x="3552825" y="296861"/>
            <a:ext cx="4806315" cy="783193"/>
          </a:xfrm>
          <a:prstGeom prst="roundRect">
            <a:avLst/>
          </a:prstGeom>
          <a:solidFill>
            <a:srgbClr val="FBFBFB"/>
          </a:solidFill>
          <a:ln w="57150">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err="1">
                <a:solidFill>
                  <a:srgbClr val="4472C4"/>
                </a:solidFill>
                <a:latin typeface="Cambria" panose="02040503050406030204" pitchFamily="18" charset="0"/>
                <a:ea typeface="Cambria" panose="02040503050406030204" pitchFamily="18" charset="0"/>
              </a:rPr>
              <a:t>Luật</a:t>
            </a:r>
            <a:r>
              <a:rPr lang="en-US" sz="4000" b="1" dirty="0">
                <a:solidFill>
                  <a:srgbClr val="4472C4"/>
                </a:solidFill>
                <a:latin typeface="Cambria" panose="02040503050406030204" pitchFamily="18" charset="0"/>
                <a:ea typeface="Cambria" panose="02040503050406030204" pitchFamily="18" charset="0"/>
              </a:rPr>
              <a:t> </a:t>
            </a:r>
            <a:r>
              <a:rPr lang="en-US" sz="4000" b="1" dirty="0" err="1">
                <a:solidFill>
                  <a:srgbClr val="4472C4"/>
                </a:solidFill>
                <a:latin typeface="Cambria" panose="02040503050406030204" pitchFamily="18" charset="0"/>
                <a:ea typeface="Cambria" panose="02040503050406030204" pitchFamily="18" charset="0"/>
              </a:rPr>
              <a:t>chơi</a:t>
            </a:r>
            <a:endParaRPr kumimoji="0" lang="en-US" sz="40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endParaRPr>
          </a:p>
        </p:txBody>
      </p:sp>
      <p:sp>
        <p:nvSpPr>
          <p:cNvPr id="2" name="TextBox 1">
            <a:extLst>
              <a:ext uri="{FF2B5EF4-FFF2-40B4-BE49-F238E27FC236}">
                <a16:creationId xmlns:a16="http://schemas.microsoft.com/office/drawing/2014/main" id="{9085C7F1-B0C4-292D-BB27-36723FEF0982}"/>
              </a:ext>
            </a:extLst>
          </p:cNvPr>
          <p:cNvSpPr txBox="1"/>
          <p:nvPr/>
        </p:nvSpPr>
        <p:spPr>
          <a:xfrm>
            <a:off x="2514600" y="1943100"/>
            <a:ext cx="8810625" cy="3539430"/>
          </a:xfrm>
          <a:prstGeom prst="rect">
            <a:avLst/>
          </a:prstGeom>
          <a:noFill/>
        </p:spPr>
        <p:txBody>
          <a:bodyPr wrap="square" rtlCol="0">
            <a:spAutoFit/>
          </a:bodyPr>
          <a:lstStyle/>
          <a:p>
            <a:pPr marL="457200" indent="-457200" algn="just">
              <a:buFont typeface="Wingdings" panose="05000000000000000000" pitchFamily="2" charset="2"/>
              <a:buChar char="v"/>
            </a:pPr>
            <a:r>
              <a:rPr lang="en-US" sz="3200" b="1" dirty="0">
                <a:solidFill>
                  <a:srgbClr val="FF0000"/>
                </a:solidFill>
                <a:latin typeface="Cambria" panose="02040503050406030204" pitchFamily="18" charset="0"/>
                <a:ea typeface="Cambria" panose="02040503050406030204" pitchFamily="18" charset="0"/>
              </a:rPr>
              <a:t>M</a:t>
            </a:r>
            <a:r>
              <a:rPr lang="vi-VN" sz="3200" b="1" dirty="0">
                <a:solidFill>
                  <a:srgbClr val="FF0000"/>
                </a:solidFill>
                <a:latin typeface="Cambria" panose="02040503050406030204" pitchFamily="18" charset="0"/>
                <a:ea typeface="Cambria" panose="02040503050406030204" pitchFamily="18" charset="0"/>
              </a:rPr>
              <a:t>ỗi nhóm thảo luận và chọn một bạn đại diện lên trước lớp giới thiệu về một sản phẩm tự làm mà em tâm đắc nhất trong tiết học hôm nay. (</a:t>
            </a:r>
            <a:r>
              <a:rPr lang="en-US" sz="3200" b="1" dirty="0">
                <a:solidFill>
                  <a:srgbClr val="FF0000"/>
                </a:solidFill>
                <a:latin typeface="Cambria" panose="02040503050406030204" pitchFamily="18" charset="0"/>
                <a:ea typeface="Cambria" panose="02040503050406030204" pitchFamily="18" charset="0"/>
              </a:rPr>
              <a:t>G</a:t>
            </a:r>
            <a:r>
              <a:rPr lang="vi-VN" sz="3200" b="1" dirty="0">
                <a:solidFill>
                  <a:srgbClr val="FF0000"/>
                </a:solidFill>
                <a:latin typeface="Cambria" panose="02040503050406030204" pitchFamily="18" charset="0"/>
                <a:ea typeface="Cambria" panose="02040503050406030204" pitchFamily="18" charset="0"/>
              </a:rPr>
              <a:t>iới thiệu những nét nổi bật của sản phẩm đó)</a:t>
            </a:r>
            <a:endParaRPr lang="en-US" sz="3200" b="1" dirty="0">
              <a:solidFill>
                <a:srgbClr val="FF0000"/>
              </a:solidFill>
              <a:latin typeface="Cambria" panose="02040503050406030204" pitchFamily="18" charset="0"/>
              <a:ea typeface="Cambria" panose="02040503050406030204" pitchFamily="18" charset="0"/>
            </a:endParaRPr>
          </a:p>
          <a:p>
            <a:pPr marL="457200" indent="-457200" algn="just">
              <a:buFont typeface="Wingdings" panose="05000000000000000000" pitchFamily="2" charset="2"/>
              <a:buChar char="v"/>
            </a:pPr>
            <a:r>
              <a:rPr lang="en-US" sz="3200" b="1" dirty="0">
                <a:solidFill>
                  <a:srgbClr val="FF0000"/>
                </a:solidFill>
                <a:latin typeface="Cambria" panose="02040503050406030204" pitchFamily="18" charset="0"/>
                <a:ea typeface="Cambria" panose="02040503050406030204" pitchFamily="18" charset="0"/>
              </a:rPr>
              <a:t>B</a:t>
            </a:r>
            <a:r>
              <a:rPr lang="vi-VN" sz="3200" b="1" dirty="0">
                <a:solidFill>
                  <a:srgbClr val="FF0000"/>
                </a:solidFill>
                <a:latin typeface="Cambria" panose="02040503050406030204" pitchFamily="18" charset="0"/>
                <a:ea typeface="Cambria" panose="02040503050406030204" pitchFamily="18" charset="0"/>
              </a:rPr>
              <a:t>ạn nào giới thiệu hay, sáng tạo, hấp dẫn, sẽ được chọn giải nhất, nhì, ba,…</a:t>
            </a:r>
            <a:endParaRPr lang="en-US" sz="3200" b="1" dirty="0">
              <a:solidFill>
                <a:srgbClr val="FF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34342304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animEffect transition="in" filter="wipe(down)">
                                      <p:cBhvr>
                                        <p:cTn id="19" dur="500"/>
                                        <p:tgtEl>
                                          <p:spTgt spid="2">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2">
                                            <p:txEl>
                                              <p:pRg st="1" end="1"/>
                                            </p:txEl>
                                          </p:spTgt>
                                        </p:tgtEl>
                                        <p:attrNameLst>
                                          <p:attrName>style.visibility</p:attrName>
                                        </p:attrNameLst>
                                      </p:cBhvr>
                                      <p:to>
                                        <p:strVal val="visible"/>
                                      </p:to>
                                    </p:set>
                                    <p:animEffect transition="in" filter="wipe(down)">
                                      <p:cBhvr>
                                        <p:cTn id="24"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F19ACEA1-31E6-4C73-535D-43A166638413}"/>
              </a:ext>
            </a:extLst>
          </p:cNvPr>
          <p:cNvSpPr/>
          <p:nvPr/>
        </p:nvSpPr>
        <p:spPr>
          <a:xfrm>
            <a:off x="1294545" y="1894870"/>
            <a:ext cx="10325528" cy="1115030"/>
          </a:xfrm>
          <a:prstGeom prst="roundRect">
            <a:avLst/>
          </a:prstGeom>
          <a:solidFill>
            <a:schemeClr val="accent2">
              <a:lumMod val="20000"/>
              <a:lumOff val="80000"/>
              <a:alpha val="73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0" name="Rectangle: Rounded Corners 9">
            <a:extLst>
              <a:ext uri="{FF2B5EF4-FFF2-40B4-BE49-F238E27FC236}">
                <a16:creationId xmlns:a16="http://schemas.microsoft.com/office/drawing/2014/main" id="{AB54A204-7D7D-0A41-99AC-44124F7C1D67}"/>
              </a:ext>
            </a:extLst>
          </p:cNvPr>
          <p:cNvSpPr/>
          <p:nvPr/>
        </p:nvSpPr>
        <p:spPr>
          <a:xfrm>
            <a:off x="1294544" y="3229273"/>
            <a:ext cx="9863191" cy="1409402"/>
          </a:xfrm>
          <a:prstGeom prst="roundRect">
            <a:avLst/>
          </a:prstGeom>
          <a:solidFill>
            <a:schemeClr val="accent2">
              <a:lumMod val="20000"/>
              <a:lumOff val="80000"/>
              <a:alpha val="73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2" name="TextBox 11">
            <a:extLst>
              <a:ext uri="{FF2B5EF4-FFF2-40B4-BE49-F238E27FC236}">
                <a16:creationId xmlns:a16="http://schemas.microsoft.com/office/drawing/2014/main" id="{F371D908-0398-3F8A-9B9F-654184C3DC3D}"/>
              </a:ext>
            </a:extLst>
          </p:cNvPr>
          <p:cNvSpPr txBox="1"/>
          <p:nvPr/>
        </p:nvSpPr>
        <p:spPr>
          <a:xfrm>
            <a:off x="1490874" y="1757519"/>
            <a:ext cx="9913820" cy="1200329"/>
          </a:xfrm>
          <a:prstGeom prst="rect">
            <a:avLst/>
          </a:prstGeom>
          <a:noFill/>
        </p:spPr>
        <p:txBody>
          <a:bodyPr wrap="square" rtlCol="0">
            <a:spAutoFit/>
          </a:bodyPr>
          <a:lstStyle/>
          <a:p>
            <a:pPr lvl="0" defTabSz="609585"/>
            <a:r>
              <a:rPr lang="vi-VN" sz="3600" b="1" dirty="0">
                <a:solidFill>
                  <a:srgbClr val="ED7D31">
                    <a:lumMod val="50000"/>
                  </a:srgbClr>
                </a:solidFill>
                <a:latin typeface="Cambria" panose="02040503050406030204" pitchFamily="18" charset="0"/>
                <a:ea typeface="Cambria" panose="02040503050406030204" pitchFamily="18" charset="0"/>
              </a:rPr>
              <a:t>Chia sẻ với người thân về sản phẩm em đã giới thiệu ở hoạt động Nói và nghe.</a:t>
            </a:r>
            <a:endParaRPr kumimoji="0" lang="vi-VN" sz="3600" b="1"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Cambria" panose="02040503050406030204" pitchFamily="18" charset="0"/>
              <a:cs typeface="+mn-cs"/>
            </a:endParaRPr>
          </a:p>
        </p:txBody>
      </p:sp>
      <p:sp>
        <p:nvSpPr>
          <p:cNvPr id="13" name="TextBox 12">
            <a:extLst>
              <a:ext uri="{FF2B5EF4-FFF2-40B4-BE49-F238E27FC236}">
                <a16:creationId xmlns:a16="http://schemas.microsoft.com/office/drawing/2014/main" id="{74F5BF10-75C6-DCB2-8ABE-13C8DB7B1D1D}"/>
              </a:ext>
            </a:extLst>
          </p:cNvPr>
          <p:cNvSpPr txBox="1"/>
          <p:nvPr/>
        </p:nvSpPr>
        <p:spPr>
          <a:xfrm>
            <a:off x="1484016" y="3344644"/>
            <a:ext cx="9673719" cy="1200329"/>
          </a:xfrm>
          <a:prstGeom prst="rect">
            <a:avLst/>
          </a:prstGeom>
          <a:noFill/>
        </p:spPr>
        <p:txBody>
          <a:bodyPr wrap="square" rtlCol="0">
            <a:spAutoFit/>
          </a:bodyPr>
          <a:lstStyle/>
          <a:p>
            <a:pPr lvl="0" defTabSz="609585"/>
            <a:r>
              <a:rPr lang="en-US" sz="3600" b="1" dirty="0" err="1">
                <a:solidFill>
                  <a:srgbClr val="ED7D31">
                    <a:lumMod val="50000"/>
                  </a:srgbClr>
                </a:solidFill>
                <a:latin typeface="Cambria" panose="02040503050406030204" pitchFamily="18" charset="0"/>
                <a:ea typeface="Cambria" panose="02040503050406030204" pitchFamily="18" charset="0"/>
              </a:rPr>
              <a:t>Tìm</a:t>
            </a:r>
            <a:r>
              <a:rPr lang="en-US" sz="3600" b="1" dirty="0">
                <a:solidFill>
                  <a:srgbClr val="ED7D31">
                    <a:lumMod val="50000"/>
                  </a:srgbClr>
                </a:solidFill>
                <a:latin typeface="Cambria" panose="02040503050406030204" pitchFamily="18" charset="0"/>
                <a:ea typeface="Cambria" panose="02040503050406030204" pitchFamily="18" charset="0"/>
              </a:rPr>
              <a:t> </a:t>
            </a:r>
            <a:r>
              <a:rPr lang="en-US" sz="3600" b="1" dirty="0" err="1">
                <a:solidFill>
                  <a:srgbClr val="ED7D31">
                    <a:lumMod val="50000"/>
                  </a:srgbClr>
                </a:solidFill>
                <a:latin typeface="Cambria" panose="02040503050406030204" pitchFamily="18" charset="0"/>
                <a:ea typeface="Cambria" panose="02040503050406030204" pitchFamily="18" charset="0"/>
              </a:rPr>
              <a:t>hiểu</a:t>
            </a:r>
            <a:r>
              <a:rPr lang="en-US" sz="3600" b="1" dirty="0">
                <a:solidFill>
                  <a:srgbClr val="ED7D31">
                    <a:lumMod val="50000"/>
                  </a:srgbClr>
                </a:solidFill>
                <a:latin typeface="Cambria" panose="02040503050406030204" pitchFamily="18" charset="0"/>
                <a:ea typeface="Cambria" panose="02040503050406030204" pitchFamily="18" charset="0"/>
              </a:rPr>
              <a:t> </a:t>
            </a:r>
            <a:r>
              <a:rPr lang="en-US" sz="3600" b="1" dirty="0" err="1">
                <a:solidFill>
                  <a:srgbClr val="ED7D31">
                    <a:lumMod val="50000"/>
                  </a:srgbClr>
                </a:solidFill>
                <a:latin typeface="Cambria" panose="02040503050406030204" pitchFamily="18" charset="0"/>
                <a:ea typeface="Cambria" panose="02040503050406030204" pitchFamily="18" charset="0"/>
              </a:rPr>
              <a:t>và</a:t>
            </a:r>
            <a:r>
              <a:rPr lang="en-US" sz="3600" b="1" dirty="0">
                <a:solidFill>
                  <a:srgbClr val="ED7D31">
                    <a:lumMod val="50000"/>
                  </a:srgbClr>
                </a:solidFill>
                <a:latin typeface="Cambria" panose="02040503050406030204" pitchFamily="18" charset="0"/>
                <a:ea typeface="Cambria" panose="02040503050406030204" pitchFamily="18" charset="0"/>
              </a:rPr>
              <a:t> </a:t>
            </a:r>
            <a:r>
              <a:rPr lang="en-US" sz="3600" b="1" dirty="0" err="1">
                <a:solidFill>
                  <a:srgbClr val="ED7D31">
                    <a:lumMod val="50000"/>
                  </a:srgbClr>
                </a:solidFill>
                <a:latin typeface="Cambria" panose="02040503050406030204" pitchFamily="18" charset="0"/>
                <a:ea typeface="Cambria" panose="02040503050406030204" pitchFamily="18" charset="0"/>
              </a:rPr>
              <a:t>đọc</a:t>
            </a:r>
            <a:r>
              <a:rPr lang="en-US" sz="3600" b="1" dirty="0">
                <a:solidFill>
                  <a:srgbClr val="ED7D31">
                    <a:lumMod val="50000"/>
                  </a:srgbClr>
                </a:solidFill>
                <a:latin typeface="Cambria" panose="02040503050406030204" pitchFamily="18" charset="0"/>
                <a:ea typeface="Cambria" panose="02040503050406030204" pitchFamily="18" charset="0"/>
              </a:rPr>
              <a:t> </a:t>
            </a:r>
            <a:r>
              <a:rPr lang="en-US" sz="3600" b="1" dirty="0" err="1">
                <a:solidFill>
                  <a:srgbClr val="ED7D31">
                    <a:lumMod val="50000"/>
                  </a:srgbClr>
                </a:solidFill>
                <a:latin typeface="Cambria" panose="02040503050406030204" pitchFamily="18" charset="0"/>
                <a:ea typeface="Cambria" panose="02040503050406030204" pitchFamily="18" charset="0"/>
              </a:rPr>
              <a:t>sách</a:t>
            </a:r>
            <a:r>
              <a:rPr lang="en-US" sz="3600" b="1" dirty="0">
                <a:solidFill>
                  <a:srgbClr val="ED7D31">
                    <a:lumMod val="50000"/>
                  </a:srgbClr>
                </a:solidFill>
                <a:latin typeface="Cambria" panose="02040503050406030204" pitchFamily="18" charset="0"/>
                <a:ea typeface="Cambria" panose="02040503050406030204" pitchFamily="18" charset="0"/>
              </a:rPr>
              <a:t>, </a:t>
            </a:r>
            <a:r>
              <a:rPr lang="en-US" sz="3600" b="1" dirty="0" err="1">
                <a:solidFill>
                  <a:srgbClr val="ED7D31">
                    <a:lumMod val="50000"/>
                  </a:srgbClr>
                </a:solidFill>
                <a:latin typeface="Cambria" panose="02040503050406030204" pitchFamily="18" charset="0"/>
                <a:ea typeface="Cambria" panose="02040503050406030204" pitchFamily="18" charset="0"/>
              </a:rPr>
              <a:t>truyện</a:t>
            </a:r>
            <a:r>
              <a:rPr lang="en-US" sz="3600" b="1" dirty="0">
                <a:solidFill>
                  <a:srgbClr val="ED7D31">
                    <a:lumMod val="50000"/>
                  </a:srgbClr>
                </a:solidFill>
                <a:latin typeface="Cambria" panose="02040503050406030204" pitchFamily="18" charset="0"/>
                <a:ea typeface="Cambria" panose="02040503050406030204" pitchFamily="18" charset="0"/>
              </a:rPr>
              <a:t> </a:t>
            </a:r>
            <a:r>
              <a:rPr lang="en-US" sz="3600" b="1" dirty="0" err="1">
                <a:solidFill>
                  <a:srgbClr val="ED7D31">
                    <a:lumMod val="50000"/>
                  </a:srgbClr>
                </a:solidFill>
                <a:latin typeface="Cambria" panose="02040503050406030204" pitchFamily="18" charset="0"/>
                <a:ea typeface="Cambria" panose="02040503050406030204" pitchFamily="18" charset="0"/>
              </a:rPr>
              <a:t>về</a:t>
            </a:r>
            <a:r>
              <a:rPr lang="en-US" sz="3600" b="1" dirty="0">
                <a:solidFill>
                  <a:srgbClr val="ED7D31">
                    <a:lumMod val="50000"/>
                  </a:srgbClr>
                </a:solidFill>
                <a:latin typeface="Cambria" panose="02040503050406030204" pitchFamily="18" charset="0"/>
                <a:ea typeface="Cambria" panose="02040503050406030204" pitchFamily="18" charset="0"/>
              </a:rPr>
              <a:t> </a:t>
            </a:r>
            <a:r>
              <a:rPr lang="en-US" sz="3600" b="1" dirty="0" err="1">
                <a:solidFill>
                  <a:srgbClr val="ED7D31">
                    <a:lumMod val="50000"/>
                  </a:srgbClr>
                </a:solidFill>
                <a:latin typeface="Cambria" panose="02040503050406030204" pitchFamily="18" charset="0"/>
                <a:ea typeface="Cambria" panose="02040503050406030204" pitchFamily="18" charset="0"/>
              </a:rPr>
              <a:t>các</a:t>
            </a:r>
            <a:r>
              <a:rPr lang="en-US" sz="3600" b="1" dirty="0">
                <a:solidFill>
                  <a:srgbClr val="ED7D31">
                    <a:lumMod val="50000"/>
                  </a:srgbClr>
                </a:solidFill>
                <a:latin typeface="Cambria" panose="02040503050406030204" pitchFamily="18" charset="0"/>
                <a:ea typeface="Cambria" panose="02040503050406030204" pitchFamily="18" charset="0"/>
              </a:rPr>
              <a:t> </a:t>
            </a:r>
            <a:r>
              <a:rPr lang="en-US" sz="3600" b="1" dirty="0" err="1">
                <a:solidFill>
                  <a:srgbClr val="ED7D31">
                    <a:lumMod val="50000"/>
                  </a:srgbClr>
                </a:solidFill>
                <a:latin typeface="Cambria" panose="02040503050406030204" pitchFamily="18" charset="0"/>
                <a:ea typeface="Cambria" panose="02040503050406030204" pitchFamily="18" charset="0"/>
              </a:rPr>
              <a:t>phát</a:t>
            </a:r>
            <a:r>
              <a:rPr lang="en-US" sz="3600" b="1" dirty="0">
                <a:solidFill>
                  <a:srgbClr val="ED7D31">
                    <a:lumMod val="50000"/>
                  </a:srgbClr>
                </a:solidFill>
                <a:latin typeface="Cambria" panose="02040503050406030204" pitchFamily="18" charset="0"/>
                <a:ea typeface="Cambria" panose="02040503050406030204" pitchFamily="18" charset="0"/>
              </a:rPr>
              <a:t> </a:t>
            </a:r>
            <a:r>
              <a:rPr lang="en-US" sz="3600" b="1" dirty="0" err="1">
                <a:solidFill>
                  <a:srgbClr val="ED7D31">
                    <a:lumMod val="50000"/>
                  </a:srgbClr>
                </a:solidFill>
                <a:latin typeface="Cambria" panose="02040503050406030204" pitchFamily="18" charset="0"/>
                <a:ea typeface="Cambria" panose="02040503050406030204" pitchFamily="18" charset="0"/>
              </a:rPr>
              <a:t>minh</a:t>
            </a:r>
            <a:r>
              <a:rPr lang="en-US" sz="3600" b="1" dirty="0">
                <a:solidFill>
                  <a:srgbClr val="ED7D31">
                    <a:lumMod val="50000"/>
                  </a:srgbClr>
                </a:solidFill>
                <a:latin typeface="Cambria" panose="02040503050406030204" pitchFamily="18" charset="0"/>
                <a:ea typeface="Cambria" panose="02040503050406030204" pitchFamily="18" charset="0"/>
              </a:rPr>
              <a:t> khoa </a:t>
            </a:r>
            <a:r>
              <a:rPr lang="en-US" sz="3600" b="1" dirty="0" err="1">
                <a:solidFill>
                  <a:srgbClr val="ED7D31">
                    <a:lumMod val="50000"/>
                  </a:srgbClr>
                </a:solidFill>
                <a:latin typeface="Cambria" panose="02040503050406030204" pitchFamily="18" charset="0"/>
                <a:ea typeface="Cambria" panose="02040503050406030204" pitchFamily="18" charset="0"/>
              </a:rPr>
              <a:t>học</a:t>
            </a:r>
            <a:r>
              <a:rPr lang="en-US" sz="3600" b="1" dirty="0">
                <a:solidFill>
                  <a:srgbClr val="ED7D31">
                    <a:lumMod val="50000"/>
                  </a:srgbClr>
                </a:solidFill>
                <a:latin typeface="Cambria" panose="02040503050406030204" pitchFamily="18" charset="0"/>
                <a:ea typeface="Cambria" panose="02040503050406030204" pitchFamily="18" charset="0"/>
              </a:rPr>
              <a:t>.</a:t>
            </a:r>
            <a:endParaRPr kumimoji="0" lang="vi-VN" sz="3600" b="1"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Cambria" panose="02040503050406030204" pitchFamily="18" charset="0"/>
              <a:cs typeface="+mn-cs"/>
            </a:endParaRPr>
          </a:p>
        </p:txBody>
      </p:sp>
      <p:pic>
        <p:nvPicPr>
          <p:cNvPr id="2" name="Picture 1">
            <a:extLst>
              <a:ext uri="{FF2B5EF4-FFF2-40B4-BE49-F238E27FC236}">
                <a16:creationId xmlns:a16="http://schemas.microsoft.com/office/drawing/2014/main" id="{D5AED48F-B5C2-0179-B045-2341A42ABEC6}"/>
              </a:ext>
            </a:extLst>
          </p:cNvPr>
          <p:cNvPicPr>
            <a:picLocks noChangeAspect="1"/>
          </p:cNvPicPr>
          <p:nvPr/>
        </p:nvPicPr>
        <p:blipFill>
          <a:blip r:embed="rId2"/>
          <a:stretch>
            <a:fillRect/>
          </a:stretch>
        </p:blipFill>
        <p:spPr>
          <a:xfrm>
            <a:off x="4325233" y="488370"/>
            <a:ext cx="5998984" cy="1652159"/>
          </a:xfrm>
          <a:prstGeom prst="rect">
            <a:avLst/>
          </a:prstGeom>
        </p:spPr>
      </p:pic>
    </p:spTree>
    <p:extLst>
      <p:ext uri="{BB962C8B-B14F-4D97-AF65-F5344CB8AC3E}">
        <p14:creationId xmlns:p14="http://schemas.microsoft.com/office/powerpoint/2010/main" val="3625199533"/>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barn(inVertical)">
                                      <p:cBhvr>
                                        <p:cTn id="11" dur="500"/>
                                        <p:tgtEl>
                                          <p:spTgt spid="9"/>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arn(inVertical)">
                                      <p:cBhvr>
                                        <p:cTn id="15" dur="500"/>
                                        <p:tgtEl>
                                          <p:spTgt spid="13"/>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arn(inVertical)">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7A693C0B-C7F2-A739-F708-3241C768077E}"/>
              </a:ext>
            </a:extLst>
          </p:cNvPr>
          <p:cNvSpPr/>
          <p:nvPr/>
        </p:nvSpPr>
        <p:spPr>
          <a:xfrm>
            <a:off x="3268333" y="2069666"/>
            <a:ext cx="8390267" cy="4397828"/>
          </a:xfrm>
          <a:prstGeom prst="roundRect">
            <a:avLst/>
          </a:prstGeom>
          <a:solidFill>
            <a:schemeClr val="bg1"/>
          </a:solidFill>
          <a:ln w="38100">
            <a:solidFill>
              <a:srgbClr val="349A5B"/>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等线" panose="020F0502020204030204"/>
              <a:ea typeface="+mn-ea"/>
              <a:cs typeface="+mn-cs"/>
            </a:endParaRPr>
          </a:p>
        </p:txBody>
      </p:sp>
      <p:pic>
        <p:nvPicPr>
          <p:cNvPr id="7" name="Picture 6">
            <a:extLst>
              <a:ext uri="{FF2B5EF4-FFF2-40B4-BE49-F238E27FC236}">
                <a16:creationId xmlns:a16="http://schemas.microsoft.com/office/drawing/2014/main" id="{BD153D42-1A3D-D5ED-008F-4CAB285B2C43}"/>
              </a:ext>
            </a:extLst>
          </p:cNvPr>
          <p:cNvPicPr>
            <a:picLocks noChangeAspect="1"/>
          </p:cNvPicPr>
          <p:nvPr/>
        </p:nvPicPr>
        <p:blipFill>
          <a:blip r:embed="rId2"/>
          <a:stretch>
            <a:fillRect/>
          </a:stretch>
        </p:blipFill>
        <p:spPr>
          <a:xfrm>
            <a:off x="3099604" y="2550145"/>
            <a:ext cx="8727724" cy="3219155"/>
          </a:xfrm>
          <a:prstGeom prst="rect">
            <a:avLst/>
          </a:prstGeom>
        </p:spPr>
      </p:pic>
    </p:spTree>
    <p:extLst>
      <p:ext uri="{BB962C8B-B14F-4D97-AF65-F5344CB8AC3E}">
        <p14:creationId xmlns:p14="http://schemas.microsoft.com/office/powerpoint/2010/main" val="197599290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theme/theme1.xml><?xml version="1.0" encoding="utf-8"?>
<a:theme xmlns:a="http://schemas.openxmlformats.org/drawingml/2006/main" name="1_AAAAAAAAAAAAAAAAAAAAAAAAAAA">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lumMod val="20000"/>
            <a:lumOff val="80000"/>
            <a:alpha val="73000"/>
          </a:schemeClr>
        </a:solidFill>
        <a:ln>
          <a:solidFill>
            <a:schemeClr val="bg1"/>
          </a:solid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198</TotalTime>
  <Words>652</Words>
  <Application>Microsoft Office PowerPoint</Application>
  <PresentationFormat>Widescreen</PresentationFormat>
  <Paragraphs>40</Paragraphs>
  <Slides>20</Slides>
  <Notes>0</Notes>
  <HiddenSlides>0</HiddenSlides>
  <MMClips>2</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20</vt:i4>
      </vt:variant>
    </vt:vector>
  </HeadingPairs>
  <TitlesOfParts>
    <vt:vector size="28" baseType="lpstr">
      <vt:lpstr>等线</vt:lpstr>
      <vt:lpstr>Aptos</vt:lpstr>
      <vt:lpstr>Arial</vt:lpstr>
      <vt:lpstr>Calibri</vt:lpstr>
      <vt:lpstr>Cambria</vt:lpstr>
      <vt:lpstr>Wingdings</vt:lpstr>
      <vt:lpstr>1_AAAAAAAAAAAAAAAAAAAAAAAAAAA</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Thao Tran</cp:lastModifiedBy>
  <cp:revision>28</cp:revision>
  <dcterms:created xsi:type="dcterms:W3CDTF">2023-08-23T07:50:55Z</dcterms:created>
  <dcterms:modified xsi:type="dcterms:W3CDTF">2025-10-16T02:51:40Z</dcterms:modified>
</cp:coreProperties>
</file>