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1" r:id="rId2"/>
    <p:sldMasterId id="2147483707" r:id="rId3"/>
    <p:sldMasterId id="2147483735" r:id="rId4"/>
    <p:sldMasterId id="2147483747" r:id="rId5"/>
  </p:sldMasterIdLst>
  <p:notesMasterIdLst>
    <p:notesMasterId r:id="rId28"/>
  </p:notesMasterIdLst>
  <p:sldIdLst>
    <p:sldId id="313" r:id="rId6"/>
    <p:sldId id="290" r:id="rId7"/>
    <p:sldId id="256" r:id="rId8"/>
    <p:sldId id="284" r:id="rId9"/>
    <p:sldId id="291" r:id="rId10"/>
    <p:sldId id="2007577137" r:id="rId11"/>
    <p:sldId id="292" r:id="rId12"/>
    <p:sldId id="306" r:id="rId13"/>
    <p:sldId id="307" r:id="rId14"/>
    <p:sldId id="308" r:id="rId15"/>
    <p:sldId id="309" r:id="rId16"/>
    <p:sldId id="305" r:id="rId17"/>
    <p:sldId id="272" r:id="rId18"/>
    <p:sldId id="293" r:id="rId19"/>
    <p:sldId id="2007577139" r:id="rId20"/>
    <p:sldId id="279" r:id="rId21"/>
    <p:sldId id="2007577140" r:id="rId22"/>
    <p:sldId id="312" r:id="rId23"/>
    <p:sldId id="298" r:id="rId24"/>
    <p:sldId id="296" r:id="rId25"/>
    <p:sldId id="2007577141" r:id="rId26"/>
    <p:sldId id="200757713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FBB6E-075A-405D-B751-A85F87BB83D7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01C5F-09FF-4713-A6C6-6BC10273A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680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062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344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0250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B45B09-9925-40DA-952F-CBB84BE264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344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B45B09-9925-40DA-952F-CBB84BE264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205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B45B09-9925-40DA-952F-CBB84BE264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217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B45B09-9925-40DA-952F-CBB84BE264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1326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B45B09-9925-40DA-952F-CBB84BE264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7744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48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AC6D98-046A-405E-9FCB-494EC8D89F4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63986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4245C-327B-6700-9FDC-462761A3D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A64A384-CDFC-A523-273B-AAA6FD4EAD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132F404-BEA2-BAE6-4FC1-4AB1A33B5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03AF76-B25A-A567-2EF2-E716B42ADA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B45B09-9925-40DA-952F-CBB84BE264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9118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B8912-F0BA-4AD8-8415-DA1F26BCB0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0579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E3878-3C32-C1EF-10BD-A16F544BD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BAB4134-249E-7B0F-52BA-F8C276041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9592C95-7ED9-FD3B-52B2-FFD51DBE8E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ED2A9C-7FE3-B96F-2BEB-B499C38DEA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4730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136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49F42C-2DAE-424C-A4B8-3140182C3E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8357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6.xml"/><Relationship Id="rId4" Type="http://schemas.openxmlformats.org/officeDocument/2006/relationships/tags" Target="../tags/tag35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1.xml"/><Relationship Id="rId4" Type="http://schemas.openxmlformats.org/officeDocument/2006/relationships/tags" Target="../tags/tag40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1.xml"/><Relationship Id="rId4" Type="http://schemas.openxmlformats.org/officeDocument/2006/relationships/tags" Target="../tags/tag50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6.xml"/><Relationship Id="rId4" Type="http://schemas.openxmlformats.org/officeDocument/2006/relationships/tags" Target="../tags/tag5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1.xml"/><Relationship Id="rId4" Type="http://schemas.openxmlformats.org/officeDocument/2006/relationships/tags" Target="../tags/tag60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6.xml"/><Relationship Id="rId4" Type="http://schemas.openxmlformats.org/officeDocument/2006/relationships/tags" Target="../tags/tag6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1.xml"/><Relationship Id="rId4" Type="http://schemas.openxmlformats.org/officeDocument/2006/relationships/tags" Target="../tags/tag70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6.xml"/><Relationship Id="rId4" Type="http://schemas.openxmlformats.org/officeDocument/2006/relationships/tags" Target="../tags/tag75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81.xml"/><Relationship Id="rId4" Type="http://schemas.openxmlformats.org/officeDocument/2006/relationships/tags" Target="../tags/tag80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86.xml"/><Relationship Id="rId4" Type="http://schemas.openxmlformats.org/officeDocument/2006/relationships/tags" Target="../tags/tag85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1.xml"/><Relationship Id="rId4" Type="http://schemas.openxmlformats.org/officeDocument/2006/relationships/tags" Target="../tags/tag90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9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3" Type="http://schemas.openxmlformats.org/officeDocument/2006/relationships/tags" Target="../tags/tag100.xml"/><Relationship Id="rId7" Type="http://schemas.openxmlformats.org/officeDocument/2006/relationships/tags" Target="../tags/tag104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9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9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4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4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118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6.xml"/><Relationship Id="rId4" Type="http://schemas.openxmlformats.org/officeDocument/2006/relationships/tags" Target="../tags/tag125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30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3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42.xml"/><Relationship Id="rId7" Type="http://schemas.openxmlformats.org/officeDocument/2006/relationships/image" Target="../media/image3.png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slideMaster" Target="../slideMasters/slideMaster2.xml"/><Relationship Id="rId11" Type="http://schemas.openxmlformats.org/officeDocument/2006/relationships/image" Target="../media/image2.png"/><Relationship Id="rId5" Type="http://schemas.openxmlformats.org/officeDocument/2006/relationships/tags" Target="../tags/tag144.xml"/><Relationship Id="rId10" Type="http://schemas.openxmlformats.org/officeDocument/2006/relationships/image" Target="../media/image6.png"/><Relationship Id="rId4" Type="http://schemas.openxmlformats.org/officeDocument/2006/relationships/tags" Target="../tags/tag143.xml"/><Relationship Id="rId9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1424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3820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6060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2620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588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479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826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865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248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085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2097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36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487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7854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087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494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042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954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6114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899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0796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607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2025/11/29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705136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2140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7021963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  <p:extLst>
      <p:ext uri="{BB962C8B-B14F-4D97-AF65-F5344CB8AC3E}">
        <p14:creationId xmlns:p14="http://schemas.microsoft.com/office/powerpoint/2010/main" val="4182493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60499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04600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99674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9747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C3B9FC4D-CC4F-491F-8057-34A1214837EB}"/>
              </a:ext>
            </a:extLst>
          </p:cNvPr>
          <p:cNvGrpSpPr/>
          <p:nvPr/>
        </p:nvGrpSpPr>
        <p:grpSpPr>
          <a:xfrm>
            <a:off x="-43451" y="0"/>
            <a:ext cx="12278902" cy="6858001"/>
            <a:chOff x="500344" y="619695"/>
            <a:chExt cx="12278902" cy="6858001"/>
          </a:xfrm>
        </p:grpSpPr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CD2D8970-F433-414D-8F2F-F9D17F6D24A7}"/>
                </a:ext>
              </a:extLst>
            </p:cNvPr>
            <p:cNvSpPr/>
            <p:nvPr/>
          </p:nvSpPr>
          <p:spPr>
            <a:xfrm>
              <a:off x="543794" y="619695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FE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 descr="图片包含 建筑物, 窗户&#10;&#10;自动生成的说明">
              <a:extLst>
                <a:ext uri="{FF2B5EF4-FFF2-40B4-BE49-F238E27FC236}">
                  <a16:creationId xmlns:a16="http://schemas.microsoft.com/office/drawing/2014/main" id="{FFCFEF86-6DC7-4F0A-A06B-292165801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14"/>
            <a:stretch/>
          </p:blipFill>
          <p:spPr>
            <a:xfrm rot="16200000">
              <a:off x="3210795" y="-2090755"/>
              <a:ext cx="6858000" cy="12278902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" name="图片 4" descr="图片包含 屏幕截图&#10;&#10;自动生成的说明">
            <a:extLst>
              <a:ext uri="{FF2B5EF4-FFF2-40B4-BE49-F238E27FC236}">
                <a16:creationId xmlns:a16="http://schemas.microsoft.com/office/drawing/2014/main" id="{B1FC2EE2-DAF3-471C-9F1C-3A9E2253D2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949" y="762000"/>
            <a:ext cx="9932103" cy="5254957"/>
          </a:xfrm>
          <a:prstGeom prst="rect">
            <a:avLst/>
          </a:prstGeom>
          <a:effectLst>
            <a:outerShdw blurRad="63500" dist="50800" dir="5400000" sx="101000" sy="101000" algn="t" rotWithShape="0">
              <a:prstClr val="black">
                <a:alpha val="13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6EFF0B6-8CFA-4BFE-9D80-4E38E3F4C0B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006" y="219617"/>
            <a:ext cx="3491878" cy="732033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979286C8-4D4D-43A2-BD80-2F5E61E94188}"/>
              </a:ext>
            </a:extLst>
          </p:cNvPr>
          <p:cNvSpPr/>
          <p:nvPr/>
        </p:nvSpPr>
        <p:spPr>
          <a:xfrm>
            <a:off x="384768" y="217715"/>
            <a:ext cx="11422466" cy="6422572"/>
          </a:xfrm>
          <a:prstGeom prst="roundRect">
            <a:avLst>
              <a:gd name="adj" fmla="val 57"/>
            </a:avLst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45FDE3B-9CE4-42CA-9CAE-58971F8C3609}"/>
              </a:ext>
            </a:extLst>
          </p:cNvPr>
          <p:cNvSpPr/>
          <p:nvPr/>
        </p:nvSpPr>
        <p:spPr>
          <a:xfrm>
            <a:off x="505884" y="331697"/>
            <a:ext cx="11180232" cy="6194606"/>
          </a:xfrm>
          <a:prstGeom prst="roundRect">
            <a:avLst>
              <a:gd name="adj" fmla="val 57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图片包含 玩具, 玩偶&#10;&#10;自动生成的说明">
            <a:extLst>
              <a:ext uri="{FF2B5EF4-FFF2-40B4-BE49-F238E27FC236}">
                <a16:creationId xmlns:a16="http://schemas.microsoft.com/office/drawing/2014/main" id="{31A8D379-E19A-4D25-9354-325C1E44A28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594" y="4823849"/>
            <a:ext cx="1494799" cy="1621545"/>
          </a:xfrm>
          <a:prstGeom prst="rect">
            <a:avLst/>
          </a:prstGeom>
        </p:spPr>
      </p:pic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9B922F6-2A6C-8AD5-F8DE-B4DD657016C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8BC5A66-9251-811B-C0E5-357DAFDDF7E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日期占位符 3">
            <a:extLst>
              <a:ext uri="{FF2B5EF4-FFF2-40B4-BE49-F238E27FC236}">
                <a16:creationId xmlns:a16="http://schemas.microsoft.com/office/drawing/2014/main" id="{948724F3-CFC4-B739-87D9-3A57453C2731}"/>
              </a:ext>
            </a:extLst>
          </p:cNvPr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10" name="页脚占位符 4">
            <a:extLst>
              <a:ext uri="{FF2B5EF4-FFF2-40B4-BE49-F238E27FC236}">
                <a16:creationId xmlns:a16="http://schemas.microsoft.com/office/drawing/2014/main" id="{2DD081D2-881A-45EC-BA23-A795083B1154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1" name="灯片编号占位符 5">
            <a:extLst>
              <a:ext uri="{FF2B5EF4-FFF2-40B4-BE49-F238E27FC236}">
                <a16:creationId xmlns:a16="http://schemas.microsoft.com/office/drawing/2014/main" id="{868A274C-DC22-B1F2-A662-CEFA5E292434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A937BEA-A6E5-0B2C-2AE5-FE4D774FB0D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0952385-1ACE-DC83-538A-14A01A3FA42B}"/>
              </a:ext>
            </a:extLst>
          </p:cNvPr>
          <p:cNvSpPr/>
          <p:nvPr userDrawn="1"/>
        </p:nvSpPr>
        <p:spPr>
          <a:xfrm>
            <a:off x="357352" y="441434"/>
            <a:ext cx="11445765" cy="6085490"/>
          </a:xfrm>
          <a:prstGeom prst="roundRect">
            <a:avLst/>
          </a:prstGeom>
          <a:ln w="76200">
            <a:solidFill>
              <a:srgbClr val="00206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099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64091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2347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50326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26631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4558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980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8309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33633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03840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72997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0016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2486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46579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2925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94340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42803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6292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5382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00802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098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0389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53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649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784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2596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3301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305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28759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538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605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86779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215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5434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21771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59" y="207642"/>
            <a:ext cx="736768" cy="825688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1153886" y="42043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000" b="1" dirty="0">
                <a:latin typeface="汉仪帅线体简" panose="00020600040101010101" pitchFamily="18" charset="-122"/>
                <a:ea typeface="汉仪帅线体简" panose="00020600040101010101" pitchFamily="18" charset="-122"/>
              </a:rPr>
              <a:t>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29996432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21771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09" y="212272"/>
            <a:ext cx="604520" cy="935568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153886" y="42043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000" b="1" dirty="0">
                <a:latin typeface="汉仪帅线体简" panose="00020600040101010101" pitchFamily="18" charset="-122"/>
                <a:ea typeface="汉仪帅线体简" panose="00020600040101010101" pitchFamily="18" charset="-122"/>
              </a:rPr>
              <a:t>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328784724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21771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187464"/>
            <a:ext cx="609600" cy="964018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1153886" y="42043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000" b="1" dirty="0">
                <a:latin typeface="汉仪帅线体简" panose="00020600040101010101" pitchFamily="18" charset="-122"/>
                <a:ea typeface="汉仪帅线体简" panose="00020600040101010101" pitchFamily="18" charset="-122"/>
              </a:rPr>
              <a:t>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229301703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9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4">
            <a:extLst>
              <a:ext uri="{FF2B5EF4-FFF2-40B4-BE49-F238E27FC236}">
                <a16:creationId xmlns:a16="http://schemas.microsoft.com/office/drawing/2014/main" id="{F56B83F0-3826-FAD9-9D91-D5F755C021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: 圆角 12">
            <a:extLst>
              <a:ext uri="{FF2B5EF4-FFF2-40B4-BE49-F238E27FC236}">
                <a16:creationId xmlns:a16="http://schemas.microsoft.com/office/drawing/2014/main" id="{59E5858A-5ADA-202F-E70D-BCD8420C6E9A}"/>
              </a:ext>
            </a:extLst>
          </p:cNvPr>
          <p:cNvSpPr/>
          <p:nvPr userDrawn="1"/>
        </p:nvSpPr>
        <p:spPr>
          <a:xfrm>
            <a:off x="245661" y="223370"/>
            <a:ext cx="11709778" cy="6532272"/>
          </a:xfrm>
          <a:prstGeom prst="roundRect">
            <a:avLst>
              <a:gd name="adj" fmla="val 1077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560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tags" Target="../tags/tag3.xml"/><Relationship Id="rId35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36.xml"/><Relationship Id="rId3" Type="http://schemas.openxmlformats.org/officeDocument/2006/relationships/slideLayout" Target="../slideLayouts/slideLayout29.xml"/><Relationship Id="rId7" Type="http://schemas.openxmlformats.org/officeDocument/2006/relationships/tags" Target="../tags/tag135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2.xml"/><Relationship Id="rId11" Type="http://schemas.openxmlformats.org/officeDocument/2006/relationships/tags" Target="../tags/tag139.xml"/><Relationship Id="rId5" Type="http://schemas.openxmlformats.org/officeDocument/2006/relationships/slideLayout" Target="../slideLayouts/slideLayout31.xml"/><Relationship Id="rId10" Type="http://schemas.openxmlformats.org/officeDocument/2006/relationships/tags" Target="../tags/tag138.xml"/><Relationship Id="rId4" Type="http://schemas.openxmlformats.org/officeDocument/2006/relationships/slideLayout" Target="../slideLayouts/slideLayout30.xml"/><Relationship Id="rId9" Type="http://schemas.openxmlformats.org/officeDocument/2006/relationships/tags" Target="../tags/tag1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4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4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8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9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0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1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2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3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5DD58B-5C20-8372-353F-CBE3EF94B57B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2BFB28B-3FFC-D901-2883-48528EEB1235}"/>
              </a:ext>
            </a:extLst>
          </p:cNvPr>
          <p:cNvSpPr/>
          <p:nvPr userDrawn="1"/>
        </p:nvSpPr>
        <p:spPr>
          <a:xfrm>
            <a:off x="357352" y="441434"/>
            <a:ext cx="11445765" cy="6085490"/>
          </a:xfrm>
          <a:prstGeom prst="roundRect">
            <a:avLst/>
          </a:prstGeom>
          <a:ln w="76200">
            <a:solidFill>
              <a:srgbClr val="00206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15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3FE9789-C320-E6D7-0D86-8220D715156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5FF4B4-5FEB-89BD-4AAF-E950AECBA3A3}"/>
              </a:ext>
            </a:extLst>
          </p:cNvPr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B1CF1C-B2EC-7626-2BAA-C570BBB8F7D1}"/>
              </a:ext>
            </a:extLst>
          </p:cNvPr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2025/11/29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9B41C8-B05A-7311-8C07-AD559A5A11D5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9D926B-2AAA-4C63-738F-9D975020CEF2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0C9749-C5C1-AF2B-BF2A-FCE12662ACBD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30235BF-71AE-2745-D579-C0B3B923196D}"/>
              </a:ext>
            </a:extLst>
          </p:cNvPr>
          <p:cNvSpPr/>
          <p:nvPr userDrawn="1"/>
        </p:nvSpPr>
        <p:spPr>
          <a:xfrm>
            <a:off x="357352" y="441434"/>
            <a:ext cx="11445765" cy="6085490"/>
          </a:xfrm>
          <a:prstGeom prst="roundRect">
            <a:avLst/>
          </a:prstGeom>
          <a:ln w="76200">
            <a:solidFill>
              <a:srgbClr val="00206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27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46311CB-4AF4-48F5-93C1-2E27C05EB6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/>
          <a:srcRect l="6989" t="5304" r="10334" b="5304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0340365-5B1C-4C27-972B-D29D53FDB47A}"/>
              </a:ext>
            </a:extLst>
          </p:cNvPr>
          <p:cNvSpPr/>
          <p:nvPr userDrawn="1"/>
        </p:nvSpPr>
        <p:spPr>
          <a:xfrm>
            <a:off x="-1" y="1"/>
            <a:ext cx="12192001" cy="6858000"/>
          </a:xfrm>
          <a:prstGeom prst="rect">
            <a:avLst/>
          </a:prstGeom>
          <a:gradFill>
            <a:gsLst>
              <a:gs pos="41700">
                <a:srgbClr val="FFFFFF">
                  <a:alpha val="80000"/>
                </a:srgbClr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964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7F2AE4A3-3927-020C-9C35-F1CE529B998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1862" y="259772"/>
            <a:ext cx="1592676" cy="159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70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1879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7.png"/><Relationship Id="rId11" Type="http://schemas.openxmlformats.org/officeDocument/2006/relationships/image" Target="../media/image27.svg"/><Relationship Id="rId5" Type="http://schemas.openxmlformats.org/officeDocument/2006/relationships/image" Target="../media/image16.svg"/><Relationship Id="rId10" Type="http://schemas.openxmlformats.org/officeDocument/2006/relationships/image" Target="../media/image26.png"/><Relationship Id="rId4" Type="http://schemas.openxmlformats.org/officeDocument/2006/relationships/image" Target="../media/image15.png"/><Relationship Id="rId9" Type="http://schemas.openxmlformats.org/officeDocument/2006/relationships/image" Target="../media/image2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30.png"/><Relationship Id="rId10" Type="http://schemas.openxmlformats.org/officeDocument/2006/relationships/image" Target="../media/image36.png"/><Relationship Id="rId4" Type="http://schemas.openxmlformats.org/officeDocument/2006/relationships/image" Target="../media/image45.png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gif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microsoft.com/office/2007/relationships/hdphoto" Target="../media/hdphoto6.wdp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45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12" Type="http://schemas.openxmlformats.org/officeDocument/2006/relationships/image" Target="../media/image6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7.png"/><Relationship Id="rId11" Type="http://schemas.openxmlformats.org/officeDocument/2006/relationships/image" Target="../media/image27.svg"/><Relationship Id="rId5" Type="http://schemas.openxmlformats.org/officeDocument/2006/relationships/image" Target="../media/image16.svg"/><Relationship Id="rId10" Type="http://schemas.openxmlformats.org/officeDocument/2006/relationships/image" Target="../media/image26.png"/><Relationship Id="rId4" Type="http://schemas.openxmlformats.org/officeDocument/2006/relationships/image" Target="../media/image15.png"/><Relationship Id="rId9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0389" b="-37388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253396" y="4769143"/>
            <a:ext cx="4033217" cy="2036775"/>
          </a:xfrm>
          <a:custGeom>
            <a:avLst/>
            <a:gdLst/>
            <a:ahLst/>
            <a:cxnLst/>
            <a:rect l="l" t="t" r="r" b="b"/>
            <a:pathLst>
              <a:path w="6049825" h="3055162">
                <a:moveTo>
                  <a:pt x="0" y="0"/>
                </a:moveTo>
                <a:lnTo>
                  <a:pt x="6049825" y="0"/>
                </a:lnTo>
                <a:lnTo>
                  <a:pt x="6049825" y="3055162"/>
                </a:lnTo>
                <a:lnTo>
                  <a:pt x="0" y="30551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370048" y="4396073"/>
            <a:ext cx="2445508" cy="2409845"/>
          </a:xfrm>
          <a:custGeom>
            <a:avLst/>
            <a:gdLst/>
            <a:ahLst/>
            <a:cxnLst/>
            <a:rect l="l" t="t" r="r" b="b"/>
            <a:pathLst>
              <a:path w="3668262" h="3614767">
                <a:moveTo>
                  <a:pt x="0" y="0"/>
                </a:moveTo>
                <a:lnTo>
                  <a:pt x="3668262" y="0"/>
                </a:lnTo>
                <a:lnTo>
                  <a:pt x="3668262" y="3614767"/>
                </a:lnTo>
                <a:lnTo>
                  <a:pt x="0" y="36147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 flipH="1">
            <a:off x="9238587" y="192221"/>
            <a:ext cx="2953413" cy="6665779"/>
          </a:xfrm>
          <a:custGeom>
            <a:avLst/>
            <a:gdLst/>
            <a:ahLst/>
            <a:cxnLst/>
            <a:rect l="l" t="t" r="r" b="b"/>
            <a:pathLst>
              <a:path w="4430120" h="9998668">
                <a:moveTo>
                  <a:pt x="4430120" y="0"/>
                </a:moveTo>
                <a:lnTo>
                  <a:pt x="0" y="0"/>
                </a:lnTo>
                <a:lnTo>
                  <a:pt x="0" y="9998668"/>
                </a:lnTo>
                <a:lnTo>
                  <a:pt x="4430120" y="9998668"/>
                </a:lnTo>
                <a:lnTo>
                  <a:pt x="4430120" y="0"/>
                </a:lnTo>
                <a:close/>
              </a:path>
            </a:pathLst>
          </a:custGeom>
          <a:blipFill>
            <a:blip r:embed="rId6"/>
            <a:stretch>
              <a:fillRect l="-85213" b="-13059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 flipH="1">
            <a:off x="7429126" y="3592913"/>
            <a:ext cx="4556863" cy="3265087"/>
          </a:xfrm>
          <a:custGeom>
            <a:avLst/>
            <a:gdLst/>
            <a:ahLst/>
            <a:cxnLst/>
            <a:rect l="l" t="t" r="r" b="b"/>
            <a:pathLst>
              <a:path w="6835295" h="4897630">
                <a:moveTo>
                  <a:pt x="6835295" y="0"/>
                </a:moveTo>
                <a:lnTo>
                  <a:pt x="0" y="0"/>
                </a:lnTo>
                <a:lnTo>
                  <a:pt x="0" y="4897630"/>
                </a:lnTo>
                <a:lnTo>
                  <a:pt x="6835295" y="4897630"/>
                </a:lnTo>
                <a:lnTo>
                  <a:pt x="6835295" y="0"/>
                </a:lnTo>
                <a:close/>
              </a:path>
            </a:pathLst>
          </a:custGeom>
          <a:blipFill>
            <a:blip r:embed="rId7"/>
            <a:stretch>
              <a:fillRect b="-47102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4939450" y="4042176"/>
            <a:ext cx="3646301" cy="2815825"/>
          </a:xfrm>
          <a:custGeom>
            <a:avLst/>
            <a:gdLst/>
            <a:ahLst/>
            <a:cxnLst/>
            <a:rect l="l" t="t" r="r" b="b"/>
            <a:pathLst>
              <a:path w="5469451" h="4223737">
                <a:moveTo>
                  <a:pt x="0" y="0"/>
                </a:moveTo>
                <a:lnTo>
                  <a:pt x="5469451" y="0"/>
                </a:lnTo>
                <a:lnTo>
                  <a:pt x="5469451" y="4223737"/>
                </a:lnTo>
                <a:lnTo>
                  <a:pt x="0" y="42237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27604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 descr="A green and orange letters&#10;&#10;AI-generated content may be incorrect.">
            <a:extLst>
              <a:ext uri="{FF2B5EF4-FFF2-40B4-BE49-F238E27FC236}">
                <a16:creationId xmlns:a16="http://schemas.microsoft.com/office/drawing/2014/main" id="{867906B5-C1A8-FA87-ACE7-E98531FF90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802" y="1859401"/>
            <a:ext cx="7986452" cy="209720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092EFA3-96D0-96DA-0C63-8FD96D77E4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8394" y="3722560"/>
            <a:ext cx="2884196" cy="30439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m yêu trường em">
            <a:hlinkClick r:id="" action="ppaction://media"/>
            <a:extLst>
              <a:ext uri="{FF2B5EF4-FFF2-40B4-BE49-F238E27FC236}">
                <a16:creationId xmlns:a16="http://schemas.microsoft.com/office/drawing/2014/main" id="{04CD0970-B0E6-7676-6BD0-C8CE26E020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34030" b="341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297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8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364" b="-15413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flipH="1">
            <a:off x="9743288" y="304614"/>
            <a:ext cx="2448836" cy="6248774"/>
          </a:xfrm>
          <a:custGeom>
            <a:avLst/>
            <a:gdLst/>
            <a:ahLst/>
            <a:cxnLst/>
            <a:rect l="l" t="t" r="r" b="b"/>
            <a:pathLst>
              <a:path w="3673254" h="9373161">
                <a:moveTo>
                  <a:pt x="3673254" y="0"/>
                </a:moveTo>
                <a:lnTo>
                  <a:pt x="0" y="0"/>
                </a:lnTo>
                <a:lnTo>
                  <a:pt x="0" y="9373160"/>
                </a:lnTo>
                <a:lnTo>
                  <a:pt x="3673254" y="9373160"/>
                </a:lnTo>
                <a:lnTo>
                  <a:pt x="3673254" y="0"/>
                </a:lnTo>
                <a:close/>
              </a:path>
            </a:pathLst>
          </a:custGeom>
          <a:blipFill>
            <a:blip r:embed="rId3"/>
            <a:stretch>
              <a:fillRect l="-85213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0" y="304046"/>
            <a:ext cx="2448836" cy="6248774"/>
          </a:xfrm>
          <a:custGeom>
            <a:avLst/>
            <a:gdLst/>
            <a:ahLst/>
            <a:cxnLst/>
            <a:rect l="l" t="t" r="r" b="b"/>
            <a:pathLst>
              <a:path w="3673254" h="9373161">
                <a:moveTo>
                  <a:pt x="0" y="0"/>
                </a:moveTo>
                <a:lnTo>
                  <a:pt x="3673254" y="0"/>
                </a:lnTo>
                <a:lnTo>
                  <a:pt x="3673254" y="9373160"/>
                </a:lnTo>
                <a:lnTo>
                  <a:pt x="0" y="9373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213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91763" y="4833586"/>
            <a:ext cx="3674139" cy="1855440"/>
          </a:xfrm>
          <a:custGeom>
            <a:avLst/>
            <a:gdLst/>
            <a:ahLst/>
            <a:cxnLst/>
            <a:rect l="l" t="t" r="r" b="b"/>
            <a:pathLst>
              <a:path w="5511209" h="2783160">
                <a:moveTo>
                  <a:pt x="0" y="0"/>
                </a:moveTo>
                <a:lnTo>
                  <a:pt x="5511208" y="0"/>
                </a:lnTo>
                <a:lnTo>
                  <a:pt x="5511208" y="2783160"/>
                </a:lnTo>
                <a:lnTo>
                  <a:pt x="0" y="27831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326100" y="4833586"/>
            <a:ext cx="3674139" cy="1855440"/>
          </a:xfrm>
          <a:custGeom>
            <a:avLst/>
            <a:gdLst/>
            <a:ahLst/>
            <a:cxnLst/>
            <a:rect l="l" t="t" r="r" b="b"/>
            <a:pathLst>
              <a:path w="5511209" h="2783160">
                <a:moveTo>
                  <a:pt x="0" y="0"/>
                </a:moveTo>
                <a:lnTo>
                  <a:pt x="5511208" y="0"/>
                </a:lnTo>
                <a:lnTo>
                  <a:pt x="5511208" y="2783160"/>
                </a:lnTo>
                <a:lnTo>
                  <a:pt x="0" y="27831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030938" y="4415593"/>
            <a:ext cx="2307079" cy="2273434"/>
          </a:xfrm>
          <a:custGeom>
            <a:avLst/>
            <a:gdLst/>
            <a:ahLst/>
            <a:cxnLst/>
            <a:rect l="l" t="t" r="r" b="b"/>
            <a:pathLst>
              <a:path w="3460618" h="3410151">
                <a:moveTo>
                  <a:pt x="0" y="0"/>
                </a:moveTo>
                <a:lnTo>
                  <a:pt x="3460618" y="0"/>
                </a:lnTo>
                <a:lnTo>
                  <a:pt x="3460618" y="3410150"/>
                </a:lnTo>
                <a:lnTo>
                  <a:pt x="0" y="34101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 flipH="1">
            <a:off x="6768977" y="4343823"/>
            <a:ext cx="2225011" cy="2345203"/>
          </a:xfrm>
          <a:custGeom>
            <a:avLst/>
            <a:gdLst/>
            <a:ahLst/>
            <a:cxnLst/>
            <a:rect l="l" t="t" r="r" b="b"/>
            <a:pathLst>
              <a:path w="3337517" h="3517804">
                <a:moveTo>
                  <a:pt x="3337517" y="0"/>
                </a:moveTo>
                <a:lnTo>
                  <a:pt x="0" y="0"/>
                </a:lnTo>
                <a:lnTo>
                  <a:pt x="0" y="3517804"/>
                </a:lnTo>
                <a:lnTo>
                  <a:pt x="3337517" y="3517804"/>
                </a:lnTo>
                <a:lnTo>
                  <a:pt x="3337517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599986" y="3328958"/>
            <a:ext cx="1697701" cy="1279642"/>
          </a:xfrm>
          <a:custGeom>
            <a:avLst/>
            <a:gdLst/>
            <a:ahLst/>
            <a:cxnLst/>
            <a:rect l="l" t="t" r="r" b="b"/>
            <a:pathLst>
              <a:path w="2546551" h="1919463">
                <a:moveTo>
                  <a:pt x="0" y="0"/>
                </a:moveTo>
                <a:lnTo>
                  <a:pt x="2546550" y="0"/>
                </a:lnTo>
                <a:lnTo>
                  <a:pt x="2546550" y="1919462"/>
                </a:lnTo>
                <a:lnTo>
                  <a:pt x="0" y="19194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9533375" y="4054877"/>
            <a:ext cx="1259589" cy="1461548"/>
          </a:xfrm>
          <a:custGeom>
            <a:avLst/>
            <a:gdLst/>
            <a:ahLst/>
            <a:cxnLst/>
            <a:rect l="l" t="t" r="r" b="b"/>
            <a:pathLst>
              <a:path w="1889383" h="2192322">
                <a:moveTo>
                  <a:pt x="0" y="0"/>
                </a:moveTo>
                <a:lnTo>
                  <a:pt x="1889382" y="0"/>
                </a:lnTo>
                <a:lnTo>
                  <a:pt x="1889382" y="2192321"/>
                </a:lnTo>
                <a:lnTo>
                  <a:pt x="0" y="21923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609A258-6018-2951-723B-49E6CD39C20C}"/>
              </a:ext>
            </a:extLst>
          </p:cNvPr>
          <p:cNvSpPr/>
          <p:nvPr/>
        </p:nvSpPr>
        <p:spPr>
          <a:xfrm>
            <a:off x="1143000" y="1391478"/>
            <a:ext cx="9670774" cy="4522305"/>
          </a:xfrm>
          <a:prstGeom prst="roundRect">
            <a:avLst/>
          </a:prstGeom>
          <a:solidFill>
            <a:schemeClr val="lt1">
              <a:alpha val="57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文本框 16">
            <a:extLst>
              <a:ext uri="{FF2B5EF4-FFF2-40B4-BE49-F238E27FC236}">
                <a16:creationId xmlns:a16="http://schemas.microsoft.com/office/drawing/2014/main" id="{18088B2D-8E36-DE27-2F4B-07B6D2EACD28}"/>
              </a:ext>
            </a:extLst>
          </p:cNvPr>
          <p:cNvSpPr txBox="1"/>
          <p:nvPr/>
        </p:nvSpPr>
        <p:spPr>
          <a:xfrm>
            <a:off x="1544000" y="2432681"/>
            <a:ext cx="9056980" cy="1441760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all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Đôi</a:t>
            </a:r>
            <a:r>
              <a:rPr kumimoji="0" lang="en-US" altLang="zh-CN" sz="8800" b="1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tai </a:t>
            </a:r>
            <a:r>
              <a:rPr kumimoji="0" lang="en-US" altLang="zh-CN" sz="8800" b="1" i="0" u="none" strike="noStrike" kern="1200" cap="all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xấu</a:t>
            </a:r>
            <a:r>
              <a:rPr kumimoji="0" lang="en-US" altLang="zh-CN" sz="8800" b="1" i="0" u="none" strike="noStrike" kern="120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</a:t>
            </a:r>
            <a:r>
              <a:rPr kumimoji="0" lang="en-US" altLang="zh-CN" sz="8800" b="1" i="0" u="none" strike="noStrike" kern="1200" cap="all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xí</a:t>
            </a:r>
            <a:endParaRPr kumimoji="0" lang="zh-CN" altLang="en-US" sz="8800" b="1" i="0" u="none" strike="noStrike" kern="1200" cap="all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  <p:sp>
        <p:nvSpPr>
          <p:cNvPr id="13" name="文本框 16">
            <a:extLst>
              <a:ext uri="{FF2B5EF4-FFF2-40B4-BE49-F238E27FC236}">
                <a16:creationId xmlns:a16="http://schemas.microsoft.com/office/drawing/2014/main" id="{D1A69783-59DE-ED5C-CFFF-FE458DBB0A94}"/>
              </a:ext>
            </a:extLst>
          </p:cNvPr>
          <p:cNvSpPr txBox="1"/>
          <p:nvPr/>
        </p:nvSpPr>
        <p:spPr>
          <a:xfrm>
            <a:off x="1537788" y="4061456"/>
            <a:ext cx="9056980" cy="703096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(</a:t>
            </a:r>
            <a:r>
              <a:rPr kumimoji="0" lang="en-US" altLang="zh-CN" sz="4000" b="1" i="0" u="none" strike="noStrike" kern="1200" cap="all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Tiết</a:t>
            </a:r>
            <a:r>
              <a:rPr kumimoji="0" lang="en-US" altLang="zh-CN" sz="4000" b="1" i="0" u="none" strike="noStrike" kern="1200" cap="all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 panose="020B0604020202020204"/>
              </a:rPr>
              <a:t> 3 + 4)</a:t>
            </a:r>
            <a:endParaRPr kumimoji="0" lang="zh-CN" altLang="en-US" sz="4000" b="1" i="0" u="none" strike="noStrike" kern="1200" cap="all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D0E3FD8-55F9-4FDC-8BCA-8C63C799E5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131" y="3636444"/>
            <a:ext cx="3618106" cy="361810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36AEE4F-C2F7-4CF0-9727-179BDE37F9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t="15351" r="79586" b="75833"/>
          <a:stretch/>
        </p:blipFill>
        <p:spPr>
          <a:xfrm>
            <a:off x="850039" y="525429"/>
            <a:ext cx="914400" cy="96735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CDF1D69-1364-492D-9FB3-EC8E097D79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03" t="36666" b="50329"/>
          <a:stretch/>
        </p:blipFill>
        <p:spPr>
          <a:xfrm>
            <a:off x="11542732" y="1869586"/>
            <a:ext cx="649268" cy="7239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71A1614-368D-4879-844A-50EFA0FA648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t="15351" r="79586" b="75833"/>
          <a:stretch/>
        </p:blipFill>
        <p:spPr>
          <a:xfrm>
            <a:off x="4723816" y="355106"/>
            <a:ext cx="914400" cy="96735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CBEF7D7F-1252-4FD7-AF9E-553ACE3DE08F}"/>
              </a:ext>
            </a:extLst>
          </p:cNvPr>
          <p:cNvGrpSpPr/>
          <p:nvPr/>
        </p:nvGrpSpPr>
        <p:grpSpPr>
          <a:xfrm>
            <a:off x="925063" y="763267"/>
            <a:ext cx="10932319" cy="826994"/>
            <a:chOff x="2873170" y="343910"/>
            <a:chExt cx="4310498" cy="1280575"/>
          </a:xfrm>
        </p:grpSpPr>
        <p:sp>
          <p:nvSpPr>
            <p:cNvPr id="27" name="îṥḷíďê">
              <a:extLst>
                <a:ext uri="{FF2B5EF4-FFF2-40B4-BE49-F238E27FC236}">
                  <a16:creationId xmlns:a16="http://schemas.microsoft.com/office/drawing/2014/main" id="{1DB81B05-EA7A-4F72-8D8F-84B0896DF57D}"/>
                </a:ext>
              </a:extLst>
            </p:cNvPr>
            <p:cNvSpPr/>
            <p:nvPr/>
          </p:nvSpPr>
          <p:spPr bwMode="auto">
            <a:xfrm>
              <a:off x="2873170" y="343910"/>
              <a:ext cx="4149203" cy="128057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3975" cap="rnd" cmpd="thickThin">
              <a:solidFill>
                <a:srgbClr val="3AC5B9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8" name="Google Shape;5317;p41">
              <a:extLst>
                <a:ext uri="{FF2B5EF4-FFF2-40B4-BE49-F238E27FC236}">
                  <a16:creationId xmlns:a16="http://schemas.microsoft.com/office/drawing/2014/main" id="{E22A0C9C-9FD5-4F8E-9C64-9EB61A40AE79}"/>
                </a:ext>
              </a:extLst>
            </p:cNvPr>
            <p:cNvSpPr txBox="1">
              <a:spLocks/>
            </p:cNvSpPr>
            <p:nvPr/>
          </p:nvSpPr>
          <p:spPr>
            <a:xfrm>
              <a:off x="2962102" y="402754"/>
              <a:ext cx="4221566" cy="10040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2800"/>
                <a:buFont typeface="Gloria Hallelujah"/>
                <a:buNone/>
                <a:tabLst/>
                <a:defRPr/>
              </a:pPr>
              <a:r>
                <a:rPr lang="en-US" sz="3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.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Chọn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từ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ngữ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để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hoàn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thiện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câu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và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viết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câu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vào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vở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Gloria Hallelujah"/>
                </a:rPr>
                <a:t> </a:t>
              </a: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84B7355-BFA5-44F6-8D33-9603790A1326}"/>
              </a:ext>
            </a:extLst>
          </p:cNvPr>
          <p:cNvSpPr/>
          <p:nvPr/>
        </p:nvSpPr>
        <p:spPr>
          <a:xfrm>
            <a:off x="1923465" y="2453946"/>
            <a:ext cx="7240413" cy="1092027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45242B-BF75-4F9C-9766-0466EE0D655B}"/>
              </a:ext>
            </a:extLst>
          </p:cNvPr>
          <p:cNvSpPr txBox="1"/>
          <p:nvPr/>
        </p:nvSpPr>
        <p:spPr>
          <a:xfrm>
            <a:off x="2085727" y="2690786"/>
            <a:ext cx="2236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nhanh</a:t>
            </a:r>
            <a:endParaRPr lang="en-US" sz="32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A861F12-0E95-442C-9E97-84D3077E641D}"/>
              </a:ext>
            </a:extLst>
          </p:cNvPr>
          <p:cNvSpPr txBox="1"/>
          <p:nvPr/>
        </p:nvSpPr>
        <p:spPr>
          <a:xfrm>
            <a:off x="4882842" y="2690786"/>
            <a:ext cx="2236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dỏng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E74D62E-9FCF-4031-B18B-1DE80BBCE2B3}"/>
              </a:ext>
            </a:extLst>
          </p:cNvPr>
          <p:cNvSpPr txBox="1"/>
          <p:nvPr/>
        </p:nvSpPr>
        <p:spPr>
          <a:xfrm>
            <a:off x="7069866" y="2690786"/>
            <a:ext cx="2236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thính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C117BD-AC65-400C-9188-19C921ECD63B}"/>
              </a:ext>
            </a:extLst>
          </p:cNvPr>
          <p:cNvSpPr txBox="1"/>
          <p:nvPr/>
        </p:nvSpPr>
        <p:spPr>
          <a:xfrm>
            <a:off x="2176669" y="41148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A80C63-5FE4-428D-9398-EDF5343EBD26}"/>
              </a:ext>
            </a:extLst>
          </p:cNvPr>
          <p:cNvSpPr txBox="1"/>
          <p:nvPr/>
        </p:nvSpPr>
        <p:spPr>
          <a:xfrm>
            <a:off x="2323897" y="4114800"/>
            <a:ext cx="61680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mèo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(……………..)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nghe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tiếng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chít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chít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lũ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chuột</a:t>
            </a:r>
            <a:r>
              <a:rPr lang="en-US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378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42" presetClass="path" presetSubtype="0" accel="50000" decel="5000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3.7037E-6 L -0.04011 0.19121 " pathEditMode="relative" rAng="0" ptsTypes="AA">
                                          <p:cBhvr>
                                            <p:cTn id="36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5" y="956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9" grpId="0"/>
          <p:bldP spid="31" grpId="0"/>
          <p:bldP spid="31" grpId="1"/>
          <p:bldP spid="32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2.96296E-6 L -0.04011 0.19121 " pathEditMode="relative" rAng="0" ptsTypes="AA">
                                          <p:cBhvr>
                                            <p:cTn id="42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5" y="956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9" grpId="0"/>
          <p:bldP spid="31" grpId="0"/>
          <p:bldP spid="31" grpId="1"/>
          <p:bldP spid="32" grpId="0"/>
          <p:bldP spid="14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C:\Users\Administrator\AppData\Local\ZaloPC\1920853331794570045\ZaloDownloads\picture\6286030243444880041\z2034655277790_9426f8bbd45cf110dbda59433c1bd306.jpg">
            <a:extLst>
              <a:ext uri="{FF2B5EF4-FFF2-40B4-BE49-F238E27FC236}">
                <a16:creationId xmlns:a16="http://schemas.microsoft.com/office/drawing/2014/main" id="{B4E306E3-D624-4F9F-83C0-A6CE3AC9D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546" y="1540565"/>
            <a:ext cx="6453809" cy="480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59619BC2-92C6-48BA-9305-AC909555D04E}"/>
              </a:ext>
            </a:extLst>
          </p:cNvPr>
          <p:cNvGrpSpPr/>
          <p:nvPr/>
        </p:nvGrpSpPr>
        <p:grpSpPr>
          <a:xfrm>
            <a:off x="566530" y="198783"/>
            <a:ext cx="11072191" cy="1192695"/>
            <a:chOff x="2428458" y="431108"/>
            <a:chExt cx="4149203" cy="1280575"/>
          </a:xfrm>
        </p:grpSpPr>
        <p:sp>
          <p:nvSpPr>
            <p:cNvPr id="39" name="îṥḷíďê">
              <a:extLst>
                <a:ext uri="{FF2B5EF4-FFF2-40B4-BE49-F238E27FC236}">
                  <a16:creationId xmlns:a16="http://schemas.microsoft.com/office/drawing/2014/main" id="{F88CABED-5BB8-4AC6-B63B-4A232F5D67AF}"/>
                </a:ext>
              </a:extLst>
            </p:cNvPr>
            <p:cNvSpPr/>
            <p:nvPr/>
          </p:nvSpPr>
          <p:spPr bwMode="auto">
            <a:xfrm>
              <a:off x="2428458" y="431108"/>
              <a:ext cx="4149203" cy="128057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3975" cap="rnd" cmpd="thickThin">
              <a:solidFill>
                <a:srgbClr val="3AC5B9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0" name="Google Shape;5317;p41">
              <a:extLst>
                <a:ext uri="{FF2B5EF4-FFF2-40B4-BE49-F238E27FC236}">
                  <a16:creationId xmlns:a16="http://schemas.microsoft.com/office/drawing/2014/main" id="{596D6449-0813-41F9-95E8-0D9FD9DB9211}"/>
                </a:ext>
              </a:extLst>
            </p:cNvPr>
            <p:cNvSpPr txBox="1">
              <a:spLocks/>
            </p:cNvSpPr>
            <p:nvPr/>
          </p:nvSpPr>
          <p:spPr>
            <a:xfrm>
              <a:off x="2666586" y="442922"/>
              <a:ext cx="3855752" cy="10040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2800"/>
                <a:buFont typeface="Gloria Hallelujah"/>
                <a:buNone/>
                <a:tabLst/>
                <a:defRPr/>
              </a:pPr>
              <a:r>
                <a:rPr lang="en-US" sz="3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6. Quan </a:t>
              </a:r>
              <a:r>
                <a:rPr lang="en-US" sz="360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sát</a:t>
              </a:r>
              <a:r>
                <a:rPr lang="en-US" sz="3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tranh</a:t>
              </a:r>
              <a:r>
                <a:rPr lang="en-US" sz="3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và</a:t>
              </a:r>
              <a:r>
                <a:rPr lang="en-US" sz="3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kể</a:t>
              </a:r>
              <a:r>
                <a:rPr lang="en-US" sz="3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lại</a:t>
              </a:r>
              <a:r>
                <a:rPr lang="en-US" sz="3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câu</a:t>
              </a:r>
              <a:r>
                <a:rPr lang="en-US" sz="3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chuyện</a:t>
              </a:r>
              <a:r>
                <a:rPr lang="en-US" sz="3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2800"/>
                <a:buFont typeface="Gloria Hallelujah"/>
                <a:buNone/>
                <a:tabLst/>
                <a:defRPr/>
              </a:pPr>
              <a:r>
                <a:rPr lang="en-US" sz="3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“ </a:t>
              </a:r>
              <a:r>
                <a:rPr lang="en-US" sz="360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Đôi</a:t>
              </a:r>
              <a:r>
                <a:rPr lang="en-US" sz="3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tai </a:t>
              </a:r>
              <a:r>
                <a:rPr lang="en-US" sz="360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xấu</a:t>
              </a:r>
              <a:r>
                <a:rPr lang="en-US" sz="3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xí</a:t>
              </a:r>
              <a:r>
                <a:rPr lang="en-US" sz="36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035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Đôi tai xấu xí_HTS">
            <a:hlinkClick r:id="" action="ppaction://media"/>
            <a:extLst>
              <a:ext uri="{FF2B5EF4-FFF2-40B4-BE49-F238E27FC236}">
                <a16:creationId xmlns:a16="http://schemas.microsoft.com/office/drawing/2014/main" id="{DB7A65EC-9589-32B6-69D6-C87C90E2324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432" end="6037.666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88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5">
            <a:extLst>
              <a:ext uri="{FF2B5EF4-FFF2-40B4-BE49-F238E27FC236}">
                <a16:creationId xmlns:a16="http://schemas.microsoft.com/office/drawing/2014/main" id="{FF986DFD-D307-42CB-8535-372781CD5E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749" y="1397896"/>
            <a:ext cx="4999007" cy="1047985"/>
          </a:xfrm>
          <a:prstGeom prst="rect">
            <a:avLst/>
          </a:prstGeom>
        </p:spPr>
      </p:pic>
      <p:pic>
        <p:nvPicPr>
          <p:cNvPr id="23" name="图片 7" descr="图片包含 玩具, 玩偶&#10;&#10;自动生成的说明">
            <a:extLst>
              <a:ext uri="{FF2B5EF4-FFF2-40B4-BE49-F238E27FC236}">
                <a16:creationId xmlns:a16="http://schemas.microsoft.com/office/drawing/2014/main" id="{98AA77CA-3D2A-4F15-9D94-CA7EBD085A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857" y="4370448"/>
            <a:ext cx="1933540" cy="2097488"/>
          </a:xfrm>
          <a:prstGeom prst="rect">
            <a:avLst/>
          </a:prstGeom>
        </p:spPr>
      </p:pic>
      <p:pic>
        <p:nvPicPr>
          <p:cNvPr id="24" name="图片 19">
            <a:extLst>
              <a:ext uri="{FF2B5EF4-FFF2-40B4-BE49-F238E27FC236}">
                <a16:creationId xmlns:a16="http://schemas.microsoft.com/office/drawing/2014/main" id="{5996923F-A78A-4322-901E-27FA1EEA55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39" y="106418"/>
            <a:ext cx="1688091" cy="1398704"/>
          </a:xfrm>
          <a:prstGeom prst="rect">
            <a:avLst/>
          </a:prstGeom>
        </p:spPr>
      </p:pic>
      <p:sp>
        <p:nvSpPr>
          <p:cNvPr id="25" name="矩形: 圆角 34">
            <a:extLst>
              <a:ext uri="{FF2B5EF4-FFF2-40B4-BE49-F238E27FC236}">
                <a16:creationId xmlns:a16="http://schemas.microsoft.com/office/drawing/2014/main" id="{836F8284-E5C1-4782-A826-96E47131AB6B}"/>
              </a:ext>
            </a:extLst>
          </p:cNvPr>
          <p:cNvSpPr/>
          <p:nvPr/>
        </p:nvSpPr>
        <p:spPr>
          <a:xfrm>
            <a:off x="3967144" y="2580233"/>
            <a:ext cx="4106636" cy="1586939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tx1"/>
                </a:solidFill>
                <a:latin typeface="iCiel Cadena" panose="02000503000000020004" pitchFamily="50" charset="0"/>
                <a:cs typeface="Baloo" panose="03080902040302020200" pitchFamily="66" charset="0"/>
              </a:rPr>
              <a:t>KỂ TRƯỚC LỚP</a:t>
            </a:r>
            <a:endParaRPr lang="zh-CN" altLang="en-US" sz="4400" b="1" dirty="0">
              <a:solidFill>
                <a:schemeClr val="tx1"/>
              </a:solidFill>
              <a:latin typeface="iCiel Cadena" panose="02000503000000020004" pitchFamily="50" charset="0"/>
              <a:cs typeface="Baloo" panose="03080902040302020200" pitchFamily="66" charset="0"/>
            </a:endParaRPr>
          </a:p>
        </p:txBody>
      </p:sp>
      <p:pic>
        <p:nvPicPr>
          <p:cNvPr id="29" name="图片 15" descr="图片包含 运输, 航空器&#10;&#10;自动生成的说明">
            <a:extLst>
              <a:ext uri="{FF2B5EF4-FFF2-40B4-BE49-F238E27FC236}">
                <a16:creationId xmlns:a16="http://schemas.microsoft.com/office/drawing/2014/main" id="{A7623996-CB7B-4359-8034-718DEE8923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503" y="115281"/>
            <a:ext cx="1292541" cy="1744641"/>
          </a:xfrm>
          <a:prstGeom prst="rect">
            <a:avLst/>
          </a:prstGeom>
        </p:spPr>
      </p:pic>
      <p:pic>
        <p:nvPicPr>
          <p:cNvPr id="30" name="图片 8" descr="图片包含 时钟, 物体&#10;&#10;自动生成的说明">
            <a:extLst>
              <a:ext uri="{FF2B5EF4-FFF2-40B4-BE49-F238E27FC236}">
                <a16:creationId xmlns:a16="http://schemas.microsoft.com/office/drawing/2014/main" id="{FD7D635B-26A3-4CB9-9C55-5E88C372625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367" y="2175754"/>
            <a:ext cx="718956" cy="7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69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5017262" y="654823"/>
            <a:ext cx="3188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err="1">
                <a:solidFill>
                  <a:srgbClr val="70AD47">
                    <a:lumMod val="50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lang="en-US" sz="4400" b="1" dirty="0">
                <a:solidFill>
                  <a:srgbClr val="70AD47">
                    <a:lumMod val="50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tai </a:t>
            </a:r>
            <a:r>
              <a:rPr lang="en-US" sz="4400" b="1" dirty="0" err="1">
                <a:solidFill>
                  <a:srgbClr val="70AD47">
                    <a:lumMod val="50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xấu</a:t>
            </a:r>
            <a:r>
              <a:rPr lang="en-US" sz="4400" b="1" dirty="0">
                <a:solidFill>
                  <a:srgbClr val="70AD47">
                    <a:lumMod val="50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70AD47">
                    <a:lumMod val="50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xí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5" name="Picture 2" descr="C:\Users\Administrator\AppData\Local\ZaloPC\1920853331794570045\ZaloDownloads\picture\6286030243444880041\z2034652254484_8f301b22c0b433c438e1811d5603d83e.jpg">
            <a:extLst>
              <a:ext uri="{FF2B5EF4-FFF2-40B4-BE49-F238E27FC236}">
                <a16:creationId xmlns:a16="http://schemas.microsoft.com/office/drawing/2014/main" id="{960F60DB-4C89-4B33-AAE3-737DEC1C5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726" y="1650671"/>
            <a:ext cx="4938361" cy="457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5FE682A-C496-166A-87E5-A3298FDB79CE}"/>
              </a:ext>
            </a:extLst>
          </p:cNvPr>
          <p:cNvSpPr/>
          <p:nvPr/>
        </p:nvSpPr>
        <p:spPr>
          <a:xfrm>
            <a:off x="6112565" y="2156791"/>
            <a:ext cx="5297557" cy="35979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Thỏ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tai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dài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to.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Bị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bè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chê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thỏ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buồn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lắm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Thỏ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bố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động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viên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“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sẽ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thấy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tai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mình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rất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đẹp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416698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4794971" y="761149"/>
            <a:ext cx="26356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xấu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xí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Picture 2" descr="C:\Users\Administrator\AppData\Local\ZaloPC\1920853331794570045\ZaloDownloads\picture\6286030243444880041\z2034653047258_fec186bbc983c44fec94cfc89af57e5b.jpg">
            <a:extLst>
              <a:ext uri="{FF2B5EF4-FFF2-40B4-BE49-F238E27FC236}">
                <a16:creationId xmlns:a16="http://schemas.microsoft.com/office/drawing/2014/main" id="{7048C165-8DB0-48BD-8F57-B563522BF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51" y="1581096"/>
            <a:ext cx="4844945" cy="439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3560E7F-3EC7-2178-21A0-A32840192DF4}"/>
              </a:ext>
            </a:extLst>
          </p:cNvPr>
          <p:cNvSpPr/>
          <p:nvPr/>
        </p:nvSpPr>
        <p:spPr>
          <a:xfrm>
            <a:off x="6112565" y="2156791"/>
            <a:ext cx="5297557" cy="35979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</a:t>
            </a:r>
            <a:r>
              <a:rPr lang="vi-VN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 lần, thỏ và các bạn đi chơi xa, quên khuấy đường về. Ai cũng hoảng sợ. Thỏ chợt dỏng tai: “Suỵt! Có tiếng bố tớ gọi.” </a:t>
            </a:r>
            <a:endParaRPr lang="en-US" sz="40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06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4751520" y="761149"/>
            <a:ext cx="26356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xấu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xí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Picture 2" descr="C:\Users\Administrator\AppData\Local\ZaloPC\1920853331794570045\ZaloDownloads\picture\6286030243444880041\z2034654305190_4d308ea29d1bfdfa22d9d16eaa266495.jpg">
            <a:extLst>
              <a:ext uri="{FF2B5EF4-FFF2-40B4-BE49-F238E27FC236}">
                <a16:creationId xmlns:a16="http://schemas.microsoft.com/office/drawing/2014/main" id="{F89BD65F-F3A2-4439-B80A-BEA2FC3B3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03" y="1630793"/>
            <a:ext cx="5012266" cy="432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AFD72DA-EB85-72C1-F781-E26E3CE0F8D7}"/>
              </a:ext>
            </a:extLst>
          </p:cNvPr>
          <p:cNvSpPr/>
          <p:nvPr/>
        </p:nvSpPr>
        <p:spPr>
          <a:xfrm>
            <a:off x="6112565" y="2156791"/>
            <a:ext cx="5297557" cy="35979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lang="vi-VN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Cả nhóm đi theo hướng có tiếng gọi. Tất cả về được nhà. Các bạn tấm tắc khen tai thỏ thật tuyệt.</a:t>
            </a:r>
          </a:p>
        </p:txBody>
      </p:sp>
    </p:spTree>
    <p:extLst>
      <p:ext uri="{BB962C8B-B14F-4D97-AF65-F5344CB8AC3E}">
        <p14:creationId xmlns:p14="http://schemas.microsoft.com/office/powerpoint/2010/main" val="259481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4751520" y="761149"/>
            <a:ext cx="26356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xấu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xí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Picture 2" descr="C:\Users\Administrator\AppData\Local\ZaloPC\1920853331794570045\ZaloDownloads\picture\6286030243444880041\z2034656015339_f366fd3cef957131e4301e81a91cba6e.jpg">
            <a:extLst>
              <a:ext uri="{FF2B5EF4-FFF2-40B4-BE49-F238E27FC236}">
                <a16:creationId xmlns:a16="http://schemas.microsoft.com/office/drawing/2014/main" id="{9707DF54-1E8C-48B1-B1B0-C7010798D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69" y="1538267"/>
            <a:ext cx="5039470" cy="452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C37F31A-F412-2C07-1E1D-C75E034EC564}"/>
              </a:ext>
            </a:extLst>
          </p:cNvPr>
          <p:cNvSpPr/>
          <p:nvPr/>
        </p:nvSpPr>
        <p:spPr>
          <a:xfrm>
            <a:off x="6172199" y="2554356"/>
            <a:ext cx="5297557" cy="21567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thỏ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còn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buồn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vì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tai </a:t>
            </a:r>
            <a:r>
              <a:rPr lang="en-US" sz="40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nữa</a:t>
            </a:r>
            <a:r>
              <a:rPr lang="en-US" sz="4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713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4751523" y="761149"/>
            <a:ext cx="26356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err="1">
                <a:solidFill>
                  <a:srgbClr val="70AD47">
                    <a:lumMod val="50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lang="en-US" sz="3600" b="1" dirty="0">
                <a:solidFill>
                  <a:srgbClr val="70AD47">
                    <a:lumMod val="50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tai </a:t>
            </a:r>
            <a:r>
              <a:rPr lang="en-US" sz="3600" b="1" dirty="0" err="1">
                <a:solidFill>
                  <a:srgbClr val="70AD47">
                    <a:lumMod val="50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xấu</a:t>
            </a:r>
            <a:r>
              <a:rPr lang="en-US" sz="3600" b="1" dirty="0">
                <a:solidFill>
                  <a:srgbClr val="70AD47">
                    <a:lumMod val="50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70AD47">
                    <a:lumMod val="50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xí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3" name="图片 59">
            <a:extLst>
              <a:ext uri="{FF2B5EF4-FFF2-40B4-BE49-F238E27FC236}">
                <a16:creationId xmlns:a16="http://schemas.microsoft.com/office/drawing/2014/main" id="{68C6DC61-9FBF-4A3A-8828-F8C5DC083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47" b="97403" l="9494" r="89241">
                        <a14:foregroundMark x1="20886" y1="8442" x2="20886" y2="13636"/>
                        <a14:foregroundMark x1="24684" y1="5195" x2="32278" y2="3247"/>
                        <a14:foregroundMark x1="36076" y1="90260" x2="32278" y2="94156"/>
                        <a14:foregroundMark x1="27848" y1="96104" x2="32911" y2="97403"/>
                        <a14:foregroundMark x1="67089" y1="77273" x2="66456" y2="889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13929" y="3573069"/>
            <a:ext cx="2915598" cy="28417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4852" y="1423941"/>
            <a:ext cx="4255377" cy="19325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8760" y="1592431"/>
            <a:ext cx="4472015" cy="4476750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594156" y="2079776"/>
            <a:ext cx="2635496" cy="510778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28575">
            <a:solidFill>
              <a:srgbClr val="729E5D"/>
            </a:solidFill>
            <a:prstDash val="lg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Đúng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nội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dung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002" y="3257316"/>
            <a:ext cx="2947306" cy="1328023"/>
          </a:xfrm>
          <a:prstGeom prst="roundRect">
            <a:avLst/>
          </a:prstGeom>
          <a:solidFill>
            <a:srgbClr val="FFC000">
              <a:lumMod val="20000"/>
              <a:lumOff val="80000"/>
            </a:srgbClr>
          </a:solidFill>
          <a:ln w="28575">
            <a:solidFill>
              <a:srgbClr val="FFC000"/>
            </a:solidFill>
            <a:prstDash val="lgDash"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Sử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dụng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ánh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mắt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cử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chỉ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giọng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điệu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811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6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36AEE4F-C2F7-4CF0-9727-179BDE37F9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t="15351" r="79586" b="75833"/>
          <a:stretch/>
        </p:blipFill>
        <p:spPr>
          <a:xfrm>
            <a:off x="850039" y="525429"/>
            <a:ext cx="914400" cy="9673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B7AE9E3-F46C-4643-A706-D80B0DD96E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03" t="36666" b="50329"/>
          <a:stretch/>
        </p:blipFill>
        <p:spPr>
          <a:xfrm>
            <a:off x="10560589" y="1520718"/>
            <a:ext cx="1265204" cy="141063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CDF1D69-1364-492D-9FB3-EC8E097D79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03" t="36666" b="50329"/>
          <a:stretch/>
        </p:blipFill>
        <p:spPr>
          <a:xfrm>
            <a:off x="11542732" y="1869586"/>
            <a:ext cx="649268" cy="7239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7BDCC05-4AE9-4489-BBC3-46BFAFF9E2F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8" t="9722" r="19580" b="81359"/>
          <a:stretch/>
        </p:blipFill>
        <p:spPr>
          <a:xfrm flipH="1">
            <a:off x="175280" y="2108724"/>
            <a:ext cx="844886" cy="822632"/>
          </a:xfrm>
          <a:prstGeom prst="rect">
            <a:avLst/>
          </a:prstGeom>
        </p:spPr>
      </p:pic>
      <p:pic>
        <p:nvPicPr>
          <p:cNvPr id="21" name="图片 21" descr="图片包含 屏幕截图&#10;&#10;自动生成的说明">
            <a:extLst>
              <a:ext uri="{FF2B5EF4-FFF2-40B4-BE49-F238E27FC236}">
                <a16:creationId xmlns:a16="http://schemas.microsoft.com/office/drawing/2014/main" id="{39DBD989-BA84-4DAD-8486-9920C499B2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280" y="1330463"/>
            <a:ext cx="8823720" cy="4360638"/>
          </a:xfrm>
          <a:prstGeom prst="rect">
            <a:avLst/>
          </a:prstGeom>
          <a:effectLst>
            <a:outerShdw blurRad="63500" dist="50800" dir="5400000" sx="101000" sy="101000" algn="t" rotWithShape="0">
              <a:prstClr val="black">
                <a:alpha val="13000"/>
              </a:prstClr>
            </a:outerShdw>
          </a:effectLst>
        </p:spPr>
      </p:pic>
      <p:pic>
        <p:nvPicPr>
          <p:cNvPr id="25" name="图片 25">
            <a:extLst>
              <a:ext uri="{FF2B5EF4-FFF2-40B4-BE49-F238E27FC236}">
                <a16:creationId xmlns:a16="http://schemas.microsoft.com/office/drawing/2014/main" id="{F3E37B30-2C36-4CD7-89B2-7E0A8C020B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323" y="433800"/>
            <a:ext cx="4999007" cy="1047985"/>
          </a:xfrm>
          <a:prstGeom prst="rect">
            <a:avLst/>
          </a:prstGeom>
        </p:spPr>
      </p:pic>
      <p:pic>
        <p:nvPicPr>
          <p:cNvPr id="28" name="图片 19">
            <a:extLst>
              <a:ext uri="{FF2B5EF4-FFF2-40B4-BE49-F238E27FC236}">
                <a16:creationId xmlns:a16="http://schemas.microsoft.com/office/drawing/2014/main" id="{4159FF7E-DFD0-4BC4-939D-A6871EEBD7E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436"/>
            <a:ext cx="1688091" cy="1398704"/>
          </a:xfrm>
          <a:prstGeom prst="rect">
            <a:avLst/>
          </a:prstGeom>
        </p:spPr>
      </p:pic>
      <p:pic>
        <p:nvPicPr>
          <p:cNvPr id="30" name="图片 15" descr="图片包含 运输, 航空器&#10;&#10;自动生成的说明">
            <a:extLst>
              <a:ext uri="{FF2B5EF4-FFF2-40B4-BE49-F238E27FC236}">
                <a16:creationId xmlns:a16="http://schemas.microsoft.com/office/drawing/2014/main" id="{256A186C-150E-49EB-8AB3-F8B5BBCC51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912" y="1407368"/>
            <a:ext cx="1292541" cy="174464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553A4C2-3B47-4490-9CF5-8115EA7F71C0}"/>
              </a:ext>
            </a:extLst>
          </p:cNvPr>
          <p:cNvSpPr txBox="1"/>
          <p:nvPr/>
        </p:nvSpPr>
        <p:spPr>
          <a:xfrm>
            <a:off x="4343157" y="1996559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200" b="1" dirty="0">
                <a:solidFill>
                  <a:srgbClr val="C0504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Baloo" panose="03080902040302020200" pitchFamily="66" charset="0"/>
              </a:rPr>
              <a:t>Ý </a:t>
            </a:r>
            <a:r>
              <a:rPr lang="en-US" sz="3200" b="1" dirty="0" err="1">
                <a:solidFill>
                  <a:srgbClr val="C0504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Baloo" panose="03080902040302020200" pitchFamily="66" charset="0"/>
              </a:rPr>
              <a:t>nghĩa</a:t>
            </a:r>
            <a:r>
              <a:rPr lang="en-US" sz="3200" b="1" dirty="0">
                <a:solidFill>
                  <a:srgbClr val="C0504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Baloo" panose="03080902040302020200" pitchFamily="66" charset="0"/>
              </a:rPr>
              <a:t> </a:t>
            </a:r>
            <a:r>
              <a:rPr lang="en-US" sz="3200" b="1" dirty="0" err="1">
                <a:solidFill>
                  <a:srgbClr val="C0504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Baloo" panose="03080902040302020200" pitchFamily="66" charset="0"/>
              </a:rPr>
              <a:t>câu</a:t>
            </a:r>
            <a:r>
              <a:rPr lang="en-US" sz="3200" b="1" dirty="0">
                <a:solidFill>
                  <a:srgbClr val="C0504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Baloo" panose="03080902040302020200" pitchFamily="66" charset="0"/>
              </a:rPr>
              <a:t> </a:t>
            </a:r>
            <a:r>
              <a:rPr lang="en-US" sz="3200" b="1" dirty="0" err="1">
                <a:solidFill>
                  <a:srgbClr val="C0504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Baloo" panose="03080902040302020200" pitchFamily="66" charset="0"/>
              </a:rPr>
              <a:t>chuyện</a:t>
            </a:r>
            <a:endParaRPr lang="en-US" sz="3200" b="1" dirty="0">
              <a:solidFill>
                <a:srgbClr val="C0504D">
                  <a:lumMod val="7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Baloo" panose="03080902040302020200" pitchFamily="66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234A21A-9811-4D35-8874-C8CAF3520C71}"/>
              </a:ext>
            </a:extLst>
          </p:cNvPr>
          <p:cNvSpPr/>
          <p:nvPr/>
        </p:nvSpPr>
        <p:spPr>
          <a:xfrm>
            <a:off x="2246243" y="2882440"/>
            <a:ext cx="804672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kern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C</a:t>
            </a:r>
            <a:r>
              <a:rPr lang="vi-VN" sz="3200" b="1" i="1" kern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ác bộ phận trên cơ thể mình đều có ích, phải biết trân trọng bảo vệ chúng. Đối người khác thì không được kì thị chê bai làm người khác..</a:t>
            </a:r>
            <a:endParaRPr kumimoji="0" lang="en-US" sz="32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35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2"/>
          <p:cNvSpPr>
            <a:spLocks noChangeAspect="1"/>
          </p:cNvSpPr>
          <p:nvPr/>
        </p:nvSpPr>
        <p:spPr bwMode="auto">
          <a:xfrm rot="3036074">
            <a:off x="6430774" y="1738041"/>
            <a:ext cx="1897419" cy="2194560"/>
          </a:xfrm>
          <a:custGeom>
            <a:avLst/>
            <a:gdLst>
              <a:gd name="T0" fmla="*/ 576064 w 1152128"/>
              <a:gd name="T1" fmla="*/ 0 h 1333073"/>
              <a:gd name="T2" fmla="*/ 687529 w 1152128"/>
              <a:gd name="T3" fmla="*/ 192182 h 1333073"/>
              <a:gd name="T4" fmla="*/ 1152128 w 1152128"/>
              <a:gd name="T5" fmla="*/ 757009 h 1333073"/>
              <a:gd name="T6" fmla="*/ 576064 w 1152128"/>
              <a:gd name="T7" fmla="*/ 1333073 h 1333073"/>
              <a:gd name="T8" fmla="*/ 0 w 1152128"/>
              <a:gd name="T9" fmla="*/ 757009 h 1333073"/>
              <a:gd name="T10" fmla="*/ 464599 w 1152128"/>
              <a:gd name="T11" fmla="*/ 192182 h 1333073"/>
              <a:gd name="T12" fmla="*/ 576064 w 1152128"/>
              <a:gd name="T13" fmla="*/ 0 h 1333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lnTo>
                  <a:pt x="576064" y="0"/>
                </a:lnTo>
                <a:close/>
              </a:path>
            </a:pathLst>
          </a:custGeom>
          <a:solidFill>
            <a:srgbClr val="7030A0"/>
          </a:solidFill>
          <a:ln w="28575" cmpd="sng">
            <a:solidFill>
              <a:srgbClr val="F8F8F8"/>
            </a:solidFill>
            <a:round/>
          </a:ln>
        </p:spPr>
        <p:txBody>
          <a:bodyPr wrap="none" lIns="91416" tIns="45708" rIns="91416" bIns="45708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" name="等腰三角形 2"/>
          <p:cNvSpPr>
            <a:spLocks noChangeAspect="1"/>
          </p:cNvSpPr>
          <p:nvPr/>
        </p:nvSpPr>
        <p:spPr bwMode="auto">
          <a:xfrm rot="8763501">
            <a:off x="5073612" y="2972937"/>
            <a:ext cx="1895939" cy="2194560"/>
          </a:xfrm>
          <a:custGeom>
            <a:avLst/>
            <a:gdLst>
              <a:gd name="T0" fmla="*/ 576064 w 1152128"/>
              <a:gd name="T1" fmla="*/ 0 h 1333073"/>
              <a:gd name="T2" fmla="*/ 687529 w 1152128"/>
              <a:gd name="T3" fmla="*/ 192182 h 1333073"/>
              <a:gd name="T4" fmla="*/ 1152128 w 1152128"/>
              <a:gd name="T5" fmla="*/ 757009 h 1333073"/>
              <a:gd name="T6" fmla="*/ 576064 w 1152128"/>
              <a:gd name="T7" fmla="*/ 1333073 h 1333073"/>
              <a:gd name="T8" fmla="*/ 0 w 1152128"/>
              <a:gd name="T9" fmla="*/ 757009 h 1333073"/>
              <a:gd name="T10" fmla="*/ 464599 w 1152128"/>
              <a:gd name="T11" fmla="*/ 192182 h 1333073"/>
              <a:gd name="T12" fmla="*/ 576064 w 1152128"/>
              <a:gd name="T13" fmla="*/ 0 h 1333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lnTo>
                  <a:pt x="576064" y="0"/>
                </a:lnTo>
                <a:close/>
              </a:path>
            </a:pathLst>
          </a:custGeom>
          <a:solidFill>
            <a:schemeClr val="accent2"/>
          </a:solidFill>
          <a:ln w="28575" cmpd="sng">
            <a:solidFill>
              <a:srgbClr val="F8F8F8"/>
            </a:solidFill>
            <a:round/>
          </a:ln>
        </p:spPr>
        <p:txBody>
          <a:bodyPr wrap="none" lIns="91416" tIns="45708" rIns="91416" bIns="45708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cs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5455860" y="3774327"/>
            <a:ext cx="1083839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cs"/>
            </a:endParaRPr>
          </a:p>
        </p:txBody>
      </p:sp>
      <p:sp>
        <p:nvSpPr>
          <p:cNvPr id="11" name="等腰三角形 2"/>
          <p:cNvSpPr>
            <a:spLocks noChangeAspect="1"/>
          </p:cNvSpPr>
          <p:nvPr/>
        </p:nvSpPr>
        <p:spPr bwMode="auto">
          <a:xfrm rot="16474574">
            <a:off x="4507150" y="1325433"/>
            <a:ext cx="1897419" cy="2194560"/>
          </a:xfrm>
          <a:custGeom>
            <a:avLst/>
            <a:gdLst>
              <a:gd name="T0" fmla="*/ 576064 w 1152128"/>
              <a:gd name="T1" fmla="*/ 0 h 1333073"/>
              <a:gd name="T2" fmla="*/ 687529 w 1152128"/>
              <a:gd name="T3" fmla="*/ 192182 h 1333073"/>
              <a:gd name="T4" fmla="*/ 1152128 w 1152128"/>
              <a:gd name="T5" fmla="*/ 757009 h 1333073"/>
              <a:gd name="T6" fmla="*/ 576064 w 1152128"/>
              <a:gd name="T7" fmla="*/ 1333073 h 1333073"/>
              <a:gd name="T8" fmla="*/ 0 w 1152128"/>
              <a:gd name="T9" fmla="*/ 757009 h 1333073"/>
              <a:gd name="T10" fmla="*/ 464599 w 1152128"/>
              <a:gd name="T11" fmla="*/ 192182 h 1333073"/>
              <a:gd name="T12" fmla="*/ 576064 w 1152128"/>
              <a:gd name="T13" fmla="*/ 0 h 1333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lnTo>
                  <a:pt x="576064" y="0"/>
                </a:lnTo>
                <a:close/>
              </a:path>
            </a:pathLst>
          </a:custGeom>
          <a:solidFill>
            <a:srgbClr val="7AB005"/>
          </a:solidFill>
          <a:ln w="28575" cmpd="sng">
            <a:solidFill>
              <a:srgbClr val="F8F8F8"/>
            </a:solidFill>
            <a:round/>
          </a:ln>
        </p:spPr>
        <p:txBody>
          <a:bodyPr wrap="none" lIns="91416" tIns="45708" rIns="91416" bIns="45708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cs"/>
            </a:endParaRP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5325242" y="2111563"/>
            <a:ext cx="70573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2FBFF"/>
                </a:solidFill>
                <a:effectLst/>
                <a:uLnTx/>
                <a:uFillTx/>
                <a:latin typeface="Arial"/>
                <a:ea typeface="方正清刻本悦宋简体" panose="02000000000000000000" pitchFamily="2" charset="-122"/>
                <a:cs typeface="+mn-cs"/>
              </a:rPr>
              <a:t>Tham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2FBFF"/>
                </a:solidFill>
                <a:effectLst/>
                <a:uLnTx/>
                <a:uFillTx/>
                <a:latin typeface="Arial"/>
                <a:ea typeface="方正清刻本悦宋简体" panose="02000000000000000000" pitchFamily="2" charset="-122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2FBFF"/>
                </a:solidFill>
                <a:effectLst/>
                <a:uLnTx/>
                <a:uFillTx/>
                <a:latin typeface="Arial"/>
                <a:ea typeface="方正清刻本悦宋简体" panose="02000000000000000000" pitchFamily="2" charset="-122"/>
                <a:cs typeface="+mn-cs"/>
              </a:rPr>
              <a:t>quan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2FBFF"/>
              </a:solidFill>
              <a:effectLst/>
              <a:uLnTx/>
              <a:uFillTx/>
              <a:latin typeface="Arial"/>
              <a:ea typeface="方正清刻本悦宋简体" panose="02000000000000000000" pitchFamily="2" charset="-122"/>
              <a:cs typeface="+mn-cs"/>
            </a:endParaRPr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4973566" y="3727155"/>
            <a:ext cx="2048426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2FBFF"/>
                </a:solidFill>
                <a:effectLst/>
                <a:uLnTx/>
                <a:uFillTx/>
                <a:latin typeface="Arial"/>
                <a:ea typeface="方正清刻本悦宋简体" panose="02000000000000000000" pitchFamily="2" charset="-122"/>
                <a:cs typeface="+mn-cs"/>
              </a:rPr>
              <a:t>Nhận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2FBFF"/>
                </a:solidFill>
                <a:effectLst/>
                <a:uLnTx/>
                <a:uFillTx/>
                <a:latin typeface="Arial"/>
                <a:ea typeface="方正清刻本悦宋简体" panose="02000000000000000000" pitchFamily="2" charset="-122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2FBFF"/>
                </a:solidFill>
                <a:effectLst/>
                <a:uLnTx/>
                <a:uFillTx/>
                <a:latin typeface="Arial"/>
                <a:ea typeface="方正清刻本悦宋简体" panose="02000000000000000000" pitchFamily="2" charset="-122"/>
                <a:cs typeface="+mn-cs"/>
              </a:rPr>
              <a:t>xét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2FBFF"/>
              </a:solidFill>
              <a:effectLst/>
              <a:uLnTx/>
              <a:uFillTx/>
              <a:latin typeface="Arial"/>
              <a:ea typeface="方正清刻本悦宋简体" panose="02000000000000000000" pitchFamily="2" charset="-122"/>
              <a:cs typeface="+mn-cs"/>
            </a:endParaRPr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6932622" y="2647134"/>
            <a:ext cx="70573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2FBFF"/>
                </a:solidFill>
                <a:effectLst/>
                <a:uLnTx/>
                <a:uFillTx/>
                <a:latin typeface="Arial"/>
                <a:ea typeface="方正清刻本悦宋简体" panose="02000000000000000000" pitchFamily="2" charset="-122"/>
                <a:cs typeface="+mn-cs"/>
              </a:rPr>
              <a:t>Thắc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2FBFF"/>
                </a:solidFill>
                <a:effectLst/>
                <a:uLnTx/>
                <a:uFillTx/>
                <a:latin typeface="Arial"/>
                <a:ea typeface="方正清刻本悦宋简体" panose="02000000000000000000" pitchFamily="2" charset="-122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2FBFF"/>
                </a:solidFill>
                <a:effectLst/>
                <a:uLnTx/>
                <a:uFillTx/>
                <a:latin typeface="Arial"/>
                <a:ea typeface="方正清刻本悦宋简体" panose="02000000000000000000" pitchFamily="2" charset="-122"/>
                <a:cs typeface="+mn-cs"/>
              </a:rPr>
              <a:t>mắc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2FBFF"/>
              </a:solidFill>
              <a:effectLst/>
              <a:uLnTx/>
              <a:uFillTx/>
              <a:latin typeface="Arial"/>
              <a:ea typeface="方正清刻本悦宋简体" panose="02000000000000000000" pitchFamily="2" charset="-122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94871" y="1779713"/>
            <a:ext cx="4123661" cy="10556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Di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chuyển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trật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sang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nhóm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khác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678442" y="5013439"/>
            <a:ext cx="4638674" cy="10556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Nhận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xét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góp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ý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lịch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sự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cho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nhóm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bạn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356216" y="1779713"/>
            <a:ext cx="3736274" cy="1055608"/>
          </a:xfrm>
          <a:prstGeom prst="roundRect">
            <a:avLst/>
          </a:prstGeom>
          <a:solidFill>
            <a:srgbClr val="E9D7ED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Nêu và cùng nhau giải nghĩa các từ chưa hiểu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949168" y="3088779"/>
            <a:ext cx="2529840" cy="1415190"/>
            <a:chOff x="1013110" y="3311912"/>
            <a:chExt cx="2529840" cy="141519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t="12598" b="12816"/>
            <a:stretch/>
          </p:blipFill>
          <p:spPr>
            <a:xfrm>
              <a:off x="1013110" y="3311912"/>
              <a:ext cx="2529840" cy="1415190"/>
            </a:xfrm>
            <a:prstGeom prst="round2DiagRect">
              <a:avLst>
                <a:gd name="adj1" fmla="val 16667"/>
                <a:gd name="adj2" fmla="val 0"/>
              </a:avLst>
            </a:prstGeom>
            <a:ln w="28575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026" name="Picture 2" descr="Free PNGs - Icon free PNG images | 100% free transparent cutout images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61674">
              <a:off x="2096699" y="3403801"/>
              <a:ext cx="362663" cy="362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Free PNGs - Icon free PNG images | 100% free transparent cutout images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546360">
              <a:off x="2915370" y="3744896"/>
              <a:ext cx="262261" cy="2622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Free PNGs - Icon free PNG images | 100% free transparent cutout images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248369">
              <a:off x="2045644" y="4153529"/>
              <a:ext cx="464773" cy="4647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Free PNGs - Icon free PNG images | 100% free transparent cutout images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982434">
              <a:off x="1393288" y="3782565"/>
              <a:ext cx="262261" cy="2622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8" name="Picture 4" descr="Free Blog Comment Icon of Colored Outline style - Available in SVG, PNG,  EPS, AI &amp;amp; Icon font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254" y="4742830"/>
            <a:ext cx="1283132" cy="128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7934">
            <a:off x="11229741" y="2621395"/>
            <a:ext cx="812079" cy="9347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49109" y="626618"/>
            <a:ext cx="6096528" cy="1109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"/>
                            </p:stCondLst>
                            <p:childTnLst>
                              <p:par>
                                <p:cTn id="2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100"/>
                            </p:stCondLst>
                            <p:childTnLst>
                              <p:par>
                                <p:cTn id="35" presetID="3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00"/>
                            </p:stCondLst>
                            <p:childTnLst>
                              <p:par>
                                <p:cTn id="42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9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 bldLvl="0" animBg="1"/>
      <p:bldP spid="9" grpId="0" autoUpdateAnimBg="0"/>
      <p:bldP spid="11" grpId="0" bldLvl="0" animBg="1"/>
      <p:bldP spid="12" grpId="0" autoUpdateAnimBg="0"/>
      <p:bldP spid="21" grpId="0" autoUpdateAnimBg="0"/>
      <p:bldP spid="22" grpId="0" autoUpdateAnimBg="0"/>
      <p:bldP spid="23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5B1D2-F990-1C75-387A-4C5F5E787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6DAE9A-33E6-B255-6E4F-E8018915993E}"/>
              </a:ext>
            </a:extLst>
          </p:cNvPr>
          <p:cNvSpPr/>
          <p:nvPr/>
        </p:nvSpPr>
        <p:spPr>
          <a:xfrm>
            <a:off x="677587" y="929572"/>
            <a:ext cx="34541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7, Nghe – </a:t>
            </a:r>
            <a:r>
              <a:rPr kumimoji="0" lang="en-US" sz="4400" b="1" i="0" u="sng" strike="noStrike" kern="1200" cap="none" spc="0" normalizeH="0" baseline="0" noProof="0" dirty="0" err="1">
                <a:ln>
                  <a:noFill/>
                </a:ln>
                <a:solidFill>
                  <a:srgbClr val="E53238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Viết</a:t>
            </a:r>
            <a:endParaRPr kumimoji="0" lang="vi-VN" sz="4400" b="1" i="0" u="sng" strike="noStrike" kern="1200" cap="none" spc="0" normalizeH="0" baseline="0" noProof="0" dirty="0">
              <a:ln>
                <a:noFill/>
              </a:ln>
              <a:solidFill>
                <a:srgbClr val="E53238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5F02DC-D06E-9057-1993-52B6E17AF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971" y="1885233"/>
            <a:ext cx="7537679" cy="43735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EDC3D2-6F12-81B6-238F-0F8BC63B1CE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3825578" y="2341672"/>
            <a:ext cx="604972" cy="5550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83EAD8-EA22-5BAC-D8D3-5220828DD45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11924" y="2454975"/>
            <a:ext cx="640135" cy="2987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FF6AC61-537F-1C27-9B7F-52CD33B45364}"/>
              </a:ext>
            </a:extLst>
          </p:cNvPr>
          <p:cNvSpPr/>
          <p:nvPr/>
        </p:nvSpPr>
        <p:spPr>
          <a:xfrm>
            <a:off x="1430755" y="2311953"/>
            <a:ext cx="24324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Lùi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vào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2 ô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ly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334A24-EC0A-78E6-D4AE-C9D07141BC87}"/>
              </a:ext>
            </a:extLst>
          </p:cNvPr>
          <p:cNvSpPr/>
          <p:nvPr/>
        </p:nvSpPr>
        <p:spPr>
          <a:xfrm>
            <a:off x="4878847" y="2493075"/>
            <a:ext cx="65501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>
              <a:defRPr/>
            </a:pPr>
            <a:r>
              <a:rPr lang="vi-VN" sz="3600" b="1">
                <a:solidFill>
                  <a:srgbClr val="000000"/>
                </a:solidFill>
                <a:latin typeface="HP001 4 hàng" panose="020B0603050302020204" pitchFamily="34" charset="0"/>
                <a:cs typeface="Calibri" panose="020F0502020204030204" pitchFamily="34" charset="0"/>
              </a:rPr>
              <a:t>Các bạn cùng </a:t>
            </a:r>
            <a:r>
              <a:rPr lang="el-GR" sz="3600" b="1">
                <a:solidFill>
                  <a:srgbClr val="000000"/>
                </a:solidFill>
                <a:latin typeface="HP001 4 hàng" panose="020B0603050302020204" pitchFamily="34" charset="0"/>
                <a:cs typeface="Calibri" panose="020F0502020204030204" pitchFamily="34" charset="0"/>
              </a:rPr>
              <a:t>κ</a:t>
            </a:r>
            <a:r>
              <a:rPr lang="vi-VN" sz="3600" b="1">
                <a:solidFill>
                  <a:srgbClr val="000000"/>
                </a:solidFill>
                <a:latin typeface="HP001 4 hàng" panose="020B0603050302020204" pitchFamily="34" charset="0"/>
                <a:cs typeface="Calibri" panose="020F0502020204030204" pitchFamily="34" charset="0"/>
              </a:rPr>
              <a:t>ỏ đi </a:t>
            </a:r>
            <a:r>
              <a:rPr lang="el-GR" sz="3600" b="1">
                <a:solidFill>
                  <a:srgbClr val="000000"/>
                </a:solidFill>
                <a:latin typeface="HP001 4 hàng" panose="020B0603050302020204" pitchFamily="34" charset="0"/>
                <a:cs typeface="Calibri" panose="020F0502020204030204" pitchFamily="34" charset="0"/>
              </a:rPr>
              <a:t>Ό;</a:t>
            </a:r>
            <a:r>
              <a:rPr lang="vi-VN" sz="3600" b="1">
                <a:solidFill>
                  <a:srgbClr val="000000"/>
                </a:solidFill>
                <a:latin typeface="HP001 4 hàng" panose="020B0603050302020204" pitchFamily="34" charset="0"/>
                <a:cs typeface="Calibri" panose="020F0502020204030204" pitchFamily="34" charset="0"/>
              </a:rPr>
              <a:t>o hưņg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 4 hàng" panose="020B0603050302020204" pitchFamily="34" charset="0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F9190C-0FD0-1F06-ACBA-0443B174B07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430550" y="2341672"/>
            <a:ext cx="548591" cy="5550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2D68B44-4E3B-03C8-F2F4-567912A8CDEF}"/>
              </a:ext>
            </a:extLst>
          </p:cNvPr>
          <p:cNvSpPr/>
          <p:nvPr/>
        </p:nvSpPr>
        <p:spPr>
          <a:xfrm>
            <a:off x="3872741" y="2953610"/>
            <a:ext cx="75294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>
              <a:defRPr/>
            </a:pPr>
            <a:r>
              <a:rPr lang="vi-VN" sz="3600" b="1" dirty="0">
                <a:solidFill>
                  <a:srgbClr val="000000"/>
                </a:solidFill>
                <a:latin typeface="HP001 4 hàng" panose="020B0603050302020204" pitchFamily="34" charset="0"/>
                <a:cs typeface="Calibri" panose="020F0502020204030204" pitchFamily="34" charset="0"/>
              </a:rPr>
              <a:t>có Ǉ</a:t>
            </a:r>
            <a:r>
              <a:rPr lang="el-GR" sz="3600" b="1" dirty="0">
                <a:solidFill>
                  <a:srgbClr val="000000"/>
                </a:solidFill>
                <a:latin typeface="HP001 4 hàng" panose="020B0603050302020204" pitchFamily="34" charset="0"/>
                <a:cs typeface="Calibri" panose="020F0502020204030204" pitchFamily="34" charset="0"/>
              </a:rPr>
              <a:t>Η</a:t>
            </a:r>
            <a:r>
              <a:rPr lang="vi-VN" sz="3600" b="1" dirty="0">
                <a:solidFill>
                  <a:srgbClr val="000000"/>
                </a:solidFill>
                <a:latin typeface="HP001 4 hàng" panose="020B0603050302020204" pitchFamily="34" charset="0"/>
                <a:cs typeface="Calibri" panose="020F0502020204030204" pitchFamily="34" charset="0"/>
              </a:rPr>
              <a:t>Ğng gĊ. Cả </a:t>
            </a:r>
            <a:r>
              <a:rPr lang="el-GR" sz="3600" b="1" dirty="0">
                <a:solidFill>
                  <a:srgbClr val="000000"/>
                </a:solidFill>
                <a:latin typeface="HP001 4 hàng" panose="020B0603050302020204" pitchFamily="34" charset="0"/>
                <a:cs typeface="Calibri" panose="020F0502020204030204" pitchFamily="34" charset="0"/>
              </a:rPr>
              <a:t>η</a:t>
            </a:r>
            <a:r>
              <a:rPr lang="vi-VN" sz="3600" b="1" dirty="0">
                <a:solidFill>
                  <a:srgbClr val="000000"/>
                </a:solidFill>
                <a:latin typeface="HP001 4 hàng" panose="020B0603050302020204" pitchFamily="34" charset="0"/>
                <a:cs typeface="Calibri" panose="020F0502020204030204" pitchFamily="34" charset="0"/>
              </a:rPr>
              <a:t>Ī </a:t>
            </a:r>
            <a:r>
              <a:rPr lang="el-GR" sz="3600" b="1" dirty="0">
                <a:solidFill>
                  <a:srgbClr val="000000"/>
                </a:solidFill>
                <a:latin typeface="HP001 4 hàng" panose="020B0603050302020204" pitchFamily="34" charset="0"/>
                <a:cs typeface="Calibri" panose="020F0502020204030204" pitchFamily="34" charset="0"/>
              </a:rPr>
              <a:t>ωϙ </a:t>
            </a:r>
            <a:r>
              <a:rPr lang="vi-VN" sz="3600" b="1" dirty="0">
                <a:solidFill>
                  <a:srgbClr val="000000"/>
                </a:solidFill>
                <a:latin typeface="HP001 4 hàng" panose="020B0603050302020204" pitchFamily="34" charset="0"/>
                <a:cs typeface="Calibri" panose="020F0502020204030204" pitchFamily="34" charset="0"/>
              </a:rPr>
              <a:t>đư</a:t>
            </a:r>
            <a:r>
              <a:rPr lang="el-GR" sz="3600" b="1" dirty="0">
                <a:solidFill>
                  <a:srgbClr val="000000"/>
                </a:solidFill>
                <a:latin typeface="HP001 4 hàng" panose="020B0603050302020204" pitchFamily="34" charset="0"/>
                <a:cs typeface="Calibri" panose="020F0502020204030204" pitchFamily="34" charset="0"/>
              </a:rPr>
              <a:t>ϑ η</a:t>
            </a:r>
            <a:r>
              <a:rPr lang="vi-VN" sz="3600" b="1" dirty="0">
                <a:solidFill>
                  <a:srgbClr val="000000"/>
                </a:solidFill>
                <a:latin typeface="HP001 4 hàng" panose="020B0603050302020204" pitchFamily="34" charset="0"/>
                <a:cs typeface="Calibri" panose="020F0502020204030204" pitchFamily="34" charset="0"/>
              </a:rPr>
              <a:t>à.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P001 4 hàng" panose="020B0603050302020204" pitchFamily="34" charset="0"/>
              <a:ea typeface="微软雅黑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41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ug_23__1500_15s_202511191046_cq833">
            <a:hlinkClick r:id="" action="ppaction://media"/>
            <a:extLst>
              <a:ext uri="{FF2B5EF4-FFF2-40B4-BE49-F238E27FC236}">
                <a16:creationId xmlns:a16="http://schemas.microsoft.com/office/drawing/2014/main" id="{520CF7F9-2E18-E00F-0F6B-CA556A19D5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4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831BE-B086-A90A-BEB4-7B60C7407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5">
            <a:extLst>
              <a:ext uri="{FF2B5EF4-FFF2-40B4-BE49-F238E27FC236}">
                <a16:creationId xmlns:a16="http://schemas.microsoft.com/office/drawing/2014/main" id="{8CAEF851-B619-9B76-FCFC-22C2794F62FD}"/>
              </a:ext>
            </a:extLst>
          </p:cNvPr>
          <p:cNvSpPr/>
          <p:nvPr/>
        </p:nvSpPr>
        <p:spPr>
          <a:xfrm>
            <a:off x="2554714" y="1262269"/>
            <a:ext cx="3032760" cy="1768145"/>
          </a:xfrm>
          <a:prstGeom prst="cloudCallout">
            <a:avLst>
              <a:gd name="adj1" fmla="val -76166"/>
              <a:gd name="adj2" fmla="val 78869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Tiêu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chí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đánh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giá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9B5E73-198E-DB33-F3CA-58761351D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960" y="1188872"/>
            <a:ext cx="6065519" cy="3688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C3B283-D89D-8E19-A3AC-4C8A67D35900}"/>
              </a:ext>
            </a:extLst>
          </p:cNvPr>
          <p:cNvSpPr/>
          <p:nvPr/>
        </p:nvSpPr>
        <p:spPr>
          <a:xfrm>
            <a:off x="6691129" y="1488475"/>
            <a:ext cx="39677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1. Sai không quá 5 lỗi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BDDCBE-6E1B-7835-2FA3-CA48A5819424}"/>
              </a:ext>
            </a:extLst>
          </p:cNvPr>
          <p:cNvSpPr/>
          <p:nvPr/>
        </p:nvSpPr>
        <p:spPr>
          <a:xfrm>
            <a:off x="6691129" y="2890485"/>
            <a:ext cx="51122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rõ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ràng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đẹp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631442-075D-A71E-E770-23F7B99F80AB}"/>
              </a:ext>
            </a:extLst>
          </p:cNvPr>
          <p:cNvSpPr/>
          <p:nvPr/>
        </p:nvSpPr>
        <p:spPr>
          <a:xfrm>
            <a:off x="6691129" y="4104652"/>
            <a:ext cx="50188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đúng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thức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55DAF7-6CD1-9726-0187-142D1B9221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38497" y="4015409"/>
            <a:ext cx="2361322" cy="211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37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AA7FF2A-B8AC-4C35-8528-F372FAE4AF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8" t="9722" r="19580" b="81359"/>
          <a:stretch/>
        </p:blipFill>
        <p:spPr>
          <a:xfrm>
            <a:off x="9715703" y="525429"/>
            <a:ext cx="844886" cy="8226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36AEE4F-C2F7-4CF0-9727-179BDE37F9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t="15351" r="79586" b="75833"/>
          <a:stretch/>
        </p:blipFill>
        <p:spPr>
          <a:xfrm>
            <a:off x="850039" y="525429"/>
            <a:ext cx="914400" cy="9673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B7AE9E3-F46C-4643-A706-D80B0DD96E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03" t="36666" b="50329"/>
          <a:stretch/>
        </p:blipFill>
        <p:spPr>
          <a:xfrm>
            <a:off x="10560589" y="1520718"/>
            <a:ext cx="1265204" cy="141063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CDF1D69-1364-492D-9FB3-EC8E097D793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03" t="36666" b="50329"/>
          <a:stretch/>
        </p:blipFill>
        <p:spPr>
          <a:xfrm>
            <a:off x="11542732" y="1869586"/>
            <a:ext cx="649268" cy="7239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71A1614-368D-4879-844A-50EFA0FA648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t="15351" r="79586" b="75833"/>
          <a:stretch/>
        </p:blipFill>
        <p:spPr>
          <a:xfrm>
            <a:off x="4723816" y="355106"/>
            <a:ext cx="914400" cy="96735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CBEF7D7F-1252-4FD7-AF9E-553ACE3DE08F}"/>
              </a:ext>
            </a:extLst>
          </p:cNvPr>
          <p:cNvGrpSpPr/>
          <p:nvPr/>
        </p:nvGrpSpPr>
        <p:grpSpPr>
          <a:xfrm>
            <a:off x="398290" y="316006"/>
            <a:ext cx="11349761" cy="1410638"/>
            <a:chOff x="2873170" y="343910"/>
            <a:chExt cx="5054048" cy="1280575"/>
          </a:xfrm>
        </p:grpSpPr>
        <p:sp>
          <p:nvSpPr>
            <p:cNvPr id="27" name="îṥḷíďê">
              <a:extLst>
                <a:ext uri="{FF2B5EF4-FFF2-40B4-BE49-F238E27FC236}">
                  <a16:creationId xmlns:a16="http://schemas.microsoft.com/office/drawing/2014/main" id="{1DB81B05-EA7A-4F72-8D8F-84B0896DF57D}"/>
                </a:ext>
              </a:extLst>
            </p:cNvPr>
            <p:cNvSpPr/>
            <p:nvPr/>
          </p:nvSpPr>
          <p:spPr bwMode="auto">
            <a:xfrm>
              <a:off x="2873170" y="343910"/>
              <a:ext cx="5054048" cy="128057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3975" cap="rnd" cmpd="thickThin">
              <a:solidFill>
                <a:srgbClr val="3AC5B9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8" name="Google Shape;5317;p41">
              <a:extLst>
                <a:ext uri="{FF2B5EF4-FFF2-40B4-BE49-F238E27FC236}">
                  <a16:creationId xmlns:a16="http://schemas.microsoft.com/office/drawing/2014/main" id="{E22A0C9C-9FD5-4F8E-9C64-9EB61A40AE79}"/>
                </a:ext>
              </a:extLst>
            </p:cNvPr>
            <p:cNvSpPr txBox="1">
              <a:spLocks/>
            </p:cNvSpPr>
            <p:nvPr/>
          </p:nvSpPr>
          <p:spPr>
            <a:xfrm>
              <a:off x="2962102" y="402754"/>
              <a:ext cx="4690711" cy="10040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2800"/>
                <a:buFont typeface="Gloria Hallelujah"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8.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Tìm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trong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hoặc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ngoài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bài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đọc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Đôi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tai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xấu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xí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từ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ngữ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có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tiếng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chứa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vần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uyt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, it ,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uyêt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 ,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Gloria Hallelujah"/>
                </a:rPr>
                <a:t>iêt</a:t>
              </a:r>
              <a:r>
                <a:rPr lang="en-US" sz="3600" dirty="0">
                  <a:solidFill>
                    <a:srgbClr val="FF0000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.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Gloria Hallelujah"/>
              </a:endParaRP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39E6F31-5D97-50B8-E9B3-18DE3B0FE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703999"/>
              </p:ext>
            </p:extLst>
          </p:nvPr>
        </p:nvGraphicFramePr>
        <p:xfrm>
          <a:off x="1212574" y="2345634"/>
          <a:ext cx="9939130" cy="3250824"/>
        </p:xfrm>
        <a:graphic>
          <a:graphicData uri="http://schemas.openxmlformats.org/drawingml/2006/table">
            <a:tbl>
              <a:tblPr/>
              <a:tblGrid>
                <a:gridCol w="1242391">
                  <a:extLst>
                    <a:ext uri="{9D8B030D-6E8A-4147-A177-3AD203B41FA5}">
                      <a16:colId xmlns:a16="http://schemas.microsoft.com/office/drawing/2014/main" val="302247914"/>
                    </a:ext>
                  </a:extLst>
                </a:gridCol>
                <a:gridCol w="2528121">
                  <a:extLst>
                    <a:ext uri="{9D8B030D-6E8A-4147-A177-3AD203B41FA5}">
                      <a16:colId xmlns:a16="http://schemas.microsoft.com/office/drawing/2014/main" val="2996286886"/>
                    </a:ext>
                  </a:extLst>
                </a:gridCol>
                <a:gridCol w="6168618">
                  <a:extLst>
                    <a:ext uri="{9D8B030D-6E8A-4147-A177-3AD203B41FA5}">
                      <a16:colId xmlns:a16="http://schemas.microsoft.com/office/drawing/2014/main" val="831800555"/>
                    </a:ext>
                  </a:extLst>
                </a:gridCol>
              </a:tblGrid>
              <a:tr h="556166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3200" b="1" dirty="0">
                          <a:solidFill>
                            <a:srgbClr val="FF0000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 </a:t>
                      </a:r>
                    </a:p>
                  </a:txBody>
                  <a:tcPr marL="25400" marR="25400" marT="25400" marB="25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3200" b="1" i="1" dirty="0">
                          <a:solidFill>
                            <a:srgbClr val="FF0000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Trong </a:t>
                      </a:r>
                      <a:r>
                        <a:rPr lang="en-US" sz="3200" b="1" i="1" dirty="0" err="1">
                          <a:solidFill>
                            <a:srgbClr val="FF0000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bài</a:t>
                      </a:r>
                      <a:r>
                        <a:rPr lang="en-US" sz="3200" b="1" i="1" dirty="0">
                          <a:solidFill>
                            <a:srgbClr val="FF0000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200" b="1" i="1" dirty="0" err="1">
                          <a:solidFill>
                            <a:srgbClr val="FF0000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đọc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3200" b="1" i="1" dirty="0" err="1">
                          <a:solidFill>
                            <a:srgbClr val="FF0000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Ngoài</a:t>
                      </a:r>
                      <a:r>
                        <a:rPr lang="en-US" sz="3200" b="1" i="1" dirty="0">
                          <a:solidFill>
                            <a:srgbClr val="FF0000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200" b="1" i="1" dirty="0" err="1">
                          <a:solidFill>
                            <a:srgbClr val="FF0000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bài</a:t>
                      </a:r>
                      <a:r>
                        <a:rPr lang="en-US" sz="3200" b="1" i="1" dirty="0">
                          <a:solidFill>
                            <a:srgbClr val="FF0000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200" b="1" i="1" dirty="0" err="1">
                          <a:solidFill>
                            <a:srgbClr val="FF0000"/>
                          </a:solidFill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đọc</a:t>
                      </a:r>
                      <a:endParaRPr lang="en-US" sz="3200" b="1" dirty="0">
                        <a:solidFill>
                          <a:srgbClr val="FF0000"/>
                        </a:solidFill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06276"/>
                  </a:ext>
                </a:extLst>
              </a:tr>
              <a:tr h="556166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3200" i="1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uyt</a:t>
                      </a:r>
                      <a:endParaRPr lang="en-US" sz="3200"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3200" dirty="0" err="1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suỵt</a:t>
                      </a:r>
                      <a:endParaRPr lang="en-US" sz="3200" dirty="0"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buNone/>
                      </a:pPr>
                      <a:r>
                        <a:rPr lang="en-US" sz="320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(quả) quýt, huýt (sáo), (xe) buýt…</a:t>
                      </a:r>
                    </a:p>
                  </a:txBody>
                  <a:tcPr marL="25400" marR="25400" marT="25400" marB="25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010907"/>
                  </a:ext>
                </a:extLst>
              </a:tr>
              <a:tr h="556166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3200" i="1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it</a:t>
                      </a:r>
                      <a:endParaRPr lang="en-US" sz="3200"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320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 </a:t>
                      </a:r>
                    </a:p>
                  </a:txBody>
                  <a:tcPr marL="25400" marR="25400" marT="25400" marB="25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buNone/>
                      </a:pPr>
                      <a:r>
                        <a:rPr lang="en-US" sz="320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(quả) mít, bịt (mắt), hít (thở)…</a:t>
                      </a:r>
                    </a:p>
                  </a:txBody>
                  <a:tcPr marL="25400" marR="25400" marT="25400" marB="25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362928"/>
                  </a:ext>
                </a:extLst>
              </a:tr>
              <a:tr h="1025432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3200" i="1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uyêt</a:t>
                      </a:r>
                      <a:endParaRPr lang="en-US" sz="3200"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320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tuyệt</a:t>
                      </a:r>
                    </a:p>
                  </a:txBody>
                  <a:tcPr marL="25400" marR="25400" marT="25400" marB="25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buNone/>
                      </a:pPr>
                      <a:r>
                        <a:rPr lang="en-US" sz="320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(bông) tuyết, (tiểu) thuyết, quyết (tâm)…</a:t>
                      </a:r>
                    </a:p>
                  </a:txBody>
                  <a:tcPr marL="25400" marR="25400" marT="25400" marB="25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572467"/>
                  </a:ext>
                </a:extLst>
              </a:tr>
              <a:tr h="556166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3200" i="1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iêt</a:t>
                      </a:r>
                      <a:endParaRPr lang="en-US" sz="3200">
                        <a:effectLst/>
                        <a:latin typeface="Arial-Rounded" panose="020B0500000000000000" pitchFamily="34" charset="0"/>
                        <a:ea typeface="Arial-Rounded" panose="020B0500000000000000" pitchFamily="34" charset="0"/>
                        <a:cs typeface="Arial-Rounded" panose="020B0500000000000000" pitchFamily="34" charset="0"/>
                      </a:endParaRPr>
                    </a:p>
                  </a:txBody>
                  <a:tcPr marL="25400" marR="25400" marT="25400" marB="25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320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 </a:t>
                      </a:r>
                    </a:p>
                  </a:txBody>
                  <a:tcPr marL="25400" marR="25400" marT="25400" marB="25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buNone/>
                      </a:pPr>
                      <a:r>
                        <a:rPr lang="en-US" sz="3200" dirty="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(</a:t>
                      </a:r>
                      <a:r>
                        <a:rPr lang="en-US" sz="3200" dirty="0" err="1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hiểu</a:t>
                      </a:r>
                      <a:r>
                        <a:rPr lang="en-US" sz="3200" dirty="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) </a:t>
                      </a:r>
                      <a:r>
                        <a:rPr lang="en-US" sz="3200" dirty="0" err="1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biết</a:t>
                      </a:r>
                      <a:r>
                        <a:rPr lang="en-US" sz="3200" dirty="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, </a:t>
                      </a:r>
                      <a:r>
                        <a:rPr lang="en-US" sz="3200" dirty="0" err="1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kiệt</a:t>
                      </a:r>
                      <a:r>
                        <a:rPr lang="en-US" sz="3200" dirty="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(</a:t>
                      </a:r>
                      <a:r>
                        <a:rPr lang="en-US" sz="3200" dirty="0" err="1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sức</a:t>
                      </a:r>
                      <a:r>
                        <a:rPr lang="en-US" sz="3200" dirty="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), </a:t>
                      </a:r>
                      <a:r>
                        <a:rPr lang="en-US" sz="3200" dirty="0" err="1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tiết</a:t>
                      </a:r>
                      <a:r>
                        <a:rPr lang="en-US" sz="3200" dirty="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 (</a:t>
                      </a:r>
                      <a:r>
                        <a:rPr lang="en-US" sz="3200" dirty="0" err="1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học</a:t>
                      </a:r>
                      <a:r>
                        <a:rPr lang="en-US" sz="3200" dirty="0">
                          <a:effectLst/>
                          <a:latin typeface="Arial-Rounded" panose="020B0500000000000000" pitchFamily="34" charset="0"/>
                          <a:ea typeface="Arial-Rounded" panose="020B0500000000000000" pitchFamily="34" charset="0"/>
                          <a:cs typeface="Arial-Rounded" panose="020B0500000000000000" pitchFamily="34" charset="0"/>
                        </a:rPr>
                        <a:t>)…</a:t>
                      </a:r>
                    </a:p>
                  </a:txBody>
                  <a:tcPr marL="25400" marR="25400" marT="25400" marB="25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3774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626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C5020FBA-E703-4932-AC74-6C340CA45B49}"/>
              </a:ext>
            </a:extLst>
          </p:cNvPr>
          <p:cNvSpPr txBox="1"/>
          <p:nvPr/>
        </p:nvSpPr>
        <p:spPr>
          <a:xfrm>
            <a:off x="4200166" y="300593"/>
            <a:ext cx="36899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03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5FA4EE0-3AED-49FF-8187-23014218F027}"/>
              </a:ext>
            </a:extLst>
          </p:cNvPr>
          <p:cNvSpPr/>
          <p:nvPr/>
        </p:nvSpPr>
        <p:spPr>
          <a:xfrm>
            <a:off x="2537384" y="1730580"/>
            <a:ext cx="7435672" cy="22322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微软雅黑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F6E53679-80E8-4724-8CD9-434B0BEA12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45"/>
          <a:stretch/>
        </p:blipFill>
        <p:spPr>
          <a:xfrm>
            <a:off x="3872457" y="3834534"/>
            <a:ext cx="4447084" cy="27055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44029B-AD28-4C58-ABD8-3343A80D87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3425" y="1880303"/>
            <a:ext cx="6163590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8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B0105E-4745-48DB-A4A0-1E777841A2E3}"/>
              </a:ext>
            </a:extLst>
          </p:cNvPr>
          <p:cNvSpPr txBox="1"/>
          <p:nvPr/>
        </p:nvSpPr>
        <p:spPr>
          <a:xfrm>
            <a:off x="1033670" y="805484"/>
            <a:ext cx="9988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Vẽ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vật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yêu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thích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đặt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tên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bức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tranh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vẽ</a:t>
            </a:r>
            <a:endParaRPr lang="en-US" sz="3200" b="1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3BE4FB-512D-E855-EB79-9489A7DF9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613" y="1515302"/>
            <a:ext cx="5936479" cy="45475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itle 1">
            <a:extLst>
              <a:ext uri="{FF2B5EF4-FFF2-40B4-BE49-F238E27FC236}">
                <a16:creationId xmlns:a16="http://schemas.microsoft.com/office/drawing/2014/main" id="{28D4F76A-783D-6644-8898-A5144D49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82" y="432000"/>
            <a:ext cx="10852237" cy="648000"/>
          </a:xfrm>
        </p:spPr>
        <p:txBody>
          <a:bodyPr/>
          <a:lstStyle/>
          <a:p>
            <a:endParaRPr lang="en-US"/>
          </a:p>
        </p:txBody>
      </p:sp>
      <p:pic>
        <p:nvPicPr>
          <p:cNvPr id="2050" name="Picture 2" descr="Vẽ con vật em yêu_con vật ngộ nghĩnh_Vẽ con vật em thích, Vẽ ...">
            <a:extLst>
              <a:ext uri="{FF2B5EF4-FFF2-40B4-BE49-F238E27FC236}">
                <a16:creationId xmlns:a16="http://schemas.microsoft.com/office/drawing/2014/main" id="{3CF74B2C-9638-FFA8-C69D-6B823D9F8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9" r="2" b="11326"/>
          <a:stretch>
            <a:fillRect/>
          </a:stretch>
        </p:blipFill>
        <p:spPr bwMode="auto">
          <a:xfrm>
            <a:off x="669882" y="1296000"/>
            <a:ext cx="10852237" cy="5041355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70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364" b="-15413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flipH="1">
            <a:off x="9743288" y="304614"/>
            <a:ext cx="2448836" cy="6248774"/>
          </a:xfrm>
          <a:custGeom>
            <a:avLst/>
            <a:gdLst/>
            <a:ahLst/>
            <a:cxnLst/>
            <a:rect l="l" t="t" r="r" b="b"/>
            <a:pathLst>
              <a:path w="3673254" h="9373161">
                <a:moveTo>
                  <a:pt x="3673254" y="0"/>
                </a:moveTo>
                <a:lnTo>
                  <a:pt x="0" y="0"/>
                </a:lnTo>
                <a:lnTo>
                  <a:pt x="0" y="9373160"/>
                </a:lnTo>
                <a:lnTo>
                  <a:pt x="3673254" y="9373160"/>
                </a:lnTo>
                <a:lnTo>
                  <a:pt x="3673254" y="0"/>
                </a:lnTo>
                <a:close/>
              </a:path>
            </a:pathLst>
          </a:custGeom>
          <a:blipFill>
            <a:blip r:embed="rId3"/>
            <a:stretch>
              <a:fillRect l="-85213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0" y="304046"/>
            <a:ext cx="2448836" cy="6248774"/>
          </a:xfrm>
          <a:custGeom>
            <a:avLst/>
            <a:gdLst/>
            <a:ahLst/>
            <a:cxnLst/>
            <a:rect l="l" t="t" r="r" b="b"/>
            <a:pathLst>
              <a:path w="3673254" h="9373161">
                <a:moveTo>
                  <a:pt x="0" y="0"/>
                </a:moveTo>
                <a:lnTo>
                  <a:pt x="3673254" y="0"/>
                </a:lnTo>
                <a:lnTo>
                  <a:pt x="3673254" y="9373160"/>
                </a:lnTo>
                <a:lnTo>
                  <a:pt x="0" y="9373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213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91763" y="4833586"/>
            <a:ext cx="3674139" cy="1855440"/>
          </a:xfrm>
          <a:custGeom>
            <a:avLst/>
            <a:gdLst/>
            <a:ahLst/>
            <a:cxnLst/>
            <a:rect l="l" t="t" r="r" b="b"/>
            <a:pathLst>
              <a:path w="5511209" h="2783160">
                <a:moveTo>
                  <a:pt x="0" y="0"/>
                </a:moveTo>
                <a:lnTo>
                  <a:pt x="5511208" y="0"/>
                </a:lnTo>
                <a:lnTo>
                  <a:pt x="5511208" y="2783160"/>
                </a:lnTo>
                <a:lnTo>
                  <a:pt x="0" y="27831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326100" y="4833586"/>
            <a:ext cx="3674139" cy="1855440"/>
          </a:xfrm>
          <a:custGeom>
            <a:avLst/>
            <a:gdLst/>
            <a:ahLst/>
            <a:cxnLst/>
            <a:rect l="l" t="t" r="r" b="b"/>
            <a:pathLst>
              <a:path w="5511209" h="2783160">
                <a:moveTo>
                  <a:pt x="0" y="0"/>
                </a:moveTo>
                <a:lnTo>
                  <a:pt x="5511208" y="0"/>
                </a:lnTo>
                <a:lnTo>
                  <a:pt x="5511208" y="2783160"/>
                </a:lnTo>
                <a:lnTo>
                  <a:pt x="0" y="27831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030938" y="4415593"/>
            <a:ext cx="2307079" cy="2273434"/>
          </a:xfrm>
          <a:custGeom>
            <a:avLst/>
            <a:gdLst/>
            <a:ahLst/>
            <a:cxnLst/>
            <a:rect l="l" t="t" r="r" b="b"/>
            <a:pathLst>
              <a:path w="3460618" h="3410151">
                <a:moveTo>
                  <a:pt x="0" y="0"/>
                </a:moveTo>
                <a:lnTo>
                  <a:pt x="3460618" y="0"/>
                </a:lnTo>
                <a:lnTo>
                  <a:pt x="3460618" y="3410150"/>
                </a:lnTo>
                <a:lnTo>
                  <a:pt x="0" y="34101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 flipH="1">
            <a:off x="6768977" y="4343823"/>
            <a:ext cx="2225011" cy="2345203"/>
          </a:xfrm>
          <a:custGeom>
            <a:avLst/>
            <a:gdLst/>
            <a:ahLst/>
            <a:cxnLst/>
            <a:rect l="l" t="t" r="r" b="b"/>
            <a:pathLst>
              <a:path w="3337517" h="3517804">
                <a:moveTo>
                  <a:pt x="3337517" y="0"/>
                </a:moveTo>
                <a:lnTo>
                  <a:pt x="0" y="0"/>
                </a:lnTo>
                <a:lnTo>
                  <a:pt x="0" y="3517804"/>
                </a:lnTo>
                <a:lnTo>
                  <a:pt x="3337517" y="3517804"/>
                </a:lnTo>
                <a:lnTo>
                  <a:pt x="3337517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599986" y="3328958"/>
            <a:ext cx="1697701" cy="1279642"/>
          </a:xfrm>
          <a:custGeom>
            <a:avLst/>
            <a:gdLst/>
            <a:ahLst/>
            <a:cxnLst/>
            <a:rect l="l" t="t" r="r" b="b"/>
            <a:pathLst>
              <a:path w="2546551" h="1919463">
                <a:moveTo>
                  <a:pt x="0" y="0"/>
                </a:moveTo>
                <a:lnTo>
                  <a:pt x="2546550" y="0"/>
                </a:lnTo>
                <a:lnTo>
                  <a:pt x="2546550" y="1919462"/>
                </a:lnTo>
                <a:lnTo>
                  <a:pt x="0" y="19194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9533375" y="4054877"/>
            <a:ext cx="1259589" cy="1461548"/>
          </a:xfrm>
          <a:custGeom>
            <a:avLst/>
            <a:gdLst/>
            <a:ahLst/>
            <a:cxnLst/>
            <a:rect l="l" t="t" r="r" b="b"/>
            <a:pathLst>
              <a:path w="1889383" h="2192322">
                <a:moveTo>
                  <a:pt x="0" y="0"/>
                </a:moveTo>
                <a:lnTo>
                  <a:pt x="1889382" y="0"/>
                </a:lnTo>
                <a:lnTo>
                  <a:pt x="1889382" y="2192321"/>
                </a:lnTo>
                <a:lnTo>
                  <a:pt x="0" y="21923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15" descr="A blue and orange text&#10;&#10;AI-generated content may be incorrect.">
            <a:extLst>
              <a:ext uri="{FF2B5EF4-FFF2-40B4-BE49-F238E27FC236}">
                <a16:creationId xmlns:a16="http://schemas.microsoft.com/office/drawing/2014/main" id="{ABD747B5-32B3-5BBA-48C0-72F7A003B15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692" y="1290030"/>
            <a:ext cx="8254699" cy="2853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包图主题2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465</Words>
  <Application>Microsoft Office PowerPoint</Application>
  <PresentationFormat>Widescreen</PresentationFormat>
  <Paragraphs>73</Paragraphs>
  <Slides>22</Slides>
  <Notes>15</Notes>
  <HiddenSlides>0</HiddenSlides>
  <MMClips>3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39" baseType="lpstr">
      <vt:lpstr>DengXian</vt:lpstr>
      <vt:lpstr>Gloria Hallelujah</vt:lpstr>
      <vt:lpstr>Microsoft YaHei</vt:lpstr>
      <vt:lpstr>方正清刻本悦宋简体</vt:lpstr>
      <vt:lpstr>汉仪帅线体简</vt:lpstr>
      <vt:lpstr>Arial</vt:lpstr>
      <vt:lpstr>Arial-Rounded</vt:lpstr>
      <vt:lpstr>Calibri</vt:lpstr>
      <vt:lpstr>Calibri Light</vt:lpstr>
      <vt:lpstr>Cambria</vt:lpstr>
      <vt:lpstr>HP001 4 hàng</vt:lpstr>
      <vt:lpstr>iCiel Cadena</vt:lpstr>
      <vt:lpstr>Office 主题​​</vt:lpstr>
      <vt:lpstr>1_Office Theme</vt:lpstr>
      <vt:lpstr>包图主题2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</dc:creator>
  <cp:lastModifiedBy>Thao Tran</cp:lastModifiedBy>
  <cp:revision>36</cp:revision>
  <dcterms:created xsi:type="dcterms:W3CDTF">2021-12-05T08:45:15Z</dcterms:created>
  <dcterms:modified xsi:type="dcterms:W3CDTF">2025-11-29T08:18:18Z</dcterms:modified>
</cp:coreProperties>
</file>