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4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5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6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8" r:id="rId2"/>
    <p:sldMasterId id="2147483709" r:id="rId3"/>
    <p:sldMasterId id="2147483721" r:id="rId4"/>
    <p:sldMasterId id="2147483752" r:id="rId5"/>
    <p:sldMasterId id="2147483760" r:id="rId6"/>
    <p:sldMasterId id="2147483796" r:id="rId7"/>
  </p:sldMasterIdLst>
  <p:notesMasterIdLst>
    <p:notesMasterId r:id="rId26"/>
  </p:notesMasterIdLst>
  <p:sldIdLst>
    <p:sldId id="261" r:id="rId8"/>
    <p:sldId id="421" r:id="rId9"/>
    <p:sldId id="418" r:id="rId10"/>
    <p:sldId id="419" r:id="rId11"/>
    <p:sldId id="420" r:id="rId12"/>
    <p:sldId id="2676" r:id="rId13"/>
    <p:sldId id="259" r:id="rId14"/>
    <p:sldId id="284" r:id="rId15"/>
    <p:sldId id="518" r:id="rId16"/>
    <p:sldId id="519" r:id="rId17"/>
    <p:sldId id="516" r:id="rId18"/>
    <p:sldId id="520" r:id="rId19"/>
    <p:sldId id="521" r:id="rId20"/>
    <p:sldId id="2636" r:id="rId21"/>
    <p:sldId id="375" r:id="rId22"/>
    <p:sldId id="415" r:id="rId23"/>
    <p:sldId id="287" r:id="rId24"/>
    <p:sldId id="264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E5FF"/>
    <a:srgbClr val="FF99CC"/>
    <a:srgbClr val="E6C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C7C870-01CD-44BE-B8B4-B3FCA5C58FD9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FD831-A322-40CE-9411-6E8D2E6C19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98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7B884C-8C00-4394-9DB6-15A5CAE11C7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2988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.wdp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47.pn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1.pn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2.pn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3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F203C-26B7-4FFE-BE5E-0E3DE940E9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EE8102-9CB9-4EC7-8C08-3CD968720C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E74408-354A-4938-B7C6-B4E1E21E33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88F464-37B1-4A5C-A8FD-3DF9EDF2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CD406-0728-4961-82AD-8277EE1DD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393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>
            <a:extLst>
              <a:ext uri="{FF2B5EF4-FFF2-40B4-BE49-F238E27FC236}">
                <a16:creationId xmlns:a16="http://schemas.microsoft.com/office/drawing/2014/main" id="{B22B1E67-3008-4521-AE81-657AB5E1176C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  <p:pic>
        <p:nvPicPr>
          <p:cNvPr id="8" name="图片 8">
            <a:extLst>
              <a:ext uri="{FF2B5EF4-FFF2-40B4-BE49-F238E27FC236}">
                <a16:creationId xmlns:a16="http://schemas.microsoft.com/office/drawing/2014/main" id="{318CC0AA-2F1C-47E2-96E1-12F350AB0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94895" y="56367"/>
            <a:ext cx="5002213" cy="1549970"/>
          </a:xfrm>
          <a:prstGeom prst="rect">
            <a:avLst/>
          </a:prstGeom>
        </p:spPr>
      </p:pic>
      <p:pic>
        <p:nvPicPr>
          <p:cNvPr id="9" name="PA_图片 2">
            <a:extLst>
              <a:ext uri="{FF2B5EF4-FFF2-40B4-BE49-F238E27FC236}">
                <a16:creationId xmlns:a16="http://schemas.microsoft.com/office/drawing/2014/main" id="{F453868A-7C7E-4C9C-BFDE-8FEE5AE3420C}"/>
              </a:ext>
            </a:extLst>
          </p:cNvPr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8663" y="1049796"/>
            <a:ext cx="7547145" cy="60715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22">
            <a:extLst>
              <a:ext uri="{FF2B5EF4-FFF2-40B4-BE49-F238E27FC236}">
                <a16:creationId xmlns:a16="http://schemas.microsoft.com/office/drawing/2014/main" id="{3FCE1FC1-F6CB-4EDD-B53D-CAC51658793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9881" y="4085590"/>
            <a:ext cx="2421891" cy="2250440"/>
          </a:xfrm>
          <a:prstGeom prst="rect">
            <a:avLst/>
          </a:prstGeom>
        </p:spPr>
      </p:pic>
      <p:pic>
        <p:nvPicPr>
          <p:cNvPr id="12" name="图片 20">
            <a:extLst>
              <a:ext uri="{FF2B5EF4-FFF2-40B4-BE49-F238E27FC236}">
                <a16:creationId xmlns:a16="http://schemas.microsoft.com/office/drawing/2014/main" id="{12D22E61-431C-4BF7-B86C-F36DBA00E06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337" y="4089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6057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7655D7-831E-4361-B238-F2CAB20126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8D30F-F0A2-4A3B-B58D-661FFB5B9F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21126F-EAB8-450A-8D64-688E67324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BE0255-8A45-49EF-924E-CB064091B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211953F5-6B26-4EF9-80F1-8C59D26D86B6}"/>
              </a:ext>
            </a:extLst>
          </p:cNvPr>
          <p:cNvSpPr/>
          <p:nvPr userDrawn="1"/>
        </p:nvSpPr>
        <p:spPr>
          <a:xfrm>
            <a:off x="280793" y="1122218"/>
            <a:ext cx="11640697" cy="547996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FFAB4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292217B-AAAB-4C97-A9F3-72484E8C0407}"/>
              </a:ext>
            </a:extLst>
          </p:cNvPr>
          <p:cNvGrpSpPr/>
          <p:nvPr userDrawn="1"/>
        </p:nvGrpSpPr>
        <p:grpSpPr>
          <a:xfrm>
            <a:off x="377049" y="255821"/>
            <a:ext cx="2619178" cy="2075610"/>
            <a:chOff x="237072" y="234585"/>
            <a:chExt cx="1448294" cy="144829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376D84D-018E-4D01-942E-AE923E1C4CE8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FFAB4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916C782-6A15-4A1C-B436-6AA78F9067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E3CAB66-C4EE-4FB9-95A3-DAF258DCF997}"/>
                </a:ext>
              </a:extLst>
            </p:cNvPr>
            <p:cNvSpPr/>
            <p:nvPr/>
          </p:nvSpPr>
          <p:spPr>
            <a:xfrm>
              <a:off x="251674" y="248347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288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17">
            <a:extLst>
              <a:ext uri="{FF2B5EF4-FFF2-40B4-BE49-F238E27FC236}">
                <a16:creationId xmlns:a16="http://schemas.microsoft.com/office/drawing/2014/main" id="{32888698-6355-46B4-87D5-BC0381CA579C}"/>
              </a:ext>
            </a:extLst>
          </p:cNvPr>
          <p:cNvSpPr/>
          <p:nvPr userDrawn="1"/>
        </p:nvSpPr>
        <p:spPr>
          <a:xfrm>
            <a:off x="-138222" y="0"/>
            <a:ext cx="12346422" cy="174173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17322"/>
              <a:gd name="connsiteX1-3" fmla="*/ 21600 w 21600"/>
              <a:gd name="connsiteY1-4" fmla="*/ 0 h 17322"/>
              <a:gd name="connsiteX2-5" fmla="*/ 21600 w 21600"/>
              <a:gd name="connsiteY2-6" fmla="*/ 17322 h 17322"/>
              <a:gd name="connsiteX3-7" fmla="*/ 50 w 21600"/>
              <a:gd name="connsiteY3-8" fmla="*/ 13503 h 17322"/>
              <a:gd name="connsiteX4-9" fmla="*/ 0 w 21600"/>
              <a:gd name="connsiteY4-10" fmla="*/ 0 h 17322"/>
              <a:gd name="connsiteX0-11" fmla="*/ 0 w 21600"/>
              <a:gd name="connsiteY0-12" fmla="*/ 0 h 18888"/>
              <a:gd name="connsiteX1-13" fmla="*/ 21600 w 21600"/>
              <a:gd name="connsiteY1-14" fmla="*/ 0 h 18888"/>
              <a:gd name="connsiteX2-15" fmla="*/ 21600 w 21600"/>
              <a:gd name="connsiteY2-16" fmla="*/ 17322 h 18888"/>
              <a:gd name="connsiteX3-17" fmla="*/ 50 w 21600"/>
              <a:gd name="connsiteY3-18" fmla="*/ 13503 h 18888"/>
              <a:gd name="connsiteX4-19" fmla="*/ 0 w 21600"/>
              <a:gd name="connsiteY4-20" fmla="*/ 0 h 18888"/>
              <a:gd name="connsiteX0-21" fmla="*/ 0 w 21600"/>
              <a:gd name="connsiteY0-22" fmla="*/ 0 h 18322"/>
              <a:gd name="connsiteX1-23" fmla="*/ 21600 w 21600"/>
              <a:gd name="connsiteY1-24" fmla="*/ 0 h 18322"/>
              <a:gd name="connsiteX2-25" fmla="*/ 21600 w 21600"/>
              <a:gd name="connsiteY2-26" fmla="*/ 17322 h 18322"/>
              <a:gd name="connsiteX3-27" fmla="*/ 15726 w 21600"/>
              <a:gd name="connsiteY3-28" fmla="*/ 14955 h 18322"/>
              <a:gd name="connsiteX4-29" fmla="*/ 50 w 21600"/>
              <a:gd name="connsiteY4-30" fmla="*/ 13503 h 18322"/>
              <a:gd name="connsiteX5" fmla="*/ 0 w 21600"/>
              <a:gd name="connsiteY5" fmla="*/ 0 h 18322"/>
              <a:gd name="connsiteX0-31" fmla="*/ 0 w 21600"/>
              <a:gd name="connsiteY0-32" fmla="*/ 0 h 18400"/>
              <a:gd name="connsiteX1-33" fmla="*/ 21600 w 21600"/>
              <a:gd name="connsiteY1-34" fmla="*/ 0 h 18400"/>
              <a:gd name="connsiteX2-35" fmla="*/ 21600 w 21600"/>
              <a:gd name="connsiteY2-36" fmla="*/ 17322 h 18400"/>
              <a:gd name="connsiteX3-37" fmla="*/ 15726 w 21600"/>
              <a:gd name="connsiteY3-38" fmla="*/ 14955 h 18400"/>
              <a:gd name="connsiteX4-39" fmla="*/ 5570 w 21600"/>
              <a:gd name="connsiteY4-40" fmla="*/ 18390 h 18400"/>
              <a:gd name="connsiteX5-41" fmla="*/ 50 w 21600"/>
              <a:gd name="connsiteY5-42" fmla="*/ 13503 h 18400"/>
              <a:gd name="connsiteX6" fmla="*/ 0 w 21600"/>
              <a:gd name="connsiteY6" fmla="*/ 0 h 18400"/>
              <a:gd name="connsiteX0-43" fmla="*/ 0 w 21600"/>
              <a:gd name="connsiteY0-44" fmla="*/ 0 h 18400"/>
              <a:gd name="connsiteX1-45" fmla="*/ 21600 w 21600"/>
              <a:gd name="connsiteY1-46" fmla="*/ 0 h 18400"/>
              <a:gd name="connsiteX2-47" fmla="*/ 21600 w 21600"/>
              <a:gd name="connsiteY2-48" fmla="*/ 17322 h 18400"/>
              <a:gd name="connsiteX3-49" fmla="*/ 15726 w 21600"/>
              <a:gd name="connsiteY3-50" fmla="*/ 14955 h 18400"/>
              <a:gd name="connsiteX4-51" fmla="*/ 5570 w 21600"/>
              <a:gd name="connsiteY4-52" fmla="*/ 18390 h 18400"/>
              <a:gd name="connsiteX5-53" fmla="*/ 50 w 21600"/>
              <a:gd name="connsiteY5-54" fmla="*/ 13503 h 18400"/>
              <a:gd name="connsiteX6-55" fmla="*/ 0 w 21600"/>
              <a:gd name="connsiteY6-56" fmla="*/ 0 h 18400"/>
              <a:gd name="connsiteX0-57" fmla="*/ 0 w 21600"/>
              <a:gd name="connsiteY0-58" fmla="*/ 0 h 18400"/>
              <a:gd name="connsiteX1-59" fmla="*/ 21600 w 21600"/>
              <a:gd name="connsiteY1-60" fmla="*/ 0 h 18400"/>
              <a:gd name="connsiteX2-61" fmla="*/ 21499 w 21600"/>
              <a:gd name="connsiteY2-62" fmla="*/ 15907 h 18400"/>
              <a:gd name="connsiteX3-63" fmla="*/ 15726 w 21600"/>
              <a:gd name="connsiteY3-64" fmla="*/ 14955 h 18400"/>
              <a:gd name="connsiteX4-65" fmla="*/ 5570 w 21600"/>
              <a:gd name="connsiteY4-66" fmla="*/ 18390 h 18400"/>
              <a:gd name="connsiteX5-67" fmla="*/ 50 w 21600"/>
              <a:gd name="connsiteY5-68" fmla="*/ 13503 h 18400"/>
              <a:gd name="connsiteX6-69" fmla="*/ 0 w 21600"/>
              <a:gd name="connsiteY6-70" fmla="*/ 0 h 18400"/>
              <a:gd name="connsiteX0-71" fmla="*/ 0 w 21600"/>
              <a:gd name="connsiteY0-72" fmla="*/ 0 h 18736"/>
              <a:gd name="connsiteX1-73" fmla="*/ 21600 w 21600"/>
              <a:gd name="connsiteY1-74" fmla="*/ 0 h 18736"/>
              <a:gd name="connsiteX2-75" fmla="*/ 21524 w 21600"/>
              <a:gd name="connsiteY2-76" fmla="*/ 18736 h 18736"/>
              <a:gd name="connsiteX3-77" fmla="*/ 15726 w 21600"/>
              <a:gd name="connsiteY3-78" fmla="*/ 14955 h 18736"/>
              <a:gd name="connsiteX4-79" fmla="*/ 5570 w 21600"/>
              <a:gd name="connsiteY4-80" fmla="*/ 18390 h 18736"/>
              <a:gd name="connsiteX5-81" fmla="*/ 50 w 21600"/>
              <a:gd name="connsiteY5-82" fmla="*/ 13503 h 18736"/>
              <a:gd name="connsiteX6-83" fmla="*/ 0 w 21600"/>
              <a:gd name="connsiteY6-84" fmla="*/ 0 h 18736"/>
              <a:gd name="connsiteX0-85" fmla="*/ 0 w 21600"/>
              <a:gd name="connsiteY0-86" fmla="*/ 0 h 18736"/>
              <a:gd name="connsiteX1-87" fmla="*/ 21600 w 21600"/>
              <a:gd name="connsiteY1-88" fmla="*/ 0 h 18736"/>
              <a:gd name="connsiteX2-89" fmla="*/ 21524 w 21600"/>
              <a:gd name="connsiteY2-90" fmla="*/ 18736 h 18736"/>
              <a:gd name="connsiteX3-91" fmla="*/ 15726 w 21600"/>
              <a:gd name="connsiteY3-92" fmla="*/ 14147 h 18736"/>
              <a:gd name="connsiteX4-93" fmla="*/ 5570 w 21600"/>
              <a:gd name="connsiteY4-94" fmla="*/ 18390 h 18736"/>
              <a:gd name="connsiteX5-95" fmla="*/ 50 w 21600"/>
              <a:gd name="connsiteY5-96" fmla="*/ 13503 h 18736"/>
              <a:gd name="connsiteX6-97" fmla="*/ 0 w 21600"/>
              <a:gd name="connsiteY6-98" fmla="*/ 0 h 18736"/>
              <a:gd name="connsiteX0-99" fmla="*/ 0 w 21600"/>
              <a:gd name="connsiteY0-100" fmla="*/ 0 h 19811"/>
              <a:gd name="connsiteX1-101" fmla="*/ 21600 w 21600"/>
              <a:gd name="connsiteY1-102" fmla="*/ 0 h 19811"/>
              <a:gd name="connsiteX2-103" fmla="*/ 21524 w 21600"/>
              <a:gd name="connsiteY2-104" fmla="*/ 18736 h 19811"/>
              <a:gd name="connsiteX3-105" fmla="*/ 15726 w 21600"/>
              <a:gd name="connsiteY3-106" fmla="*/ 14147 h 19811"/>
              <a:gd name="connsiteX4-107" fmla="*/ 5545 w 21600"/>
              <a:gd name="connsiteY4-108" fmla="*/ 19805 h 19811"/>
              <a:gd name="connsiteX5-109" fmla="*/ 50 w 21600"/>
              <a:gd name="connsiteY5-110" fmla="*/ 13503 h 19811"/>
              <a:gd name="connsiteX6-111" fmla="*/ 0 w 21600"/>
              <a:gd name="connsiteY6-112" fmla="*/ 0 h 19811"/>
              <a:gd name="connsiteX0-113" fmla="*/ 0 w 21600"/>
              <a:gd name="connsiteY0-114" fmla="*/ 0 h 19811"/>
              <a:gd name="connsiteX1-115" fmla="*/ 21600 w 21600"/>
              <a:gd name="connsiteY1-116" fmla="*/ 0 h 19811"/>
              <a:gd name="connsiteX2-117" fmla="*/ 21524 w 21600"/>
              <a:gd name="connsiteY2-118" fmla="*/ 18736 h 19811"/>
              <a:gd name="connsiteX3-119" fmla="*/ 15726 w 21600"/>
              <a:gd name="connsiteY3-120" fmla="*/ 14147 h 19811"/>
              <a:gd name="connsiteX4-121" fmla="*/ 5545 w 21600"/>
              <a:gd name="connsiteY4-122" fmla="*/ 19805 h 19811"/>
              <a:gd name="connsiteX5-123" fmla="*/ 25 w 21600"/>
              <a:gd name="connsiteY5-124" fmla="*/ 17343 h 19811"/>
              <a:gd name="connsiteX6-125" fmla="*/ 0 w 21600"/>
              <a:gd name="connsiteY6-126" fmla="*/ 0 h 19811"/>
              <a:gd name="connsiteX0-127" fmla="*/ 0 w 21600"/>
              <a:gd name="connsiteY0-128" fmla="*/ 0 h 19811"/>
              <a:gd name="connsiteX1-129" fmla="*/ 21600 w 21600"/>
              <a:gd name="connsiteY1-130" fmla="*/ 0 h 19811"/>
              <a:gd name="connsiteX2-131" fmla="*/ 21524 w 21600"/>
              <a:gd name="connsiteY2-132" fmla="*/ 18736 h 19811"/>
              <a:gd name="connsiteX3-133" fmla="*/ 15726 w 21600"/>
              <a:gd name="connsiteY3-134" fmla="*/ 14147 h 19811"/>
              <a:gd name="connsiteX4-135" fmla="*/ 5545 w 21600"/>
              <a:gd name="connsiteY4-136" fmla="*/ 19805 h 19811"/>
              <a:gd name="connsiteX5-137" fmla="*/ 25 w 21600"/>
              <a:gd name="connsiteY5-138" fmla="*/ 17343 h 19811"/>
              <a:gd name="connsiteX6-139" fmla="*/ 0 w 21600"/>
              <a:gd name="connsiteY6-140" fmla="*/ 0 h 19811"/>
              <a:gd name="connsiteX0-141" fmla="*/ 0 w 21600"/>
              <a:gd name="connsiteY0-142" fmla="*/ 0 h 20417"/>
              <a:gd name="connsiteX1-143" fmla="*/ 21600 w 21600"/>
              <a:gd name="connsiteY1-144" fmla="*/ 0 h 20417"/>
              <a:gd name="connsiteX2-145" fmla="*/ 21524 w 21600"/>
              <a:gd name="connsiteY2-146" fmla="*/ 18736 h 20417"/>
              <a:gd name="connsiteX3-147" fmla="*/ 15726 w 21600"/>
              <a:gd name="connsiteY3-148" fmla="*/ 14147 h 20417"/>
              <a:gd name="connsiteX4-149" fmla="*/ 8393 w 21600"/>
              <a:gd name="connsiteY4-150" fmla="*/ 20411 h 20417"/>
              <a:gd name="connsiteX5-151" fmla="*/ 25 w 21600"/>
              <a:gd name="connsiteY5-152" fmla="*/ 17343 h 20417"/>
              <a:gd name="connsiteX6-153" fmla="*/ 0 w 21600"/>
              <a:gd name="connsiteY6-154" fmla="*/ 0 h 20417"/>
              <a:gd name="connsiteX0-155" fmla="*/ 0 w 21600"/>
              <a:gd name="connsiteY0-156" fmla="*/ 0 h 20605"/>
              <a:gd name="connsiteX1-157" fmla="*/ 21600 w 21600"/>
              <a:gd name="connsiteY1-158" fmla="*/ 0 h 20605"/>
              <a:gd name="connsiteX2-159" fmla="*/ 21524 w 21600"/>
              <a:gd name="connsiteY2-160" fmla="*/ 18736 h 20605"/>
              <a:gd name="connsiteX3-161" fmla="*/ 15726 w 21600"/>
              <a:gd name="connsiteY3-162" fmla="*/ 14147 h 20605"/>
              <a:gd name="connsiteX4-163" fmla="*/ 8393 w 21600"/>
              <a:gd name="connsiteY4-164" fmla="*/ 20411 h 20605"/>
              <a:gd name="connsiteX5-165" fmla="*/ 25 w 21600"/>
              <a:gd name="connsiteY5-166" fmla="*/ 17343 h 20605"/>
              <a:gd name="connsiteX6-167" fmla="*/ 0 w 21600"/>
              <a:gd name="connsiteY6-168" fmla="*/ 0 h 20605"/>
              <a:gd name="connsiteX0-169" fmla="*/ 0 w 21600"/>
              <a:gd name="connsiteY0-170" fmla="*/ 0 h 20658"/>
              <a:gd name="connsiteX1-171" fmla="*/ 21600 w 21600"/>
              <a:gd name="connsiteY1-172" fmla="*/ 0 h 20658"/>
              <a:gd name="connsiteX2-173" fmla="*/ 21524 w 21600"/>
              <a:gd name="connsiteY2-174" fmla="*/ 18736 h 20658"/>
              <a:gd name="connsiteX3-175" fmla="*/ 15726 w 21600"/>
              <a:gd name="connsiteY3-176" fmla="*/ 14147 h 20658"/>
              <a:gd name="connsiteX4-177" fmla="*/ 8393 w 21600"/>
              <a:gd name="connsiteY4-178" fmla="*/ 20411 h 20658"/>
              <a:gd name="connsiteX5-179" fmla="*/ 101 w 21600"/>
              <a:gd name="connsiteY5-180" fmla="*/ 18151 h 20658"/>
              <a:gd name="connsiteX6-181" fmla="*/ 0 w 21600"/>
              <a:gd name="connsiteY6-182" fmla="*/ 0 h 20658"/>
              <a:gd name="connsiteX0-183" fmla="*/ 0 w 21600"/>
              <a:gd name="connsiteY0-184" fmla="*/ 0 h 20618"/>
              <a:gd name="connsiteX1-185" fmla="*/ 21600 w 21600"/>
              <a:gd name="connsiteY1-186" fmla="*/ 0 h 20618"/>
              <a:gd name="connsiteX2-187" fmla="*/ 21524 w 21600"/>
              <a:gd name="connsiteY2-188" fmla="*/ 18736 h 20618"/>
              <a:gd name="connsiteX3-189" fmla="*/ 15726 w 21600"/>
              <a:gd name="connsiteY3-190" fmla="*/ 14147 h 20618"/>
              <a:gd name="connsiteX4-191" fmla="*/ 8393 w 21600"/>
              <a:gd name="connsiteY4-192" fmla="*/ 20411 h 20618"/>
              <a:gd name="connsiteX5-193" fmla="*/ 101 w 21600"/>
              <a:gd name="connsiteY5-194" fmla="*/ 18151 h 20618"/>
              <a:gd name="connsiteX6-195" fmla="*/ 0 w 21600"/>
              <a:gd name="connsiteY6-196" fmla="*/ 0 h 20618"/>
              <a:gd name="connsiteX0-197" fmla="*/ 76 w 21676"/>
              <a:gd name="connsiteY0-198" fmla="*/ 0 h 20662"/>
              <a:gd name="connsiteX1-199" fmla="*/ 21676 w 21676"/>
              <a:gd name="connsiteY1-200" fmla="*/ 0 h 20662"/>
              <a:gd name="connsiteX2-201" fmla="*/ 21600 w 21676"/>
              <a:gd name="connsiteY2-202" fmla="*/ 18736 h 20662"/>
              <a:gd name="connsiteX3-203" fmla="*/ 15802 w 21676"/>
              <a:gd name="connsiteY3-204" fmla="*/ 14147 h 20662"/>
              <a:gd name="connsiteX4-205" fmla="*/ 8469 w 21676"/>
              <a:gd name="connsiteY4-206" fmla="*/ 20411 h 20662"/>
              <a:gd name="connsiteX5-207" fmla="*/ 1 w 21676"/>
              <a:gd name="connsiteY5-208" fmla="*/ 18757 h 20662"/>
              <a:gd name="connsiteX6-209" fmla="*/ 76 w 21676"/>
              <a:gd name="connsiteY6-210" fmla="*/ 0 h 20662"/>
              <a:gd name="connsiteX0-211" fmla="*/ 76 w 21676"/>
              <a:gd name="connsiteY0-212" fmla="*/ 0 h 23168"/>
              <a:gd name="connsiteX1-213" fmla="*/ 21676 w 21676"/>
              <a:gd name="connsiteY1-214" fmla="*/ 0 h 23168"/>
              <a:gd name="connsiteX2-215" fmla="*/ 21600 w 21676"/>
              <a:gd name="connsiteY2-216" fmla="*/ 18736 h 23168"/>
              <a:gd name="connsiteX3-217" fmla="*/ 15802 w 21676"/>
              <a:gd name="connsiteY3-218" fmla="*/ 14147 h 23168"/>
              <a:gd name="connsiteX4-219" fmla="*/ 8469 w 21676"/>
              <a:gd name="connsiteY4-220" fmla="*/ 23038 h 23168"/>
              <a:gd name="connsiteX5-221" fmla="*/ 1 w 21676"/>
              <a:gd name="connsiteY5-222" fmla="*/ 18757 h 23168"/>
              <a:gd name="connsiteX6-223" fmla="*/ 76 w 21676"/>
              <a:gd name="connsiteY6-224" fmla="*/ 0 h 23168"/>
              <a:gd name="connsiteX0-225" fmla="*/ 76 w 21676"/>
              <a:gd name="connsiteY0-226" fmla="*/ 0 h 23168"/>
              <a:gd name="connsiteX1-227" fmla="*/ 21676 w 21676"/>
              <a:gd name="connsiteY1-228" fmla="*/ 0 h 23168"/>
              <a:gd name="connsiteX2-229" fmla="*/ 21600 w 21676"/>
              <a:gd name="connsiteY2-230" fmla="*/ 18736 h 23168"/>
              <a:gd name="connsiteX3-231" fmla="*/ 15802 w 21676"/>
              <a:gd name="connsiteY3-232" fmla="*/ 15764 h 23168"/>
              <a:gd name="connsiteX4-233" fmla="*/ 8469 w 21676"/>
              <a:gd name="connsiteY4-234" fmla="*/ 23038 h 23168"/>
              <a:gd name="connsiteX5-235" fmla="*/ 1 w 21676"/>
              <a:gd name="connsiteY5-236" fmla="*/ 18757 h 23168"/>
              <a:gd name="connsiteX6-237" fmla="*/ 76 w 21676"/>
              <a:gd name="connsiteY6-238" fmla="*/ 0 h 23168"/>
              <a:gd name="connsiteX0-239" fmla="*/ 76 w 21676"/>
              <a:gd name="connsiteY0-240" fmla="*/ 0 h 23168"/>
              <a:gd name="connsiteX1-241" fmla="*/ 21676 w 21676"/>
              <a:gd name="connsiteY1-242" fmla="*/ 0 h 23168"/>
              <a:gd name="connsiteX2-243" fmla="*/ 21600 w 21676"/>
              <a:gd name="connsiteY2-244" fmla="*/ 18736 h 23168"/>
              <a:gd name="connsiteX3-245" fmla="*/ 15802 w 21676"/>
              <a:gd name="connsiteY3-246" fmla="*/ 15764 h 23168"/>
              <a:gd name="connsiteX4-247" fmla="*/ 8469 w 21676"/>
              <a:gd name="connsiteY4-248" fmla="*/ 23038 h 23168"/>
              <a:gd name="connsiteX5-249" fmla="*/ 1 w 21676"/>
              <a:gd name="connsiteY5-250" fmla="*/ 18757 h 23168"/>
              <a:gd name="connsiteX6-251" fmla="*/ 76 w 21676"/>
              <a:gd name="connsiteY6-252" fmla="*/ 0 h 23168"/>
              <a:gd name="connsiteX0-253" fmla="*/ 76 w 21676"/>
              <a:gd name="connsiteY0-254" fmla="*/ 0 h 23168"/>
              <a:gd name="connsiteX1-255" fmla="*/ 21676 w 21676"/>
              <a:gd name="connsiteY1-256" fmla="*/ 0 h 23168"/>
              <a:gd name="connsiteX2-257" fmla="*/ 21600 w 21676"/>
              <a:gd name="connsiteY2-258" fmla="*/ 18736 h 23168"/>
              <a:gd name="connsiteX3-259" fmla="*/ 15802 w 21676"/>
              <a:gd name="connsiteY3-260" fmla="*/ 15764 h 23168"/>
              <a:gd name="connsiteX4-261" fmla="*/ 8469 w 21676"/>
              <a:gd name="connsiteY4-262" fmla="*/ 23038 h 23168"/>
              <a:gd name="connsiteX5-263" fmla="*/ 1 w 21676"/>
              <a:gd name="connsiteY5-264" fmla="*/ 18757 h 23168"/>
              <a:gd name="connsiteX6-265" fmla="*/ 76 w 21676"/>
              <a:gd name="connsiteY6-266" fmla="*/ 0 h 23168"/>
              <a:gd name="connsiteX0-267" fmla="*/ 76 w 21676"/>
              <a:gd name="connsiteY0-268" fmla="*/ 0 h 23168"/>
              <a:gd name="connsiteX1-269" fmla="*/ 21676 w 21676"/>
              <a:gd name="connsiteY1-270" fmla="*/ 0 h 23168"/>
              <a:gd name="connsiteX2-271" fmla="*/ 21600 w 21676"/>
              <a:gd name="connsiteY2-272" fmla="*/ 18736 h 23168"/>
              <a:gd name="connsiteX3-273" fmla="*/ 17163 w 21676"/>
              <a:gd name="connsiteY3-274" fmla="*/ 16168 h 23168"/>
              <a:gd name="connsiteX4-275" fmla="*/ 8469 w 21676"/>
              <a:gd name="connsiteY4-276" fmla="*/ 23038 h 23168"/>
              <a:gd name="connsiteX5-277" fmla="*/ 1 w 21676"/>
              <a:gd name="connsiteY5-278" fmla="*/ 18757 h 23168"/>
              <a:gd name="connsiteX6-279" fmla="*/ 76 w 21676"/>
              <a:gd name="connsiteY6-280" fmla="*/ 0 h 23168"/>
              <a:gd name="connsiteX0-281" fmla="*/ 76 w 21676"/>
              <a:gd name="connsiteY0-282" fmla="*/ 0 h 23168"/>
              <a:gd name="connsiteX1-283" fmla="*/ 21676 w 21676"/>
              <a:gd name="connsiteY1-284" fmla="*/ 0 h 23168"/>
              <a:gd name="connsiteX2-285" fmla="*/ 21600 w 21676"/>
              <a:gd name="connsiteY2-286" fmla="*/ 18736 h 23168"/>
              <a:gd name="connsiteX3-287" fmla="*/ 17793 w 21676"/>
              <a:gd name="connsiteY3-288" fmla="*/ 17785 h 23168"/>
              <a:gd name="connsiteX4-289" fmla="*/ 8469 w 21676"/>
              <a:gd name="connsiteY4-290" fmla="*/ 23038 h 23168"/>
              <a:gd name="connsiteX5-291" fmla="*/ 1 w 21676"/>
              <a:gd name="connsiteY5-292" fmla="*/ 18757 h 23168"/>
              <a:gd name="connsiteX6-293" fmla="*/ 76 w 21676"/>
              <a:gd name="connsiteY6-294" fmla="*/ 0 h 23168"/>
              <a:gd name="connsiteX0-295" fmla="*/ 76 w 21676"/>
              <a:gd name="connsiteY0-296" fmla="*/ 0 h 23168"/>
              <a:gd name="connsiteX1-297" fmla="*/ 21676 w 21676"/>
              <a:gd name="connsiteY1-298" fmla="*/ 0 h 23168"/>
              <a:gd name="connsiteX2-299" fmla="*/ 21600 w 21676"/>
              <a:gd name="connsiteY2-300" fmla="*/ 20353 h 23168"/>
              <a:gd name="connsiteX3-301" fmla="*/ 17793 w 21676"/>
              <a:gd name="connsiteY3-302" fmla="*/ 17785 h 23168"/>
              <a:gd name="connsiteX4-303" fmla="*/ 8469 w 21676"/>
              <a:gd name="connsiteY4-304" fmla="*/ 23038 h 23168"/>
              <a:gd name="connsiteX5-305" fmla="*/ 1 w 21676"/>
              <a:gd name="connsiteY5-306" fmla="*/ 18757 h 23168"/>
              <a:gd name="connsiteX6-307" fmla="*/ 76 w 21676"/>
              <a:gd name="connsiteY6-308" fmla="*/ 0 h 23168"/>
              <a:gd name="connsiteX0-309" fmla="*/ 76 w 21676"/>
              <a:gd name="connsiteY0-310" fmla="*/ 0 h 23168"/>
              <a:gd name="connsiteX1-311" fmla="*/ 21676 w 21676"/>
              <a:gd name="connsiteY1-312" fmla="*/ 0 h 23168"/>
              <a:gd name="connsiteX2-313" fmla="*/ 21600 w 21676"/>
              <a:gd name="connsiteY2-314" fmla="*/ 20353 h 23168"/>
              <a:gd name="connsiteX3-315" fmla="*/ 17793 w 21676"/>
              <a:gd name="connsiteY3-316" fmla="*/ 17785 h 23168"/>
              <a:gd name="connsiteX4-317" fmla="*/ 8469 w 21676"/>
              <a:gd name="connsiteY4-318" fmla="*/ 23038 h 23168"/>
              <a:gd name="connsiteX5-319" fmla="*/ 1 w 21676"/>
              <a:gd name="connsiteY5-320" fmla="*/ 18757 h 23168"/>
              <a:gd name="connsiteX6-321" fmla="*/ 76 w 21676"/>
              <a:gd name="connsiteY6-322" fmla="*/ 0 h 23168"/>
              <a:gd name="connsiteX0-323" fmla="*/ 76 w 21676"/>
              <a:gd name="connsiteY0-324" fmla="*/ 0 h 23168"/>
              <a:gd name="connsiteX1-325" fmla="*/ 21676 w 21676"/>
              <a:gd name="connsiteY1-326" fmla="*/ 0 h 23168"/>
              <a:gd name="connsiteX2-327" fmla="*/ 21600 w 21676"/>
              <a:gd name="connsiteY2-328" fmla="*/ 20353 h 23168"/>
              <a:gd name="connsiteX3-329" fmla="*/ 17591 w 21676"/>
              <a:gd name="connsiteY3-330" fmla="*/ 19806 h 23168"/>
              <a:gd name="connsiteX4-331" fmla="*/ 8469 w 21676"/>
              <a:gd name="connsiteY4-332" fmla="*/ 23038 h 23168"/>
              <a:gd name="connsiteX5-333" fmla="*/ 1 w 21676"/>
              <a:gd name="connsiteY5-334" fmla="*/ 18757 h 23168"/>
              <a:gd name="connsiteX6-335" fmla="*/ 76 w 21676"/>
              <a:gd name="connsiteY6-336" fmla="*/ 0 h 23168"/>
              <a:gd name="connsiteX0-337" fmla="*/ 76 w 21676"/>
              <a:gd name="connsiteY0-338" fmla="*/ 0 h 23168"/>
              <a:gd name="connsiteX1-339" fmla="*/ 21676 w 21676"/>
              <a:gd name="connsiteY1-340" fmla="*/ 0 h 23168"/>
              <a:gd name="connsiteX2-341" fmla="*/ 21600 w 21676"/>
              <a:gd name="connsiteY2-342" fmla="*/ 20353 h 23168"/>
              <a:gd name="connsiteX3-343" fmla="*/ 17591 w 21676"/>
              <a:gd name="connsiteY3-344" fmla="*/ 19806 h 23168"/>
              <a:gd name="connsiteX4-345" fmla="*/ 8469 w 21676"/>
              <a:gd name="connsiteY4-346" fmla="*/ 23038 h 23168"/>
              <a:gd name="connsiteX5-347" fmla="*/ 1 w 21676"/>
              <a:gd name="connsiteY5-348" fmla="*/ 18757 h 23168"/>
              <a:gd name="connsiteX6-349" fmla="*/ 76 w 21676"/>
              <a:gd name="connsiteY6-350" fmla="*/ 0 h 23168"/>
              <a:gd name="connsiteX0-351" fmla="*/ 76 w 21676"/>
              <a:gd name="connsiteY0-352" fmla="*/ 0 h 23168"/>
              <a:gd name="connsiteX1-353" fmla="*/ 21676 w 21676"/>
              <a:gd name="connsiteY1-354" fmla="*/ 0 h 23168"/>
              <a:gd name="connsiteX2-355" fmla="*/ 21600 w 21676"/>
              <a:gd name="connsiteY2-356" fmla="*/ 20353 h 23168"/>
              <a:gd name="connsiteX3-357" fmla="*/ 17591 w 21676"/>
              <a:gd name="connsiteY3-358" fmla="*/ 19806 h 23168"/>
              <a:gd name="connsiteX4-359" fmla="*/ 8469 w 21676"/>
              <a:gd name="connsiteY4-360" fmla="*/ 23038 h 23168"/>
              <a:gd name="connsiteX5-361" fmla="*/ 1 w 21676"/>
              <a:gd name="connsiteY5-362" fmla="*/ 18757 h 23168"/>
              <a:gd name="connsiteX6-363" fmla="*/ 76 w 21676"/>
              <a:gd name="connsiteY6-364" fmla="*/ 0 h 23168"/>
              <a:gd name="connsiteX0-365" fmla="*/ 76 w 21676"/>
              <a:gd name="connsiteY0-366" fmla="*/ 0 h 23168"/>
              <a:gd name="connsiteX1-367" fmla="*/ 21676 w 21676"/>
              <a:gd name="connsiteY1-368" fmla="*/ 0 h 23168"/>
              <a:gd name="connsiteX2-369" fmla="*/ 21625 w 21676"/>
              <a:gd name="connsiteY2-370" fmla="*/ 20757 h 23168"/>
              <a:gd name="connsiteX3-371" fmla="*/ 17591 w 21676"/>
              <a:gd name="connsiteY3-372" fmla="*/ 19806 h 23168"/>
              <a:gd name="connsiteX4-373" fmla="*/ 8469 w 21676"/>
              <a:gd name="connsiteY4-374" fmla="*/ 23038 h 23168"/>
              <a:gd name="connsiteX5-375" fmla="*/ 1 w 21676"/>
              <a:gd name="connsiteY5-376" fmla="*/ 18757 h 23168"/>
              <a:gd name="connsiteX6-377" fmla="*/ 76 w 21676"/>
              <a:gd name="connsiteY6-378" fmla="*/ 0 h 23168"/>
              <a:gd name="connsiteX0-379" fmla="*/ 76 w 21676"/>
              <a:gd name="connsiteY0-380" fmla="*/ 0 h 23168"/>
              <a:gd name="connsiteX1-381" fmla="*/ 21676 w 21676"/>
              <a:gd name="connsiteY1-382" fmla="*/ 0 h 23168"/>
              <a:gd name="connsiteX2-383" fmla="*/ 21650 w 21676"/>
              <a:gd name="connsiteY2-384" fmla="*/ 17928 h 23168"/>
              <a:gd name="connsiteX3-385" fmla="*/ 17591 w 21676"/>
              <a:gd name="connsiteY3-386" fmla="*/ 19806 h 23168"/>
              <a:gd name="connsiteX4-387" fmla="*/ 8469 w 21676"/>
              <a:gd name="connsiteY4-388" fmla="*/ 23038 h 23168"/>
              <a:gd name="connsiteX5-389" fmla="*/ 1 w 21676"/>
              <a:gd name="connsiteY5-390" fmla="*/ 18757 h 23168"/>
              <a:gd name="connsiteX6-391" fmla="*/ 76 w 21676"/>
              <a:gd name="connsiteY6-392" fmla="*/ 0 h 23168"/>
              <a:gd name="connsiteX0-393" fmla="*/ 76 w 21676"/>
              <a:gd name="connsiteY0-394" fmla="*/ 0 h 23168"/>
              <a:gd name="connsiteX1-395" fmla="*/ 21676 w 21676"/>
              <a:gd name="connsiteY1-396" fmla="*/ 0 h 23168"/>
              <a:gd name="connsiteX2-397" fmla="*/ 21650 w 21676"/>
              <a:gd name="connsiteY2-398" fmla="*/ 17928 h 23168"/>
              <a:gd name="connsiteX3-399" fmla="*/ 17591 w 21676"/>
              <a:gd name="connsiteY3-400" fmla="*/ 19806 h 23168"/>
              <a:gd name="connsiteX4-401" fmla="*/ 8469 w 21676"/>
              <a:gd name="connsiteY4-402" fmla="*/ 23038 h 23168"/>
              <a:gd name="connsiteX5-403" fmla="*/ 1 w 21676"/>
              <a:gd name="connsiteY5-404" fmla="*/ 18757 h 23168"/>
              <a:gd name="connsiteX6-405" fmla="*/ 76 w 21676"/>
              <a:gd name="connsiteY6-406" fmla="*/ 0 h 23168"/>
              <a:gd name="connsiteX0-407" fmla="*/ 76 w 21676"/>
              <a:gd name="connsiteY0-408" fmla="*/ 0 h 23168"/>
              <a:gd name="connsiteX1-409" fmla="*/ 21676 w 21676"/>
              <a:gd name="connsiteY1-410" fmla="*/ 0 h 23168"/>
              <a:gd name="connsiteX2-411" fmla="*/ 21650 w 21676"/>
              <a:gd name="connsiteY2-412" fmla="*/ 17928 h 23168"/>
              <a:gd name="connsiteX3-413" fmla="*/ 17591 w 21676"/>
              <a:gd name="connsiteY3-414" fmla="*/ 19806 h 23168"/>
              <a:gd name="connsiteX4-415" fmla="*/ 8469 w 21676"/>
              <a:gd name="connsiteY4-416" fmla="*/ 23038 h 23168"/>
              <a:gd name="connsiteX5-417" fmla="*/ 1 w 21676"/>
              <a:gd name="connsiteY5-418" fmla="*/ 18757 h 23168"/>
              <a:gd name="connsiteX6-419" fmla="*/ 76 w 21676"/>
              <a:gd name="connsiteY6-420" fmla="*/ 0 h 23168"/>
              <a:gd name="connsiteX0-421" fmla="*/ 76 w 21676"/>
              <a:gd name="connsiteY0-422" fmla="*/ 0 h 23168"/>
              <a:gd name="connsiteX1-423" fmla="*/ 21676 w 21676"/>
              <a:gd name="connsiteY1-424" fmla="*/ 0 h 23168"/>
              <a:gd name="connsiteX2-425" fmla="*/ 21625 w 21676"/>
              <a:gd name="connsiteY2-426" fmla="*/ 18938 h 23168"/>
              <a:gd name="connsiteX3-427" fmla="*/ 17591 w 21676"/>
              <a:gd name="connsiteY3-428" fmla="*/ 19806 h 23168"/>
              <a:gd name="connsiteX4-429" fmla="*/ 8469 w 21676"/>
              <a:gd name="connsiteY4-430" fmla="*/ 23038 h 23168"/>
              <a:gd name="connsiteX5-431" fmla="*/ 1 w 21676"/>
              <a:gd name="connsiteY5-432" fmla="*/ 18757 h 23168"/>
              <a:gd name="connsiteX6-433" fmla="*/ 76 w 21676"/>
              <a:gd name="connsiteY6-434" fmla="*/ 0 h 23168"/>
              <a:gd name="connsiteX0-435" fmla="*/ 76 w 21676"/>
              <a:gd name="connsiteY0-436" fmla="*/ 0 h 23168"/>
              <a:gd name="connsiteX1-437" fmla="*/ 21676 w 21676"/>
              <a:gd name="connsiteY1-438" fmla="*/ 0 h 23168"/>
              <a:gd name="connsiteX2-439" fmla="*/ 21625 w 21676"/>
              <a:gd name="connsiteY2-440" fmla="*/ 18938 h 23168"/>
              <a:gd name="connsiteX3-441" fmla="*/ 17591 w 21676"/>
              <a:gd name="connsiteY3-442" fmla="*/ 19806 h 23168"/>
              <a:gd name="connsiteX4-443" fmla="*/ 8469 w 21676"/>
              <a:gd name="connsiteY4-444" fmla="*/ 23038 h 23168"/>
              <a:gd name="connsiteX5-445" fmla="*/ 1 w 21676"/>
              <a:gd name="connsiteY5-446" fmla="*/ 18757 h 23168"/>
              <a:gd name="connsiteX6-447" fmla="*/ 76 w 21676"/>
              <a:gd name="connsiteY6-448" fmla="*/ 0 h 231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</a:cxnLst>
            <a:rect l="l" t="t" r="r" b="b"/>
            <a:pathLst>
              <a:path w="21676" h="23168">
                <a:moveTo>
                  <a:pt x="76" y="0"/>
                </a:moveTo>
                <a:lnTo>
                  <a:pt x="21676" y="0"/>
                </a:lnTo>
                <a:cubicBezTo>
                  <a:pt x="21642" y="5302"/>
                  <a:pt x="21659" y="13636"/>
                  <a:pt x="21625" y="18938"/>
                </a:cubicBezTo>
                <a:cubicBezTo>
                  <a:pt x="19315" y="18936"/>
                  <a:pt x="19771" y="19028"/>
                  <a:pt x="17591" y="19806"/>
                </a:cubicBezTo>
                <a:cubicBezTo>
                  <a:pt x="14874" y="20859"/>
                  <a:pt x="11082" y="23280"/>
                  <a:pt x="8469" y="23038"/>
                </a:cubicBezTo>
                <a:cubicBezTo>
                  <a:pt x="5856" y="24009"/>
                  <a:pt x="1035" y="19262"/>
                  <a:pt x="1" y="18757"/>
                </a:cubicBezTo>
                <a:cubicBezTo>
                  <a:pt x="-16" y="14256"/>
                  <a:pt x="93" y="4501"/>
                  <a:pt x="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52" tIns="34277" rIns="68552" bIns="34277" rtlCol="0" anchor="ctr"/>
          <a:lstStyle/>
          <a:p>
            <a:pPr algn="ctr" defTabSz="685800">
              <a:buClrTx/>
              <a:defRPr/>
            </a:pPr>
            <a:endParaRPr lang="en-US" sz="1350" kern="120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77E1ED-35EE-4A35-AB1B-C27E8E85F6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F781B-348E-4241-AEB5-EDA391A21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938E5-D814-47FF-8739-F01A13BC6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D6C5AC5-4737-4E0C-AF3A-BE5C93980E77}"/>
              </a:ext>
            </a:extLst>
          </p:cNvPr>
          <p:cNvGrpSpPr/>
          <p:nvPr userDrawn="1"/>
        </p:nvGrpSpPr>
        <p:grpSpPr>
          <a:xfrm>
            <a:off x="2222205" y="2224564"/>
            <a:ext cx="9845748" cy="1783150"/>
            <a:chOff x="9566064" y="964372"/>
            <a:chExt cx="5446164" cy="69825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F655384-50D8-4A34-9319-7850232AC3C4}"/>
                </a:ext>
              </a:extLst>
            </p:cNvPr>
            <p:cNvSpPr/>
            <p:nvPr/>
          </p:nvSpPr>
          <p:spPr>
            <a:xfrm rot="416356">
              <a:off x="13066912" y="966823"/>
              <a:ext cx="1945316" cy="695802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  <a:gd name="connsiteX0-23" fmla="*/ 0 w 5333999"/>
                <a:gd name="connsiteY0-24" fmla="*/ 0 h 724766"/>
                <a:gd name="connsiteX1-25" fmla="*/ 5334000 w 5333999"/>
                <a:gd name="connsiteY1-26" fmla="*/ 0 h 724766"/>
                <a:gd name="connsiteX2-27" fmla="*/ 3970191 w 5333999"/>
                <a:gd name="connsiteY2-28" fmla="*/ 513468 h 724766"/>
                <a:gd name="connsiteX3-29" fmla="*/ 5334000 w 5333999"/>
                <a:gd name="connsiteY3-30" fmla="*/ 724766 h 724766"/>
                <a:gd name="connsiteX4-31" fmla="*/ 0 w 5333999"/>
                <a:gd name="connsiteY4-32" fmla="*/ 724766 h 724766"/>
                <a:gd name="connsiteX5-33" fmla="*/ 0 w 5333999"/>
                <a:gd name="connsiteY5-34" fmla="*/ 0 h 724766"/>
                <a:gd name="connsiteX0-35" fmla="*/ 0 w 5334002"/>
                <a:gd name="connsiteY0-36" fmla="*/ 0 h 724766"/>
                <a:gd name="connsiteX1-37" fmla="*/ 5334000 w 5334002"/>
                <a:gd name="connsiteY1-38" fmla="*/ 0 h 724766"/>
                <a:gd name="connsiteX2-39" fmla="*/ 4572681 w 5334002"/>
                <a:gd name="connsiteY2-40" fmla="*/ 409907 h 724766"/>
                <a:gd name="connsiteX3-41" fmla="*/ 5334000 w 5334002"/>
                <a:gd name="connsiteY3-42" fmla="*/ 724766 h 724766"/>
                <a:gd name="connsiteX4-43" fmla="*/ 0 w 5334002"/>
                <a:gd name="connsiteY4-44" fmla="*/ 724766 h 724766"/>
                <a:gd name="connsiteX5-45" fmla="*/ 0 w 5334002"/>
                <a:gd name="connsiteY5-46" fmla="*/ 0 h 724766"/>
                <a:gd name="connsiteX0-47" fmla="*/ 0 w 5649495"/>
                <a:gd name="connsiteY0-48" fmla="*/ 0 h 724766"/>
                <a:gd name="connsiteX1-49" fmla="*/ 5649496 w 5649495"/>
                <a:gd name="connsiteY1-50" fmla="*/ 27302 h 724766"/>
                <a:gd name="connsiteX2-51" fmla="*/ 4572681 w 5649495"/>
                <a:gd name="connsiteY2-52" fmla="*/ 409907 h 724766"/>
                <a:gd name="connsiteX3-53" fmla="*/ 5334000 w 5649495"/>
                <a:gd name="connsiteY3-54" fmla="*/ 724766 h 724766"/>
                <a:gd name="connsiteX4-55" fmla="*/ 0 w 5649495"/>
                <a:gd name="connsiteY4-56" fmla="*/ 724766 h 724766"/>
                <a:gd name="connsiteX5-57" fmla="*/ 0 w 5649495"/>
                <a:gd name="connsiteY5-58" fmla="*/ 0 h 724766"/>
                <a:gd name="connsiteX0-59" fmla="*/ -1 w 5673840"/>
                <a:gd name="connsiteY0-60" fmla="*/ 152873 h 697464"/>
                <a:gd name="connsiteX1-61" fmla="*/ 5673841 w 5673840"/>
                <a:gd name="connsiteY1-62" fmla="*/ 0 h 697464"/>
                <a:gd name="connsiteX2-63" fmla="*/ 4597026 w 5673840"/>
                <a:gd name="connsiteY2-64" fmla="*/ 382605 h 697464"/>
                <a:gd name="connsiteX3-65" fmla="*/ 5358345 w 5673840"/>
                <a:gd name="connsiteY3-66" fmla="*/ 697464 h 697464"/>
                <a:gd name="connsiteX4-67" fmla="*/ 24345 w 5673840"/>
                <a:gd name="connsiteY4-68" fmla="*/ 697464 h 697464"/>
                <a:gd name="connsiteX5-69" fmla="*/ -1 w 5673840"/>
                <a:gd name="connsiteY5-70" fmla="*/ 152873 h 697464"/>
                <a:gd name="connsiteX0-71" fmla="*/ -1 w 5673840"/>
                <a:gd name="connsiteY0-72" fmla="*/ 152873 h 697464"/>
                <a:gd name="connsiteX1-73" fmla="*/ 5673841 w 5673840"/>
                <a:gd name="connsiteY1-74" fmla="*/ 0 h 697464"/>
                <a:gd name="connsiteX2-75" fmla="*/ 4597026 w 5673840"/>
                <a:gd name="connsiteY2-76" fmla="*/ 382605 h 697464"/>
                <a:gd name="connsiteX3-77" fmla="*/ 5358345 w 5673840"/>
                <a:gd name="connsiteY3-78" fmla="*/ 697464 h 697464"/>
                <a:gd name="connsiteX4-79" fmla="*/ 6831 w 5673840"/>
                <a:gd name="connsiteY4-80" fmla="*/ 568730 h 697464"/>
                <a:gd name="connsiteX5-81" fmla="*/ -1 w 5673840"/>
                <a:gd name="connsiteY5-82" fmla="*/ 152873 h 697464"/>
                <a:gd name="connsiteX0-83" fmla="*/ -1 w 5673840"/>
                <a:gd name="connsiteY0-84" fmla="*/ 152873 h 661803"/>
                <a:gd name="connsiteX1-85" fmla="*/ 5673841 w 5673840"/>
                <a:gd name="connsiteY1-86" fmla="*/ 0 h 661803"/>
                <a:gd name="connsiteX2-87" fmla="*/ 4597026 w 5673840"/>
                <a:gd name="connsiteY2-88" fmla="*/ 382605 h 661803"/>
                <a:gd name="connsiteX3-89" fmla="*/ 5253439 w 5673840"/>
                <a:gd name="connsiteY3-90" fmla="*/ 661803 h 661803"/>
                <a:gd name="connsiteX4-91" fmla="*/ 6831 w 5673840"/>
                <a:gd name="connsiteY4-92" fmla="*/ 568730 h 661803"/>
                <a:gd name="connsiteX5-93" fmla="*/ -1 w 5673840"/>
                <a:gd name="connsiteY5-94" fmla="*/ 152873 h 6618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673840" h="661803">
                  <a:moveTo>
                    <a:pt x="-1" y="152873"/>
                  </a:moveTo>
                  <a:lnTo>
                    <a:pt x="5673841" y="0"/>
                  </a:lnTo>
                  <a:cubicBezTo>
                    <a:pt x="5674995" y="102899"/>
                    <a:pt x="4595872" y="279706"/>
                    <a:pt x="4597026" y="382605"/>
                  </a:cubicBezTo>
                  <a:lnTo>
                    <a:pt x="5253439" y="661803"/>
                  </a:lnTo>
                  <a:lnTo>
                    <a:pt x="6831" y="568730"/>
                  </a:lnTo>
                  <a:lnTo>
                    <a:pt x="-1" y="15287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61F8DAC8-BEF5-47CE-809B-214CCD5FC825}"/>
                </a:ext>
              </a:extLst>
            </p:cNvPr>
            <p:cNvSpPr/>
            <p:nvPr/>
          </p:nvSpPr>
          <p:spPr>
            <a:xfrm>
              <a:off x="9566064" y="964372"/>
              <a:ext cx="5334002" cy="646524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F092A2B4-2FAA-4A47-9149-9FA895BC8381}"/>
                </a:ext>
              </a:extLst>
            </p:cNvPr>
            <p:cNvSpPr/>
            <p:nvPr/>
          </p:nvSpPr>
          <p:spPr>
            <a:xfrm>
              <a:off x="9623715" y="1023319"/>
              <a:ext cx="5049983" cy="543791"/>
            </a:xfrm>
            <a:custGeom>
              <a:avLst/>
              <a:gdLst>
                <a:gd name="connsiteX0" fmla="*/ 0 w 5334000"/>
                <a:gd name="connsiteY0" fmla="*/ 0 h 724766"/>
                <a:gd name="connsiteX1" fmla="*/ 5334000 w 5334000"/>
                <a:gd name="connsiteY1" fmla="*/ 0 h 724766"/>
                <a:gd name="connsiteX2" fmla="*/ 5334000 w 5334000"/>
                <a:gd name="connsiteY2" fmla="*/ 724766 h 724766"/>
                <a:gd name="connsiteX3" fmla="*/ 0 w 5334000"/>
                <a:gd name="connsiteY3" fmla="*/ 724766 h 724766"/>
                <a:gd name="connsiteX4" fmla="*/ 0 w 5334000"/>
                <a:gd name="connsiteY4" fmla="*/ 0 h 724766"/>
                <a:gd name="connsiteX0-1" fmla="*/ 0 w 5334002"/>
                <a:gd name="connsiteY0-2" fmla="*/ 0 h 724766"/>
                <a:gd name="connsiteX1-3" fmla="*/ 5334000 w 5334002"/>
                <a:gd name="connsiteY1-4" fmla="*/ 0 h 724766"/>
                <a:gd name="connsiteX2-5" fmla="*/ 4869873 w 5334002"/>
                <a:gd name="connsiteY2-6" fmla="*/ 506124 h 724766"/>
                <a:gd name="connsiteX3-7" fmla="*/ 5334000 w 5334002"/>
                <a:gd name="connsiteY3-8" fmla="*/ 724766 h 724766"/>
                <a:gd name="connsiteX4-9" fmla="*/ 0 w 5334002"/>
                <a:gd name="connsiteY4-10" fmla="*/ 724766 h 724766"/>
                <a:gd name="connsiteX5" fmla="*/ 0 w 5334002"/>
                <a:gd name="connsiteY5" fmla="*/ 0 h 724766"/>
                <a:gd name="connsiteX0-11" fmla="*/ 0 w 5334002"/>
                <a:gd name="connsiteY0-12" fmla="*/ 0 h 724766"/>
                <a:gd name="connsiteX1-13" fmla="*/ 5334000 w 5334002"/>
                <a:gd name="connsiteY1-14" fmla="*/ 0 h 724766"/>
                <a:gd name="connsiteX2-15" fmla="*/ 4849092 w 5334002"/>
                <a:gd name="connsiteY2-16" fmla="*/ 454170 h 724766"/>
                <a:gd name="connsiteX3-17" fmla="*/ 5334000 w 5334002"/>
                <a:gd name="connsiteY3-18" fmla="*/ 724766 h 724766"/>
                <a:gd name="connsiteX4-19" fmla="*/ 0 w 5334002"/>
                <a:gd name="connsiteY4-20" fmla="*/ 724766 h 724766"/>
                <a:gd name="connsiteX5-21" fmla="*/ 0 w 5334002"/>
                <a:gd name="connsiteY5-22" fmla="*/ 0 h 72476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334002" h="724766">
                  <a:moveTo>
                    <a:pt x="0" y="0"/>
                  </a:moveTo>
                  <a:lnTo>
                    <a:pt x="5334000" y="0"/>
                  </a:lnTo>
                  <a:cubicBezTo>
                    <a:pt x="5335154" y="102899"/>
                    <a:pt x="4847938" y="351271"/>
                    <a:pt x="4849092" y="454170"/>
                  </a:cubicBezTo>
                  <a:lnTo>
                    <a:pt x="5334000" y="724766"/>
                  </a:lnTo>
                  <a:lnTo>
                    <a:pt x="0" y="7247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1" tIns="34286" rIns="68571" bIns="34286" spcCol="0" rtlCol="0" anchor="ctr"/>
            <a:lstStyle/>
            <a:p>
              <a:pPr algn="ctr" defTabSz="685800">
                <a:buClrTx/>
                <a:defRPr/>
              </a:pPr>
              <a:endParaRPr lang="en-US" sz="1350" kern="1200">
                <a:solidFill>
                  <a:prstClr val="white"/>
                </a:solidFill>
                <a:latin typeface="Calibri"/>
                <a:ea typeface="Arial-Rounded"/>
              </a:endParaRPr>
            </a:p>
          </p:txBody>
        </p:sp>
      </p:grpSp>
      <p:sp>
        <p:nvSpPr>
          <p:cNvPr id="17" name="Rectangle 17">
            <a:extLst>
              <a:ext uri="{FF2B5EF4-FFF2-40B4-BE49-F238E27FC236}">
                <a16:creationId xmlns:a16="http://schemas.microsoft.com/office/drawing/2014/main" id="{AB5ABAEB-B6DE-4128-ACA3-6591223A9BC3}"/>
              </a:ext>
            </a:extLst>
          </p:cNvPr>
          <p:cNvSpPr/>
          <p:nvPr userDrawn="1"/>
        </p:nvSpPr>
        <p:spPr>
          <a:xfrm>
            <a:off x="121324" y="2161349"/>
            <a:ext cx="1545885" cy="1761680"/>
          </a:xfrm>
          <a:custGeom>
            <a:avLst/>
            <a:gdLst>
              <a:gd name="connsiteX0" fmla="*/ 0 w 1371600"/>
              <a:gd name="connsiteY0" fmla="*/ 0 h 1295400"/>
              <a:gd name="connsiteX1" fmla="*/ 1371600 w 1371600"/>
              <a:gd name="connsiteY1" fmla="*/ 0 h 1295400"/>
              <a:gd name="connsiteX2" fmla="*/ 1371600 w 1371600"/>
              <a:gd name="connsiteY2" fmla="*/ 1295400 h 1295400"/>
              <a:gd name="connsiteX3" fmla="*/ 0 w 1371600"/>
              <a:gd name="connsiteY3" fmla="*/ 1295400 h 1295400"/>
              <a:gd name="connsiteX4" fmla="*/ 0 w 1371600"/>
              <a:gd name="connsiteY4" fmla="*/ 0 h 1295400"/>
              <a:gd name="connsiteX0-1" fmla="*/ 6 w 1371606"/>
              <a:gd name="connsiteY0-2" fmla="*/ 0 h 1295400"/>
              <a:gd name="connsiteX1-3" fmla="*/ 1371606 w 1371606"/>
              <a:gd name="connsiteY1-4" fmla="*/ 0 h 1295400"/>
              <a:gd name="connsiteX2-5" fmla="*/ 1371606 w 1371606"/>
              <a:gd name="connsiteY2-6" fmla="*/ 1295400 h 1295400"/>
              <a:gd name="connsiteX3-7" fmla="*/ 6 w 1371606"/>
              <a:gd name="connsiteY3-8" fmla="*/ 1295400 h 1295400"/>
              <a:gd name="connsiteX4-9" fmla="*/ 630388 w 1371606"/>
              <a:gd name="connsiteY4-10" fmla="*/ 609600 h 1295400"/>
              <a:gd name="connsiteX5" fmla="*/ 6 w 1371606"/>
              <a:gd name="connsiteY5" fmla="*/ 0 h 1295400"/>
              <a:gd name="connsiteX0-11" fmla="*/ 9 w 1371609"/>
              <a:gd name="connsiteY0-12" fmla="*/ 0 h 1295400"/>
              <a:gd name="connsiteX1-13" fmla="*/ 1371609 w 1371609"/>
              <a:gd name="connsiteY1-14" fmla="*/ 0 h 1295400"/>
              <a:gd name="connsiteX2-15" fmla="*/ 1371609 w 1371609"/>
              <a:gd name="connsiteY2-16" fmla="*/ 1295400 h 1295400"/>
              <a:gd name="connsiteX3-17" fmla="*/ 9 w 1371609"/>
              <a:gd name="connsiteY3-18" fmla="*/ 1295400 h 1295400"/>
              <a:gd name="connsiteX4-19" fmla="*/ 434971 w 1371609"/>
              <a:gd name="connsiteY4-20" fmla="*/ 564951 h 1295400"/>
              <a:gd name="connsiteX5-21" fmla="*/ 9 w 1371609"/>
              <a:gd name="connsiteY5-22" fmla="*/ 0 h 1295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1371609" h="1295400">
                <a:moveTo>
                  <a:pt x="9" y="0"/>
                </a:moveTo>
                <a:lnTo>
                  <a:pt x="1371609" y="0"/>
                </a:lnTo>
                <a:lnTo>
                  <a:pt x="1371609" y="1295400"/>
                </a:lnTo>
                <a:lnTo>
                  <a:pt x="9" y="1295400"/>
                </a:lnTo>
                <a:cubicBezTo>
                  <a:pt x="-2300" y="1071418"/>
                  <a:pt x="437280" y="788933"/>
                  <a:pt x="434971" y="564951"/>
                </a:cubicBezTo>
                <a:lnTo>
                  <a:pt x="9" y="0"/>
                </a:lnTo>
                <a:close/>
              </a:path>
            </a:pathLst>
          </a:custGeom>
          <a:solidFill>
            <a:srgbClr val="F79646"/>
          </a:solidFill>
          <a:ln w="25400" cap="flat" cmpd="sng" algn="ctr">
            <a:solidFill>
              <a:srgbClr val="F79646">
                <a:lumMod val="60000"/>
                <a:lumOff val="4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35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Arial-Rounded"/>
              <a:cs typeface="+mn-cs"/>
              <a:sym typeface="Arial"/>
            </a:endParaRPr>
          </a:p>
        </p:txBody>
      </p:sp>
      <p:sp>
        <p:nvSpPr>
          <p:cNvPr id="14" name="Rectangle 16">
            <a:extLst>
              <a:ext uri="{FF2B5EF4-FFF2-40B4-BE49-F238E27FC236}">
                <a16:creationId xmlns:a16="http://schemas.microsoft.com/office/drawing/2014/main" id="{51DF8B52-6FB7-427D-B981-7B81EC39B6C8}"/>
              </a:ext>
            </a:extLst>
          </p:cNvPr>
          <p:cNvSpPr/>
          <p:nvPr userDrawn="1"/>
        </p:nvSpPr>
        <p:spPr>
          <a:xfrm>
            <a:off x="418553" y="2224564"/>
            <a:ext cx="1394416" cy="1581352"/>
          </a:xfrm>
          <a:custGeom>
            <a:avLst/>
            <a:gdLst>
              <a:gd name="connsiteX0" fmla="*/ 0 w 1246092"/>
              <a:gd name="connsiteY0" fmla="*/ 0 h 1219200"/>
              <a:gd name="connsiteX1" fmla="*/ 1246092 w 1246092"/>
              <a:gd name="connsiteY1" fmla="*/ 0 h 1219200"/>
              <a:gd name="connsiteX2" fmla="*/ 1246092 w 1246092"/>
              <a:gd name="connsiteY2" fmla="*/ 1219200 h 1219200"/>
              <a:gd name="connsiteX3" fmla="*/ 0 w 1246092"/>
              <a:gd name="connsiteY3" fmla="*/ 1219200 h 1219200"/>
              <a:gd name="connsiteX4" fmla="*/ 0 w 1246092"/>
              <a:gd name="connsiteY4" fmla="*/ 0 h 1219200"/>
              <a:gd name="connsiteX0-1" fmla="*/ 307 w 1246399"/>
              <a:gd name="connsiteY0-2" fmla="*/ 0 h 1219200"/>
              <a:gd name="connsiteX1-3" fmla="*/ 1246399 w 1246399"/>
              <a:gd name="connsiteY1-4" fmla="*/ 0 h 1219200"/>
              <a:gd name="connsiteX2-5" fmla="*/ 1246399 w 1246399"/>
              <a:gd name="connsiteY2-6" fmla="*/ 1219200 h 1219200"/>
              <a:gd name="connsiteX3-7" fmla="*/ 307 w 1246399"/>
              <a:gd name="connsiteY3-8" fmla="*/ 1219200 h 1219200"/>
              <a:gd name="connsiteX4-9" fmla="*/ 7234 w 1246399"/>
              <a:gd name="connsiteY4-10" fmla="*/ 41564 h 1219200"/>
              <a:gd name="connsiteX5" fmla="*/ 307 w 1246399"/>
              <a:gd name="connsiteY5" fmla="*/ 0 h 1219200"/>
              <a:gd name="connsiteX0-11" fmla="*/ 307 w 1246399"/>
              <a:gd name="connsiteY0-12" fmla="*/ 0 h 1219200"/>
              <a:gd name="connsiteX1-13" fmla="*/ 1246399 w 1246399"/>
              <a:gd name="connsiteY1-14" fmla="*/ 0 h 1219200"/>
              <a:gd name="connsiteX2-15" fmla="*/ 1246399 w 1246399"/>
              <a:gd name="connsiteY2-16" fmla="*/ 1219200 h 1219200"/>
              <a:gd name="connsiteX3-17" fmla="*/ 307 w 1246399"/>
              <a:gd name="connsiteY3-18" fmla="*/ 1219200 h 1219200"/>
              <a:gd name="connsiteX4-19" fmla="*/ 7234 w 1246399"/>
              <a:gd name="connsiteY4-20" fmla="*/ 41564 h 1219200"/>
              <a:gd name="connsiteX5-21" fmla="*/ 307 w 1246399"/>
              <a:gd name="connsiteY5-22" fmla="*/ 0 h 1219200"/>
              <a:gd name="connsiteX0-23" fmla="*/ 3 w 1246095"/>
              <a:gd name="connsiteY0-24" fmla="*/ 0 h 1219200"/>
              <a:gd name="connsiteX1-25" fmla="*/ 1246095 w 1246095"/>
              <a:gd name="connsiteY1-26" fmla="*/ 0 h 1219200"/>
              <a:gd name="connsiteX2-27" fmla="*/ 1246095 w 1246095"/>
              <a:gd name="connsiteY2-28" fmla="*/ 1219200 h 1219200"/>
              <a:gd name="connsiteX3-29" fmla="*/ 3 w 1246095"/>
              <a:gd name="connsiteY3-30" fmla="*/ 1219200 h 1219200"/>
              <a:gd name="connsiteX4-31" fmla="*/ 6930 w 1246095"/>
              <a:gd name="connsiteY4-32" fmla="*/ 41564 h 1219200"/>
              <a:gd name="connsiteX5-33" fmla="*/ 3 w 1246095"/>
              <a:gd name="connsiteY5-34" fmla="*/ 0 h 1219200"/>
              <a:gd name="connsiteX0-35" fmla="*/ 11917 w 1258009"/>
              <a:gd name="connsiteY0-36" fmla="*/ 0 h 1219200"/>
              <a:gd name="connsiteX1-37" fmla="*/ 1258009 w 1258009"/>
              <a:gd name="connsiteY1-38" fmla="*/ 0 h 1219200"/>
              <a:gd name="connsiteX2-39" fmla="*/ 1258009 w 1258009"/>
              <a:gd name="connsiteY2-40" fmla="*/ 1219200 h 1219200"/>
              <a:gd name="connsiteX3-41" fmla="*/ 11917 w 1258009"/>
              <a:gd name="connsiteY3-42" fmla="*/ 1219200 h 1219200"/>
              <a:gd name="connsiteX4-43" fmla="*/ 441405 w 1258009"/>
              <a:gd name="connsiteY4-44" fmla="*/ 625256 h 1219200"/>
              <a:gd name="connsiteX5-45" fmla="*/ 18844 w 1258009"/>
              <a:gd name="connsiteY5-46" fmla="*/ 41564 h 1219200"/>
              <a:gd name="connsiteX6" fmla="*/ 11917 w 1258009"/>
              <a:gd name="connsiteY6" fmla="*/ 0 h 1219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  <a:cxn ang="0">
                <a:pos x="connsiteX6" y="connsiteY6"/>
              </a:cxn>
            </a:cxnLst>
            <a:rect l="l" t="t" r="r" b="b"/>
            <a:pathLst>
              <a:path w="1258009" h="1219200">
                <a:moveTo>
                  <a:pt x="11917" y="0"/>
                </a:moveTo>
                <a:lnTo>
                  <a:pt x="1258009" y="0"/>
                </a:lnTo>
                <a:lnTo>
                  <a:pt x="1258009" y="1219200"/>
                </a:lnTo>
                <a:lnTo>
                  <a:pt x="11917" y="1219200"/>
                </a:lnTo>
                <a:cubicBezTo>
                  <a:pt x="-84929" y="1123024"/>
                  <a:pt x="440251" y="821529"/>
                  <a:pt x="441405" y="625256"/>
                </a:cubicBezTo>
                <a:cubicBezTo>
                  <a:pt x="442560" y="428983"/>
                  <a:pt x="129680" y="148589"/>
                  <a:pt x="18844" y="41564"/>
                </a:cubicBezTo>
                <a:lnTo>
                  <a:pt x="11917" y="0"/>
                </a:lnTo>
                <a:close/>
              </a:path>
            </a:pathLst>
          </a:cu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  <a:defRPr/>
            </a:pPr>
            <a:endParaRPr lang="en-US" sz="1350" kern="1200" dirty="0">
              <a:solidFill>
                <a:prstClr val="white"/>
              </a:solidFill>
              <a:latin typeface="Calibri"/>
              <a:ea typeface="Arial-Rounde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C2327F-772D-471F-A831-A1DEF1E65AF1}"/>
              </a:ext>
            </a:extLst>
          </p:cNvPr>
          <p:cNvGrpSpPr/>
          <p:nvPr userDrawn="1"/>
        </p:nvGrpSpPr>
        <p:grpSpPr>
          <a:xfrm>
            <a:off x="825316" y="2087841"/>
            <a:ext cx="1861680" cy="1924493"/>
            <a:chOff x="1149549" y="1066515"/>
            <a:chExt cx="992332" cy="992332"/>
          </a:xfrm>
          <a:solidFill>
            <a:srgbClr val="F79646">
              <a:lumMod val="75000"/>
            </a:srgbClr>
          </a:solidFill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53C7C092-C2E1-4EAB-81DD-9FBC247ABEE4}"/>
                </a:ext>
              </a:extLst>
            </p:cNvPr>
            <p:cNvSpPr/>
            <p:nvPr/>
          </p:nvSpPr>
          <p:spPr>
            <a:xfrm>
              <a:off x="1149549" y="1066515"/>
              <a:ext cx="992332" cy="992332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55C85B9-5AD0-477D-800F-329C4602AFE8}"/>
                </a:ext>
              </a:extLst>
            </p:cNvPr>
            <p:cNvSpPr/>
            <p:nvPr/>
          </p:nvSpPr>
          <p:spPr>
            <a:xfrm>
              <a:off x="1188515" y="1081392"/>
              <a:ext cx="914400" cy="914400"/>
            </a:xfrm>
            <a:prstGeom prst="ellipse">
              <a:avLst/>
            </a:prstGeom>
            <a:grp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/>
                <a:buNone/>
                <a:tabLst/>
                <a:defRPr/>
              </a:pPr>
              <a:endParaRPr kumimoji="0" lang="en-US" sz="135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Arial-Rounded"/>
                <a:cs typeface="+mn-cs"/>
                <a:sym typeface="Arial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E929A2D4-A6E4-4062-8DEA-65CE7EA4FE50}"/>
              </a:ext>
            </a:extLst>
          </p:cNvPr>
          <p:cNvSpPr txBox="1"/>
          <p:nvPr userDrawn="1"/>
        </p:nvSpPr>
        <p:spPr>
          <a:xfrm>
            <a:off x="9271945" y="6473418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>
                    <a:lumMod val="50000"/>
                    <a:lumOff val="50000"/>
                  </a:schemeClr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687126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rgbClr val="E6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9F4ACC47-C9C6-4F81-BB25-DACCF7DD0A1C}"/>
              </a:ext>
            </a:extLst>
          </p:cNvPr>
          <p:cNvSpPr/>
          <p:nvPr userDrawn="1"/>
        </p:nvSpPr>
        <p:spPr>
          <a:xfrm>
            <a:off x="280793" y="1122217"/>
            <a:ext cx="11691467" cy="5523131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A889CC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3B789B-7F2E-4429-A489-1553207A25DE}"/>
              </a:ext>
            </a:extLst>
          </p:cNvPr>
          <p:cNvGrpSpPr/>
          <p:nvPr userDrawn="1"/>
        </p:nvGrpSpPr>
        <p:grpSpPr>
          <a:xfrm>
            <a:off x="377049" y="255821"/>
            <a:ext cx="2630602" cy="2047390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4EE6655-F091-4A19-B7C1-4C7F8015D865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A889CC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81BBDEA-EA5F-44EB-9888-7D77B1301735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E7A3F90-C945-4A54-87CF-B865A1B2E4B3}"/>
                </a:ext>
              </a:extLst>
            </p:cNvPr>
            <p:cNvSpPr/>
            <p:nvPr/>
          </p:nvSpPr>
          <p:spPr>
            <a:xfrm>
              <a:off x="254348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9097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9931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7">
            <a:extLst>
              <a:ext uri="{FF2B5EF4-FFF2-40B4-BE49-F238E27FC236}">
                <a16:creationId xmlns:a16="http://schemas.microsoft.com/office/drawing/2014/main" id="{11AD8B8B-499E-4064-9606-1DD7568A748C}"/>
              </a:ext>
            </a:extLst>
          </p:cNvPr>
          <p:cNvSpPr/>
          <p:nvPr userDrawn="1"/>
        </p:nvSpPr>
        <p:spPr>
          <a:xfrm>
            <a:off x="247076" y="287079"/>
            <a:ext cx="11697847" cy="6434396"/>
          </a:xfrm>
          <a:prstGeom prst="roundRect">
            <a:avLst>
              <a:gd name="adj" fmla="val 8405"/>
            </a:avLst>
          </a:prstGeom>
          <a:solidFill>
            <a:srgbClr val="FFFFFF"/>
          </a:solidFill>
          <a:ln w="25400" cap="flat" cmpd="sng" algn="ctr">
            <a:solidFill>
              <a:schemeClr val="bg1">
                <a:lumMod val="85000"/>
              </a:schemeClr>
            </a:solidFill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3D60F7-56F1-4181-BD85-F8155104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F30DBA-58E9-471D-B31C-7704066C1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68F58-8D48-4EEB-8630-35022767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65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7">
            <a:extLst>
              <a:ext uri="{FF2B5EF4-FFF2-40B4-BE49-F238E27FC236}">
                <a16:creationId xmlns:a16="http://schemas.microsoft.com/office/drawing/2014/main" id="{F00510D4-679A-4B44-AFFD-FD1FF3551A62}"/>
              </a:ext>
            </a:extLst>
          </p:cNvPr>
          <p:cNvSpPr/>
          <p:nvPr userDrawn="1"/>
        </p:nvSpPr>
        <p:spPr>
          <a:xfrm>
            <a:off x="280793" y="1122218"/>
            <a:ext cx="11720707" cy="5564332"/>
          </a:xfrm>
          <a:prstGeom prst="rect">
            <a:avLst/>
          </a:prstGeom>
          <a:solidFill>
            <a:srgbClr val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BAE5E4"/>
              </a:solidFill>
              <a:effectLst/>
              <a:uLnTx/>
              <a:uFillTx/>
              <a:latin typeface="Arial-Rounded"/>
              <a:ea typeface="Arial-Rounded"/>
              <a:cs typeface="+mn-cs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B9509B-2605-49B8-82AA-4026BF3B536B}"/>
              </a:ext>
            </a:extLst>
          </p:cNvPr>
          <p:cNvGrpSpPr/>
          <p:nvPr userDrawn="1"/>
        </p:nvGrpSpPr>
        <p:grpSpPr>
          <a:xfrm>
            <a:off x="377049" y="255820"/>
            <a:ext cx="2637181" cy="2062663"/>
            <a:chOff x="237072" y="234585"/>
            <a:chExt cx="1448294" cy="144829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9B5808-68F7-4A14-A759-6246698FF09F}"/>
                </a:ext>
              </a:extLst>
            </p:cNvPr>
            <p:cNvSpPr/>
            <p:nvPr/>
          </p:nvSpPr>
          <p:spPr>
            <a:xfrm>
              <a:off x="237072" y="234585"/>
              <a:ext cx="1448294" cy="1448294"/>
            </a:xfrm>
            <a:prstGeom prst="ellipse">
              <a:avLst/>
            </a:prstGeom>
            <a:solidFill>
              <a:srgbClr val="B7D57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D9337EE-9449-4FAF-8ADB-03892A796D0C}"/>
                </a:ext>
              </a:extLst>
            </p:cNvPr>
            <p:cNvSpPr/>
            <p:nvPr/>
          </p:nvSpPr>
          <p:spPr>
            <a:xfrm>
              <a:off x="283311" y="280824"/>
              <a:ext cx="1355815" cy="1355815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229F8EB-2732-4CE9-8470-DB69792CAA1E}"/>
                </a:ext>
              </a:extLst>
            </p:cNvPr>
            <p:cNvSpPr/>
            <p:nvPr/>
          </p:nvSpPr>
          <p:spPr>
            <a:xfrm>
              <a:off x="244823" y="252246"/>
              <a:ext cx="1419087" cy="1419087"/>
            </a:xfrm>
            <a:prstGeom prst="ellipse">
              <a:avLst/>
            </a:prstGeom>
            <a:noFill/>
            <a:ln w="9525" cap="flat" cmpd="sng" algn="ctr">
              <a:solidFill>
                <a:srgbClr val="BAE5E4">
                  <a:lumMod val="25000"/>
                </a:srgbClr>
              </a:solidFill>
              <a:prstDash val="dash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BAE5E4"/>
                </a:solidFill>
                <a:effectLst/>
                <a:uLnTx/>
                <a:uFillTx/>
                <a:latin typeface="Arial-Rounded"/>
                <a:ea typeface="Arial-Rounded"/>
                <a:cs typeface="+mn-cs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8151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B64DACE2-07D0-79DE-00EF-5B520A26D1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4536BAE-E0BF-071D-6990-5A93DA81CFC5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485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1B18CA4D-25BA-EFB0-DE5A-482DD842E3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C9ADC53-3CB9-28FA-1B83-75FE5F025EB1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8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B1DD7-7292-401E-98AF-8847AD905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2AE14-5EB4-4E85-A1A3-121F33C3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74F8C4-628E-4E94-8A26-94934DBC2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9B215-BF9B-4614-BFC1-CB0F0F9B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471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1EAE2-2D75-466D-AF47-208DCDA327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A7CAC-56E0-43EC-9C88-5F957FB61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17C680-3799-40B0-ABB3-F65E69A1A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10">
            <a:extLst>
              <a:ext uri="{FF2B5EF4-FFF2-40B4-BE49-F238E27FC236}">
                <a16:creationId xmlns:a16="http://schemas.microsoft.com/office/drawing/2014/main" id="{3DF38B27-1082-401F-91DD-A33BC451FD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4301603" y="4901803"/>
            <a:ext cx="7918522" cy="1956197"/>
          </a:xfrm>
          <a:prstGeom prst="rect">
            <a:avLst/>
          </a:prstGeom>
        </p:spPr>
      </p:pic>
      <p:pic>
        <p:nvPicPr>
          <p:cNvPr id="8" name="13">
            <a:extLst>
              <a:ext uri="{FF2B5EF4-FFF2-40B4-BE49-F238E27FC236}">
                <a16:creationId xmlns:a16="http://schemas.microsoft.com/office/drawing/2014/main" id="{DC523EAF-88A8-4AA0-9FCC-904DE7B0636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800215" y="4001444"/>
            <a:ext cx="3419910" cy="2720031"/>
          </a:xfrm>
          <a:prstGeom prst="rect">
            <a:avLst/>
          </a:prstGeom>
        </p:spPr>
      </p:pic>
      <p:pic>
        <p:nvPicPr>
          <p:cNvPr id="9" name="16">
            <a:extLst>
              <a:ext uri="{FF2B5EF4-FFF2-40B4-BE49-F238E27FC236}">
                <a16:creationId xmlns:a16="http://schemas.microsoft.com/office/drawing/2014/main" id="{112F61C9-C7A0-409F-98FF-3A8B41055B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0" y="4901803"/>
            <a:ext cx="7918522" cy="1956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1205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5F07-3376-4EB4-851C-C01CF14852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B2C266-EC5F-43A6-86D4-1CC2C7AD6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9">
            <a:extLst>
              <a:ext uri="{FF2B5EF4-FFF2-40B4-BE49-F238E27FC236}">
                <a16:creationId xmlns:a16="http://schemas.microsoft.com/office/drawing/2014/main" id="{4B1DF6FC-7E16-4635-8A35-944AD89C60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08" t="16713" b="14111"/>
          <a:stretch>
            <a:fillRect/>
          </a:stretch>
        </p:blipFill>
        <p:spPr>
          <a:xfrm>
            <a:off x="2456500" y="508763"/>
            <a:ext cx="7558181" cy="5808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12">
            <a:extLst>
              <a:ext uri="{FF2B5EF4-FFF2-40B4-BE49-F238E27FC236}">
                <a16:creationId xmlns:a16="http://schemas.microsoft.com/office/drawing/2014/main" id="{97358077-9EE7-44A7-97C6-315D9C46C89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87479" y="1331058"/>
            <a:ext cx="5507665" cy="1549970"/>
          </a:xfrm>
          <a:prstGeom prst="rect">
            <a:avLst/>
          </a:prstGeom>
        </p:spPr>
      </p:pic>
      <p:pic>
        <p:nvPicPr>
          <p:cNvPr id="8" name="图片 1">
            <a:extLst>
              <a:ext uri="{FF2B5EF4-FFF2-40B4-BE49-F238E27FC236}">
                <a16:creationId xmlns:a16="http://schemas.microsoft.com/office/drawing/2014/main" id="{9646E44B-3867-4CC2-B640-09E839EA10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3" t="2191" r="2694" b="6031"/>
          <a:stretch>
            <a:fillRect/>
          </a:stretch>
        </p:blipFill>
        <p:spPr>
          <a:xfrm>
            <a:off x="112395" y="3453134"/>
            <a:ext cx="3482340" cy="3165475"/>
          </a:xfrm>
          <a:prstGeom prst="rect">
            <a:avLst/>
          </a:prstGeom>
        </p:spPr>
      </p:pic>
      <p:pic>
        <p:nvPicPr>
          <p:cNvPr id="9" name="图片 20">
            <a:extLst>
              <a:ext uri="{FF2B5EF4-FFF2-40B4-BE49-F238E27FC236}">
                <a16:creationId xmlns:a16="http://schemas.microsoft.com/office/drawing/2014/main" id="{A048540C-02AE-45F9-A868-5AF452F0EFD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137" y="142240"/>
            <a:ext cx="1630363" cy="14859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7025f93bab81e29a45dfc8ebfbf481b9">
            <a:extLst>
              <a:ext uri="{FF2B5EF4-FFF2-40B4-BE49-F238E27FC236}">
                <a16:creationId xmlns:a16="http://schemas.microsoft.com/office/drawing/2014/main" id="{890BE992-9077-47BD-BA72-99B4456EAB4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913372" y="955675"/>
            <a:ext cx="4785995" cy="6764020"/>
          </a:xfrm>
          <a:prstGeom prst="rect">
            <a:avLst/>
          </a:prstGeom>
        </p:spPr>
      </p:pic>
      <p:sp>
        <p:nvSpPr>
          <p:cNvPr id="11" name="矩形 8">
            <a:extLst>
              <a:ext uri="{FF2B5EF4-FFF2-40B4-BE49-F238E27FC236}">
                <a16:creationId xmlns:a16="http://schemas.microsoft.com/office/drawing/2014/main" id="{93040D19-7743-43B1-A900-286D474B37E7}"/>
              </a:ext>
            </a:extLst>
          </p:cNvPr>
          <p:cNvSpPr/>
          <p:nvPr userDrawn="1"/>
        </p:nvSpPr>
        <p:spPr>
          <a:xfrm>
            <a:off x="106327" y="95693"/>
            <a:ext cx="11972260" cy="6634716"/>
          </a:xfrm>
          <a:prstGeom prst="rect">
            <a:avLst/>
          </a:prstGeom>
          <a:noFill/>
          <a:ln w="28575">
            <a:solidFill>
              <a:srgbClr val="DC5D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73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9AE12-2383-4AF9-8359-698ABAA2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9FAA95-4383-4919-B4B6-17A3DE4A21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1EBD0CC-E3E2-4331-AA06-EBB8ADD6037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D1CFC-5940-49FA-A9B1-F0F1922C2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B394D-F8FC-4D7A-A8E5-32FE0A8DD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634F2D-4F96-4A1A-A648-518B1AFE058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图片 2">
            <a:extLst>
              <a:ext uri="{FF2B5EF4-FFF2-40B4-BE49-F238E27FC236}">
                <a16:creationId xmlns:a16="http://schemas.microsoft.com/office/drawing/2014/main" id="{316C996C-61E1-487A-B996-5A13664185C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龚芝怡 - 卓别林">
            <a:hlinkClick r:id="" action="ppaction://media"/>
            <a:extLst>
              <a:ext uri="{FF2B5EF4-FFF2-40B4-BE49-F238E27FC236}">
                <a16:creationId xmlns:a16="http://schemas.microsoft.com/office/drawing/2014/main" id="{4BBE9D32-A35B-4C15-927C-15CB5DD7FEA9}"/>
              </a:ext>
            </a:extLst>
          </p:cNvPr>
          <p:cNvPicPr>
            <a:picLocks noChangeAspect="1"/>
          </p:cNvPicPr>
          <p:nvPr userDrawn="1"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7113" y="-1600200"/>
            <a:ext cx="609600" cy="6096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7ECCED-74AF-4222-ACEA-AF0F161A1948}"/>
              </a:ext>
            </a:extLst>
          </p:cNvPr>
          <p:cNvSpPr txBox="1"/>
          <p:nvPr userDrawn="1"/>
        </p:nvSpPr>
        <p:spPr>
          <a:xfrm>
            <a:off x="2968651" y="2321004"/>
            <a:ext cx="65605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mở</a:t>
            </a: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rộng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285DAF-BC7B-4DEA-9336-B1E7E1A835AE}"/>
              </a:ext>
            </a:extLst>
          </p:cNvPr>
          <p:cNvSpPr txBox="1"/>
          <p:nvPr userDrawn="1"/>
        </p:nvSpPr>
        <p:spPr>
          <a:xfrm>
            <a:off x="8248564" y="5910407"/>
            <a:ext cx="3467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Hương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 </a:t>
            </a:r>
            <a:r>
              <a:rPr lang="en-US" sz="1200" kern="0" dirty="0" err="1">
                <a:solidFill>
                  <a:schemeClr val="tx1"/>
                </a:solidFill>
                <a:cs typeface="Arial"/>
                <a:sym typeface="Arial"/>
              </a:rPr>
              <a:t>Thảo</a:t>
            </a:r>
            <a:r>
              <a:rPr lang="en-US" sz="1200" kern="0" dirty="0">
                <a:solidFill>
                  <a:schemeClr val="tx1"/>
                </a:solidFill>
                <a:cs typeface="Arial"/>
                <a:sym typeface="Arial"/>
              </a:rPr>
              <a:t>: tranthao121004@gmail.com</a:t>
            </a:r>
          </a:p>
        </p:txBody>
      </p:sp>
    </p:spTree>
    <p:extLst>
      <p:ext uri="{BB962C8B-B14F-4D97-AF65-F5344CB8AC3E}">
        <p14:creationId xmlns:p14="http://schemas.microsoft.com/office/powerpoint/2010/main" val="2782944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1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>
            <a:extLst>
              <a:ext uri="{FF2B5EF4-FFF2-40B4-BE49-F238E27FC236}">
                <a16:creationId xmlns:a16="http://schemas.microsoft.com/office/drawing/2014/main" id="{B06B21EF-4290-4023-8D12-6133B34560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28900" y="-2705103"/>
            <a:ext cx="6858000" cy="12268204"/>
          </a:xfrm>
          <a:prstGeom prst="rect">
            <a:avLst/>
          </a:prstGeom>
        </p:spPr>
      </p:pic>
      <p:pic>
        <p:nvPicPr>
          <p:cNvPr id="3" name="图片 8">
            <a:extLst>
              <a:ext uri="{FF2B5EF4-FFF2-40B4-BE49-F238E27FC236}">
                <a16:creationId xmlns:a16="http://schemas.microsoft.com/office/drawing/2014/main" id="{73C579E6-EAF1-422D-AC51-D4A36153AB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007678" y="-2289879"/>
            <a:ext cx="6224681" cy="11494606"/>
          </a:xfrm>
          <a:prstGeom prst="rect">
            <a:avLst/>
          </a:prstGeom>
        </p:spPr>
      </p:pic>
      <p:pic>
        <p:nvPicPr>
          <p:cNvPr id="4" name="图片 10">
            <a:extLst>
              <a:ext uri="{FF2B5EF4-FFF2-40B4-BE49-F238E27FC236}">
                <a16:creationId xmlns:a16="http://schemas.microsoft.com/office/drawing/2014/main" id="{1220DD6E-E2D4-4158-9681-6CFE69A19E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865" y="1274025"/>
            <a:ext cx="5215801" cy="5583975"/>
          </a:xfrm>
          <a:prstGeom prst="rect">
            <a:avLst/>
          </a:prstGeom>
        </p:spPr>
      </p:pic>
      <p:pic>
        <p:nvPicPr>
          <p:cNvPr id="5" name="图片 14">
            <a:extLst>
              <a:ext uri="{FF2B5EF4-FFF2-40B4-BE49-F238E27FC236}">
                <a16:creationId xmlns:a16="http://schemas.microsoft.com/office/drawing/2014/main" id="{3E428603-5A8C-47DE-80E7-95AD414D89F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76" y="6143219"/>
            <a:ext cx="656057" cy="677220"/>
          </a:xfrm>
          <a:prstGeom prst="rect">
            <a:avLst/>
          </a:prstGeom>
        </p:spPr>
      </p:pic>
      <p:pic>
        <p:nvPicPr>
          <p:cNvPr id="6" name="图片 16">
            <a:extLst>
              <a:ext uri="{FF2B5EF4-FFF2-40B4-BE49-F238E27FC236}">
                <a16:creationId xmlns:a16="http://schemas.microsoft.com/office/drawing/2014/main" id="{F3F40050-FF5E-4375-9241-620E3FAC999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7" name="图片 18">
            <a:extLst>
              <a:ext uri="{FF2B5EF4-FFF2-40B4-BE49-F238E27FC236}">
                <a16:creationId xmlns:a16="http://schemas.microsoft.com/office/drawing/2014/main" id="{604A78A6-248E-4841-9FCB-2B52759943ED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29" y="5756310"/>
            <a:ext cx="497071" cy="529665"/>
          </a:xfrm>
          <a:prstGeom prst="rect">
            <a:avLst/>
          </a:prstGeom>
        </p:spPr>
      </p:pic>
      <p:pic>
        <p:nvPicPr>
          <p:cNvPr id="8" name="图片 20">
            <a:extLst>
              <a:ext uri="{FF2B5EF4-FFF2-40B4-BE49-F238E27FC236}">
                <a16:creationId xmlns:a16="http://schemas.microsoft.com/office/drawing/2014/main" id="{452DF785-0E58-4CAE-AFE9-171977E4668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862" y="94409"/>
            <a:ext cx="498012" cy="597614"/>
          </a:xfrm>
          <a:prstGeom prst="rect">
            <a:avLst/>
          </a:prstGeom>
        </p:spPr>
      </p:pic>
      <p:pic>
        <p:nvPicPr>
          <p:cNvPr id="9" name="图片 24">
            <a:extLst>
              <a:ext uri="{FF2B5EF4-FFF2-40B4-BE49-F238E27FC236}">
                <a16:creationId xmlns:a16="http://schemas.microsoft.com/office/drawing/2014/main" id="{D4D8A061-494A-4B32-A7C3-42E31E5A37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0" name="图片 26">
            <a:extLst>
              <a:ext uri="{FF2B5EF4-FFF2-40B4-BE49-F238E27FC236}">
                <a16:creationId xmlns:a16="http://schemas.microsoft.com/office/drawing/2014/main" id="{1DF9917B-E90E-4946-84E5-4E3AC4D3C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7290495">
            <a:off x="10805766" y="5220749"/>
            <a:ext cx="2044871" cy="2130452"/>
          </a:xfrm>
          <a:prstGeom prst="rect">
            <a:avLst/>
          </a:prstGeom>
        </p:spPr>
      </p:pic>
      <p:pic>
        <p:nvPicPr>
          <p:cNvPr id="11" name="图片 28">
            <a:extLst>
              <a:ext uri="{FF2B5EF4-FFF2-40B4-BE49-F238E27FC236}">
                <a16:creationId xmlns:a16="http://schemas.microsoft.com/office/drawing/2014/main" id="{1FC472B4-0239-4099-BDB8-3CD9C4FFBBB4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791" y="753947"/>
            <a:ext cx="444494" cy="732592"/>
          </a:xfrm>
          <a:prstGeom prst="rect">
            <a:avLst/>
          </a:prstGeom>
        </p:spPr>
      </p:pic>
      <p:pic>
        <p:nvPicPr>
          <p:cNvPr id="12" name="图片 36">
            <a:extLst>
              <a:ext uri="{FF2B5EF4-FFF2-40B4-BE49-F238E27FC236}">
                <a16:creationId xmlns:a16="http://schemas.microsoft.com/office/drawing/2014/main" id="{3F5532E2-9ED9-4571-B262-DB498E11489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156" y="4004224"/>
            <a:ext cx="532692" cy="594157"/>
          </a:xfrm>
          <a:prstGeom prst="rect">
            <a:avLst/>
          </a:prstGeom>
        </p:spPr>
      </p:pic>
      <p:sp>
        <p:nvSpPr>
          <p:cNvPr id="13" name="矩形 39">
            <a:extLst>
              <a:ext uri="{FF2B5EF4-FFF2-40B4-BE49-F238E27FC236}">
                <a16:creationId xmlns:a16="http://schemas.microsoft.com/office/drawing/2014/main" id="{BC667135-285B-43E4-9109-FD5A575A6D8C}"/>
              </a:ext>
            </a:extLst>
          </p:cNvPr>
          <p:cNvSpPr/>
          <p:nvPr userDrawn="1"/>
        </p:nvSpPr>
        <p:spPr>
          <a:xfrm>
            <a:off x="11460235" y="699479"/>
            <a:ext cx="99112" cy="858080"/>
          </a:xfrm>
          <a:prstGeom prst="rect">
            <a:avLst/>
          </a:prstGeom>
          <a:solidFill>
            <a:srgbClr val="49D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23">
            <a:extLst>
              <a:ext uri="{FF2B5EF4-FFF2-40B4-BE49-F238E27FC236}">
                <a16:creationId xmlns:a16="http://schemas.microsoft.com/office/drawing/2014/main" id="{89A685F2-D426-47F1-9E6E-91E41B3E6B6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874" y="4953111"/>
            <a:ext cx="716833" cy="80319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1050C6A-EBF3-4AAC-9E6B-85FB9AC093B4}"/>
              </a:ext>
            </a:extLst>
          </p:cNvPr>
          <p:cNvSpPr/>
          <p:nvPr userDrawn="1"/>
        </p:nvSpPr>
        <p:spPr>
          <a:xfrm>
            <a:off x="490782" y="2406689"/>
            <a:ext cx="5944848" cy="99257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Củng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cố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,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dặn</a:t>
            </a:r>
            <a:r>
              <a:rPr kumimoji="0" lang="en-US" sz="6000" b="1" i="0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dò</a:t>
            </a:r>
            <a:endParaRPr kumimoji="0" lang="en-US" sz="6000" b="1" i="0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180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Title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altLang="zh-CN"/>
              <a:t>Content</a:t>
            </a:r>
            <a:endParaRPr lang="zh-CN" altLang="en-US"/>
          </a:p>
          <a:p>
            <a:pPr lvl="1"/>
            <a:r>
              <a:rPr lang="en-US" altLang="zh-CN"/>
              <a:t>Branch 1</a:t>
            </a:r>
            <a:endParaRPr lang="zh-CN" altLang="en-US"/>
          </a:p>
          <a:p>
            <a:pPr lvl="2"/>
            <a:r>
              <a:rPr lang="en-US" altLang="zh-CN"/>
              <a:t>Branch 2</a:t>
            </a:r>
            <a:endParaRPr lang="zh-CN" altLang="en-US"/>
          </a:p>
          <a:p>
            <a:pPr lvl="3"/>
            <a:r>
              <a:rPr lang="en-US" altLang="zh-CN"/>
              <a:t>Branch 3</a:t>
            </a:r>
            <a:endParaRPr lang="zh-CN" altLang="en-US"/>
          </a:p>
          <a:p>
            <a:pPr lvl="4"/>
            <a:r>
              <a:rPr lang="en-US" altLang="zh-CN"/>
              <a:t>Branch 4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08E231-020E-454B-814C-04386EE4B12D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BE349D6-2446-475D-9F9F-B6A9DFEA62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042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10662" y="136523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219062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91962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71704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497157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520170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0986125" y="16770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691557"/>
      </p:ext>
    </p:extLst>
  </p:cSld>
  <p:clrMapOvr>
    <a:masterClrMapping/>
  </p:clrMapOvr>
  <p:transition spd="slow">
    <p:wip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01954" y="-30071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350530"/>
      </p:ext>
    </p:extLst>
  </p:cSld>
  <p:clrMapOvr>
    <a:masterClrMapping/>
  </p:clrMapOvr>
  <p:transition spd="slow">
    <p:wip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5144960"/>
      </p:ext>
    </p:extLst>
  </p:cSld>
  <p:clrMapOvr>
    <a:masterClrMapping/>
  </p:clrMapOvr>
  <p:transition spd="slow">
    <p:wip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662608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56862"/>
      </p:ext>
    </p:extLst>
  </p:cSld>
  <p:clrMapOvr>
    <a:masterClrMapping/>
  </p:clrMapOvr>
  <p:transition spd="slow">
    <p:wip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345091" y="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57819"/>
      </p:ext>
    </p:extLst>
  </p:cSld>
  <p:clrMapOvr>
    <a:masterClrMapping/>
  </p:clrMapOvr>
  <p:transition spd="slow">
    <p:wip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8991"/>
      </p:ext>
    </p:extLst>
  </p:cSld>
  <p:clrMapOvr>
    <a:masterClrMapping/>
  </p:clrMapOvr>
  <p:transition spd="slow">
    <p:wip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2780"/>
      </p:ext>
    </p:extLst>
  </p:cSld>
  <p:clrMapOvr>
    <a:masterClrMapping/>
  </p:clrMapOvr>
  <p:transition spd="slow">
    <p:wip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6372558"/>
      </p:ext>
    </p:extLst>
  </p:cSld>
  <p:clrMapOvr>
    <a:masterClrMapping/>
  </p:clrMapOvr>
  <p:transition spd="slow">
    <p:wip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356260-28CF-4CF0-9397-1F207353B45C}"/>
              </a:ext>
            </a:extLst>
          </p:cNvPr>
          <p:cNvSpPr/>
          <p:nvPr userDrawn="1"/>
        </p:nvSpPr>
        <p:spPr>
          <a:xfrm>
            <a:off x="2629363" y="1930595"/>
            <a:ext cx="852021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13119616"/>
      </p:ext>
    </p:extLst>
  </p:cSld>
  <p:clrMapOvr>
    <a:masterClrMapping/>
  </p:clrMapOvr>
  <p:transition spd="slow">
    <p:wip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D321D4-D5D2-45A6-98E8-8903C27D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860514"/>
      </p:ext>
    </p:extLst>
  </p:cSld>
  <p:clrMapOvr>
    <a:masterClrMapping/>
  </p:clrMapOvr>
  <p:transition spd="slow">
    <p:wip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34437-CD4F-4936-8161-B3288420A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4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858001"/>
      </p:ext>
    </p:extLst>
  </p:cSld>
  <p:clrMapOvr>
    <a:masterClrMapping/>
  </p:clrMapOvr>
  <p:transition spd="slow">
    <p:wip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753105133"/>
      </p:ext>
    </p:extLst>
  </p:cSld>
  <p:clrMapOvr>
    <a:masterClrMapping/>
  </p:clrMapOvr>
  <p:transition spd="slow">
    <p:wip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26847"/>
      </p:ext>
    </p:extLst>
  </p:cSld>
  <p:clrMapOvr>
    <a:masterClrMapping/>
  </p:clrMapOvr>
  <p:transition spd="slow">
    <p:wip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2055541"/>
      </p:ext>
    </p:extLst>
  </p:cSld>
  <p:clrMapOvr>
    <a:masterClrMapping/>
  </p:clrMapOvr>
  <p:transition spd="slow"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49913"/>
      </p:ext>
    </p:extLst>
  </p:cSld>
  <p:clrMapOvr>
    <a:masterClrMapping/>
  </p:clrMapOvr>
  <p:transition spd="slow"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1094282306"/>
      </p:ext>
    </p:extLst>
  </p:cSld>
  <p:clrMapOvr>
    <a:masterClrMapping/>
  </p:clrMapOvr>
  <p:transition spd="slow">
    <p:wip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4008700763"/>
      </p:ext>
    </p:extLst>
  </p:cSld>
  <p:clrMapOvr>
    <a:masterClrMapping/>
  </p:clrMapOvr>
  <p:transition spd="slow">
    <p:wip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686843580"/>
      </p:ext>
    </p:extLst>
  </p:cSld>
  <p:clrMapOvr>
    <a:masterClrMapping/>
  </p:clrMapOvr>
  <p:transition spd="slow">
    <p:wip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047337799"/>
      </p:ext>
    </p:extLst>
  </p:cSld>
  <p:clrMapOvr>
    <a:masterClrMapping/>
  </p:clrMapOvr>
  <p:transition spd="slow">
    <p:wip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7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052710"/>
      </p:ext>
    </p:extLst>
  </p:cSld>
  <p:clrMapOvr>
    <a:masterClrMapping/>
  </p:clrMapOvr>
  <p:transition spd="slow">
    <p:wip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7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478416"/>
      </p:ext>
    </p:extLst>
  </p:cSld>
  <p:clrMapOvr>
    <a:masterClrMapping/>
  </p:clrMapOvr>
  <p:transition spd="slow">
    <p:wip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7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670180"/>
      </p:ext>
    </p:extLst>
  </p:cSld>
  <p:clrMapOvr>
    <a:masterClrMapping/>
  </p:clrMapOvr>
  <p:transition spd="slow">
    <p:wip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D1F5A9-BA18-46D8-B817-185174307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9AA6E-1759-4977-B956-D572DAD0E9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8D6A9C-99ED-43B0-8962-765A7938E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4C73B2-67E4-48BD-B26F-411D53453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05C24E0-B169-4B9D-8DFB-2FE9BA3D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268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D06620-7D6B-473B-85DC-6C7B2BBCB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80DE881-E7B1-442D-ACB2-C85BC3C4C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17FF65-BF48-4B7E-8DD4-ED3BD83D9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62B445E-F817-4095-A9A8-C54895942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F8503E-A895-462D-8ED8-7DECD1D26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1900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702B53-05C4-417A-8603-1A8098AC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029D73-437E-4E2B-A5C6-FF5A908E6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961EA72-6481-4F7A-B4F6-B32301182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7FFB00E-DD80-4BA1-B540-80E9550EA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A54000-377F-4297-9F62-C023697DE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4444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B1EF18-0EFB-4AAB-95AC-4A8799C3B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5E90134-DA3F-4CF2-BD8D-8C8DC43A6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EE5052-066D-42F6-B43C-0A1FC62FDD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A197B82-7021-435C-9F88-D3CA55968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40E0DD5-B7DF-4C23-A429-5EB760E43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E37B5D-462E-455A-9499-4428238CE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89720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38F0C8-5968-44A1-901B-97EEA57FE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285400B-5970-45DC-8D0A-723CAE9AB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901E978-BF2B-4B50-849E-EB48817187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7190553-FAE7-4EB8-B4CD-D169EDF67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BE8D990-0A0C-4A76-B5BD-977086D00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7DC7EAE-51AB-4778-BCC7-086613716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B95F603-15F6-405A-846D-EA8CEABF5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515A81D-BABC-4549-A962-02A3855F9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629294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955E8C-5569-4871-AB1F-64022F345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31EDED3D-CCCF-41A1-B081-2EB4D413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3B99B15B-095D-4410-9AE5-55B3666CF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F9EE8A-999C-4914-9849-31F9AFE14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2155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99F6F71-6481-4BCD-8437-839CC6E5A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ED1E033-33C1-48ED-B4F3-C586C9BB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7CE355-20F3-42A2-AE00-CF50FD68A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34D0E137-BFAE-471A-B898-C3C1DEB1C2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" y="0"/>
            <a:ext cx="1219071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3909A3E-39AE-4F56-8BDF-6BE9D97DBFC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" y="0"/>
            <a:ext cx="12190710" cy="6858000"/>
          </a:xfrm>
          <a:prstGeom prst="rect">
            <a:avLst/>
          </a:prstGeom>
        </p:spPr>
      </p:pic>
      <p:sp>
        <p:nvSpPr>
          <p:cNvPr id="8" name="矩形 17">
            <a:extLst>
              <a:ext uri="{FF2B5EF4-FFF2-40B4-BE49-F238E27FC236}">
                <a16:creationId xmlns:a16="http://schemas.microsoft.com/office/drawing/2014/main" id="{F0ADDAE2-E6E2-4CC2-8EC5-06536B71918A}"/>
              </a:ext>
            </a:extLst>
          </p:cNvPr>
          <p:cNvSpPr/>
          <p:nvPr userDrawn="1"/>
        </p:nvSpPr>
        <p:spPr>
          <a:xfrm>
            <a:off x="643031" y="646179"/>
            <a:ext cx="10905940" cy="53082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9" name="图片 20">
            <a:extLst>
              <a:ext uri="{FF2B5EF4-FFF2-40B4-BE49-F238E27FC236}">
                <a16:creationId xmlns:a16="http://schemas.microsoft.com/office/drawing/2014/main" id="{164FCEA1-44E1-4F7F-9437-AC54BCA885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>
            <a:off x="0" y="16630"/>
            <a:ext cx="1349184" cy="1518246"/>
          </a:xfrm>
          <a:custGeom>
            <a:avLst/>
            <a:gdLst>
              <a:gd name="connsiteX0" fmla="*/ 1386037 w 2801257"/>
              <a:gd name="connsiteY0" fmla="*/ 0 h 3152274"/>
              <a:gd name="connsiteX1" fmla="*/ 2801257 w 2801257"/>
              <a:gd name="connsiteY1" fmla="*/ 190351 h 3152274"/>
              <a:gd name="connsiteX2" fmla="*/ 2801257 w 2801257"/>
              <a:gd name="connsiteY2" fmla="*/ 3152274 h 3152274"/>
              <a:gd name="connsiteX3" fmla="*/ 0 w 2801257"/>
              <a:gd name="connsiteY3" fmla="*/ 3152274 h 3152274"/>
              <a:gd name="connsiteX4" fmla="*/ 0 w 2801257"/>
              <a:gd name="connsiteY4" fmla="*/ 924025 h 3152274"/>
              <a:gd name="connsiteX5" fmla="*/ 529388 w 2801257"/>
              <a:gd name="connsiteY5" fmla="*/ 404261 h 3152274"/>
              <a:gd name="connsiteX6" fmla="*/ 1386037 w 2801257"/>
              <a:gd name="connsiteY6" fmla="*/ 0 h 3152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01257" h="3152274">
                <a:moveTo>
                  <a:pt x="1386037" y="0"/>
                </a:moveTo>
                <a:lnTo>
                  <a:pt x="2801257" y="190351"/>
                </a:lnTo>
                <a:lnTo>
                  <a:pt x="2801257" y="3152274"/>
                </a:lnTo>
                <a:lnTo>
                  <a:pt x="0" y="3152274"/>
                </a:lnTo>
                <a:lnTo>
                  <a:pt x="0" y="924025"/>
                </a:lnTo>
                <a:lnTo>
                  <a:pt x="529388" y="404261"/>
                </a:lnTo>
                <a:lnTo>
                  <a:pt x="1386037" y="0"/>
                </a:lnTo>
                <a:close/>
              </a:path>
            </a:pathLst>
          </a:custGeom>
        </p:spPr>
      </p:pic>
      <p:pic>
        <p:nvPicPr>
          <p:cNvPr id="10" name="图片 19">
            <a:extLst>
              <a:ext uri="{FF2B5EF4-FFF2-40B4-BE49-F238E27FC236}">
                <a16:creationId xmlns:a16="http://schemas.microsoft.com/office/drawing/2014/main" id="{836C9FAC-5360-4ED5-8AEB-5F518058F74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>
            <a:off x="10304480" y="16630"/>
            <a:ext cx="1886875" cy="2228248"/>
          </a:xfrm>
          <a:custGeom>
            <a:avLst/>
            <a:gdLst>
              <a:gd name="connsiteX0" fmla="*/ 902940 w 2274541"/>
              <a:gd name="connsiteY0" fmla="*/ 0 h 2686050"/>
              <a:gd name="connsiteX1" fmla="*/ 1360140 w 2274541"/>
              <a:gd name="connsiteY1" fmla="*/ 133350 h 2686050"/>
              <a:gd name="connsiteX2" fmla="*/ 1436340 w 2274541"/>
              <a:gd name="connsiteY2" fmla="*/ 133350 h 2686050"/>
              <a:gd name="connsiteX3" fmla="*/ 2274541 w 2274541"/>
              <a:gd name="connsiteY3" fmla="*/ 1399205 h 2686050"/>
              <a:gd name="connsiteX4" fmla="*/ 2274541 w 2274541"/>
              <a:gd name="connsiteY4" fmla="*/ 2686050 h 2686050"/>
              <a:gd name="connsiteX5" fmla="*/ 0 w 2274541"/>
              <a:gd name="connsiteY5" fmla="*/ 2686050 h 2686050"/>
              <a:gd name="connsiteX6" fmla="*/ 0 w 2274541"/>
              <a:gd name="connsiteY6" fmla="*/ 1175526 h 2686050"/>
              <a:gd name="connsiteX7" fmla="*/ 902940 w 2274541"/>
              <a:gd name="connsiteY7" fmla="*/ 0 h 2686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4541" h="2686050">
                <a:moveTo>
                  <a:pt x="902940" y="0"/>
                </a:moveTo>
                <a:lnTo>
                  <a:pt x="1360140" y="133350"/>
                </a:lnTo>
                <a:lnTo>
                  <a:pt x="1436340" y="133350"/>
                </a:lnTo>
                <a:lnTo>
                  <a:pt x="2274541" y="1399205"/>
                </a:lnTo>
                <a:lnTo>
                  <a:pt x="2274541" y="2686050"/>
                </a:lnTo>
                <a:lnTo>
                  <a:pt x="0" y="2686050"/>
                </a:lnTo>
                <a:lnTo>
                  <a:pt x="0" y="1175526"/>
                </a:lnTo>
                <a:lnTo>
                  <a:pt x="90294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7169843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28236B-3357-4BAD-936E-E9FEE795F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99F4979-D751-4098-A322-663B28A78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47B6FD5-279B-4FDE-BD3A-9F174EA16F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A4F6F5-EAC2-44B5-B846-AD8E473D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6A5F6C-2D87-4791-BA6B-68D6B6F56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4088BE-631A-45B4-9A71-EF7361CDB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290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2156C2-EDB5-42CF-B183-A6685DA0D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1458D04-36ED-45A0-A4EF-AA3E2DE914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9" y="987428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879E1C-33EE-497F-A8A1-88EA97A73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8156269-0AB0-4BA4-BD43-CA721D87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AB8EA65-99B5-44F3-843B-3FFC7C227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69D80DD-F03C-4F9C-A4F5-E894A3339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55219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5CCAB6-0640-4449-8FF4-67B868090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562272-DC12-4341-90B2-404828BAA5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5696AA0-9B88-4898-9B23-848A3A522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EAE22B-9369-4331-BEEE-C9B0B9540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6276F2-F118-4EE5-A909-F926FE9B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34967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834E13E-2327-45ED-8F7B-11D481E988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854E8CB-6D13-42A9-B46A-A67D886A37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3AC699A-1729-498E-9476-5D6494C22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18B888-7158-48B1-815D-01FCBFCC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0225D4-F47C-44A0-B8F7-3036A9577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3966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10662" y="136523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43622"/>
      </p:ext>
    </p:extLst>
  </p:cSld>
  <p:clrMapOvr>
    <a:masterClrMapping/>
  </p:clrMapOvr>
  <p:transition spd="slow">
    <p:wip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749018"/>
      </p:ext>
    </p:extLst>
  </p:cSld>
  <p:clrMapOvr>
    <a:masterClrMapping/>
  </p:clrMapOvr>
  <p:transition spd="slow">
    <p:wip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FA4DE6F-2AF6-2C7D-E195-E06EDC3156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1C8BB84-32D8-6808-3641-BABF5BBA8610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444096"/>
      </p:ext>
    </p:extLst>
  </p:cSld>
  <p:clrMapOvr>
    <a:masterClrMapping/>
  </p:clrMapOvr>
  <p:transition spd="slow">
    <p:wip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7445544"/>
      </p:ext>
    </p:extLst>
  </p:cSld>
  <p:clrMapOvr>
    <a:masterClrMapping/>
  </p:clrMapOvr>
  <p:transition spd="slow">
    <p:wip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79415"/>
      </p:ext>
    </p:extLst>
  </p:cSld>
  <p:clrMapOvr>
    <a:masterClrMapping/>
  </p:clrMapOvr>
  <p:transition spd="slow">
    <p:wip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0986125" y="16770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90471"/>
      </p:ext>
    </p:extLst>
  </p:cSld>
  <p:clrMapOvr>
    <a:masterClrMapping/>
  </p:clrMapOvr>
  <p:transition spd="slow">
    <p:wip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201954" y="-30071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87309"/>
      </p:ext>
    </p:extLst>
  </p:cSld>
  <p:clrMapOvr>
    <a:masterClrMapping/>
  </p:clrMapOvr>
  <p:transition spd="slow">
    <p:wip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26348"/>
      </p:ext>
    </p:extLst>
  </p:cSld>
  <p:clrMapOvr>
    <a:masterClrMapping/>
  </p:clrMapOvr>
  <p:transition spd="slow">
    <p:wip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050899"/>
      </p:ext>
    </p:extLst>
  </p:cSld>
  <p:clrMapOvr>
    <a:masterClrMapping/>
  </p:clrMapOvr>
  <p:transition spd="slow">
    <p:wip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28524"/>
      </p:ext>
    </p:extLst>
  </p:cSld>
  <p:clrMapOvr>
    <a:masterClrMapping/>
  </p:clrMapOvr>
  <p:transition spd="slow">
    <p:wip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75F666E-0090-4F4C-8AE0-F6B1583F4208}"/>
              </a:ext>
            </a:extLst>
          </p:cNvPr>
          <p:cNvSpPr/>
          <p:nvPr userDrawn="1"/>
        </p:nvSpPr>
        <p:spPr>
          <a:xfrm>
            <a:off x="11345091" y="0"/>
            <a:ext cx="1082787" cy="1405557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57488"/>
      </p:ext>
    </p:extLst>
  </p:cSld>
  <p:clrMapOvr>
    <a:masterClrMapping/>
  </p:clrMapOvr>
  <p:transition spd="slow">
    <p:wip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89801"/>
      </p:ext>
    </p:extLst>
  </p:cSld>
  <p:clrMapOvr>
    <a:masterClrMapping/>
  </p:clrMapOvr>
  <p:transition spd="slow">
    <p:wip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710680"/>
      </p:ext>
    </p:extLst>
  </p:cSld>
  <p:clrMapOvr>
    <a:masterClrMapping/>
  </p:clrMapOvr>
  <p:transition spd="slow">
    <p:wip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652576"/>
      </p:ext>
    </p:extLst>
  </p:cSld>
  <p:clrMapOvr>
    <a:masterClrMapping/>
  </p:clrMapOvr>
  <p:transition spd="slow">
    <p:wip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1356260-28CF-4CF0-9397-1F207353B45C}"/>
              </a:ext>
            </a:extLst>
          </p:cNvPr>
          <p:cNvSpPr/>
          <p:nvPr userDrawn="1"/>
        </p:nvSpPr>
        <p:spPr>
          <a:xfrm>
            <a:off x="2629363" y="1930595"/>
            <a:ext cx="852021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00442384"/>
      </p:ext>
    </p:extLst>
  </p:cSld>
  <p:clrMapOvr>
    <a:masterClrMapping/>
  </p:clrMapOvr>
  <p:transition spd="slow">
    <p:wip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D321D4-D5D2-45A6-98E8-8903C27D21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38755"/>
      </p:ext>
    </p:extLst>
  </p:cSld>
  <p:clrMapOvr>
    <a:masterClrMapping/>
  </p:clrMapOvr>
  <p:transition spd="slow">
    <p:wip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634437-CD4F-4936-8161-B3288420A9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" y="4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84559"/>
      </p:ext>
    </p:extLst>
  </p:cSld>
  <p:clrMapOvr>
    <a:masterClrMapping/>
  </p:clrMapOvr>
  <p:transition spd="slow">
    <p:wip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443872137"/>
      </p:ext>
    </p:extLst>
  </p:cSld>
  <p:clrMapOvr>
    <a:masterClrMapping/>
  </p:clrMapOvr>
  <p:transition spd="slow">
    <p:wip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98491"/>
      </p:ext>
    </p:extLst>
  </p:cSld>
  <p:clrMapOvr>
    <a:masterClrMapping/>
  </p:clrMapOvr>
  <p:transition spd="slow">
    <p:wip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66208"/>
      </p:ext>
    </p:extLst>
  </p:cSld>
  <p:clrMapOvr>
    <a:masterClrMapping/>
  </p:clrMapOvr>
  <p:transition spd="slow">
    <p:wip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518310"/>
      </p:ext>
    </p:extLst>
  </p:cSld>
  <p:clrMapOvr>
    <a:masterClrMapping/>
  </p:clrMapOvr>
  <p:transition spd="slow">
    <p:wip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542606488"/>
      </p:ext>
    </p:extLst>
  </p:cSld>
  <p:clrMapOvr>
    <a:masterClrMapping/>
  </p:clrMapOvr>
  <p:transition spd="slow">
    <p:wip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744252658"/>
      </p:ext>
    </p:extLst>
  </p:cSld>
  <p:clrMapOvr>
    <a:masterClrMapping/>
  </p:clrMapOvr>
  <p:transition spd="slow">
    <p:wip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523780888"/>
      </p:ext>
    </p:extLst>
  </p:cSld>
  <p:clrMapOvr>
    <a:masterClrMapping/>
  </p:clrMapOvr>
  <p:transition spd="slow">
    <p:wip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34629700"/>
      </p:ext>
    </p:extLst>
  </p:cSld>
  <p:clrMapOvr>
    <a:masterClrMapping/>
  </p:clrMapOvr>
  <p:transition spd="slow">
    <p:wip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7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56996"/>
      </p:ext>
    </p:extLst>
  </p:cSld>
  <p:clrMapOvr>
    <a:masterClrMapping/>
  </p:clrMapOvr>
  <p:transition spd="slow">
    <p:wip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7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026681"/>
      </p:ext>
    </p:extLst>
  </p:cSld>
  <p:clrMapOvr>
    <a:masterClrMapping/>
  </p:clrMapOvr>
  <p:transition spd="slow">
    <p:wip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B5F65422-4F15-4F65-BF63-A810BB43A4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8B06899-8EB2-4232-8660-AEC4B0BD7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FEE96F2F-E668-4B9C-A4FF-78DC61D522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3" name="图片 2" descr="图片包含 文字&#10;&#10;描述已自动生成">
            <a:extLst>
              <a:ext uri="{FF2B5EF4-FFF2-40B4-BE49-F238E27FC236}">
                <a16:creationId xmlns:a16="http://schemas.microsoft.com/office/drawing/2014/main" id="{F19FEB38-260B-4884-88F0-932576E65C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9642" y="131198"/>
            <a:ext cx="9571530" cy="5972859"/>
          </a:xfrm>
          <a:prstGeom prst="rect">
            <a:avLst/>
          </a:prstGeom>
        </p:spPr>
      </p:pic>
      <p:pic>
        <p:nvPicPr>
          <p:cNvPr id="18" name="图片 17" descr="图片包含 屏幕截图&#10;&#10;描述已自动生成">
            <a:extLst>
              <a:ext uri="{FF2B5EF4-FFF2-40B4-BE49-F238E27FC236}">
                <a16:creationId xmlns:a16="http://schemas.microsoft.com/office/drawing/2014/main" id="{15798669-13D6-4E0C-973B-7AE155AFC93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  <p:pic>
        <p:nvPicPr>
          <p:cNvPr id="9" name="图片 8" descr="图片包含 矢量图形&#10;&#10;描述已自动生成">
            <a:extLst>
              <a:ext uri="{FF2B5EF4-FFF2-40B4-BE49-F238E27FC236}">
                <a16:creationId xmlns:a16="http://schemas.microsoft.com/office/drawing/2014/main" id="{08906958-A621-4AA1-BB37-4729008BD30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851" y="441609"/>
            <a:ext cx="3033543" cy="26760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736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30B1641-9EB7-4B70-856B-460AB458EF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ABEDC77-C7EB-4647-8B12-BB4B09C6C9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67083" y="678654"/>
            <a:ext cx="9457833" cy="5368785"/>
          </a:xfrm>
          <a:prstGeom prst="rect">
            <a:avLst/>
          </a:prstGeom>
        </p:spPr>
      </p:pic>
      <p:pic>
        <p:nvPicPr>
          <p:cNvPr id="3" name="图片 2" descr="图片包含 矢量图形&#10;&#10;描述已自动生成">
            <a:extLst>
              <a:ext uri="{FF2B5EF4-FFF2-40B4-BE49-F238E27FC236}">
                <a16:creationId xmlns:a16="http://schemas.microsoft.com/office/drawing/2014/main" id="{089F4924-B610-4B01-AAF0-EB6D4C2B84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837625" y="182880"/>
            <a:ext cx="2828348" cy="24950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506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A6DF10BD-A049-4E16-8D62-126B709B9A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D0DFF0-46F8-4187-942E-DEA6A4808A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93623" y="182880"/>
            <a:ext cx="7406640" cy="5525284"/>
          </a:xfrm>
          <a:prstGeom prst="rect">
            <a:avLst/>
          </a:prstGeom>
        </p:spPr>
      </p:pic>
      <p:pic>
        <p:nvPicPr>
          <p:cNvPr id="8" name="图片 7" descr="图片包含 矢量图形&#10;&#10;描述已自动生成">
            <a:extLst>
              <a:ext uri="{FF2B5EF4-FFF2-40B4-BE49-F238E27FC236}">
                <a16:creationId xmlns:a16="http://schemas.microsoft.com/office/drawing/2014/main" id="{C7F48FFE-631C-4540-807B-CB3B602A1B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0629" y="182880"/>
            <a:ext cx="2573382" cy="232518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131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96B9FBB-375B-4234-8084-D21169B3D7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AD825717-EB93-4D97-8146-7B6F069812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70B9CAD3-6FBF-4316-9AFA-3E4E5603A4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19EB3F4D-4A1E-4A61-9D3D-3A5A195B16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987" y="142638"/>
            <a:ext cx="2747350" cy="2423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8486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51A1023-4220-4CE5-B5EF-344DCFB667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7AB1272-66D6-4F7C-8D48-6903E68214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524" y="182880"/>
            <a:ext cx="11436951" cy="6492241"/>
          </a:xfrm>
          <a:prstGeom prst="rect">
            <a:avLst/>
          </a:prstGeom>
        </p:spPr>
      </p:pic>
      <p:pic>
        <p:nvPicPr>
          <p:cNvPr id="5" name="图片 4" descr="图片包含 矢量图形&#10;&#10;描述已自动生成">
            <a:extLst>
              <a:ext uri="{FF2B5EF4-FFF2-40B4-BE49-F238E27FC236}">
                <a16:creationId xmlns:a16="http://schemas.microsoft.com/office/drawing/2014/main" id="{AD4EFE15-4A23-403E-8AF7-9B5B0641F98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0192905" y="0"/>
            <a:ext cx="1999094" cy="17634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: 圆角 5">
            <a:extLst>
              <a:ext uri="{FF2B5EF4-FFF2-40B4-BE49-F238E27FC236}">
                <a16:creationId xmlns:a16="http://schemas.microsoft.com/office/drawing/2014/main" id="{3C33D859-34D3-4234-AB03-95A8549D8C6D}"/>
              </a:ext>
            </a:extLst>
          </p:cNvPr>
          <p:cNvSpPr/>
          <p:nvPr userDrawn="1"/>
        </p:nvSpPr>
        <p:spPr>
          <a:xfrm>
            <a:off x="4306387" y="992777"/>
            <a:ext cx="3579223" cy="535577"/>
          </a:xfrm>
          <a:prstGeom prst="roundRect">
            <a:avLst>
              <a:gd name="adj" fmla="val 50000"/>
            </a:avLst>
          </a:prstGeom>
          <a:solidFill>
            <a:srgbClr val="396B67"/>
          </a:solidFill>
          <a:ln w="508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5010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72C1917-4A94-41D7-817F-74CD2F2A0B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5570613-31EB-44B1-B34B-ED17A47DBA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0710">
            <a:off x="104089" y="2528964"/>
            <a:ext cx="3633370" cy="409644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8F8CF6-17E6-4DF0-A26B-C4FA7E13137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0022" y="1354415"/>
            <a:ext cx="4678681" cy="527498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E8EBB76D-25D6-4143-8107-479AA58A61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79989" y="22860"/>
            <a:ext cx="9432022" cy="5854499"/>
          </a:xfrm>
          <a:prstGeom prst="rect">
            <a:avLst/>
          </a:prstGeom>
        </p:spPr>
      </p:pic>
      <p:pic>
        <p:nvPicPr>
          <p:cNvPr id="12" name="图片 11" descr="图片包含 屏幕截图&#10;&#10;描述已自动生成">
            <a:extLst>
              <a:ext uri="{FF2B5EF4-FFF2-40B4-BE49-F238E27FC236}">
                <a16:creationId xmlns:a16="http://schemas.microsoft.com/office/drawing/2014/main" id="{CB8760D8-84F5-48F1-B4FE-BC163B1CD80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989" y="4979321"/>
            <a:ext cx="2801426" cy="179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62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BBFFCB55-A78E-4DE0-92B1-EAB6AD237F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2880"/>
            <a:ext cx="12192000" cy="6675120"/>
          </a:xfrm>
          <a:prstGeom prst="rect">
            <a:avLst/>
          </a:prstGeom>
        </p:spPr>
      </p:pic>
      <p:sp>
        <p:nvSpPr>
          <p:cNvPr id="3" name="矩形: 圆角 2">
            <a:extLst>
              <a:ext uri="{FF2B5EF4-FFF2-40B4-BE49-F238E27FC236}">
                <a16:creationId xmlns:a16="http://schemas.microsoft.com/office/drawing/2014/main" id="{338ADA5F-C62D-4273-AD50-E22051455C04}"/>
              </a:ext>
            </a:extLst>
          </p:cNvPr>
          <p:cNvSpPr/>
          <p:nvPr userDrawn="1"/>
        </p:nvSpPr>
        <p:spPr>
          <a:xfrm>
            <a:off x="992504" y="422910"/>
            <a:ext cx="10206990" cy="602361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70号-灵悦黑体" panose="00000500000000000000" pitchFamily="2" charset="-122"/>
              <a:ea typeface="字魂70号-灵悦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6767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906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1237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39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2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0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29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F292AB9-A0CB-6756-17C0-12FFFA2332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C3ADCFD-3430-A3EC-8CD2-511142E237B7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9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66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642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44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43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CCC7F-4802-6EEB-801C-E27CAA24A0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4F85C-A108-D31E-17B0-032250FB0E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1390E-CDA1-6261-0B38-C6B3FF85EE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A9797-E4C2-FD41-0924-FC616E29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0FBE64-FAC3-CB58-A569-ADA80A964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2">
            <a:extLst>
              <a:ext uri="{FF2B5EF4-FFF2-40B4-BE49-F238E27FC236}">
                <a16:creationId xmlns:a16="http://schemas.microsoft.com/office/drawing/2014/main" id="{20CE31A6-424F-683E-0FA6-B96192609ED3}"/>
              </a:ext>
            </a:extLst>
          </p:cNvPr>
          <p:cNvSpPr/>
          <p:nvPr userDrawn="1"/>
        </p:nvSpPr>
        <p:spPr>
          <a:xfrm>
            <a:off x="6248" y="-61495"/>
            <a:ext cx="12211635" cy="6919495"/>
          </a:xfrm>
          <a:custGeom>
            <a:avLst/>
            <a:gdLst/>
            <a:ahLst/>
            <a:cxnLst/>
            <a:rect l="l" t="t" r="r" b="b"/>
            <a:pathLst>
              <a:path w="17895281" h="10060930">
                <a:moveTo>
                  <a:pt x="0" y="0"/>
                </a:moveTo>
                <a:lnTo>
                  <a:pt x="17895281" y="0"/>
                </a:lnTo>
                <a:lnTo>
                  <a:pt x="17895281" y="10060930"/>
                </a:lnTo>
                <a:lnTo>
                  <a:pt x="0" y="10060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80" t="-1449" b="-3891"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015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C8713-EE7C-60FA-89DB-C7313EA8F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2762B-F82C-7AA9-CDF7-304E5B00D9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D0513F-CE61-E2E5-801F-F7AB53FDA0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3F5A4-9340-EDCA-9515-461705625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3581C-83A8-A0A8-DFCF-10EC41627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64789FF-9BA2-E369-AC9C-BA3DBCC361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F4ADBA6-955F-3120-AC94-F688AE206245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0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250C7-F462-3B95-3549-B01898DEE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EFF90-43A7-0AF0-F932-3569C6F683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17F3F-9BD2-167E-49EE-6CFD129F08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B7F29B-A034-0752-5D25-B8DADD97D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F30AA7-5B67-8CBB-48A9-A511454D7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7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03F43-9ED5-FE85-75CC-09ED97920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6A0E31-E636-85B9-F724-C3454A705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2A12E5-A768-8822-45C7-8A683359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1E845-B375-42D0-0A87-D8BCDB6F6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181EB-7414-513B-4363-4FFDFD842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4D6A16-5824-D1C1-EE27-95B37C3CC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82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9BCFF-37C5-742D-1D90-1173EAF15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4770C-129C-7A9E-67F1-4D08D6ABDD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E77AD3-9EE3-AB90-D46C-0AB6798066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839BCA-6DB3-7242-1D7D-31700A0163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1E1451-3674-FB1E-18B2-250BD7C52B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BF85C1-14CF-0C1B-EC92-86958A134B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7160B5-EC7F-1968-5350-B29061ECC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75D0AF-4B44-9460-19E5-ABB6A0BA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8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59FD4-5DE9-D267-D948-CD107E69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83806C-937D-026B-FB7C-6FA72518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01862A-F58A-EDFB-73E3-8DEE8EE04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480D4-4541-35CF-0768-458E1358C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76F2712-12ED-3167-A653-18796F1D8C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33296" b="10454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5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7408CF-451A-1B25-3995-C52605D7ED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4E4718-EA00-1736-ED96-76553BA97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3C814-77C2-F54D-7582-BC962AB6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73D4A-4E36-8FDE-DEA6-10F1D6DA55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6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F532-B047-D972-D633-F5D71C0A0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9B07E-3350-59A1-82C5-9B2B9FE462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1601-703F-A582-8D0F-F911B56719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4DA5E-2575-2B2B-04CB-94DEA5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57C51-A800-F91C-4613-F9A38D0F7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EFF40C-DB04-07A3-8284-E623EE66B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881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E0903-295B-B1E4-96A0-C10248E00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7CA5C7-FABD-86AC-4349-3D68DF0528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34A80-BF9A-AA37-C055-8CB607377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BBCC1-1448-52E8-EB33-6B8A2E1F6F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1DFD4B-85A4-F9D2-5653-D390D2866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A1D158-B382-C625-9B0C-7EEDBFCD4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7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C0CA1-DEF7-237F-5480-C2DC1C258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E88F3-85AD-1165-C726-D100BA826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FAC21-8A0C-E354-E9FD-5D28BB61C2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CFD4-1803-C30B-A13B-9D4FB3850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A2435-EF40-E1F5-590C-B350CFE5F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9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D3FA62-434E-7841-E411-D46FA575E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5D338F-EAB5-A185-E679-718C13EC8F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AEE212-E1B8-1F17-742D-399BB1DEB7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1F7DCB-AF61-43A1-ACC2-BC07373AB104}" type="datetimeFigureOut">
              <a:rPr lang="en-US" smtClean="0"/>
              <a:t>12/2/2024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410B22-1B2E-73CE-A0C4-7B4B13F7C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84CCA-653F-BE40-1C28-630802F4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FC94A1-0B00-4DE0-B5EF-381D0C588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07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image" Target="../media/image8.svg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image" Target="../media/image7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7.xml"/><Relationship Id="rId10" Type="http://schemas.openxmlformats.org/officeDocument/2006/relationships/image" Target="../media/image42.png"/><Relationship Id="rId4" Type="http://schemas.openxmlformats.org/officeDocument/2006/relationships/slideLayout" Target="../slideLayouts/slideLayout86.xml"/><Relationship Id="rId9" Type="http://schemas.openxmlformats.org/officeDocument/2006/relationships/image" Target="../media/image41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91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4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61" r:id="rId10"/>
    <p:sldLayoutId id="2147483660" r:id="rId11"/>
    <p:sldLayoutId id="2147483658" r:id="rId12"/>
    <p:sldLayoutId id="2147483663" r:id="rId13"/>
    <p:sldLayoutId id="2147483662" r:id="rId14"/>
    <p:sldLayoutId id="2147483655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07E5096-8DE3-8F32-1416-786602C91F0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l="21517" t="27354" r="19795" b="5469"/>
          <a:stretch/>
        </p:blipFill>
        <p:spPr>
          <a:xfrm>
            <a:off x="0" y="-122861"/>
            <a:ext cx="12192000" cy="71037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141331C-CCBF-52F8-98DA-BF9DF448D8A4}"/>
              </a:ext>
            </a:extLst>
          </p:cNvPr>
          <p:cNvSpPr/>
          <p:nvPr userDrawn="1"/>
        </p:nvSpPr>
        <p:spPr>
          <a:xfrm>
            <a:off x="314826" y="209048"/>
            <a:ext cx="11562347" cy="6439903"/>
          </a:xfrm>
          <a:prstGeom prst="roundRect">
            <a:avLst>
              <a:gd name="adj" fmla="val 6958"/>
            </a:avLst>
          </a:prstGeom>
          <a:solidFill>
            <a:schemeClr val="bg1"/>
          </a:solidFill>
          <a:ln>
            <a:solidFill>
              <a:srgbClr val="36603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416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3C6F38-B414-4C9B-BDA8-4D418C8D3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DC0A02-A7C5-4B4D-B248-BACDFF6A4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DFDC479-0AD8-4D60-A3B3-5C2D454271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E4B9A-5FE1-41C6-A85A-9B353800DEA3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2024/12/2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2BAC90-8029-4668-9B7E-61DF16B4B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DFBDD7-BA47-4953-8199-793876B9A8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2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79F0F-EE30-458B-B3E0-374930A59BBB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矩形 17">
            <a:extLst>
              <a:ext uri="{FF2B5EF4-FFF2-40B4-BE49-F238E27FC236}">
                <a16:creationId xmlns:a16="http://schemas.microsoft.com/office/drawing/2014/main" id="{CDB951B4-AEF2-4BAF-903C-A2660639F3CD}"/>
              </a:ext>
            </a:extLst>
          </p:cNvPr>
          <p:cNvSpPr/>
          <p:nvPr userDrawn="1"/>
        </p:nvSpPr>
        <p:spPr>
          <a:xfrm>
            <a:off x="643031" y="646179"/>
            <a:ext cx="10905940" cy="53082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009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12/2/2024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  <a:latin typeface="UTM Avo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87545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40" r:id="rId18"/>
    <p:sldLayoutId id="2147483741" r:id="rId19"/>
    <p:sldLayoutId id="2147483742" r:id="rId20"/>
    <p:sldLayoutId id="2147483743" r:id="rId21"/>
    <p:sldLayoutId id="2147483744" r:id="rId22"/>
    <p:sldLayoutId id="2147483745" r:id="rId23"/>
    <p:sldLayoutId id="2147483746" r:id="rId24"/>
    <p:sldLayoutId id="2147483747" r:id="rId25"/>
    <p:sldLayoutId id="2147483748" r:id="rId26"/>
    <p:sldLayoutId id="2147483749" r:id="rId27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户外&#10;&#10;描述已自动生成">
            <a:extLst>
              <a:ext uri="{FF2B5EF4-FFF2-40B4-BE49-F238E27FC236}">
                <a16:creationId xmlns:a16="http://schemas.microsoft.com/office/drawing/2014/main" id="{51D981AD-9FC1-4415-8F8F-8DBB61E1CAAF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E6428DE0-645C-4A12-9DAB-2AF5E07BB6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5925" y="180975"/>
            <a:ext cx="1342727" cy="13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18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2024/12/2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14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92" r:id="rId8"/>
    <p:sldLayoutId id="2147483793" r:id="rId9"/>
    <p:sldLayoutId id="2147483794" r:id="rId10"/>
    <p:sldLayoutId id="214748379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8991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96.xml"/><Relationship Id="rId1" Type="http://schemas.openxmlformats.org/officeDocument/2006/relationships/tags" Target="../tags/tag2.xml"/><Relationship Id="rId4" Type="http://schemas.openxmlformats.org/officeDocument/2006/relationships/image" Target="../media/image6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slideLayout" Target="../slideLayouts/slideLayout96.xml"/><Relationship Id="rId1" Type="http://schemas.openxmlformats.org/officeDocument/2006/relationships/tags" Target="../tags/tag3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8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7.png"/><Relationship Id="rId3" Type="http://schemas.openxmlformats.org/officeDocument/2006/relationships/image" Target="../media/image16.png"/><Relationship Id="rId7" Type="http://schemas.openxmlformats.org/officeDocument/2006/relationships/image" Target="../media/image23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11" Type="http://schemas.openxmlformats.org/officeDocument/2006/relationships/image" Target="../media/image22.png"/><Relationship Id="rId5" Type="http://schemas.openxmlformats.org/officeDocument/2006/relationships/image" Target="../media/image73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96.xml"/><Relationship Id="rId1" Type="http://schemas.openxmlformats.org/officeDocument/2006/relationships/tags" Target="../tags/tag4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96.xml"/><Relationship Id="rId1" Type="http://schemas.openxmlformats.org/officeDocument/2006/relationships/tags" Target="../tags/tag5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text&#10;&#10;Description automatically generated">
            <a:extLst>
              <a:ext uri="{FF2B5EF4-FFF2-40B4-BE49-F238E27FC236}">
                <a16:creationId xmlns:a16="http://schemas.microsoft.com/office/drawing/2014/main" id="{BE7D2D7C-FFDD-100A-1B61-95648B734D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631" y="1001486"/>
            <a:ext cx="7733524" cy="2692838"/>
          </a:xfrm>
          <a:prstGeom prst="rect">
            <a:avLst/>
          </a:prstGeom>
        </p:spPr>
      </p:pic>
      <p:pic>
        <p:nvPicPr>
          <p:cNvPr id="2" name="Picture 1" descr="A round pink label with white text and a black background&#10;&#10;Description automatically generated">
            <a:extLst>
              <a:ext uri="{FF2B5EF4-FFF2-40B4-BE49-F238E27FC236}">
                <a16:creationId xmlns:a16="http://schemas.microsoft.com/office/drawing/2014/main" id="{1028F3B3-1B98-F1D7-A0A2-B3CD126B3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7738" y="-73743"/>
            <a:ext cx="1610311" cy="161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1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29920" y="914400"/>
            <a:ext cx="116433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n-ea"/>
                <a:cs typeface="Times New Roman" pitchFamily="18" charset="0"/>
              </a:rPr>
              <a:t>TRÒ CHƠI: AI NHANH HƠN?</a:t>
            </a:r>
            <a:endParaRPr kumimoji="0" lang="en-US" sz="80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81"/>
          <a:stretch/>
        </p:blipFill>
        <p:spPr bwMode="auto">
          <a:xfrm>
            <a:off x="5084768" y="2915920"/>
            <a:ext cx="3800152" cy="3561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31619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76400" y="609600"/>
            <a:ext cx="8839200" cy="12547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Bài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trước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ta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đã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gì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297660" y="2513286"/>
            <a:ext cx="2651125" cy="1676400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lnSpc>
                <a:spcPct val="100000"/>
              </a:lnSpc>
              <a:spcAft>
                <a:spcPct val="0"/>
              </a:spcAft>
              <a:defRPr/>
            </a:pPr>
            <a:r>
              <a:rPr lang="en-US" sz="440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</a:t>
            </a:r>
            <a:r>
              <a:rPr lang="en-US" sz="4400" b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297660" y="4570686"/>
            <a:ext cx="2805113" cy="16764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US" sz="4400" b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B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7086600" y="2514600"/>
            <a:ext cx="2438400" cy="18288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N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7086600" y="4572000"/>
            <a:ext cx="2590800" cy="167640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M</a:t>
            </a:r>
          </a:p>
        </p:txBody>
      </p:sp>
      <p:sp>
        <p:nvSpPr>
          <p:cNvPr id="9" name="Oval 8"/>
          <p:cNvSpPr/>
          <p:nvPr/>
        </p:nvSpPr>
        <p:spPr>
          <a:xfrm>
            <a:off x="2895600" y="2913336"/>
            <a:ext cx="926060" cy="8763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542344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0" y="533400"/>
            <a:ext cx="8686800" cy="1447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được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tạo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bởi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Hãy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chọn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ý </a:t>
            </a:r>
            <a:r>
              <a:rPr kumimoji="0" lang="en-US" sz="3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đúng</a:t>
            </a:r>
            <a:r>
              <a:rPr kumimoji="0" lang="en-US" sz="3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: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071688" y="2543252"/>
            <a:ext cx="3262313" cy="1905000"/>
          </a:xfrm>
          <a:prstGeom prst="horizontalScroll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4 </a:t>
            </a:r>
            <a:r>
              <a:rPr lang="en-US" sz="440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endParaRPr lang="en-US" sz="440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071688" y="4770515"/>
            <a:ext cx="3262313" cy="1658937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3 </a:t>
            </a:r>
            <a:r>
              <a:rPr lang="en-US" sz="4400" err="1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endParaRPr lang="en-US" sz="4400">
              <a:solidFill>
                <a:prstClr val="black"/>
              </a:solidFill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6" name="Horizontal Scroll 5"/>
          <p:cNvSpPr/>
          <p:nvPr/>
        </p:nvSpPr>
        <p:spPr>
          <a:xfrm>
            <a:off x="6868510" y="2467052"/>
            <a:ext cx="3097204" cy="19812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1 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6858000" y="4524452"/>
            <a:ext cx="3097204" cy="190500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2 </a:t>
            </a:r>
            <a:r>
              <a:rPr kumimoji="0" lang="en-US" sz="44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nét</a:t>
            </a:r>
            <a:endParaRPr kumimoji="0" lang="en-US" sz="4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239000" y="3048000"/>
            <a:ext cx="914400" cy="81254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5912953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52600" y="762000"/>
            <a:ext cx="8610600" cy="10025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Chữ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hoa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L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cỡ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vừa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cao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mấy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ô li?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2037269" y="2209800"/>
            <a:ext cx="3144332" cy="1676400"/>
          </a:xfrm>
          <a:prstGeom prst="horizontalScroll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440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A. 2 ô li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4294967295"/>
          </p:nvPr>
        </p:nvSpPr>
        <p:spPr>
          <a:xfrm>
            <a:off x="2037268" y="4498975"/>
            <a:ext cx="3144332" cy="16764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marL="0" indent="0" algn="ctr">
              <a:buNone/>
            </a:pPr>
            <a:r>
              <a:rPr lang="en-US" sz="4400">
                <a:solidFill>
                  <a:prstClr val="black"/>
                </a:solidFill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C. 5 ô li</a:t>
            </a:r>
          </a:p>
        </p:txBody>
      </p:sp>
      <p:sp>
        <p:nvSpPr>
          <p:cNvPr id="6" name="Horizontal Scroll 5"/>
          <p:cNvSpPr/>
          <p:nvPr/>
        </p:nvSpPr>
        <p:spPr>
          <a:xfrm>
            <a:off x="6886135" y="1984555"/>
            <a:ext cx="3144332" cy="171704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B. 3 ô li</a:t>
            </a:r>
          </a:p>
        </p:txBody>
      </p:sp>
      <p:sp>
        <p:nvSpPr>
          <p:cNvPr id="8" name="Horizontal Scroll 7"/>
          <p:cNvSpPr/>
          <p:nvPr/>
        </p:nvSpPr>
        <p:spPr>
          <a:xfrm>
            <a:off x="7010400" y="4191000"/>
            <a:ext cx="2964656" cy="1676400"/>
          </a:xfrm>
          <a:prstGeom prst="horizont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D. 4 ô li</a:t>
            </a:r>
          </a:p>
        </p:txBody>
      </p:sp>
      <p:sp>
        <p:nvSpPr>
          <p:cNvPr id="9" name="Oval 8"/>
          <p:cNvSpPr/>
          <p:nvPr/>
        </p:nvSpPr>
        <p:spPr>
          <a:xfrm>
            <a:off x="2438400" y="4876800"/>
            <a:ext cx="907256" cy="838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562627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p" animBg="1"/>
      <p:bldP spid="6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>
            <a:extLst>
              <a:ext uri="{FF2B5EF4-FFF2-40B4-BE49-F238E27FC236}">
                <a16:creationId xmlns:a16="http://schemas.microsoft.com/office/drawing/2014/main" id="{BDA8E44F-6082-4E27-83E5-DBDCF11D941A}"/>
              </a:ext>
            </a:extLst>
          </p:cNvPr>
          <p:cNvSpPr txBox="1"/>
          <p:nvPr/>
        </p:nvSpPr>
        <p:spPr>
          <a:xfrm>
            <a:off x="2436002" y="100121"/>
            <a:ext cx="66800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Thứ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ngày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tháng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  </a:t>
            </a:r>
            <a:r>
              <a:rPr kumimoji="0" lang="en-US" altLang="zh-CN" sz="36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năm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….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769F969-F7AF-4388-8276-EF1045A32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2437" y="989479"/>
            <a:ext cx="3343275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E73B2C-62AE-4D80-A665-B9883ED7D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00" y="2193846"/>
            <a:ext cx="10132822" cy="2965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145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422;p14"/>
          <p:cNvGrpSpPr/>
          <p:nvPr/>
        </p:nvGrpSpPr>
        <p:grpSpPr>
          <a:xfrm>
            <a:off x="-29203" y="5191634"/>
            <a:ext cx="12265372" cy="1690876"/>
            <a:chOff x="-21903" y="3893725"/>
            <a:chExt cx="9199029" cy="1268157"/>
          </a:xfrm>
        </p:grpSpPr>
        <p:sp>
          <p:nvSpPr>
            <p:cNvPr id="118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21" name="Google Shape;426;p14"/>
          <p:cNvGrpSpPr/>
          <p:nvPr/>
        </p:nvGrpSpPr>
        <p:grpSpPr>
          <a:xfrm>
            <a:off x="-29066" y="5567708"/>
            <a:ext cx="12265679" cy="1314793"/>
            <a:chOff x="-12" y="4175800"/>
            <a:chExt cx="9177233" cy="986095"/>
          </a:xfrm>
        </p:grpSpPr>
        <p:sp>
          <p:nvSpPr>
            <p:cNvPr id="122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40" name="Google Shape;1220;p35"/>
          <p:cNvGrpSpPr/>
          <p:nvPr/>
        </p:nvGrpSpPr>
        <p:grpSpPr>
          <a:xfrm>
            <a:off x="9565503" y="3155610"/>
            <a:ext cx="2271422" cy="2881432"/>
            <a:chOff x="6607309" y="1724000"/>
            <a:chExt cx="2252251" cy="2857110"/>
          </a:xfrm>
        </p:grpSpPr>
        <p:sp>
          <p:nvSpPr>
            <p:cNvPr id="141" name="Google Shape;1221;p35"/>
            <p:cNvSpPr/>
            <p:nvPr/>
          </p:nvSpPr>
          <p:spPr>
            <a:xfrm>
              <a:off x="7758322" y="1752011"/>
              <a:ext cx="1087999" cy="742660"/>
            </a:xfrm>
            <a:custGeom>
              <a:avLst/>
              <a:gdLst/>
              <a:ahLst/>
              <a:cxnLst/>
              <a:rect l="l" t="t" r="r" b="b"/>
              <a:pathLst>
                <a:path w="24237" h="16544" extrusionOk="0">
                  <a:moveTo>
                    <a:pt x="18601" y="1"/>
                  </a:moveTo>
                  <a:cubicBezTo>
                    <a:pt x="16448" y="1"/>
                    <a:pt x="13724" y="669"/>
                    <a:pt x="10728" y="2208"/>
                  </a:cubicBezTo>
                  <a:cubicBezTo>
                    <a:pt x="4262" y="5541"/>
                    <a:pt x="1" y="12534"/>
                    <a:pt x="1" y="12534"/>
                  </a:cubicBezTo>
                  <a:lnTo>
                    <a:pt x="978" y="16544"/>
                  </a:lnTo>
                  <a:cubicBezTo>
                    <a:pt x="7670" y="15566"/>
                    <a:pt x="17144" y="12032"/>
                    <a:pt x="19500" y="10278"/>
                  </a:cubicBezTo>
                  <a:cubicBezTo>
                    <a:pt x="21881" y="8549"/>
                    <a:pt x="24237" y="5190"/>
                    <a:pt x="23334" y="2408"/>
                  </a:cubicBezTo>
                  <a:cubicBezTo>
                    <a:pt x="22849" y="910"/>
                    <a:pt x="21113" y="1"/>
                    <a:pt x="18601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2" name="Google Shape;1222;p35"/>
            <p:cNvSpPr/>
            <p:nvPr/>
          </p:nvSpPr>
          <p:spPr>
            <a:xfrm>
              <a:off x="7792748" y="1957511"/>
              <a:ext cx="759449" cy="474802"/>
            </a:xfrm>
            <a:custGeom>
              <a:avLst/>
              <a:gdLst/>
              <a:ahLst/>
              <a:cxnLst/>
              <a:rect l="l" t="t" r="r" b="b"/>
              <a:pathLst>
                <a:path w="16918" h="10577" extrusionOk="0">
                  <a:moveTo>
                    <a:pt x="16918" y="0"/>
                  </a:moveTo>
                  <a:cubicBezTo>
                    <a:pt x="16918" y="0"/>
                    <a:pt x="16617" y="25"/>
                    <a:pt x="16066" y="126"/>
                  </a:cubicBezTo>
                  <a:cubicBezTo>
                    <a:pt x="15790" y="176"/>
                    <a:pt x="15439" y="226"/>
                    <a:pt x="15063" y="301"/>
                  </a:cubicBezTo>
                  <a:cubicBezTo>
                    <a:pt x="14687" y="376"/>
                    <a:pt x="14261" y="501"/>
                    <a:pt x="13810" y="627"/>
                  </a:cubicBezTo>
                  <a:cubicBezTo>
                    <a:pt x="13334" y="752"/>
                    <a:pt x="12833" y="928"/>
                    <a:pt x="12331" y="1128"/>
                  </a:cubicBezTo>
                  <a:cubicBezTo>
                    <a:pt x="12056" y="1228"/>
                    <a:pt x="11805" y="1329"/>
                    <a:pt x="11529" y="1429"/>
                  </a:cubicBezTo>
                  <a:cubicBezTo>
                    <a:pt x="11254" y="1529"/>
                    <a:pt x="11003" y="1679"/>
                    <a:pt x="10727" y="1805"/>
                  </a:cubicBezTo>
                  <a:cubicBezTo>
                    <a:pt x="10452" y="1930"/>
                    <a:pt x="10176" y="2055"/>
                    <a:pt x="9900" y="2181"/>
                  </a:cubicBezTo>
                  <a:cubicBezTo>
                    <a:pt x="9625" y="2331"/>
                    <a:pt x="9349" y="2481"/>
                    <a:pt x="9073" y="2632"/>
                  </a:cubicBezTo>
                  <a:cubicBezTo>
                    <a:pt x="8497" y="2933"/>
                    <a:pt x="7970" y="3258"/>
                    <a:pt x="7419" y="3609"/>
                  </a:cubicBezTo>
                  <a:cubicBezTo>
                    <a:pt x="6868" y="3960"/>
                    <a:pt x="6366" y="4336"/>
                    <a:pt x="5840" y="4712"/>
                  </a:cubicBezTo>
                  <a:cubicBezTo>
                    <a:pt x="5339" y="5063"/>
                    <a:pt x="4863" y="5464"/>
                    <a:pt x="4412" y="5840"/>
                  </a:cubicBezTo>
                  <a:cubicBezTo>
                    <a:pt x="3935" y="6241"/>
                    <a:pt x="3509" y="6617"/>
                    <a:pt x="3108" y="6993"/>
                  </a:cubicBezTo>
                  <a:cubicBezTo>
                    <a:pt x="2908" y="7193"/>
                    <a:pt x="2732" y="7369"/>
                    <a:pt x="2532" y="7569"/>
                  </a:cubicBezTo>
                  <a:cubicBezTo>
                    <a:pt x="2356" y="7745"/>
                    <a:pt x="2181" y="7920"/>
                    <a:pt x="2031" y="8096"/>
                  </a:cubicBezTo>
                  <a:cubicBezTo>
                    <a:pt x="1680" y="8446"/>
                    <a:pt x="1404" y="8772"/>
                    <a:pt x="1153" y="9073"/>
                  </a:cubicBezTo>
                  <a:cubicBezTo>
                    <a:pt x="903" y="9374"/>
                    <a:pt x="702" y="9649"/>
                    <a:pt x="527" y="9850"/>
                  </a:cubicBezTo>
                  <a:cubicBezTo>
                    <a:pt x="176" y="10301"/>
                    <a:pt x="1" y="10577"/>
                    <a:pt x="1" y="10577"/>
                  </a:cubicBezTo>
                  <a:cubicBezTo>
                    <a:pt x="1" y="10577"/>
                    <a:pt x="251" y="10376"/>
                    <a:pt x="702" y="10025"/>
                  </a:cubicBezTo>
                  <a:cubicBezTo>
                    <a:pt x="1128" y="9700"/>
                    <a:pt x="1755" y="9198"/>
                    <a:pt x="2507" y="8622"/>
                  </a:cubicBezTo>
                  <a:cubicBezTo>
                    <a:pt x="2883" y="8346"/>
                    <a:pt x="3284" y="8045"/>
                    <a:pt x="3710" y="7720"/>
                  </a:cubicBezTo>
                  <a:cubicBezTo>
                    <a:pt x="4136" y="7394"/>
                    <a:pt x="4612" y="7068"/>
                    <a:pt x="5088" y="6717"/>
                  </a:cubicBezTo>
                  <a:cubicBezTo>
                    <a:pt x="5564" y="6391"/>
                    <a:pt x="6041" y="6040"/>
                    <a:pt x="6542" y="5689"/>
                  </a:cubicBezTo>
                  <a:cubicBezTo>
                    <a:pt x="7068" y="5339"/>
                    <a:pt x="7569" y="4988"/>
                    <a:pt x="8096" y="4662"/>
                  </a:cubicBezTo>
                  <a:cubicBezTo>
                    <a:pt x="8622" y="4336"/>
                    <a:pt x="9148" y="3985"/>
                    <a:pt x="9675" y="3684"/>
                  </a:cubicBezTo>
                  <a:cubicBezTo>
                    <a:pt x="9950" y="3534"/>
                    <a:pt x="10201" y="3359"/>
                    <a:pt x="10452" y="3208"/>
                  </a:cubicBezTo>
                  <a:cubicBezTo>
                    <a:pt x="10702" y="3058"/>
                    <a:pt x="10978" y="2908"/>
                    <a:pt x="11229" y="2782"/>
                  </a:cubicBezTo>
                  <a:cubicBezTo>
                    <a:pt x="11479" y="2632"/>
                    <a:pt x="11730" y="2507"/>
                    <a:pt x="11981" y="2356"/>
                  </a:cubicBezTo>
                  <a:cubicBezTo>
                    <a:pt x="12231" y="2231"/>
                    <a:pt x="12457" y="2106"/>
                    <a:pt x="12707" y="1980"/>
                  </a:cubicBezTo>
                  <a:cubicBezTo>
                    <a:pt x="13184" y="1730"/>
                    <a:pt x="13635" y="1479"/>
                    <a:pt x="14061" y="1304"/>
                  </a:cubicBezTo>
                  <a:cubicBezTo>
                    <a:pt x="14487" y="1103"/>
                    <a:pt x="14863" y="928"/>
                    <a:pt x="15214" y="752"/>
                  </a:cubicBezTo>
                  <a:cubicBezTo>
                    <a:pt x="15565" y="602"/>
                    <a:pt x="15865" y="476"/>
                    <a:pt x="16141" y="351"/>
                  </a:cubicBezTo>
                  <a:cubicBezTo>
                    <a:pt x="16642" y="151"/>
                    <a:pt x="16918" y="0"/>
                    <a:pt x="16918" y="0"/>
                  </a:cubicBezTo>
                  <a:close/>
                </a:path>
              </a:pathLst>
            </a:custGeom>
            <a:solidFill>
              <a:srgbClr val="07830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3" name="Google Shape;1223;p35"/>
            <p:cNvSpPr/>
            <p:nvPr/>
          </p:nvSpPr>
          <p:spPr>
            <a:xfrm>
              <a:off x="6607309" y="1724000"/>
              <a:ext cx="1176971" cy="767305"/>
            </a:xfrm>
            <a:custGeom>
              <a:avLst/>
              <a:gdLst/>
              <a:ahLst/>
              <a:cxnLst/>
              <a:rect l="l" t="t" r="r" b="b"/>
              <a:pathLst>
                <a:path w="26219" h="17093" extrusionOk="0">
                  <a:moveTo>
                    <a:pt x="8250" y="0"/>
                  </a:moveTo>
                  <a:cubicBezTo>
                    <a:pt x="2663" y="0"/>
                    <a:pt x="1" y="4412"/>
                    <a:pt x="3386" y="8045"/>
                  </a:cubicBezTo>
                  <a:cubicBezTo>
                    <a:pt x="7822" y="12857"/>
                    <a:pt x="24339" y="15714"/>
                    <a:pt x="26218" y="17092"/>
                  </a:cubicBezTo>
                  <a:lnTo>
                    <a:pt x="25717" y="13559"/>
                  </a:lnTo>
                  <a:cubicBezTo>
                    <a:pt x="25717" y="13559"/>
                    <a:pt x="23762" y="5889"/>
                    <a:pt x="14364" y="1503"/>
                  </a:cubicBezTo>
                  <a:cubicBezTo>
                    <a:pt x="12097" y="446"/>
                    <a:pt x="10026" y="0"/>
                    <a:pt x="8250" y="0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4" name="Google Shape;1224;p35"/>
            <p:cNvSpPr/>
            <p:nvPr/>
          </p:nvSpPr>
          <p:spPr>
            <a:xfrm>
              <a:off x="7027695" y="1982245"/>
              <a:ext cx="756127" cy="453434"/>
            </a:xfrm>
            <a:custGeom>
              <a:avLst/>
              <a:gdLst/>
              <a:ahLst/>
              <a:cxnLst/>
              <a:rect l="l" t="t" r="r" b="b"/>
              <a:pathLst>
                <a:path w="16844" h="10101" extrusionOk="0">
                  <a:moveTo>
                    <a:pt x="1" y="1"/>
                  </a:moveTo>
                  <a:cubicBezTo>
                    <a:pt x="1" y="1"/>
                    <a:pt x="302" y="126"/>
                    <a:pt x="828" y="301"/>
                  </a:cubicBezTo>
                  <a:cubicBezTo>
                    <a:pt x="1079" y="377"/>
                    <a:pt x="1404" y="502"/>
                    <a:pt x="1755" y="602"/>
                  </a:cubicBezTo>
                  <a:cubicBezTo>
                    <a:pt x="2106" y="753"/>
                    <a:pt x="2507" y="903"/>
                    <a:pt x="2933" y="1078"/>
                  </a:cubicBezTo>
                  <a:cubicBezTo>
                    <a:pt x="3359" y="1229"/>
                    <a:pt x="3810" y="1454"/>
                    <a:pt x="4312" y="1655"/>
                  </a:cubicBezTo>
                  <a:cubicBezTo>
                    <a:pt x="4537" y="1755"/>
                    <a:pt x="4788" y="1880"/>
                    <a:pt x="5038" y="1981"/>
                  </a:cubicBezTo>
                  <a:cubicBezTo>
                    <a:pt x="5289" y="2131"/>
                    <a:pt x="5540" y="2231"/>
                    <a:pt x="5790" y="2382"/>
                  </a:cubicBezTo>
                  <a:cubicBezTo>
                    <a:pt x="6066" y="2507"/>
                    <a:pt x="6317" y="2632"/>
                    <a:pt x="6592" y="2758"/>
                  </a:cubicBezTo>
                  <a:cubicBezTo>
                    <a:pt x="6843" y="2908"/>
                    <a:pt x="7094" y="3058"/>
                    <a:pt x="7369" y="3209"/>
                  </a:cubicBezTo>
                  <a:cubicBezTo>
                    <a:pt x="7896" y="3509"/>
                    <a:pt x="8422" y="3835"/>
                    <a:pt x="8923" y="4161"/>
                  </a:cubicBezTo>
                  <a:cubicBezTo>
                    <a:pt x="9475" y="4437"/>
                    <a:pt x="9951" y="4813"/>
                    <a:pt x="10477" y="5138"/>
                  </a:cubicBezTo>
                  <a:cubicBezTo>
                    <a:pt x="10953" y="5489"/>
                    <a:pt x="11455" y="5815"/>
                    <a:pt x="11931" y="6166"/>
                  </a:cubicBezTo>
                  <a:cubicBezTo>
                    <a:pt x="12382" y="6517"/>
                    <a:pt x="12858" y="6843"/>
                    <a:pt x="13259" y="7169"/>
                  </a:cubicBezTo>
                  <a:cubicBezTo>
                    <a:pt x="13685" y="7494"/>
                    <a:pt x="14086" y="7795"/>
                    <a:pt x="14437" y="8096"/>
                  </a:cubicBezTo>
                  <a:cubicBezTo>
                    <a:pt x="14813" y="8397"/>
                    <a:pt x="15139" y="8672"/>
                    <a:pt x="15440" y="8898"/>
                  </a:cubicBezTo>
                  <a:cubicBezTo>
                    <a:pt x="15715" y="9149"/>
                    <a:pt x="15966" y="9349"/>
                    <a:pt x="16191" y="9524"/>
                  </a:cubicBezTo>
                  <a:cubicBezTo>
                    <a:pt x="16617" y="9900"/>
                    <a:pt x="16843" y="10101"/>
                    <a:pt x="16843" y="10101"/>
                  </a:cubicBezTo>
                  <a:cubicBezTo>
                    <a:pt x="16843" y="10101"/>
                    <a:pt x="16693" y="9825"/>
                    <a:pt x="16367" y="9374"/>
                  </a:cubicBezTo>
                  <a:cubicBezTo>
                    <a:pt x="16216" y="9149"/>
                    <a:pt x="16016" y="8873"/>
                    <a:pt x="15765" y="8572"/>
                  </a:cubicBezTo>
                  <a:cubicBezTo>
                    <a:pt x="15515" y="8271"/>
                    <a:pt x="15264" y="7920"/>
                    <a:pt x="14938" y="7570"/>
                  </a:cubicBezTo>
                  <a:cubicBezTo>
                    <a:pt x="14763" y="7394"/>
                    <a:pt x="14612" y="7219"/>
                    <a:pt x="14437" y="7018"/>
                  </a:cubicBezTo>
                  <a:cubicBezTo>
                    <a:pt x="14262" y="6843"/>
                    <a:pt x="14061" y="6667"/>
                    <a:pt x="13861" y="6467"/>
                  </a:cubicBezTo>
                  <a:cubicBezTo>
                    <a:pt x="13485" y="6066"/>
                    <a:pt x="13059" y="5690"/>
                    <a:pt x="12607" y="5314"/>
                  </a:cubicBezTo>
                  <a:cubicBezTo>
                    <a:pt x="12156" y="4913"/>
                    <a:pt x="11680" y="4537"/>
                    <a:pt x="11179" y="4161"/>
                  </a:cubicBezTo>
                  <a:cubicBezTo>
                    <a:pt x="10653" y="3810"/>
                    <a:pt x="10151" y="3409"/>
                    <a:pt x="9600" y="3083"/>
                  </a:cubicBezTo>
                  <a:cubicBezTo>
                    <a:pt x="9048" y="2758"/>
                    <a:pt x="8497" y="2407"/>
                    <a:pt x="7946" y="2156"/>
                  </a:cubicBezTo>
                  <a:cubicBezTo>
                    <a:pt x="7670" y="2006"/>
                    <a:pt x="7369" y="1855"/>
                    <a:pt x="7094" y="1730"/>
                  </a:cubicBezTo>
                  <a:cubicBezTo>
                    <a:pt x="6818" y="1605"/>
                    <a:pt x="6542" y="1479"/>
                    <a:pt x="6267" y="1379"/>
                  </a:cubicBezTo>
                  <a:cubicBezTo>
                    <a:pt x="5991" y="1254"/>
                    <a:pt x="5715" y="1128"/>
                    <a:pt x="5439" y="1028"/>
                  </a:cubicBezTo>
                  <a:cubicBezTo>
                    <a:pt x="5164" y="953"/>
                    <a:pt x="4913" y="853"/>
                    <a:pt x="4637" y="778"/>
                  </a:cubicBezTo>
                  <a:cubicBezTo>
                    <a:pt x="4111" y="602"/>
                    <a:pt x="3610" y="452"/>
                    <a:pt x="3159" y="377"/>
                  </a:cubicBezTo>
                  <a:cubicBezTo>
                    <a:pt x="2683" y="276"/>
                    <a:pt x="2256" y="201"/>
                    <a:pt x="1881" y="126"/>
                  </a:cubicBezTo>
                  <a:cubicBezTo>
                    <a:pt x="1480" y="101"/>
                    <a:pt x="1154" y="76"/>
                    <a:pt x="878" y="51"/>
                  </a:cubicBezTo>
                  <a:cubicBezTo>
                    <a:pt x="302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07830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5" name="Google Shape;1225;p35"/>
            <p:cNvSpPr/>
            <p:nvPr/>
          </p:nvSpPr>
          <p:spPr>
            <a:xfrm>
              <a:off x="7777162" y="2390810"/>
              <a:ext cx="192443" cy="1481774"/>
            </a:xfrm>
            <a:custGeom>
              <a:avLst/>
              <a:gdLst/>
              <a:ahLst/>
              <a:cxnLst/>
              <a:rect l="l" t="t" r="r" b="b"/>
              <a:pathLst>
                <a:path w="4287" h="33009" extrusionOk="0">
                  <a:moveTo>
                    <a:pt x="1" y="1"/>
                  </a:moveTo>
                  <a:cubicBezTo>
                    <a:pt x="1" y="2"/>
                    <a:pt x="1881" y="21430"/>
                    <a:pt x="953" y="32707"/>
                  </a:cubicBezTo>
                  <a:lnTo>
                    <a:pt x="4086" y="33008"/>
                  </a:lnTo>
                  <a:cubicBezTo>
                    <a:pt x="4086" y="33008"/>
                    <a:pt x="4287" y="9199"/>
                    <a:pt x="1" y="1"/>
                  </a:cubicBezTo>
                  <a:close/>
                </a:path>
              </a:pathLst>
            </a:custGeom>
            <a:solidFill>
              <a:srgbClr val="07830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6" name="Google Shape;1226;p35"/>
            <p:cNvSpPr/>
            <p:nvPr/>
          </p:nvSpPr>
          <p:spPr>
            <a:xfrm>
              <a:off x="6840004" y="3758726"/>
              <a:ext cx="2019556" cy="822385"/>
            </a:xfrm>
            <a:custGeom>
              <a:avLst/>
              <a:gdLst/>
              <a:ahLst/>
              <a:cxnLst/>
              <a:rect l="l" t="t" r="r" b="b"/>
              <a:pathLst>
                <a:path w="44989" h="18320" extrusionOk="0">
                  <a:moveTo>
                    <a:pt x="22920" y="0"/>
                  </a:moveTo>
                  <a:cubicBezTo>
                    <a:pt x="22758" y="0"/>
                    <a:pt x="22596" y="1"/>
                    <a:pt x="22432" y="4"/>
                  </a:cubicBezTo>
                  <a:cubicBezTo>
                    <a:pt x="3910" y="280"/>
                    <a:pt x="1" y="15743"/>
                    <a:pt x="1" y="15743"/>
                  </a:cubicBezTo>
                  <a:cubicBezTo>
                    <a:pt x="7774" y="17661"/>
                    <a:pt x="15097" y="18319"/>
                    <a:pt x="21487" y="18319"/>
                  </a:cubicBezTo>
                  <a:cubicBezTo>
                    <a:pt x="35472" y="18319"/>
                    <a:pt x="44988" y="15167"/>
                    <a:pt x="44988" y="15167"/>
                  </a:cubicBezTo>
                  <a:cubicBezTo>
                    <a:pt x="44988" y="15167"/>
                    <a:pt x="41000" y="0"/>
                    <a:pt x="22920" y="0"/>
                  </a:cubicBezTo>
                  <a:close/>
                </a:path>
              </a:pathLst>
            </a:custGeom>
            <a:solidFill>
              <a:srgbClr val="FB9C0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7" name="Google Shape;1227;p35"/>
            <p:cNvSpPr/>
            <p:nvPr/>
          </p:nvSpPr>
          <p:spPr>
            <a:xfrm>
              <a:off x="7545443" y="3848078"/>
              <a:ext cx="160886" cy="153030"/>
            </a:xfrm>
            <a:custGeom>
              <a:avLst/>
              <a:gdLst/>
              <a:ahLst/>
              <a:cxnLst/>
              <a:rect l="l" t="t" r="r" b="b"/>
              <a:pathLst>
                <a:path w="3584" h="3409" extrusionOk="0">
                  <a:moveTo>
                    <a:pt x="3459" y="0"/>
                  </a:moveTo>
                  <a:cubicBezTo>
                    <a:pt x="3459" y="0"/>
                    <a:pt x="3409" y="100"/>
                    <a:pt x="3358" y="301"/>
                  </a:cubicBezTo>
                  <a:cubicBezTo>
                    <a:pt x="3283" y="476"/>
                    <a:pt x="3208" y="752"/>
                    <a:pt x="3083" y="1028"/>
                  </a:cubicBezTo>
                  <a:cubicBezTo>
                    <a:pt x="3008" y="1178"/>
                    <a:pt x="2932" y="1328"/>
                    <a:pt x="2857" y="1504"/>
                  </a:cubicBezTo>
                  <a:cubicBezTo>
                    <a:pt x="2757" y="1654"/>
                    <a:pt x="2657" y="1805"/>
                    <a:pt x="2556" y="1955"/>
                  </a:cubicBezTo>
                  <a:cubicBezTo>
                    <a:pt x="2431" y="2080"/>
                    <a:pt x="2306" y="2206"/>
                    <a:pt x="2180" y="2331"/>
                  </a:cubicBezTo>
                  <a:cubicBezTo>
                    <a:pt x="2030" y="2431"/>
                    <a:pt x="1905" y="2506"/>
                    <a:pt x="1754" y="2531"/>
                  </a:cubicBezTo>
                  <a:cubicBezTo>
                    <a:pt x="1679" y="2557"/>
                    <a:pt x="1654" y="2557"/>
                    <a:pt x="1554" y="2582"/>
                  </a:cubicBezTo>
                  <a:lnTo>
                    <a:pt x="1404" y="2582"/>
                  </a:lnTo>
                  <a:lnTo>
                    <a:pt x="1353" y="2557"/>
                  </a:lnTo>
                  <a:lnTo>
                    <a:pt x="1303" y="2557"/>
                  </a:lnTo>
                  <a:cubicBezTo>
                    <a:pt x="1178" y="2531"/>
                    <a:pt x="1053" y="2481"/>
                    <a:pt x="952" y="2381"/>
                  </a:cubicBezTo>
                  <a:cubicBezTo>
                    <a:pt x="827" y="2281"/>
                    <a:pt x="752" y="2130"/>
                    <a:pt x="677" y="2005"/>
                  </a:cubicBezTo>
                  <a:cubicBezTo>
                    <a:pt x="602" y="1855"/>
                    <a:pt x="526" y="1704"/>
                    <a:pt x="476" y="1554"/>
                  </a:cubicBezTo>
                  <a:cubicBezTo>
                    <a:pt x="376" y="1253"/>
                    <a:pt x="326" y="978"/>
                    <a:pt x="276" y="777"/>
                  </a:cubicBezTo>
                  <a:cubicBezTo>
                    <a:pt x="226" y="577"/>
                    <a:pt x="226" y="476"/>
                    <a:pt x="226" y="476"/>
                  </a:cubicBezTo>
                  <a:cubicBezTo>
                    <a:pt x="226" y="476"/>
                    <a:pt x="175" y="577"/>
                    <a:pt x="125" y="777"/>
                  </a:cubicBezTo>
                  <a:cubicBezTo>
                    <a:pt x="75" y="978"/>
                    <a:pt x="0" y="1253"/>
                    <a:pt x="0" y="1604"/>
                  </a:cubicBezTo>
                  <a:cubicBezTo>
                    <a:pt x="0" y="1805"/>
                    <a:pt x="25" y="2005"/>
                    <a:pt x="75" y="2206"/>
                  </a:cubicBezTo>
                  <a:cubicBezTo>
                    <a:pt x="150" y="2406"/>
                    <a:pt x="226" y="2657"/>
                    <a:pt x="401" y="2857"/>
                  </a:cubicBezTo>
                  <a:cubicBezTo>
                    <a:pt x="551" y="3058"/>
                    <a:pt x="827" y="3283"/>
                    <a:pt x="1103" y="3333"/>
                  </a:cubicBezTo>
                  <a:lnTo>
                    <a:pt x="1228" y="3359"/>
                  </a:lnTo>
                  <a:lnTo>
                    <a:pt x="1253" y="3384"/>
                  </a:lnTo>
                  <a:lnTo>
                    <a:pt x="1353" y="3384"/>
                  </a:lnTo>
                  <a:lnTo>
                    <a:pt x="1504" y="3409"/>
                  </a:lnTo>
                  <a:cubicBezTo>
                    <a:pt x="1629" y="3409"/>
                    <a:pt x="1855" y="3384"/>
                    <a:pt x="1980" y="3359"/>
                  </a:cubicBezTo>
                  <a:cubicBezTo>
                    <a:pt x="2256" y="3283"/>
                    <a:pt x="2506" y="3108"/>
                    <a:pt x="2707" y="2932"/>
                  </a:cubicBezTo>
                  <a:cubicBezTo>
                    <a:pt x="2907" y="2757"/>
                    <a:pt x="3058" y="2557"/>
                    <a:pt x="3158" y="2331"/>
                  </a:cubicBezTo>
                  <a:cubicBezTo>
                    <a:pt x="3283" y="2130"/>
                    <a:pt x="3358" y="1930"/>
                    <a:pt x="3434" y="1729"/>
                  </a:cubicBezTo>
                  <a:cubicBezTo>
                    <a:pt x="3484" y="1529"/>
                    <a:pt x="3509" y="1328"/>
                    <a:pt x="3534" y="1153"/>
                  </a:cubicBezTo>
                  <a:cubicBezTo>
                    <a:pt x="3584" y="802"/>
                    <a:pt x="3559" y="501"/>
                    <a:pt x="3534" y="301"/>
                  </a:cubicBezTo>
                  <a:cubicBezTo>
                    <a:pt x="3484" y="100"/>
                    <a:pt x="3459" y="0"/>
                    <a:pt x="3459" y="0"/>
                  </a:cubicBezTo>
                  <a:close/>
                </a:path>
              </a:pathLst>
            </a:custGeom>
            <a:solidFill>
              <a:srgbClr val="3035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8" name="Google Shape;1228;p35"/>
            <p:cNvSpPr/>
            <p:nvPr/>
          </p:nvSpPr>
          <p:spPr>
            <a:xfrm>
              <a:off x="7990926" y="3819932"/>
              <a:ext cx="151953" cy="145174"/>
            </a:xfrm>
            <a:custGeom>
              <a:avLst/>
              <a:gdLst/>
              <a:ahLst/>
              <a:cxnLst/>
              <a:rect l="l" t="t" r="r" b="b"/>
              <a:pathLst>
                <a:path w="3385" h="3234" extrusionOk="0">
                  <a:moveTo>
                    <a:pt x="3234" y="1"/>
                  </a:moveTo>
                  <a:cubicBezTo>
                    <a:pt x="3234" y="1"/>
                    <a:pt x="3209" y="101"/>
                    <a:pt x="3134" y="276"/>
                  </a:cubicBezTo>
                  <a:cubicBezTo>
                    <a:pt x="3084" y="477"/>
                    <a:pt x="2983" y="727"/>
                    <a:pt x="2883" y="1003"/>
                  </a:cubicBezTo>
                  <a:cubicBezTo>
                    <a:pt x="2833" y="1153"/>
                    <a:pt x="2758" y="1304"/>
                    <a:pt x="2683" y="1454"/>
                  </a:cubicBezTo>
                  <a:cubicBezTo>
                    <a:pt x="2607" y="1605"/>
                    <a:pt x="2507" y="1755"/>
                    <a:pt x="2432" y="1880"/>
                  </a:cubicBezTo>
                  <a:cubicBezTo>
                    <a:pt x="2332" y="2031"/>
                    <a:pt x="2206" y="2131"/>
                    <a:pt x="2081" y="2231"/>
                  </a:cubicBezTo>
                  <a:cubicBezTo>
                    <a:pt x="2031" y="2256"/>
                    <a:pt x="1956" y="2306"/>
                    <a:pt x="1906" y="2331"/>
                  </a:cubicBezTo>
                  <a:cubicBezTo>
                    <a:pt x="1856" y="2331"/>
                    <a:pt x="1830" y="2382"/>
                    <a:pt x="1705" y="2382"/>
                  </a:cubicBezTo>
                  <a:lnTo>
                    <a:pt x="1555" y="2407"/>
                  </a:lnTo>
                  <a:lnTo>
                    <a:pt x="1354" y="2407"/>
                  </a:lnTo>
                  <a:lnTo>
                    <a:pt x="1254" y="2382"/>
                  </a:lnTo>
                  <a:cubicBezTo>
                    <a:pt x="1129" y="2356"/>
                    <a:pt x="1003" y="2281"/>
                    <a:pt x="903" y="2181"/>
                  </a:cubicBezTo>
                  <a:cubicBezTo>
                    <a:pt x="803" y="2081"/>
                    <a:pt x="703" y="1980"/>
                    <a:pt x="653" y="1830"/>
                  </a:cubicBezTo>
                  <a:cubicBezTo>
                    <a:pt x="577" y="1680"/>
                    <a:pt x="527" y="1529"/>
                    <a:pt x="477" y="1379"/>
                  </a:cubicBezTo>
                  <a:cubicBezTo>
                    <a:pt x="377" y="1103"/>
                    <a:pt x="327" y="853"/>
                    <a:pt x="277" y="652"/>
                  </a:cubicBezTo>
                  <a:cubicBezTo>
                    <a:pt x="226" y="477"/>
                    <a:pt x="201" y="376"/>
                    <a:pt x="201" y="376"/>
                  </a:cubicBezTo>
                  <a:cubicBezTo>
                    <a:pt x="201" y="376"/>
                    <a:pt x="151" y="477"/>
                    <a:pt x="101" y="652"/>
                  </a:cubicBezTo>
                  <a:cubicBezTo>
                    <a:pt x="51" y="853"/>
                    <a:pt x="1" y="1128"/>
                    <a:pt x="1" y="1454"/>
                  </a:cubicBezTo>
                  <a:cubicBezTo>
                    <a:pt x="1" y="1630"/>
                    <a:pt x="1" y="1830"/>
                    <a:pt x="51" y="2031"/>
                  </a:cubicBezTo>
                  <a:cubicBezTo>
                    <a:pt x="101" y="2231"/>
                    <a:pt x="201" y="2457"/>
                    <a:pt x="352" y="2657"/>
                  </a:cubicBezTo>
                  <a:cubicBezTo>
                    <a:pt x="502" y="2858"/>
                    <a:pt x="753" y="3058"/>
                    <a:pt x="1028" y="3133"/>
                  </a:cubicBezTo>
                  <a:cubicBezTo>
                    <a:pt x="1079" y="3158"/>
                    <a:pt x="1154" y="3184"/>
                    <a:pt x="1229" y="3209"/>
                  </a:cubicBezTo>
                  <a:cubicBezTo>
                    <a:pt x="1279" y="3209"/>
                    <a:pt x="1354" y="3209"/>
                    <a:pt x="1429" y="3234"/>
                  </a:cubicBezTo>
                  <a:lnTo>
                    <a:pt x="1655" y="3234"/>
                  </a:lnTo>
                  <a:lnTo>
                    <a:pt x="1830" y="3209"/>
                  </a:lnTo>
                  <a:cubicBezTo>
                    <a:pt x="1906" y="3209"/>
                    <a:pt x="2081" y="3133"/>
                    <a:pt x="2231" y="3083"/>
                  </a:cubicBezTo>
                  <a:cubicBezTo>
                    <a:pt x="2382" y="3033"/>
                    <a:pt x="2482" y="2933"/>
                    <a:pt x="2582" y="2858"/>
                  </a:cubicBezTo>
                  <a:cubicBezTo>
                    <a:pt x="2783" y="2682"/>
                    <a:pt x="2933" y="2482"/>
                    <a:pt x="3059" y="2256"/>
                  </a:cubicBezTo>
                  <a:cubicBezTo>
                    <a:pt x="3159" y="2056"/>
                    <a:pt x="3234" y="1855"/>
                    <a:pt x="3259" y="1655"/>
                  </a:cubicBezTo>
                  <a:cubicBezTo>
                    <a:pt x="3309" y="1454"/>
                    <a:pt x="3334" y="1279"/>
                    <a:pt x="3359" y="1103"/>
                  </a:cubicBezTo>
                  <a:cubicBezTo>
                    <a:pt x="3384" y="777"/>
                    <a:pt x="3334" y="502"/>
                    <a:pt x="3309" y="301"/>
                  </a:cubicBezTo>
                  <a:cubicBezTo>
                    <a:pt x="3284" y="101"/>
                    <a:pt x="3234" y="1"/>
                    <a:pt x="3234" y="1"/>
                  </a:cubicBezTo>
                  <a:close/>
                </a:path>
              </a:pathLst>
            </a:custGeom>
            <a:solidFill>
              <a:srgbClr val="3035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9" name="Google Shape;1229;p35"/>
            <p:cNvSpPr/>
            <p:nvPr/>
          </p:nvSpPr>
          <p:spPr>
            <a:xfrm>
              <a:off x="7786185" y="3926522"/>
              <a:ext cx="141808" cy="151908"/>
            </a:xfrm>
            <a:custGeom>
              <a:avLst/>
              <a:gdLst/>
              <a:ahLst/>
              <a:cxnLst/>
              <a:rect l="l" t="t" r="r" b="b"/>
              <a:pathLst>
                <a:path w="3159" h="3384" extrusionOk="0">
                  <a:moveTo>
                    <a:pt x="3008" y="0"/>
                  </a:moveTo>
                  <a:cubicBezTo>
                    <a:pt x="3008" y="0"/>
                    <a:pt x="2883" y="426"/>
                    <a:pt x="2682" y="1028"/>
                  </a:cubicBezTo>
                  <a:cubicBezTo>
                    <a:pt x="2632" y="1178"/>
                    <a:pt x="2582" y="1354"/>
                    <a:pt x="2532" y="1504"/>
                  </a:cubicBezTo>
                  <a:cubicBezTo>
                    <a:pt x="2457" y="1679"/>
                    <a:pt x="2381" y="1830"/>
                    <a:pt x="2306" y="2005"/>
                  </a:cubicBezTo>
                  <a:cubicBezTo>
                    <a:pt x="2231" y="2156"/>
                    <a:pt x="2131" y="2306"/>
                    <a:pt x="2031" y="2406"/>
                  </a:cubicBezTo>
                  <a:lnTo>
                    <a:pt x="1955" y="2456"/>
                  </a:lnTo>
                  <a:lnTo>
                    <a:pt x="1880" y="2507"/>
                  </a:lnTo>
                  <a:lnTo>
                    <a:pt x="1830" y="2532"/>
                  </a:lnTo>
                  <a:lnTo>
                    <a:pt x="1805" y="2557"/>
                  </a:lnTo>
                  <a:lnTo>
                    <a:pt x="1554" y="2557"/>
                  </a:lnTo>
                  <a:cubicBezTo>
                    <a:pt x="1479" y="2532"/>
                    <a:pt x="1404" y="2532"/>
                    <a:pt x="1329" y="2507"/>
                  </a:cubicBezTo>
                  <a:cubicBezTo>
                    <a:pt x="1203" y="2456"/>
                    <a:pt x="1078" y="2356"/>
                    <a:pt x="978" y="2256"/>
                  </a:cubicBezTo>
                  <a:cubicBezTo>
                    <a:pt x="878" y="2131"/>
                    <a:pt x="777" y="2030"/>
                    <a:pt x="702" y="1880"/>
                  </a:cubicBezTo>
                  <a:cubicBezTo>
                    <a:pt x="627" y="1730"/>
                    <a:pt x="552" y="1579"/>
                    <a:pt x="502" y="1429"/>
                  </a:cubicBezTo>
                  <a:cubicBezTo>
                    <a:pt x="376" y="1153"/>
                    <a:pt x="301" y="902"/>
                    <a:pt x="251" y="702"/>
                  </a:cubicBezTo>
                  <a:cubicBezTo>
                    <a:pt x="201" y="527"/>
                    <a:pt x="176" y="426"/>
                    <a:pt x="176" y="426"/>
                  </a:cubicBezTo>
                  <a:cubicBezTo>
                    <a:pt x="176" y="426"/>
                    <a:pt x="126" y="527"/>
                    <a:pt x="101" y="727"/>
                  </a:cubicBezTo>
                  <a:cubicBezTo>
                    <a:pt x="51" y="902"/>
                    <a:pt x="0" y="1178"/>
                    <a:pt x="26" y="1529"/>
                  </a:cubicBezTo>
                  <a:cubicBezTo>
                    <a:pt x="26" y="1705"/>
                    <a:pt x="51" y="1905"/>
                    <a:pt x="126" y="2106"/>
                  </a:cubicBezTo>
                  <a:cubicBezTo>
                    <a:pt x="176" y="2306"/>
                    <a:pt x="251" y="2507"/>
                    <a:pt x="401" y="2732"/>
                  </a:cubicBezTo>
                  <a:cubicBezTo>
                    <a:pt x="552" y="2908"/>
                    <a:pt x="752" y="3133"/>
                    <a:pt x="1003" y="3233"/>
                  </a:cubicBezTo>
                  <a:cubicBezTo>
                    <a:pt x="1128" y="3309"/>
                    <a:pt x="1254" y="3334"/>
                    <a:pt x="1404" y="3359"/>
                  </a:cubicBezTo>
                  <a:lnTo>
                    <a:pt x="1454" y="3384"/>
                  </a:lnTo>
                  <a:lnTo>
                    <a:pt x="1805" y="3384"/>
                  </a:lnTo>
                  <a:cubicBezTo>
                    <a:pt x="2181" y="3334"/>
                    <a:pt x="2482" y="3158"/>
                    <a:pt x="2632" y="2933"/>
                  </a:cubicBezTo>
                  <a:cubicBezTo>
                    <a:pt x="2833" y="2732"/>
                    <a:pt x="2908" y="2481"/>
                    <a:pt x="3008" y="2281"/>
                  </a:cubicBezTo>
                  <a:cubicBezTo>
                    <a:pt x="3083" y="2055"/>
                    <a:pt x="3108" y="1855"/>
                    <a:pt x="3133" y="1654"/>
                  </a:cubicBezTo>
                  <a:cubicBezTo>
                    <a:pt x="3158" y="1454"/>
                    <a:pt x="3158" y="1278"/>
                    <a:pt x="3158" y="1103"/>
                  </a:cubicBezTo>
                  <a:cubicBezTo>
                    <a:pt x="3158" y="426"/>
                    <a:pt x="3008" y="0"/>
                    <a:pt x="3008" y="0"/>
                  </a:cubicBezTo>
                  <a:close/>
                </a:path>
              </a:pathLst>
            </a:custGeom>
            <a:solidFill>
              <a:srgbClr val="30353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0" name="Google Shape;1230;p35"/>
            <p:cNvSpPr/>
            <p:nvPr/>
          </p:nvSpPr>
          <p:spPr>
            <a:xfrm>
              <a:off x="7538664" y="4097506"/>
              <a:ext cx="140685" cy="56292"/>
            </a:xfrm>
            <a:custGeom>
              <a:avLst/>
              <a:gdLst/>
              <a:ahLst/>
              <a:cxnLst/>
              <a:rect l="l" t="t" r="r" b="b"/>
              <a:pathLst>
                <a:path w="3134" h="1254" extrusionOk="0">
                  <a:moveTo>
                    <a:pt x="1555" y="1"/>
                  </a:moveTo>
                  <a:cubicBezTo>
                    <a:pt x="702" y="1"/>
                    <a:pt x="1" y="276"/>
                    <a:pt x="1" y="627"/>
                  </a:cubicBezTo>
                  <a:cubicBezTo>
                    <a:pt x="1" y="978"/>
                    <a:pt x="702" y="1254"/>
                    <a:pt x="1555" y="1254"/>
                  </a:cubicBezTo>
                  <a:cubicBezTo>
                    <a:pt x="2432" y="1254"/>
                    <a:pt x="3133" y="978"/>
                    <a:pt x="3133" y="627"/>
                  </a:cubicBezTo>
                  <a:cubicBezTo>
                    <a:pt x="3133" y="276"/>
                    <a:pt x="2432" y="1"/>
                    <a:pt x="1555" y="1"/>
                  </a:cubicBezTo>
                  <a:close/>
                </a:path>
              </a:pathLst>
            </a:custGeom>
            <a:solidFill>
              <a:srgbClr val="FEC1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1" name="Google Shape;1231;p35"/>
            <p:cNvSpPr/>
            <p:nvPr/>
          </p:nvSpPr>
          <p:spPr>
            <a:xfrm>
              <a:off x="8014583" y="4062627"/>
              <a:ext cx="140685" cy="56292"/>
            </a:xfrm>
            <a:custGeom>
              <a:avLst/>
              <a:gdLst/>
              <a:ahLst/>
              <a:cxnLst/>
              <a:rect l="l" t="t" r="r" b="b"/>
              <a:pathLst>
                <a:path w="3134" h="1254" extrusionOk="0">
                  <a:moveTo>
                    <a:pt x="1554" y="1"/>
                  </a:moveTo>
                  <a:cubicBezTo>
                    <a:pt x="702" y="1"/>
                    <a:pt x="0" y="277"/>
                    <a:pt x="0" y="627"/>
                  </a:cubicBezTo>
                  <a:cubicBezTo>
                    <a:pt x="0" y="978"/>
                    <a:pt x="702" y="1254"/>
                    <a:pt x="1554" y="1254"/>
                  </a:cubicBezTo>
                  <a:cubicBezTo>
                    <a:pt x="2431" y="1254"/>
                    <a:pt x="3133" y="978"/>
                    <a:pt x="3133" y="627"/>
                  </a:cubicBezTo>
                  <a:cubicBezTo>
                    <a:pt x="3133" y="277"/>
                    <a:pt x="2431" y="1"/>
                    <a:pt x="1554" y="1"/>
                  </a:cubicBezTo>
                  <a:close/>
                </a:path>
              </a:pathLst>
            </a:custGeom>
            <a:solidFill>
              <a:srgbClr val="FEC128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2" name="Google Shape;1232;p35"/>
          <p:cNvGrpSpPr/>
          <p:nvPr/>
        </p:nvGrpSpPr>
        <p:grpSpPr>
          <a:xfrm>
            <a:off x="6835445" y="5244713"/>
            <a:ext cx="5356556" cy="1615762"/>
            <a:chOff x="5150658" y="3893725"/>
            <a:chExt cx="4026800" cy="1268113"/>
          </a:xfrm>
        </p:grpSpPr>
        <p:sp>
          <p:nvSpPr>
            <p:cNvPr id="153" name="Google Shape;1233;p35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4" name="Google Shape;1234;p35"/>
            <p:cNvSpPr/>
            <p:nvPr/>
          </p:nvSpPr>
          <p:spPr>
            <a:xfrm>
              <a:off x="5150658" y="4175780"/>
              <a:ext cx="4026800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 flipH="1">
            <a:off x="0" y="100080"/>
            <a:ext cx="4877163" cy="945689"/>
            <a:chOff x="3657419" y="358759"/>
            <a:chExt cx="4877163" cy="945689"/>
          </a:xfrm>
        </p:grpSpPr>
        <p:grpSp>
          <p:nvGrpSpPr>
            <p:cNvPr id="156" name="Group 155"/>
            <p:cNvGrpSpPr/>
            <p:nvPr/>
          </p:nvGrpSpPr>
          <p:grpSpPr>
            <a:xfrm>
              <a:off x="3657419" y="358759"/>
              <a:ext cx="4877163" cy="945689"/>
              <a:chOff x="2375765" y="2728526"/>
              <a:chExt cx="4877163" cy="945689"/>
            </a:xfrm>
          </p:grpSpPr>
          <p:grpSp>
            <p:nvGrpSpPr>
              <p:cNvPr id="158" name="组合 46"/>
              <p:cNvGrpSpPr/>
              <p:nvPr/>
            </p:nvGrpSpPr>
            <p:grpSpPr>
              <a:xfrm>
                <a:off x="2768748" y="2728526"/>
                <a:ext cx="4484180" cy="945689"/>
                <a:chOff x="3621376" y="1777845"/>
                <a:chExt cx="3184125" cy="671514"/>
              </a:xfrm>
            </p:grpSpPr>
            <p:sp>
              <p:nvSpPr>
                <p:cNvPr id="160" name="梯形 50"/>
                <p:cNvSpPr/>
                <p:nvPr/>
              </p:nvSpPr>
              <p:spPr>
                <a:xfrm rot="5400000">
                  <a:off x="6189694" y="1833551"/>
                  <a:ext cx="671514" cy="560101"/>
                </a:xfrm>
                <a:prstGeom prst="trapezoid">
                  <a:avLst>
                    <a:gd name="adj" fmla="val 39695"/>
                  </a:avLst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  <p:sp>
              <p:nvSpPr>
                <p:cNvPr id="161" name="矩形 49"/>
                <p:cNvSpPr/>
                <p:nvPr/>
              </p:nvSpPr>
              <p:spPr>
                <a:xfrm>
                  <a:off x="3621376" y="1777845"/>
                  <a:ext cx="2624771" cy="671513"/>
                </a:xfrm>
                <a:prstGeom prst="rect">
                  <a:avLst/>
                </a:prstGeom>
                <a:solidFill>
                  <a:srgbClr val="FFC000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</p:grpSp>
          <p:sp>
            <p:nvSpPr>
              <p:cNvPr id="159" name="Google Shape;697;p24"/>
              <p:cNvSpPr txBox="1">
                <a:spLocks/>
              </p:cNvSpPr>
              <p:nvPr/>
            </p:nvSpPr>
            <p:spPr>
              <a:xfrm>
                <a:off x="2375765" y="2770247"/>
                <a:ext cx="4426887" cy="73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FFFFFF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Cùng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tìm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hiểu</a:t>
                </a:r>
                <a:endPara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Odibee Sans"/>
                </a:endParaRPr>
              </a:p>
            </p:txBody>
          </p:sp>
        </p:grpSp>
        <p:pic>
          <p:nvPicPr>
            <p:cNvPr id="157" name="Picture 1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803781" y="490477"/>
              <a:ext cx="509568" cy="66313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6240" t="-645" r="26351" b="14335"/>
          <a:stretch/>
        </p:blipFill>
        <p:spPr>
          <a:xfrm>
            <a:off x="3670217" y="1161373"/>
            <a:ext cx="4268280" cy="4368710"/>
          </a:xfrm>
          <a:prstGeom prst="rect">
            <a:avLst/>
          </a:prstGeom>
        </p:spPr>
      </p:pic>
      <p:cxnSp>
        <p:nvCxnSpPr>
          <p:cNvPr id="163" name="Straight Arrow Connector 162"/>
          <p:cNvCxnSpPr/>
          <p:nvPr/>
        </p:nvCxnSpPr>
        <p:spPr>
          <a:xfrm>
            <a:off x="6880682" y="2873829"/>
            <a:ext cx="0" cy="2292163"/>
          </a:xfrm>
          <a:prstGeom prst="straightConnector1">
            <a:avLst/>
          </a:prstGeom>
          <a:noFill/>
          <a:ln w="28575" cap="flat" cmpd="sng" algn="ctr">
            <a:solidFill>
              <a:srgbClr val="434343">
                <a:lumMod val="75000"/>
              </a:srgbClr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64" name="Rectangle 163"/>
          <p:cNvSpPr/>
          <p:nvPr/>
        </p:nvSpPr>
        <p:spPr>
          <a:xfrm>
            <a:off x="7039150" y="3091922"/>
            <a:ext cx="186621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ô ly rưỡi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5065686" y="5415794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3 ô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ly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4090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66" name="Straight Arrow Connector 165"/>
          <p:cNvCxnSpPr/>
          <p:nvPr/>
        </p:nvCxnSpPr>
        <p:spPr>
          <a:xfrm flipH="1">
            <a:off x="4135583" y="5438596"/>
            <a:ext cx="2780270" cy="0"/>
          </a:xfrm>
          <a:prstGeom prst="straightConnector1">
            <a:avLst/>
          </a:prstGeom>
          <a:noFill/>
          <a:ln w="28575" cap="flat" cmpd="sng" algn="ctr">
            <a:solidFill>
              <a:srgbClr val="434343">
                <a:lumMod val="75000"/>
              </a:srgbClr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68" name="Rectangle 167"/>
          <p:cNvSpPr/>
          <p:nvPr/>
        </p:nvSpPr>
        <p:spPr>
          <a:xfrm>
            <a:off x="-32626" y="1391636"/>
            <a:ext cx="3702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Chữ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M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được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viết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bởi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4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: 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260035" y="4019910"/>
            <a:ext cx="279916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móc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ngược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trái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0" name="Straight Arrow Connector 169"/>
          <p:cNvCxnSpPr/>
          <p:nvPr/>
        </p:nvCxnSpPr>
        <p:spPr>
          <a:xfrm>
            <a:off x="3080700" y="4747629"/>
            <a:ext cx="938956" cy="1137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2" name="Rectangle 171"/>
          <p:cNvSpPr/>
          <p:nvPr/>
        </p:nvSpPr>
        <p:spPr>
          <a:xfrm>
            <a:off x="221233" y="3020140"/>
            <a:ext cx="283122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thẳng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đứng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>
            <a:off x="3026680" y="3485930"/>
            <a:ext cx="2337809" cy="68321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5" name="Rectangle 174"/>
          <p:cNvSpPr/>
          <p:nvPr/>
        </p:nvSpPr>
        <p:spPr>
          <a:xfrm>
            <a:off x="8338393" y="1244960"/>
            <a:ext cx="23984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xiên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6" name="Straight Arrow Connector 175"/>
          <p:cNvCxnSpPr>
            <a:stCxn id="175" idx="2"/>
          </p:cNvCxnSpPr>
          <p:nvPr/>
        </p:nvCxnSpPr>
        <p:spPr>
          <a:xfrm flipH="1">
            <a:off x="5982250" y="1829735"/>
            <a:ext cx="3555350" cy="183647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9" name="Rectangle 178"/>
          <p:cNvSpPr/>
          <p:nvPr/>
        </p:nvSpPr>
        <p:spPr>
          <a:xfrm>
            <a:off x="7790840" y="4232188"/>
            <a:ext cx="23984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móc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ngược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flipH="1" flipV="1">
            <a:off x="6230006" y="4623027"/>
            <a:ext cx="1717031" cy="5570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0892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  <p:bldP spid="165" grpId="0"/>
      <p:bldP spid="168" grpId="0"/>
      <p:bldP spid="169" grpId="0"/>
      <p:bldP spid="172" grpId="0"/>
      <p:bldP spid="175" grpId="0"/>
      <p:bldP spid="17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7" name="Google Shape;422;p14"/>
          <p:cNvGrpSpPr/>
          <p:nvPr/>
        </p:nvGrpSpPr>
        <p:grpSpPr>
          <a:xfrm>
            <a:off x="-29203" y="5191634"/>
            <a:ext cx="12265372" cy="1690876"/>
            <a:chOff x="-21903" y="3893725"/>
            <a:chExt cx="9199029" cy="1268157"/>
          </a:xfrm>
        </p:grpSpPr>
        <p:sp>
          <p:nvSpPr>
            <p:cNvPr id="118" name="Google Shape;423;p14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19" name="Google Shape;424;p14"/>
            <p:cNvSpPr/>
            <p:nvPr/>
          </p:nvSpPr>
          <p:spPr>
            <a:xfrm>
              <a:off x="2585982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0" name="Google Shape;425;p14"/>
            <p:cNvSpPr/>
            <p:nvPr/>
          </p:nvSpPr>
          <p:spPr>
            <a:xfrm flipH="1">
              <a:off x="-21903" y="4328643"/>
              <a:ext cx="2621864" cy="833238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21" name="Google Shape;426;p14"/>
          <p:cNvGrpSpPr/>
          <p:nvPr/>
        </p:nvGrpSpPr>
        <p:grpSpPr>
          <a:xfrm>
            <a:off x="-29066" y="5567708"/>
            <a:ext cx="12265679" cy="1314793"/>
            <a:chOff x="-12" y="4175800"/>
            <a:chExt cx="9177233" cy="986095"/>
          </a:xfrm>
        </p:grpSpPr>
        <p:sp>
          <p:nvSpPr>
            <p:cNvPr id="122" name="Google Shape;427;p14"/>
            <p:cNvSpPr/>
            <p:nvPr/>
          </p:nvSpPr>
          <p:spPr>
            <a:xfrm>
              <a:off x="5160062" y="4175800"/>
              <a:ext cx="4017159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3" name="Google Shape;428;p14"/>
            <p:cNvSpPr/>
            <p:nvPr/>
          </p:nvSpPr>
          <p:spPr>
            <a:xfrm>
              <a:off x="2541650" y="4701725"/>
              <a:ext cx="2698684" cy="460152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24" name="Google Shape;429;p14"/>
            <p:cNvSpPr/>
            <p:nvPr/>
          </p:nvSpPr>
          <p:spPr>
            <a:xfrm flipH="1">
              <a:off x="-12" y="4588064"/>
              <a:ext cx="2639503" cy="573831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2" name="Google Shape;1232;p35"/>
          <p:cNvGrpSpPr/>
          <p:nvPr/>
        </p:nvGrpSpPr>
        <p:grpSpPr>
          <a:xfrm>
            <a:off x="6835445" y="5244713"/>
            <a:ext cx="5356556" cy="1615762"/>
            <a:chOff x="5150658" y="3893725"/>
            <a:chExt cx="4026800" cy="1268113"/>
          </a:xfrm>
        </p:grpSpPr>
        <p:sp>
          <p:nvSpPr>
            <p:cNvPr id="153" name="Google Shape;1233;p35"/>
            <p:cNvSpPr/>
            <p:nvPr/>
          </p:nvSpPr>
          <p:spPr>
            <a:xfrm>
              <a:off x="5186889" y="3893725"/>
              <a:ext cx="3990237" cy="1268113"/>
            </a:xfrm>
            <a:custGeom>
              <a:avLst/>
              <a:gdLst/>
              <a:ahLst/>
              <a:cxnLst/>
              <a:rect l="l" t="t" r="r" b="b"/>
              <a:pathLst>
                <a:path w="92834" h="29503" extrusionOk="0">
                  <a:moveTo>
                    <a:pt x="81127" y="1"/>
                  </a:moveTo>
                  <a:cubicBezTo>
                    <a:pt x="79864" y="1"/>
                    <a:pt x="78505" y="319"/>
                    <a:pt x="77169" y="1207"/>
                  </a:cubicBezTo>
                  <a:cubicBezTo>
                    <a:pt x="72583" y="4265"/>
                    <a:pt x="73685" y="11232"/>
                    <a:pt x="73735" y="11533"/>
                  </a:cubicBezTo>
                  <a:cubicBezTo>
                    <a:pt x="73603" y="11379"/>
                    <a:pt x="71617" y="8868"/>
                    <a:pt x="69149" y="8868"/>
                  </a:cubicBezTo>
                  <a:cubicBezTo>
                    <a:pt x="68806" y="8868"/>
                    <a:pt x="68454" y="8916"/>
                    <a:pt x="68096" y="9027"/>
                  </a:cubicBezTo>
                  <a:cubicBezTo>
                    <a:pt x="65064" y="9979"/>
                    <a:pt x="65064" y="13513"/>
                    <a:pt x="65064" y="13513"/>
                  </a:cubicBezTo>
                  <a:cubicBezTo>
                    <a:pt x="65064" y="13513"/>
                    <a:pt x="63385" y="8926"/>
                    <a:pt x="59525" y="8726"/>
                  </a:cubicBezTo>
                  <a:cubicBezTo>
                    <a:pt x="59430" y="8720"/>
                    <a:pt x="59336" y="8718"/>
                    <a:pt x="59243" y="8718"/>
                  </a:cubicBezTo>
                  <a:cubicBezTo>
                    <a:pt x="55544" y="8718"/>
                    <a:pt x="53159" y="12986"/>
                    <a:pt x="53159" y="12986"/>
                  </a:cubicBezTo>
                  <a:cubicBezTo>
                    <a:pt x="53159" y="12986"/>
                    <a:pt x="49426" y="10740"/>
                    <a:pt x="45204" y="10740"/>
                  </a:cubicBezTo>
                  <a:cubicBezTo>
                    <a:pt x="44284" y="10740"/>
                    <a:pt x="43340" y="10847"/>
                    <a:pt x="42407" y="11107"/>
                  </a:cubicBezTo>
                  <a:cubicBezTo>
                    <a:pt x="37169" y="12585"/>
                    <a:pt x="36968" y="18225"/>
                    <a:pt x="36968" y="18225"/>
                  </a:cubicBezTo>
                  <a:cubicBezTo>
                    <a:pt x="36968" y="18225"/>
                    <a:pt x="35515" y="11959"/>
                    <a:pt x="28522" y="10079"/>
                  </a:cubicBezTo>
                  <a:cubicBezTo>
                    <a:pt x="27484" y="9801"/>
                    <a:pt x="26497" y="9683"/>
                    <a:pt x="25569" y="9683"/>
                  </a:cubicBezTo>
                  <a:cubicBezTo>
                    <a:pt x="20221" y="9683"/>
                    <a:pt x="16818" y="13613"/>
                    <a:pt x="16818" y="13613"/>
                  </a:cubicBezTo>
                  <a:cubicBezTo>
                    <a:pt x="16818" y="13613"/>
                    <a:pt x="13986" y="7147"/>
                    <a:pt x="7520" y="6520"/>
                  </a:cubicBezTo>
                  <a:cubicBezTo>
                    <a:pt x="7164" y="6486"/>
                    <a:pt x="6825" y="6470"/>
                    <a:pt x="6502" y="6470"/>
                  </a:cubicBezTo>
                  <a:cubicBezTo>
                    <a:pt x="944" y="6470"/>
                    <a:pt x="26" y="11282"/>
                    <a:pt x="26" y="11282"/>
                  </a:cubicBezTo>
                  <a:lnTo>
                    <a:pt x="26" y="21859"/>
                  </a:lnTo>
                  <a:lnTo>
                    <a:pt x="1" y="29503"/>
                  </a:lnTo>
                  <a:lnTo>
                    <a:pt x="92833" y="29503"/>
                  </a:lnTo>
                  <a:lnTo>
                    <a:pt x="92833" y="1307"/>
                  </a:lnTo>
                  <a:cubicBezTo>
                    <a:pt x="91672" y="468"/>
                    <a:pt x="90689" y="169"/>
                    <a:pt x="89877" y="169"/>
                  </a:cubicBezTo>
                  <a:cubicBezTo>
                    <a:pt x="87852" y="169"/>
                    <a:pt x="86893" y="2034"/>
                    <a:pt x="86893" y="2034"/>
                  </a:cubicBezTo>
                  <a:cubicBezTo>
                    <a:pt x="86893" y="2034"/>
                    <a:pt x="84320" y="1"/>
                    <a:pt x="81127" y="1"/>
                  </a:cubicBezTo>
                  <a:close/>
                </a:path>
              </a:pathLst>
            </a:custGeom>
            <a:solidFill>
              <a:srgbClr val="02718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4" name="Google Shape;1234;p35"/>
            <p:cNvSpPr/>
            <p:nvPr/>
          </p:nvSpPr>
          <p:spPr>
            <a:xfrm>
              <a:off x="5150658" y="4175780"/>
              <a:ext cx="4026800" cy="986033"/>
            </a:xfrm>
            <a:custGeom>
              <a:avLst/>
              <a:gdLst/>
              <a:ahLst/>
              <a:cxnLst/>
              <a:rect l="l" t="t" r="r" b="b"/>
              <a:pathLst>
                <a:path w="92834" h="20318" extrusionOk="0">
                  <a:moveTo>
                    <a:pt x="82184" y="1"/>
                  </a:moveTo>
                  <a:cubicBezTo>
                    <a:pt x="81770" y="1"/>
                    <a:pt x="81319" y="52"/>
                    <a:pt x="80828" y="167"/>
                  </a:cubicBezTo>
                  <a:cubicBezTo>
                    <a:pt x="76342" y="1195"/>
                    <a:pt x="75089" y="11220"/>
                    <a:pt x="75089" y="11220"/>
                  </a:cubicBezTo>
                  <a:cubicBezTo>
                    <a:pt x="75089" y="11220"/>
                    <a:pt x="74078" y="8309"/>
                    <a:pt x="70313" y="8309"/>
                  </a:cubicBezTo>
                  <a:cubicBezTo>
                    <a:pt x="70235" y="8309"/>
                    <a:pt x="70156" y="8310"/>
                    <a:pt x="70076" y="8313"/>
                  </a:cubicBezTo>
                  <a:cubicBezTo>
                    <a:pt x="66116" y="8413"/>
                    <a:pt x="64863" y="11746"/>
                    <a:pt x="64863" y="11746"/>
                  </a:cubicBezTo>
                  <a:cubicBezTo>
                    <a:pt x="64863" y="11746"/>
                    <a:pt x="64011" y="8087"/>
                    <a:pt x="60252" y="8087"/>
                  </a:cubicBezTo>
                  <a:cubicBezTo>
                    <a:pt x="56492" y="8087"/>
                    <a:pt x="54512" y="11646"/>
                    <a:pt x="54512" y="11646"/>
                  </a:cubicBezTo>
                  <a:cubicBezTo>
                    <a:pt x="54512" y="11646"/>
                    <a:pt x="50295" y="7863"/>
                    <a:pt x="45916" y="7863"/>
                  </a:cubicBezTo>
                  <a:cubicBezTo>
                    <a:pt x="45474" y="7863"/>
                    <a:pt x="45029" y="7902"/>
                    <a:pt x="44587" y="7987"/>
                  </a:cubicBezTo>
                  <a:cubicBezTo>
                    <a:pt x="39800" y="8939"/>
                    <a:pt x="38021" y="15205"/>
                    <a:pt x="38021" y="15205"/>
                  </a:cubicBezTo>
                  <a:cubicBezTo>
                    <a:pt x="38021" y="15205"/>
                    <a:pt x="33535" y="9867"/>
                    <a:pt x="27043" y="8187"/>
                  </a:cubicBezTo>
                  <a:cubicBezTo>
                    <a:pt x="26360" y="8012"/>
                    <a:pt x="25707" y="7934"/>
                    <a:pt x="25087" y="7934"/>
                  </a:cubicBezTo>
                  <a:cubicBezTo>
                    <a:pt x="19844" y="7934"/>
                    <a:pt x="16918" y="13526"/>
                    <a:pt x="16918" y="13526"/>
                  </a:cubicBezTo>
                  <a:cubicBezTo>
                    <a:pt x="16918" y="13526"/>
                    <a:pt x="14251" y="6833"/>
                    <a:pt x="8181" y="6833"/>
                  </a:cubicBezTo>
                  <a:cubicBezTo>
                    <a:pt x="8136" y="6833"/>
                    <a:pt x="8091" y="6833"/>
                    <a:pt x="8046" y="6834"/>
                  </a:cubicBezTo>
                  <a:cubicBezTo>
                    <a:pt x="4337" y="6909"/>
                    <a:pt x="1605" y="10117"/>
                    <a:pt x="26" y="12674"/>
                  </a:cubicBezTo>
                  <a:lnTo>
                    <a:pt x="1" y="20318"/>
                  </a:lnTo>
                  <a:lnTo>
                    <a:pt x="92833" y="20318"/>
                  </a:lnTo>
                  <a:lnTo>
                    <a:pt x="92833" y="1796"/>
                  </a:lnTo>
                  <a:cubicBezTo>
                    <a:pt x="91942" y="1111"/>
                    <a:pt x="91109" y="851"/>
                    <a:pt x="90359" y="851"/>
                  </a:cubicBezTo>
                  <a:cubicBezTo>
                    <a:pt x="88008" y="851"/>
                    <a:pt x="86467" y="3400"/>
                    <a:pt x="86467" y="3400"/>
                  </a:cubicBezTo>
                  <a:cubicBezTo>
                    <a:pt x="86467" y="3400"/>
                    <a:pt x="85553" y="1"/>
                    <a:pt x="82184" y="1"/>
                  </a:cubicBezTo>
                  <a:close/>
                </a:path>
              </a:pathLst>
            </a:custGeom>
            <a:solidFill>
              <a:srgbClr val="A8DC7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867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55" name="Group 154"/>
          <p:cNvGrpSpPr/>
          <p:nvPr/>
        </p:nvGrpSpPr>
        <p:grpSpPr>
          <a:xfrm flipH="1">
            <a:off x="0" y="100080"/>
            <a:ext cx="4877163" cy="945689"/>
            <a:chOff x="3657419" y="358759"/>
            <a:chExt cx="4877163" cy="945689"/>
          </a:xfrm>
        </p:grpSpPr>
        <p:grpSp>
          <p:nvGrpSpPr>
            <p:cNvPr id="156" name="Group 155"/>
            <p:cNvGrpSpPr/>
            <p:nvPr/>
          </p:nvGrpSpPr>
          <p:grpSpPr>
            <a:xfrm>
              <a:off x="3657419" y="358759"/>
              <a:ext cx="4877163" cy="945689"/>
              <a:chOff x="2375765" y="2728526"/>
              <a:chExt cx="4877163" cy="945689"/>
            </a:xfrm>
          </p:grpSpPr>
          <p:grpSp>
            <p:nvGrpSpPr>
              <p:cNvPr id="158" name="组合 46"/>
              <p:cNvGrpSpPr/>
              <p:nvPr/>
            </p:nvGrpSpPr>
            <p:grpSpPr>
              <a:xfrm>
                <a:off x="2768748" y="2728526"/>
                <a:ext cx="4484180" cy="945689"/>
                <a:chOff x="3621376" y="1777845"/>
                <a:chExt cx="3184125" cy="671514"/>
              </a:xfrm>
            </p:grpSpPr>
            <p:sp>
              <p:nvSpPr>
                <p:cNvPr id="160" name="梯形 50"/>
                <p:cNvSpPr/>
                <p:nvPr/>
              </p:nvSpPr>
              <p:spPr>
                <a:xfrm rot="5400000">
                  <a:off x="6189694" y="1833551"/>
                  <a:ext cx="671514" cy="560101"/>
                </a:xfrm>
                <a:prstGeom prst="trapezoid">
                  <a:avLst>
                    <a:gd name="adj" fmla="val 39695"/>
                  </a:avLst>
                </a:prstGeom>
                <a:solidFill>
                  <a:srgbClr val="FFC000">
                    <a:lumMod val="60000"/>
                    <a:lumOff val="4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472C4">
                        <a:lumMod val="75000"/>
                      </a:srgbClr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  <p:sp>
              <p:nvSpPr>
                <p:cNvPr id="161" name="矩形 49"/>
                <p:cNvSpPr/>
                <p:nvPr/>
              </p:nvSpPr>
              <p:spPr>
                <a:xfrm>
                  <a:off x="3621376" y="1777845"/>
                  <a:ext cx="2624771" cy="671513"/>
                </a:xfrm>
                <a:prstGeom prst="rect">
                  <a:avLst/>
                </a:prstGeom>
                <a:solidFill>
                  <a:srgbClr val="FFC000">
                    <a:lumMod val="40000"/>
                    <a:lumOff val="60000"/>
                  </a:srgb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</p:grpSp>
          <p:sp>
            <p:nvSpPr>
              <p:cNvPr id="159" name="Google Shape;697;p24"/>
              <p:cNvSpPr txBox="1">
                <a:spLocks/>
              </p:cNvSpPr>
              <p:nvPr/>
            </p:nvSpPr>
            <p:spPr>
              <a:xfrm>
                <a:off x="2375765" y="2770247"/>
                <a:ext cx="4426887" cy="73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FFFFFF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Cùng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luyện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viết</a:t>
                </a:r>
                <a:endPara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Odibee Sans"/>
                </a:endParaRPr>
              </a:p>
            </p:txBody>
          </p:sp>
        </p:grpSp>
        <p:pic>
          <p:nvPicPr>
            <p:cNvPr id="157" name="Picture 15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flipH="1">
              <a:off x="7803781" y="490477"/>
              <a:ext cx="509568" cy="663136"/>
            </a:xfrm>
            <a:prstGeom prst="rect">
              <a:avLst/>
            </a:prstGeom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26240" t="-645" r="26351" b="14335"/>
          <a:stretch/>
        </p:blipFill>
        <p:spPr>
          <a:xfrm>
            <a:off x="4383924" y="1008973"/>
            <a:ext cx="4268280" cy="4368710"/>
          </a:xfrm>
          <a:prstGeom prst="rect">
            <a:avLst/>
          </a:prstGeom>
        </p:spPr>
      </p:pic>
      <p:cxnSp>
        <p:nvCxnSpPr>
          <p:cNvPr id="163" name="Straight Arrow Connector 162"/>
          <p:cNvCxnSpPr/>
          <p:nvPr/>
        </p:nvCxnSpPr>
        <p:spPr>
          <a:xfrm>
            <a:off x="7594389" y="2721429"/>
            <a:ext cx="0" cy="2292163"/>
          </a:xfrm>
          <a:prstGeom prst="straightConnector1">
            <a:avLst/>
          </a:prstGeom>
          <a:noFill/>
          <a:ln w="28575" cap="flat" cmpd="sng" algn="ctr">
            <a:solidFill>
              <a:srgbClr val="434343">
                <a:lumMod val="75000"/>
              </a:srgbClr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64" name="Rectangle 163"/>
          <p:cNvSpPr/>
          <p:nvPr/>
        </p:nvSpPr>
        <p:spPr>
          <a:xfrm>
            <a:off x="7752857" y="2939522"/>
            <a:ext cx="186621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  <a:sym typeface="Arial"/>
              </a:rPr>
              <a:t>ô ly rưỡi</a:t>
            </a:r>
          </a:p>
        </p:txBody>
      </p:sp>
      <p:sp>
        <p:nvSpPr>
          <p:cNvPr id="165" name="Rectangle 164"/>
          <p:cNvSpPr/>
          <p:nvPr/>
        </p:nvSpPr>
        <p:spPr>
          <a:xfrm>
            <a:off x="5779393" y="5263394"/>
            <a:ext cx="10951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3 ô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ly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4090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66" name="Straight Arrow Connector 165"/>
          <p:cNvCxnSpPr/>
          <p:nvPr/>
        </p:nvCxnSpPr>
        <p:spPr>
          <a:xfrm flipH="1">
            <a:off x="4849290" y="5286196"/>
            <a:ext cx="2780270" cy="0"/>
          </a:xfrm>
          <a:prstGeom prst="straightConnector1">
            <a:avLst/>
          </a:prstGeom>
          <a:noFill/>
          <a:ln w="28575" cap="flat" cmpd="sng" algn="ctr">
            <a:solidFill>
              <a:srgbClr val="434343">
                <a:lumMod val="75000"/>
              </a:srgbClr>
            </a:solidFill>
            <a:prstDash val="solid"/>
            <a:headEnd type="triangle"/>
            <a:tailEnd type="triangle"/>
          </a:ln>
          <a:effectLst/>
        </p:spPr>
      </p:cxnSp>
      <p:sp>
        <p:nvSpPr>
          <p:cNvPr id="168" name="Rectangle 167"/>
          <p:cNvSpPr/>
          <p:nvPr/>
        </p:nvSpPr>
        <p:spPr>
          <a:xfrm>
            <a:off x="681081" y="1239236"/>
            <a:ext cx="37028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Chữ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hoa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M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được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viết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bởi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4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4090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: </a:t>
            </a:r>
          </a:p>
        </p:txBody>
      </p:sp>
      <p:sp>
        <p:nvSpPr>
          <p:cNvPr id="169" name="Rectangle 168"/>
          <p:cNvSpPr/>
          <p:nvPr/>
        </p:nvSpPr>
        <p:spPr>
          <a:xfrm>
            <a:off x="973742" y="3867510"/>
            <a:ext cx="2799163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móc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ngược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trái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0" name="Straight Arrow Connector 169"/>
          <p:cNvCxnSpPr/>
          <p:nvPr/>
        </p:nvCxnSpPr>
        <p:spPr>
          <a:xfrm>
            <a:off x="3794407" y="4595229"/>
            <a:ext cx="938956" cy="1137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2" name="Rectangle 171"/>
          <p:cNvSpPr/>
          <p:nvPr/>
        </p:nvSpPr>
        <p:spPr>
          <a:xfrm>
            <a:off x="934940" y="2867740"/>
            <a:ext cx="2831224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thẳng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đứng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>
            <a:off x="3740387" y="3333530"/>
            <a:ext cx="2337809" cy="68321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5" name="Rectangle 174"/>
          <p:cNvSpPr/>
          <p:nvPr/>
        </p:nvSpPr>
        <p:spPr>
          <a:xfrm>
            <a:off x="9052100" y="1092560"/>
            <a:ext cx="239841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xiên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76" name="Straight Arrow Connector 175"/>
          <p:cNvCxnSpPr>
            <a:stCxn id="175" idx="2"/>
          </p:cNvCxnSpPr>
          <p:nvPr/>
        </p:nvCxnSpPr>
        <p:spPr>
          <a:xfrm flipH="1">
            <a:off x="6695957" y="1677335"/>
            <a:ext cx="3555350" cy="1836470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sp>
        <p:nvSpPr>
          <p:cNvPr id="179" name="Rectangle 178"/>
          <p:cNvSpPr/>
          <p:nvPr/>
        </p:nvSpPr>
        <p:spPr>
          <a:xfrm>
            <a:off x="8504547" y="4079788"/>
            <a:ext cx="23984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nét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móc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ngược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  <a:sym typeface="Arial"/>
              </a:rPr>
              <a:t>phải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  <a:sym typeface="Arial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flipH="1" flipV="1">
            <a:off x="6943713" y="4470627"/>
            <a:ext cx="1717031" cy="5570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lgDash"/>
            <a:tailEnd type="triangle"/>
          </a:ln>
          <a:effectLst/>
        </p:spPr>
      </p:cxnSp>
      <p:grpSp>
        <p:nvGrpSpPr>
          <p:cNvPr id="46" name="Group 45"/>
          <p:cNvGrpSpPr/>
          <p:nvPr/>
        </p:nvGrpSpPr>
        <p:grpSpPr>
          <a:xfrm>
            <a:off x="443547" y="4964362"/>
            <a:ext cx="2765936" cy="1896081"/>
            <a:chOff x="6865144" y="3555389"/>
            <a:chExt cx="2166889" cy="1588111"/>
          </a:xfrm>
        </p:grpSpPr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5144" y="3555389"/>
              <a:ext cx="2166889" cy="1588111"/>
            </a:xfrm>
            <a:prstGeom prst="rect">
              <a:avLst/>
            </a:prstGeom>
          </p:spPr>
        </p:pic>
        <p:sp>
          <p:nvSpPr>
            <p:cNvPr id="48" name="Rectangle 47"/>
            <p:cNvSpPr/>
            <p:nvPr/>
          </p:nvSpPr>
          <p:spPr>
            <a:xfrm>
              <a:off x="7039141" y="3907817"/>
              <a:ext cx="1818893" cy="11084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Viết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vào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sz="4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bảng</a:t>
              </a:r>
              <a:r>
                <a:rPr kumimoji="0" lang="en-US" sz="4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con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799383" y="4941628"/>
            <a:ext cx="3453864" cy="1916372"/>
            <a:chOff x="621002" y="3227128"/>
            <a:chExt cx="3453864" cy="1916372"/>
          </a:xfrm>
        </p:grpSpPr>
        <p:pic>
          <p:nvPicPr>
            <p:cNvPr id="50" name="Picture 2" descr="Cute girl cartoon writing on a book Royalty Free Vector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7012"/>
            <a:stretch/>
          </p:blipFill>
          <p:spPr bwMode="auto">
            <a:xfrm>
              <a:off x="621002" y="3639629"/>
              <a:ext cx="1571692" cy="1503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1" name="Oval Callout 50"/>
            <p:cNvSpPr/>
            <p:nvPr/>
          </p:nvSpPr>
          <p:spPr>
            <a:xfrm>
              <a:off x="2056487" y="3227128"/>
              <a:ext cx="2018379" cy="923731"/>
            </a:xfrm>
            <a:prstGeom prst="wedgeEllipseCallout">
              <a:avLst>
                <a:gd name="adj1" fmla="val -43485"/>
                <a:gd name="adj2" fmla="val 68686"/>
              </a:avLst>
            </a:prstGeom>
            <a:solidFill>
              <a:srgbClr val="FFAE24">
                <a:lumMod val="20000"/>
                <a:lumOff val="80000"/>
              </a:srgbClr>
            </a:solidFill>
            <a:ln w="25400" cap="flat" cmpd="sng" algn="ctr">
              <a:solidFill>
                <a:srgbClr val="FFAE24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Viết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vào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  <a:sym typeface="Arial"/>
                </a:rPr>
                <a:t> VTV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1667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ướng dẫn viết chữ M hoa_360p">
            <a:hlinkClick r:id="" action="ppaction://media"/>
            <a:extLst>
              <a:ext uri="{FF2B5EF4-FFF2-40B4-BE49-F238E27FC236}">
                <a16:creationId xmlns:a16="http://schemas.microsoft.com/office/drawing/2014/main" id="{7EAFDF5C-19EA-4D5D-BB63-6AEE488D7D7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42741" y="914400"/>
            <a:ext cx="8650901" cy="507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77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M.mp4" descr="M.mp4">
            <a:hlinkClick r:id="" action="ppaction://media"/>
            <a:extLst>
              <a:ext uri="{FF2B5EF4-FFF2-40B4-BE49-F238E27FC236}">
                <a16:creationId xmlns:a16="http://schemas.microsoft.com/office/drawing/2014/main" id="{B4ACCF36-1A33-4D42-B27F-AA902756E7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8247" b="14476"/>
          <a:stretch/>
        </p:blipFill>
        <p:spPr>
          <a:xfrm>
            <a:off x="3200401" y="693318"/>
            <a:ext cx="6686876" cy="583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6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EA8487-96A8-4C8A-9EB4-1F1A43BBC4E2}"/>
              </a:ext>
            </a:extLst>
          </p:cNvPr>
          <p:cNvSpPr txBox="1"/>
          <p:nvPr/>
        </p:nvSpPr>
        <p:spPr>
          <a:xfrm>
            <a:off x="798378" y="686417"/>
            <a:ext cx="10014967" cy="89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Viết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ứng</a:t>
            </a:r>
            <a:r>
              <a:rPr lang="en-US" sz="40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40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dụng</a:t>
            </a:r>
            <a:endParaRPr lang="en-US" sz="40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1854C26-54D5-4EB1-8D6E-84DBC6E04526}"/>
              </a:ext>
            </a:extLst>
          </p:cNvPr>
          <p:cNvGrpSpPr/>
          <p:nvPr/>
        </p:nvGrpSpPr>
        <p:grpSpPr>
          <a:xfrm>
            <a:off x="524095" y="1946849"/>
            <a:ext cx="11667906" cy="2955657"/>
            <a:chOff x="418676" y="2043956"/>
            <a:chExt cx="6251440" cy="124980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293E084-16A6-44C1-BC65-13DC786E0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27106" b="78302"/>
            <a:stretch/>
          </p:blipFill>
          <p:spPr>
            <a:xfrm>
              <a:off x="418676" y="2043956"/>
              <a:ext cx="6020648" cy="124980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CFD0D8B-DD74-4447-A49A-CB66BC79DEAD}"/>
                </a:ext>
              </a:extLst>
            </p:cNvPr>
            <p:cNvSpPr txBox="1"/>
            <p:nvPr/>
          </p:nvSpPr>
          <p:spPr>
            <a:xfrm>
              <a:off x="488201" y="2374913"/>
              <a:ext cx="6181915" cy="4294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Mộ</a:t>
              </a:r>
              <a:r>
                <a:rPr lang="en-US" sz="12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t con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ngựa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đau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cả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tàu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bỏ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6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cỏ</a:t>
              </a:r>
              <a:r>
                <a:rPr lang="en-US" sz="6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421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C3FB64C-6E1F-4609-8744-AAFAD1800510}"/>
              </a:ext>
            </a:extLst>
          </p:cNvPr>
          <p:cNvSpPr txBox="1"/>
          <p:nvPr/>
        </p:nvSpPr>
        <p:spPr>
          <a:xfrm>
            <a:off x="1888267" y="296226"/>
            <a:ext cx="8645273" cy="809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Viết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ứng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3600" b="1" dirty="0" err="1">
                <a:solidFill>
                  <a:schemeClr val="accent1">
                    <a:lumMod val="50000"/>
                  </a:schemeClr>
                </a:solidFill>
                <a:latin typeface="+mj-lt"/>
              </a:rPr>
              <a:t>dụng</a:t>
            </a:r>
            <a:endParaRPr lang="en-US" sz="3600" b="1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6DC9ED-4144-48E2-B234-D18F627A9ACA}"/>
              </a:ext>
            </a:extLst>
          </p:cNvPr>
          <p:cNvSpPr txBox="1"/>
          <p:nvPr/>
        </p:nvSpPr>
        <p:spPr>
          <a:xfrm>
            <a:off x="1165951" y="2458360"/>
            <a:ext cx="9860096" cy="3869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3200" dirty="0">
                <a:latin typeface="+mj-lt"/>
              </a:rPr>
              <a:t>a. </a:t>
            </a:r>
            <a:r>
              <a:rPr lang="en-US" sz="3200" dirty="0" err="1">
                <a:latin typeface="+mj-lt"/>
              </a:rPr>
              <a:t>Chữ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cái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nào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được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viết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hoa</a:t>
            </a:r>
            <a:r>
              <a:rPr lang="en-US" sz="3200" dirty="0">
                <a:latin typeface="+mj-lt"/>
              </a:rPr>
              <a:t>? </a:t>
            </a:r>
          </a:p>
          <a:p>
            <a:pPr algn="just">
              <a:lnSpc>
                <a:spcPct val="200000"/>
              </a:lnSpc>
            </a:pPr>
            <a:r>
              <a:rPr lang="vi-VN" sz="3200" dirty="0">
                <a:latin typeface="+mj-lt"/>
              </a:rPr>
              <a:t>b. </a:t>
            </a:r>
            <a:r>
              <a:rPr lang="en-US" sz="3200" dirty="0" err="1">
                <a:latin typeface="+mj-lt"/>
              </a:rPr>
              <a:t>Khoảng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cách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giữa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các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chữ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ghi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tiếng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như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thế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nào</a:t>
            </a:r>
            <a:r>
              <a:rPr lang="en-US" sz="3200" dirty="0">
                <a:latin typeface="+mj-lt"/>
              </a:rPr>
              <a:t>?</a:t>
            </a:r>
            <a:endParaRPr lang="vi-VN" sz="3200" dirty="0">
              <a:latin typeface="+mj-lt"/>
            </a:endParaRPr>
          </a:p>
          <a:p>
            <a:pPr algn="just">
              <a:lnSpc>
                <a:spcPct val="200000"/>
              </a:lnSpc>
            </a:pPr>
            <a:endParaRPr lang="vi-VN" sz="3200" dirty="0">
              <a:latin typeface="+mj-lt"/>
            </a:endParaRPr>
          </a:p>
          <a:p>
            <a:pPr algn="just">
              <a:lnSpc>
                <a:spcPct val="200000"/>
              </a:lnSpc>
            </a:pPr>
            <a:r>
              <a:rPr lang="en-US" sz="3200" dirty="0">
                <a:latin typeface="+mj-lt"/>
              </a:rPr>
              <a:t>c. </a:t>
            </a:r>
            <a:r>
              <a:rPr lang="en-US" sz="3200" dirty="0" err="1">
                <a:latin typeface="+mj-lt"/>
              </a:rPr>
              <a:t>Những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chữ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cái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nào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cao</a:t>
            </a:r>
            <a:r>
              <a:rPr lang="en-US" sz="3200" dirty="0">
                <a:latin typeface="+mj-lt"/>
              </a:rPr>
              <a:t> 2.5 li ?</a:t>
            </a:r>
            <a:endParaRPr lang="vi-VN" sz="3200" dirty="0">
              <a:latin typeface="+mj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F176BE7-92F1-4F4C-977B-D4814742574A}"/>
              </a:ext>
            </a:extLst>
          </p:cNvPr>
          <p:cNvGrpSpPr/>
          <p:nvPr/>
        </p:nvGrpSpPr>
        <p:grpSpPr>
          <a:xfrm>
            <a:off x="3005042" y="1383421"/>
            <a:ext cx="6181915" cy="1249801"/>
            <a:chOff x="318992" y="2043956"/>
            <a:chExt cx="6181915" cy="124980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68279F3-EA5C-47B4-B8F5-EE6C1F0AC9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" r="27106" b="78302"/>
            <a:stretch/>
          </p:blipFill>
          <p:spPr>
            <a:xfrm>
              <a:off x="418676" y="2043956"/>
              <a:ext cx="6020648" cy="124980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449C38-F4CF-46AC-98AA-E3121F26F78F}"/>
                </a:ext>
              </a:extLst>
            </p:cNvPr>
            <p:cNvSpPr txBox="1"/>
            <p:nvPr/>
          </p:nvSpPr>
          <p:spPr>
            <a:xfrm>
              <a:off x="318992" y="2331614"/>
              <a:ext cx="6181915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Mộ</a:t>
              </a:r>
              <a:r>
                <a:rPr lang="en-US" sz="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t con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ngựa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đau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cả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tàu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bỏ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28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cỏ</a:t>
              </a:r>
              <a:r>
                <a:rPr lang="en-US" sz="28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.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E789ED8-4F6D-4D11-9BC2-BFD516B47340}"/>
              </a:ext>
            </a:extLst>
          </p:cNvPr>
          <p:cNvSpPr txBox="1"/>
          <p:nvPr/>
        </p:nvSpPr>
        <p:spPr>
          <a:xfrm>
            <a:off x="1000698" y="4352733"/>
            <a:ext cx="9860096" cy="738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Khoảng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cách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giữa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các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ghi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tiếng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là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1 con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o.</a:t>
            </a:r>
            <a:endParaRPr lang="vi-VN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EF9DE0-8436-4747-8911-293C81A2848A}"/>
              </a:ext>
            </a:extLst>
          </p:cNvPr>
          <p:cNvSpPr txBox="1"/>
          <p:nvPr/>
        </p:nvSpPr>
        <p:spPr>
          <a:xfrm>
            <a:off x="6358080" y="2700932"/>
            <a:ext cx="1947939" cy="738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Chữ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 M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.</a:t>
            </a:r>
            <a:endParaRPr lang="vi-VN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B429D3-EDD0-48FE-BA40-61D2A9EDA01D}"/>
              </a:ext>
            </a:extLst>
          </p:cNvPr>
          <p:cNvSpPr txBox="1"/>
          <p:nvPr/>
        </p:nvSpPr>
        <p:spPr>
          <a:xfrm>
            <a:off x="6861672" y="5516036"/>
            <a:ext cx="9860096" cy="738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32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200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Chữ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M, b, g.</a:t>
            </a:r>
            <a:endParaRPr lang="vi-VN" sz="32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592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uiExpand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BC98CB-0067-47E5-BA4B-4224F5220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280" y="1450970"/>
            <a:ext cx="7932420" cy="49498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D64365-DEA3-4077-9953-609206C099A7}"/>
              </a:ext>
            </a:extLst>
          </p:cNvPr>
          <p:cNvSpPr txBox="1"/>
          <p:nvPr/>
        </p:nvSpPr>
        <p:spPr>
          <a:xfrm>
            <a:off x="371475" y="388239"/>
            <a:ext cx="11725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Một</a:t>
            </a:r>
            <a:r>
              <a:rPr lang="en-US" sz="2800" b="1" dirty="0"/>
              <a:t> con </a:t>
            </a:r>
            <a:r>
              <a:rPr lang="en-US" sz="2800" b="1" dirty="0" err="1"/>
              <a:t>ngựa</a:t>
            </a:r>
            <a:r>
              <a:rPr lang="en-US" sz="2800" b="1" dirty="0"/>
              <a:t> </a:t>
            </a:r>
            <a:r>
              <a:rPr lang="en-US" sz="2800" b="1" dirty="0" err="1"/>
              <a:t>đau</a:t>
            </a:r>
            <a:r>
              <a:rPr lang="en-US" sz="2800" b="1" dirty="0"/>
              <a:t> </a:t>
            </a:r>
            <a:r>
              <a:rPr lang="en-US" sz="2800" b="1" dirty="0" err="1"/>
              <a:t>cả</a:t>
            </a:r>
            <a:r>
              <a:rPr lang="en-US" sz="2800" b="1" dirty="0"/>
              <a:t> </a:t>
            </a:r>
            <a:r>
              <a:rPr lang="en-US" sz="2800" b="1" dirty="0" err="1"/>
              <a:t>tàu</a:t>
            </a:r>
            <a:r>
              <a:rPr lang="en-US" sz="2800" b="1" dirty="0"/>
              <a:t> </a:t>
            </a:r>
            <a:r>
              <a:rPr lang="en-US" sz="2800" b="1" dirty="0" err="1"/>
              <a:t>bỏ</a:t>
            </a:r>
            <a:r>
              <a:rPr lang="en-US" sz="2800" b="1" dirty="0"/>
              <a:t> </a:t>
            </a:r>
            <a:r>
              <a:rPr lang="en-US" sz="2800" b="1" dirty="0" err="1"/>
              <a:t>cỏ</a:t>
            </a:r>
            <a:r>
              <a:rPr lang="en-US" sz="2800" b="1" dirty="0"/>
              <a:t>: </a:t>
            </a:r>
            <a:r>
              <a:rPr lang="vi-VN" sz="2800" dirty="0"/>
              <a:t>khi trong gia đình, trong tập thể có một người gặp chuyện không may thì những người còn lại cũng lo lắng không yên.</a:t>
            </a:r>
          </a:p>
        </p:txBody>
      </p:sp>
    </p:spTree>
    <p:extLst>
      <p:ext uri="{BB962C8B-B14F-4D97-AF65-F5344CB8AC3E}">
        <p14:creationId xmlns:p14="http://schemas.microsoft.com/office/powerpoint/2010/main" val="13992650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ách tạo nền bảng xanh trên Powerpoint - Cách tạo nền slide trong  Powerpoint - VnDoc.com">
            <a:extLst>
              <a:ext uri="{FF2B5EF4-FFF2-40B4-BE49-F238E27FC236}">
                <a16:creationId xmlns:a16="http://schemas.microsoft.com/office/drawing/2014/main" id="{EA6F740B-2DAE-42C0-8D11-2E6658332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Box 829">
            <a:extLst>
              <a:ext uri="{FF2B5EF4-FFF2-40B4-BE49-F238E27FC236}">
                <a16:creationId xmlns:a16="http://schemas.microsoft.com/office/drawing/2014/main" id="{60FB5707-C512-44C0-86CE-402CF1B493B1}"/>
              </a:ext>
            </a:extLst>
          </p:cNvPr>
          <p:cNvSpPr txBox="1"/>
          <p:nvPr/>
        </p:nvSpPr>
        <p:spPr>
          <a:xfrm>
            <a:off x="1925096" y="1397526"/>
            <a:ext cx="800219" cy="707886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M</a:t>
            </a:r>
          </a:p>
        </p:txBody>
      </p:sp>
      <p:sp>
        <p:nvSpPr>
          <p:cNvPr id="24" name="Text Box 841">
            <a:extLst>
              <a:ext uri="{FF2B5EF4-FFF2-40B4-BE49-F238E27FC236}">
                <a16:creationId xmlns:a16="http://schemas.microsoft.com/office/drawing/2014/main" id="{E19BC36D-61A8-438B-8412-C114834F612C}"/>
              </a:ext>
            </a:extLst>
          </p:cNvPr>
          <p:cNvSpPr txBox="1"/>
          <p:nvPr/>
        </p:nvSpPr>
        <p:spPr>
          <a:xfrm>
            <a:off x="1925096" y="2395746"/>
            <a:ext cx="3656013" cy="70788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Một</a:t>
            </a:r>
            <a:endParaRPr kumimoji="0" lang="en-US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P001 5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25" name="Text Box 842">
            <a:extLst>
              <a:ext uri="{FF2B5EF4-FFF2-40B4-BE49-F238E27FC236}">
                <a16:creationId xmlns:a16="http://schemas.microsoft.com/office/drawing/2014/main" id="{18027328-C26F-4E22-B739-307896EFB5F2}"/>
              </a:ext>
            </a:extLst>
          </p:cNvPr>
          <p:cNvSpPr txBox="1"/>
          <p:nvPr/>
        </p:nvSpPr>
        <p:spPr>
          <a:xfrm>
            <a:off x="1906264" y="3502938"/>
            <a:ext cx="8731255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MộǇ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c</a:t>
            </a:r>
            <a:r>
              <a:rPr kumimoji="0" lang="el-G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Ϊ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wgựa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đau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cả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Ǉàu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bỏ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cỏ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P001 5 hàng" panose="020B0603050302020204" pitchFamily="34" charset="0"/>
                <a:ea typeface="+mn-ea"/>
                <a:cs typeface="+mn-cs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1927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DAA05A1-A30F-4B43-B0F9-842C7E8FDC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705102"/>
            <a:ext cx="6858000" cy="1226820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22540BC-A24B-435C-91AE-1DD34C383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063819" y="984575"/>
            <a:ext cx="6247250" cy="506498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C673EB3-CF89-4670-AD42-188BEA0883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8" t="35025" r="59440" b="34782"/>
          <a:stretch/>
        </p:blipFill>
        <p:spPr>
          <a:xfrm>
            <a:off x="-591423" y="1707337"/>
            <a:ext cx="4429760" cy="549290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ECE201C-16F7-41CC-9D7C-4F43F62CC3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71" t="36973" r="10977" b="32834"/>
          <a:stretch/>
        </p:blipFill>
        <p:spPr>
          <a:xfrm>
            <a:off x="2621901" y="2001520"/>
            <a:ext cx="4466358" cy="549290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ED6E6BBD-55BC-4609-9234-E6F030B3A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74652">
            <a:off x="115079" y="968971"/>
            <a:ext cx="419196" cy="123218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9F2093D5-1511-470A-84F7-CD3D5D60CC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72" y="1274025"/>
            <a:ext cx="571630" cy="78757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1A8B920-2603-41BF-97D2-B541638BC3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5" b="75097"/>
          <a:stretch/>
        </p:blipFill>
        <p:spPr>
          <a:xfrm rot="660128">
            <a:off x="9693355" y="-1175868"/>
            <a:ext cx="3020116" cy="3146513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E36D2A1-7E6C-40E4-9CEC-803715B69F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9435">
            <a:off x="5902313" y="2289396"/>
            <a:ext cx="422498" cy="436127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E9236B6-8568-430A-A241-D955A7D9279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107" y="1202801"/>
            <a:ext cx="644623" cy="68689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150AFAD-94D2-45D0-B9C7-6489920D481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267" y="670348"/>
            <a:ext cx="391538" cy="469845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7F29A0C-09E7-494C-BC8E-428CB9B9DA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7701">
            <a:off x="2693190" y="707721"/>
            <a:ext cx="391538" cy="645313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B4860D97-F7FE-4AC3-8745-689FB2A4E7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30" y="1470919"/>
            <a:ext cx="1054340" cy="11813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51B321D-C137-4AB9-B2F5-FF741CE7DDF3}"/>
              </a:ext>
            </a:extLst>
          </p:cNvPr>
          <p:cNvSpPr txBox="1"/>
          <p:nvPr/>
        </p:nvSpPr>
        <p:spPr>
          <a:xfrm>
            <a:off x="6940380" y="2229915"/>
            <a:ext cx="4656604" cy="2157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Các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em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luyện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viết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vào</a:t>
            </a:r>
            <a:r>
              <a:rPr lang="en-US" sz="48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4800" b="1" dirty="0" err="1">
                <a:solidFill>
                  <a:schemeClr val="accent6">
                    <a:lumMod val="75000"/>
                  </a:schemeClr>
                </a:solidFill>
                <a:latin typeface="+mj-lt"/>
              </a:rPr>
              <a:t>vở</a:t>
            </a:r>
            <a:endParaRPr lang="en-US" sz="48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11067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3124200" y="761318"/>
            <a:ext cx="4419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Tư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ngồi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viết</a:t>
            </a:r>
            <a:endParaRPr kumimoji="0" lang="en-US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1676400"/>
            <a:ext cx="7620000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Lưng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thẳng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không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tì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ngực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vào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bàn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Ngồi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hơi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cúi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Mắt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cách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vở</a:t>
            </a:r>
            <a:r>
              <a:rPr kumimoji="0" lang="en-US" sz="3200" b="0" i="1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khoảng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25 - 30cm.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Tay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phải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cầm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bút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Tay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trái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tì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nhẹ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lên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mép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vở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để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giữ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- Hai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chân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để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song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song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thoải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 </a:t>
            </a:r>
            <a:r>
              <a:rPr kumimoji="0" lang="en-US" sz="3200" b="0" i="1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mái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Picture 2" descr="Hinh ng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1240" y="1719947"/>
            <a:ext cx="2846717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92342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32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20"/>
                            </p:stCondLst>
                            <p:childTnLst>
                              <p:par>
                                <p:cTn id="2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40"/>
                            </p:stCondLst>
                            <p:childTnLst>
                              <p:par>
                                <p:cTn id="2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800"/>
                            </p:stCondLst>
                            <p:childTnLst>
                              <p:par>
                                <p:cTn id="3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960"/>
                            </p:stCondLst>
                            <p:childTnLst>
                              <p:par>
                                <p:cTn id="4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3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4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8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160"/>
                            </p:stCondLst>
                            <p:childTnLst>
                              <p:par>
                                <p:cTn id="47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8">
            <a:extLst>
              <a:ext uri="{FF2B5EF4-FFF2-40B4-BE49-F238E27FC236}">
                <a16:creationId xmlns:a16="http://schemas.microsoft.com/office/drawing/2014/main" id="{B3452DE7-5375-4058-9B4D-A8728722AE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3" r="65568"/>
          <a:stretch/>
        </p:blipFill>
        <p:spPr>
          <a:xfrm flipH="1">
            <a:off x="9509663" y="2527602"/>
            <a:ext cx="3547260" cy="4426713"/>
          </a:xfrm>
          <a:prstGeom prst="rect">
            <a:avLst/>
          </a:prstGeom>
        </p:spPr>
      </p:pic>
      <p:grpSp>
        <p:nvGrpSpPr>
          <p:cNvPr id="101" name="Group 100"/>
          <p:cNvGrpSpPr/>
          <p:nvPr/>
        </p:nvGrpSpPr>
        <p:grpSpPr>
          <a:xfrm flipH="1">
            <a:off x="0" y="195370"/>
            <a:ext cx="5029564" cy="945689"/>
            <a:chOff x="3505019" y="358759"/>
            <a:chExt cx="5029564" cy="945689"/>
          </a:xfrm>
        </p:grpSpPr>
        <p:grpSp>
          <p:nvGrpSpPr>
            <p:cNvPr id="102" name="Group 101"/>
            <p:cNvGrpSpPr/>
            <p:nvPr/>
          </p:nvGrpSpPr>
          <p:grpSpPr>
            <a:xfrm>
              <a:off x="3505019" y="358759"/>
              <a:ext cx="5029564" cy="945689"/>
              <a:chOff x="2223365" y="2728526"/>
              <a:chExt cx="5029564" cy="945689"/>
            </a:xfrm>
          </p:grpSpPr>
          <p:grpSp>
            <p:nvGrpSpPr>
              <p:cNvPr id="104" name="组合 46"/>
              <p:cNvGrpSpPr/>
              <p:nvPr/>
            </p:nvGrpSpPr>
            <p:grpSpPr>
              <a:xfrm>
                <a:off x="2375766" y="2728526"/>
                <a:ext cx="4877163" cy="945689"/>
                <a:chOff x="3342327" y="1777845"/>
                <a:chExt cx="3463174" cy="671514"/>
              </a:xfrm>
            </p:grpSpPr>
            <p:sp>
              <p:nvSpPr>
                <p:cNvPr id="106" name="梯形 50"/>
                <p:cNvSpPr/>
                <p:nvPr/>
              </p:nvSpPr>
              <p:spPr>
                <a:xfrm rot="5400000">
                  <a:off x="6189694" y="1833551"/>
                  <a:ext cx="671514" cy="560101"/>
                </a:xfrm>
                <a:prstGeom prst="trapezoid">
                  <a:avLst>
                    <a:gd name="adj" fmla="val 39695"/>
                  </a:avLst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75000"/>
                      </a:srgbClr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  <p:sp>
              <p:nvSpPr>
                <p:cNvPr id="107" name="矩形 49"/>
                <p:cNvSpPr/>
                <p:nvPr/>
              </p:nvSpPr>
              <p:spPr>
                <a:xfrm>
                  <a:off x="3342327" y="1777845"/>
                  <a:ext cx="2903820" cy="671513"/>
                </a:xfrm>
                <a:prstGeom prst="rect">
                  <a:avLst/>
                </a:prstGeom>
                <a:solidFill>
                  <a:srgbClr val="FFE28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charset="-122"/>
                    <a:ea typeface="inpin heiti" charset="-122"/>
                    <a:cs typeface="+mn-cs"/>
                  </a:endParaRPr>
                </a:p>
              </p:txBody>
            </p:sp>
          </p:grpSp>
          <p:sp>
            <p:nvSpPr>
              <p:cNvPr id="105" name="Google Shape;697;p24"/>
              <p:cNvSpPr txBox="1">
                <a:spLocks/>
              </p:cNvSpPr>
              <p:nvPr/>
            </p:nvSpPr>
            <p:spPr>
              <a:xfrm>
                <a:off x="2223365" y="2770247"/>
                <a:ext cx="4426887" cy="73237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FFFFFF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1pPr>
                <a:lvl2pPr marR="0" lvl="1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2pPr>
                <a:lvl3pPr marR="0" lvl="2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3pPr>
                <a:lvl4pPr marR="0" lvl="3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4pPr>
                <a:lvl5pPr marR="0" lvl="4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5pPr>
                <a:lvl6pPr marR="0" lvl="5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6pPr>
                <a:lvl7pPr marR="0" lvl="6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7pPr>
                <a:lvl8pPr marR="0" lvl="7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8pPr>
                <a:lvl9pPr marR="0" lvl="8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defRPr sz="5200" b="0" i="0" u="none" strike="noStrike" cap="none">
                    <a:solidFill>
                      <a:srgbClr val="434343"/>
                    </a:solidFill>
                    <a:latin typeface="Odibee Sans"/>
                    <a:ea typeface="Odibee Sans"/>
                    <a:cs typeface="Odibee Sans"/>
                    <a:sym typeface="Odibee San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434343"/>
                  </a:buClr>
                  <a:buSzPts val="5200"/>
                  <a:buFont typeface="Odibee Sans"/>
                  <a:buNone/>
                  <a:tabLst/>
                  <a:defRPr/>
                </a:pP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Luyện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viết</a:t>
                </a:r>
                <a:r>
                  <a:rPr kumimoji="0" lang="en-U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 </a:t>
                </a:r>
                <a:r>
                  <a:rPr kumimoji="0" lang="en-US" sz="4400" b="1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  <a:sym typeface="Odibee Sans"/>
                  </a:rPr>
                  <a:t>thêm</a:t>
                </a:r>
                <a:endParaRPr kumimoji="0" lang="en-US" sz="4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  <a:sym typeface="Odibee Sans"/>
                </a:endParaRPr>
              </a:p>
            </p:txBody>
          </p:sp>
        </p:grpSp>
        <p:pic>
          <p:nvPicPr>
            <p:cNvPr id="103" name="Picture 10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7803781" y="490477"/>
              <a:ext cx="509568" cy="663136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221234" y="1310245"/>
            <a:ext cx="9943547" cy="2407510"/>
            <a:chOff x="-353898" y="1311579"/>
            <a:chExt cx="11108878" cy="268965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353898" y="1311579"/>
              <a:ext cx="10494616" cy="1865109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3015" y="2910585"/>
              <a:ext cx="6511965" cy="1090651"/>
            </a:xfrm>
            <a:prstGeom prst="rect">
              <a:avLst/>
            </a:prstGeom>
          </p:spPr>
        </p:pic>
      </p:grpSp>
      <p:sp>
        <p:nvSpPr>
          <p:cNvPr id="90" name="Rectangle 89"/>
          <p:cNvSpPr/>
          <p:nvPr/>
        </p:nvSpPr>
        <p:spPr>
          <a:xfrm>
            <a:off x="787733" y="3528782"/>
            <a:ext cx="880191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Ý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nghĩa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Nói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về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mùa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thu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tới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bất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chợt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4722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CC7F24C-9365-4352-A5C9-AE39248E415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思想气泡: 云 2">
            <a:extLst>
              <a:ext uri="{FF2B5EF4-FFF2-40B4-BE49-F238E27FC236}">
                <a16:creationId xmlns:a16="http://schemas.microsoft.com/office/drawing/2014/main" id="{3D47A29A-702C-4DCE-A39E-C03F82B68443}"/>
              </a:ext>
            </a:extLst>
          </p:cNvPr>
          <p:cNvSpPr/>
          <p:nvPr/>
        </p:nvSpPr>
        <p:spPr>
          <a:xfrm>
            <a:off x="4315326" y="89745"/>
            <a:ext cx="7694831" cy="4464303"/>
          </a:xfrm>
          <a:prstGeom prst="cloudCallout">
            <a:avLst>
              <a:gd name="adj1" fmla="val -61868"/>
              <a:gd name="adj2" fmla="val 51987"/>
            </a:avLst>
          </a:prstGeom>
          <a:solidFill>
            <a:schemeClr val="bg1"/>
          </a:solidFill>
          <a:ln w="63500">
            <a:solidFill>
              <a:srgbClr val="F5B552"/>
            </a:soli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A6CCC16-19CD-4DCE-8CD7-9A04C8A33D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70" y="2321897"/>
            <a:ext cx="4814351" cy="48143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1621" y="1028700"/>
            <a:ext cx="6764552" cy="28952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675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|0.4|0.5|0.4|0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|0.4|0.5|0.4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4|0.4|0.4|0.5|0.4|0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-Rounded"/>
        <a:ea typeface="Arial-Rounded"/>
        <a:cs typeface=""/>
      </a:majorFont>
      <a:minorFont>
        <a:latin typeface="Arial-Rounded"/>
        <a:ea typeface="Arial-Rounded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千图网海量PPT模板www.58pic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398</Words>
  <Application>Microsoft Office PowerPoint</Application>
  <PresentationFormat>Widescreen</PresentationFormat>
  <Paragraphs>72</Paragraphs>
  <Slides>18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18</vt:i4>
      </vt:variant>
    </vt:vector>
  </HeadingPairs>
  <TitlesOfParts>
    <vt:vector size="37" baseType="lpstr">
      <vt:lpstr>等线</vt:lpstr>
      <vt:lpstr>等线 Light</vt:lpstr>
      <vt:lpstr>inpin heiti</vt:lpstr>
      <vt:lpstr>Odibee Sans</vt:lpstr>
      <vt:lpstr>字魂70号-灵悦黑体</vt:lpstr>
      <vt:lpstr>Arial</vt:lpstr>
      <vt:lpstr>Arial-Rounded</vt:lpstr>
      <vt:lpstr>Calibri</vt:lpstr>
      <vt:lpstr>Calibri Light</vt:lpstr>
      <vt:lpstr>HP001 4 hàng</vt:lpstr>
      <vt:lpstr>HP001 5 hàng</vt:lpstr>
      <vt:lpstr>UTM Avo</vt:lpstr>
      <vt:lpstr>Office Theme</vt:lpstr>
      <vt:lpstr>1_Office Theme</vt:lpstr>
      <vt:lpstr>1_Office 主题​​</vt:lpstr>
      <vt:lpstr>2_Office Theme</vt:lpstr>
      <vt:lpstr>千图网海量PPT模板www.58pic.com​​</vt:lpstr>
      <vt:lpstr>Office 主题</vt:lpstr>
      <vt:lpstr>3_Office Theme</vt:lpstr>
      <vt:lpstr>PowerPoint Presentation</vt:lpstr>
      <vt:lpstr>PowerPoint Presentation</vt:lpstr>
      <vt:lpstr>A. L</vt:lpstr>
      <vt:lpstr>A. 4 nét</vt:lpstr>
      <vt:lpstr>A. 2 ô li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Thao Tran</cp:lastModifiedBy>
  <cp:revision>47</cp:revision>
  <dcterms:created xsi:type="dcterms:W3CDTF">2021-07-20T01:55:21Z</dcterms:created>
  <dcterms:modified xsi:type="dcterms:W3CDTF">2024-12-02T01:51:23Z</dcterms:modified>
</cp:coreProperties>
</file>