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Lst>
  <p:notesMasterIdLst>
    <p:notesMasterId r:id="rId19"/>
  </p:notesMasterIdLst>
  <p:sldIdLst>
    <p:sldId id="528" r:id="rId3"/>
    <p:sldId id="529" r:id="rId4"/>
    <p:sldId id="261" r:id="rId5"/>
    <p:sldId id="470" r:id="rId6"/>
    <p:sldId id="510" r:id="rId7"/>
    <p:sldId id="513" r:id="rId8"/>
    <p:sldId id="515" r:id="rId9"/>
    <p:sldId id="530" r:id="rId10"/>
    <p:sldId id="525" r:id="rId11"/>
    <p:sldId id="526" r:id="rId12"/>
    <p:sldId id="527" r:id="rId13"/>
    <p:sldId id="521" r:id="rId14"/>
    <p:sldId id="522" r:id="rId15"/>
    <p:sldId id="523" r:id="rId16"/>
    <p:sldId id="519" r:id="rId17"/>
    <p:sldId id="353"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0" d="100"/>
          <a:sy n="60" d="100"/>
        </p:scale>
        <p:origin x="908"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C654BE-F0C2-47B7-B0E3-BAA5C2BAC187}" type="datetimeFigureOut">
              <a:rPr lang="en-US" smtClean="0"/>
              <a:t>10/22/2025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DBFAA2-6BAB-46B6-862E-A8A4681F4C55}" type="slidenum">
              <a:rPr lang="en-US" smtClean="0"/>
              <a:t>‹#›</a:t>
            </a:fld>
            <a:endParaRPr lang="en-US"/>
          </a:p>
        </p:txBody>
      </p:sp>
    </p:spTree>
    <p:extLst>
      <p:ext uri="{BB962C8B-B14F-4D97-AF65-F5344CB8AC3E}">
        <p14:creationId xmlns:p14="http://schemas.microsoft.com/office/powerpoint/2010/main" val="22649027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1810328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dirty="0"/>
              <a:t>Facebook: https://www.facebook.com/huongthaoGADT</a:t>
            </a:r>
          </a:p>
          <a:p>
            <a:endParaRPr lang="en-US" dirty="0"/>
          </a:p>
        </p:txBody>
      </p:sp>
      <p:sp>
        <p:nvSpPr>
          <p:cNvPr id="4" name="Slide Number Placeholder 3"/>
          <p:cNvSpPr>
            <a:spLocks noGrp="1"/>
          </p:cNvSpPr>
          <p:nvPr>
            <p:ph type="sldNum" sz="quarter" idx="5"/>
          </p:nvPr>
        </p:nvSpPr>
        <p:spPr/>
        <p:txBody>
          <a:bodyPr/>
          <a:lstStyle/>
          <a:p>
            <a:fld id="{57DBFAA2-6BAB-46B6-862E-A8A4681F4C55}" type="slidenum">
              <a:rPr lang="en-US" smtClean="0"/>
              <a:t>9</a:t>
            </a:fld>
            <a:endParaRPr lang="en-US"/>
          </a:p>
        </p:txBody>
      </p:sp>
    </p:spTree>
    <p:extLst>
      <p:ext uri="{BB962C8B-B14F-4D97-AF65-F5344CB8AC3E}">
        <p14:creationId xmlns:p14="http://schemas.microsoft.com/office/powerpoint/2010/main" val="3064241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dirty="0" err="1"/>
              <a:t>Thiết</a:t>
            </a:r>
            <a:r>
              <a:rPr lang="en-US" dirty="0"/>
              <a:t> </a:t>
            </a:r>
            <a:r>
              <a:rPr lang="en-US" dirty="0" err="1"/>
              <a:t>kế</a:t>
            </a:r>
            <a:r>
              <a:rPr lang="en-US" dirty="0"/>
              <a:t>: </a:t>
            </a:r>
            <a:r>
              <a:rPr lang="en-US" dirty="0" err="1"/>
              <a:t>Hương</a:t>
            </a:r>
            <a:r>
              <a:rPr lang="en-US" dirty="0"/>
              <a:t> </a:t>
            </a:r>
            <a:r>
              <a:rPr lang="en-US" dirty="0" err="1"/>
              <a:t>Thảo</a:t>
            </a:r>
            <a:r>
              <a:rPr lang="en-US" dirty="0"/>
              <a:t> – </a:t>
            </a:r>
            <a:r>
              <a:rPr lang="en-US" dirty="0" err="1"/>
              <a:t>Zalo</a:t>
            </a:r>
            <a:r>
              <a:rPr lang="en-US" dirty="0"/>
              <a:t> 0972.115.126. </a:t>
            </a:r>
            <a:r>
              <a:rPr lang="en-US" dirty="0" err="1"/>
              <a:t>Các</a:t>
            </a:r>
            <a:r>
              <a:rPr lang="en-US" dirty="0"/>
              <a:t> nick </a:t>
            </a:r>
            <a:r>
              <a:rPr lang="en-US" dirty="0" err="1"/>
              <a:t>khác</a:t>
            </a:r>
            <a:r>
              <a:rPr lang="en-US" dirty="0"/>
              <a:t> </a:t>
            </a:r>
            <a:r>
              <a:rPr lang="en-US" dirty="0" err="1"/>
              <a:t>đều</a:t>
            </a:r>
            <a:r>
              <a:rPr lang="en-US" dirty="0"/>
              <a:t> </a:t>
            </a:r>
            <a:r>
              <a:rPr lang="en-US" dirty="0" err="1"/>
              <a:t>là</a:t>
            </a:r>
            <a:r>
              <a:rPr lang="en-US" dirty="0"/>
              <a:t> </a:t>
            </a:r>
            <a:r>
              <a:rPr lang="en-US" dirty="0" err="1"/>
              <a:t>giả</a:t>
            </a:r>
            <a:r>
              <a:rPr lang="en-US" dirty="0"/>
              <a:t> </a:t>
            </a:r>
            <a:r>
              <a:rPr lang="en-US" dirty="0" err="1"/>
              <a:t>mạo</a:t>
            </a:r>
            <a:r>
              <a:rPr lang="en-US" dirty="0"/>
              <a:t>, </a:t>
            </a:r>
            <a:r>
              <a:rPr lang="en-US" dirty="0" err="1"/>
              <a:t>ăn</a:t>
            </a:r>
            <a:r>
              <a:rPr lang="en-US" dirty="0"/>
              <a:t> </a:t>
            </a:r>
            <a:r>
              <a:rPr lang="en-US" dirty="0" err="1"/>
              <a:t>cắp</a:t>
            </a:r>
            <a:r>
              <a:rPr lang="en-US" dirty="0"/>
              <a:t> </a:t>
            </a:r>
            <a:r>
              <a:rPr lang="en-US" dirty="0" err="1"/>
              <a:t>chất</a:t>
            </a:r>
            <a:r>
              <a:rPr lang="en-US" dirty="0"/>
              <a:t> </a:t>
            </a:r>
            <a:r>
              <a:rPr lang="en-US" dirty="0" err="1"/>
              <a:t>xám</a:t>
            </a:r>
            <a:r>
              <a:rPr lang="en-US" dirty="0"/>
              <a:t>.</a:t>
            </a:r>
          </a:p>
          <a:p>
            <a:r>
              <a:rPr lang="en-US"/>
              <a:t>Facebook: https://www.facebook.com/huongthaoGADT</a:t>
            </a:r>
          </a:p>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49D3E0-124D-4DFF-AE99-4EA4CC201DB4}" type="slidenum">
              <a:rPr kumimoji="0" lang="zh-CN" altLang="en-US" sz="1200" b="0" i="0" u="none" strike="noStrike" kern="1200" cap="none" spc="0" normalizeH="0" baseline="0" noProof="0" smtClean="0">
                <a:ln>
                  <a:noFill/>
                </a:ln>
                <a:solidFill>
                  <a:prstClr val="black"/>
                </a:solidFill>
                <a:effectLst/>
                <a:uLnTx/>
                <a:uFillTx/>
                <a:latin typeface="等线"/>
                <a:ea typeface="等线"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a:ea typeface="等线" panose="02010600030101010101" pitchFamily="2" charset="-122"/>
              <a:cs typeface="+mn-cs"/>
            </a:endParaRPr>
          </a:p>
        </p:txBody>
      </p:sp>
    </p:spTree>
    <p:extLst>
      <p:ext uri="{BB962C8B-B14F-4D97-AF65-F5344CB8AC3E}">
        <p14:creationId xmlns:p14="http://schemas.microsoft.com/office/powerpoint/2010/main" val="1121752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9.png"/><Relationship Id="rId12" Type="http://schemas.openxmlformats.org/officeDocument/2006/relationships/hyperlink" Target="https://www.facebook.com/groups/629898828017053" TargetMode="External"/><Relationship Id="rId2" Type="http://schemas.openxmlformats.org/officeDocument/2006/relationships/image" Target="../media/image4.png"/><Relationship Id="rId1" Type="http://schemas.openxmlformats.org/officeDocument/2006/relationships/slideMaster" Target="../slideMasters/slideMaster2.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5.png"/><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4.png"/><Relationship Id="rId5" Type="http://schemas.openxmlformats.org/officeDocument/2006/relationships/hyperlink" Target="https://www.facebook.com/groups/629898828017053" TargetMode="External"/><Relationship Id="rId4" Type="http://schemas.openxmlformats.org/officeDocument/2006/relationships/image" Target="../media/image13.png"/></Relationships>
</file>

<file path=ppt/slideLayouts/_rels/slideLayout1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0.png"/><Relationship Id="rId7" Type="http://schemas.openxmlformats.org/officeDocument/2006/relationships/hyperlink" Target="https://www.facebook.com/groups/629898828017053" TargetMode="External"/><Relationship Id="rId2" Type="http://schemas.openxmlformats.org/officeDocument/2006/relationships/image" Target="../media/image5.png"/><Relationship Id="rId1" Type="http://schemas.openxmlformats.org/officeDocument/2006/relationships/slideMaster" Target="../slideMasters/slideMaster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 Id="rId9" Type="http://schemas.openxmlformats.org/officeDocument/2006/relationships/image" Target="../media/image15.png"/></Relationships>
</file>

<file path=ppt/slideLayouts/_rels/slideLayout17.xml.rels><?xml version="1.0" encoding="UTF-8" standalone="yes"?>
<Relationships xmlns="http://schemas.openxmlformats.org/package/2006/relationships"><Relationship Id="rId8" Type="http://schemas.microsoft.com/office/2007/relationships/hdphoto" Target="../media/hdphoto5.wdp"/><Relationship Id="rId13" Type="http://schemas.openxmlformats.org/officeDocument/2006/relationships/image" Target="../media/image22.png"/><Relationship Id="rId18" Type="http://schemas.openxmlformats.org/officeDocument/2006/relationships/image" Target="../media/image25.png"/><Relationship Id="rId26" Type="http://schemas.openxmlformats.org/officeDocument/2006/relationships/image" Target="../media/image29.png"/><Relationship Id="rId3" Type="http://schemas.microsoft.com/office/2007/relationships/hdphoto" Target="../media/hdphoto3.wdp"/><Relationship Id="rId21" Type="http://schemas.microsoft.com/office/2007/relationships/hdphoto" Target="../media/hdphoto11.wdp"/><Relationship Id="rId34" Type="http://schemas.openxmlformats.org/officeDocument/2006/relationships/image" Target="../media/image12.png"/><Relationship Id="rId7" Type="http://schemas.openxmlformats.org/officeDocument/2006/relationships/image" Target="../media/image19.png"/><Relationship Id="rId12" Type="http://schemas.microsoft.com/office/2007/relationships/hdphoto" Target="../media/hdphoto7.wdp"/><Relationship Id="rId17" Type="http://schemas.microsoft.com/office/2007/relationships/hdphoto" Target="../media/hdphoto9.wdp"/><Relationship Id="rId25" Type="http://schemas.microsoft.com/office/2007/relationships/hdphoto" Target="../media/hdphoto13.wdp"/><Relationship Id="rId33" Type="http://schemas.openxmlformats.org/officeDocument/2006/relationships/image" Target="../media/image34.png"/><Relationship Id="rId38" Type="http://schemas.openxmlformats.org/officeDocument/2006/relationships/image" Target="../media/image15.png"/><Relationship Id="rId2" Type="http://schemas.openxmlformats.org/officeDocument/2006/relationships/image" Target="../media/image16.png"/><Relationship Id="rId16" Type="http://schemas.openxmlformats.org/officeDocument/2006/relationships/image" Target="../media/image24.png"/><Relationship Id="rId20" Type="http://schemas.openxmlformats.org/officeDocument/2006/relationships/image" Target="../media/image26.png"/><Relationship Id="rId29" Type="http://schemas.openxmlformats.org/officeDocument/2006/relationships/image" Target="../media/image31.png"/><Relationship Id="rId1" Type="http://schemas.openxmlformats.org/officeDocument/2006/relationships/slideMaster" Target="../slideMasters/slideMaster2.xml"/><Relationship Id="rId6" Type="http://schemas.openxmlformats.org/officeDocument/2006/relationships/image" Target="../media/image18.png"/><Relationship Id="rId11" Type="http://schemas.openxmlformats.org/officeDocument/2006/relationships/image" Target="../media/image21.png"/><Relationship Id="rId24" Type="http://schemas.openxmlformats.org/officeDocument/2006/relationships/image" Target="../media/image28.png"/><Relationship Id="rId32" Type="http://schemas.openxmlformats.org/officeDocument/2006/relationships/image" Target="../media/image33.png"/><Relationship Id="rId37" Type="http://schemas.openxmlformats.org/officeDocument/2006/relationships/image" Target="../media/image14.png"/><Relationship Id="rId5" Type="http://schemas.microsoft.com/office/2007/relationships/hdphoto" Target="../media/hdphoto4.wdp"/><Relationship Id="rId15" Type="http://schemas.openxmlformats.org/officeDocument/2006/relationships/image" Target="../media/image23.png"/><Relationship Id="rId23" Type="http://schemas.microsoft.com/office/2007/relationships/hdphoto" Target="../media/hdphoto12.wdp"/><Relationship Id="rId28" Type="http://schemas.microsoft.com/office/2007/relationships/hdphoto" Target="../media/hdphoto14.wdp"/><Relationship Id="rId36" Type="http://schemas.openxmlformats.org/officeDocument/2006/relationships/hyperlink" Target="https://www.facebook.com/groups/629898828017053" TargetMode="External"/><Relationship Id="rId10" Type="http://schemas.microsoft.com/office/2007/relationships/hdphoto" Target="../media/hdphoto6.wdp"/><Relationship Id="rId19" Type="http://schemas.microsoft.com/office/2007/relationships/hdphoto" Target="../media/hdphoto10.wdp"/><Relationship Id="rId31" Type="http://schemas.microsoft.com/office/2007/relationships/hdphoto" Target="../media/hdphoto15.wdp"/><Relationship Id="rId4" Type="http://schemas.openxmlformats.org/officeDocument/2006/relationships/image" Target="../media/image17.png"/><Relationship Id="rId9" Type="http://schemas.openxmlformats.org/officeDocument/2006/relationships/image" Target="../media/image20.png"/><Relationship Id="rId14" Type="http://schemas.microsoft.com/office/2007/relationships/hdphoto" Target="../media/hdphoto8.wdp"/><Relationship Id="rId22" Type="http://schemas.openxmlformats.org/officeDocument/2006/relationships/image" Target="../media/image27.png"/><Relationship Id="rId27" Type="http://schemas.openxmlformats.org/officeDocument/2006/relationships/image" Target="../media/image30.png"/><Relationship Id="rId30" Type="http://schemas.openxmlformats.org/officeDocument/2006/relationships/image" Target="../media/image32.png"/><Relationship Id="rId35" Type="http://schemas.openxmlformats.org/officeDocument/2006/relationships/image" Target="../media/image13.png"/></Relationships>
</file>

<file path=ppt/slideLayouts/_rels/slideLayout18.xml.rels><?xml version="1.0" encoding="UTF-8" standalone="yes"?>
<Relationships xmlns="http://schemas.openxmlformats.org/package/2006/relationships"><Relationship Id="rId8" Type="http://schemas.microsoft.com/office/2007/relationships/hdphoto" Target="../media/hdphoto7.wdp"/><Relationship Id="rId13" Type="http://schemas.openxmlformats.org/officeDocument/2006/relationships/image" Target="../media/image25.png"/><Relationship Id="rId18" Type="http://schemas.openxmlformats.org/officeDocument/2006/relationships/image" Target="../media/image37.png"/><Relationship Id="rId3" Type="http://schemas.openxmlformats.org/officeDocument/2006/relationships/image" Target="../media/image19.png"/><Relationship Id="rId21" Type="http://schemas.openxmlformats.org/officeDocument/2006/relationships/image" Target="../media/image13.png"/><Relationship Id="rId7" Type="http://schemas.openxmlformats.org/officeDocument/2006/relationships/image" Target="../media/image21.png"/><Relationship Id="rId12" Type="http://schemas.microsoft.com/office/2007/relationships/hdphoto" Target="../media/hdphoto9.wdp"/><Relationship Id="rId17" Type="http://schemas.openxmlformats.org/officeDocument/2006/relationships/image" Target="../media/image33.png"/><Relationship Id="rId2" Type="http://schemas.openxmlformats.org/officeDocument/2006/relationships/image" Target="../media/image35.png"/><Relationship Id="rId16" Type="http://schemas.microsoft.com/office/2007/relationships/hdphoto" Target="../media/hdphoto12.wdp"/><Relationship Id="rId20" Type="http://schemas.openxmlformats.org/officeDocument/2006/relationships/image" Target="../media/image12.png"/><Relationship Id="rId1" Type="http://schemas.openxmlformats.org/officeDocument/2006/relationships/slideMaster" Target="../slideMasters/slideMaster2.xml"/><Relationship Id="rId6" Type="http://schemas.microsoft.com/office/2007/relationships/hdphoto" Target="../media/hdphoto6.wdp"/><Relationship Id="rId11" Type="http://schemas.openxmlformats.org/officeDocument/2006/relationships/image" Target="../media/image24.png"/><Relationship Id="rId24" Type="http://schemas.openxmlformats.org/officeDocument/2006/relationships/image" Target="../media/image15.png"/><Relationship Id="rId5" Type="http://schemas.openxmlformats.org/officeDocument/2006/relationships/image" Target="../media/image20.png"/><Relationship Id="rId15" Type="http://schemas.openxmlformats.org/officeDocument/2006/relationships/image" Target="../media/image27.png"/><Relationship Id="rId23" Type="http://schemas.openxmlformats.org/officeDocument/2006/relationships/image" Target="../media/image14.png"/><Relationship Id="rId10" Type="http://schemas.microsoft.com/office/2007/relationships/hdphoto" Target="../media/hdphoto16.wdp"/><Relationship Id="rId19" Type="http://schemas.microsoft.com/office/2007/relationships/hdphoto" Target="../media/hdphoto15.wdp"/><Relationship Id="rId4" Type="http://schemas.microsoft.com/office/2007/relationships/hdphoto" Target="../media/hdphoto5.wdp"/><Relationship Id="rId9" Type="http://schemas.openxmlformats.org/officeDocument/2006/relationships/image" Target="../media/image36.png"/><Relationship Id="rId14" Type="http://schemas.microsoft.com/office/2007/relationships/hdphoto" Target="../media/hdphoto10.wdp"/><Relationship Id="rId22" Type="http://schemas.openxmlformats.org/officeDocument/2006/relationships/hyperlink" Target="https://www.facebook.com/groups/629898828017053" TargetMode="Externa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hyperlink" Target="https://www.facebook.com/groups/629898828017053"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2" y="2130429"/>
            <a:ext cx="10363200" cy="1470025"/>
          </a:xfrm>
        </p:spPr>
        <p:txBody>
          <a:bodyPr/>
          <a:lstStyle/>
          <a:p>
            <a:r>
              <a:rPr lang="en-US"/>
              <a:t>Click to edit Master title style</a:t>
            </a:r>
          </a:p>
        </p:txBody>
      </p:sp>
      <p:sp>
        <p:nvSpPr>
          <p:cNvPr id="3" name="Subtitle 2"/>
          <p:cNvSpPr>
            <a:spLocks noGrp="1"/>
          </p:cNvSpPr>
          <p:nvPr>
            <p:ph type="subTitle" idx="1"/>
          </p:nvPr>
        </p:nvSpPr>
        <p:spPr>
          <a:xfrm>
            <a:off x="1828802" y="3886200"/>
            <a:ext cx="8534400" cy="1752600"/>
          </a:xfrm>
        </p:spPr>
        <p:txBody>
          <a:bodyPr/>
          <a:lstStyle>
            <a:lvl1pPr marL="0" indent="0" algn="ctr">
              <a:buNone/>
              <a:defRPr>
                <a:solidFill>
                  <a:schemeClr val="tx1">
                    <a:tint val="75000"/>
                  </a:schemeClr>
                </a:solidFill>
              </a:defRPr>
            </a:lvl1pPr>
            <a:lvl2pPr marL="609463" indent="0" algn="ctr">
              <a:buNone/>
              <a:defRPr>
                <a:solidFill>
                  <a:schemeClr val="tx1">
                    <a:tint val="75000"/>
                  </a:schemeClr>
                </a:solidFill>
              </a:defRPr>
            </a:lvl2pPr>
            <a:lvl3pPr marL="1218926" indent="0" algn="ctr">
              <a:buNone/>
              <a:defRPr>
                <a:solidFill>
                  <a:schemeClr val="tx1">
                    <a:tint val="75000"/>
                  </a:schemeClr>
                </a:solidFill>
              </a:defRPr>
            </a:lvl3pPr>
            <a:lvl4pPr marL="1828388" indent="0" algn="ctr">
              <a:buNone/>
              <a:defRPr>
                <a:solidFill>
                  <a:schemeClr val="tx1">
                    <a:tint val="75000"/>
                  </a:schemeClr>
                </a:solidFill>
              </a:defRPr>
            </a:lvl4pPr>
            <a:lvl5pPr marL="2437851" indent="0" algn="ctr">
              <a:buNone/>
              <a:defRPr>
                <a:solidFill>
                  <a:schemeClr val="tx1">
                    <a:tint val="75000"/>
                  </a:schemeClr>
                </a:solidFill>
              </a:defRPr>
            </a:lvl5pPr>
            <a:lvl6pPr marL="3047314" indent="0" algn="ctr">
              <a:buNone/>
              <a:defRPr>
                <a:solidFill>
                  <a:schemeClr val="tx1">
                    <a:tint val="75000"/>
                  </a:schemeClr>
                </a:solidFill>
              </a:defRPr>
            </a:lvl6pPr>
            <a:lvl7pPr marL="3656777" indent="0" algn="ctr">
              <a:buNone/>
              <a:defRPr>
                <a:solidFill>
                  <a:schemeClr val="tx1">
                    <a:tint val="75000"/>
                  </a:schemeClr>
                </a:solidFill>
              </a:defRPr>
            </a:lvl7pPr>
            <a:lvl8pPr marL="4266240" indent="0" algn="ctr">
              <a:buNone/>
              <a:defRPr>
                <a:solidFill>
                  <a:schemeClr val="tx1">
                    <a:tint val="75000"/>
                  </a:schemeClr>
                </a:solidFill>
              </a:defRPr>
            </a:lvl8pPr>
            <a:lvl9pPr marL="487570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0165430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51085311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6" y="4406902"/>
            <a:ext cx="10363200" cy="1362075"/>
          </a:xfrm>
        </p:spPr>
        <p:txBody>
          <a:bodyPr anchor="t"/>
          <a:lstStyle>
            <a:lvl1pPr algn="l">
              <a:defRPr sz="5399" b="1" cap="all"/>
            </a:lvl1pPr>
          </a:lstStyle>
          <a:p>
            <a:r>
              <a:rPr lang="en-US"/>
              <a:t>Click to edit Master title style</a:t>
            </a:r>
          </a:p>
        </p:txBody>
      </p:sp>
      <p:sp>
        <p:nvSpPr>
          <p:cNvPr id="3" name="Text Placeholder 2"/>
          <p:cNvSpPr>
            <a:spLocks noGrp="1"/>
          </p:cNvSpPr>
          <p:nvPr>
            <p:ph type="body" idx="1"/>
          </p:nvPr>
        </p:nvSpPr>
        <p:spPr>
          <a:xfrm>
            <a:off x="963086" y="2906714"/>
            <a:ext cx="10363200" cy="1500187"/>
          </a:xfrm>
        </p:spPr>
        <p:txBody>
          <a:bodyPr anchor="b"/>
          <a:lstStyle>
            <a:lvl1pPr marL="0" indent="0">
              <a:buNone/>
              <a:defRPr sz="2699">
                <a:solidFill>
                  <a:schemeClr val="tx1">
                    <a:tint val="75000"/>
                  </a:schemeClr>
                </a:solidFill>
              </a:defRPr>
            </a:lvl1pPr>
            <a:lvl2pPr marL="609463" indent="0">
              <a:buNone/>
              <a:defRPr sz="2400">
                <a:solidFill>
                  <a:schemeClr val="tx1">
                    <a:tint val="75000"/>
                  </a:schemeClr>
                </a:solidFill>
              </a:defRPr>
            </a:lvl2pPr>
            <a:lvl3pPr marL="1218926" indent="0">
              <a:buNone/>
              <a:defRPr sz="2200">
                <a:solidFill>
                  <a:schemeClr val="tx1">
                    <a:tint val="75000"/>
                  </a:schemeClr>
                </a:solidFill>
              </a:defRPr>
            </a:lvl3pPr>
            <a:lvl4pPr marL="1828388" indent="0">
              <a:buNone/>
              <a:defRPr sz="1900">
                <a:solidFill>
                  <a:schemeClr val="tx1">
                    <a:tint val="75000"/>
                  </a:schemeClr>
                </a:solidFill>
              </a:defRPr>
            </a:lvl4pPr>
            <a:lvl5pPr marL="2437851" indent="0">
              <a:buNone/>
              <a:defRPr sz="1900">
                <a:solidFill>
                  <a:schemeClr val="tx1">
                    <a:tint val="75000"/>
                  </a:schemeClr>
                </a:solidFill>
              </a:defRPr>
            </a:lvl5pPr>
            <a:lvl6pPr marL="3047314" indent="0">
              <a:buNone/>
              <a:defRPr sz="1900">
                <a:solidFill>
                  <a:schemeClr val="tx1">
                    <a:tint val="75000"/>
                  </a:schemeClr>
                </a:solidFill>
              </a:defRPr>
            </a:lvl6pPr>
            <a:lvl7pPr marL="3656777" indent="0">
              <a:buNone/>
              <a:defRPr sz="1900">
                <a:solidFill>
                  <a:schemeClr val="tx1">
                    <a:tint val="75000"/>
                  </a:schemeClr>
                </a:solidFill>
              </a:defRPr>
            </a:lvl7pPr>
            <a:lvl8pPr marL="4266240" indent="0">
              <a:buNone/>
              <a:defRPr sz="1900">
                <a:solidFill>
                  <a:schemeClr val="tx1">
                    <a:tint val="75000"/>
                  </a:schemeClr>
                </a:solidFill>
              </a:defRPr>
            </a:lvl8pPr>
            <a:lvl9pPr marL="4875703"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66443128"/>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2" y="1600202"/>
            <a:ext cx="5384800" cy="4525963"/>
          </a:xfrm>
        </p:spPr>
        <p:txBody>
          <a:bodyPr/>
          <a:lstStyle>
            <a:lvl1pPr>
              <a:defRPr sz="3799"/>
            </a:lvl1pPr>
            <a:lvl2pPr>
              <a:defRPr sz="3199"/>
            </a:lvl2pPr>
            <a:lvl3pPr>
              <a:defRPr sz="2699"/>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1" y="1600202"/>
            <a:ext cx="5384800" cy="4525963"/>
          </a:xfrm>
        </p:spPr>
        <p:txBody>
          <a:bodyPr/>
          <a:lstStyle>
            <a:lvl1pPr>
              <a:defRPr sz="3799"/>
            </a:lvl1pPr>
            <a:lvl2pPr>
              <a:defRPr sz="3199"/>
            </a:lvl2pPr>
            <a:lvl3pPr>
              <a:defRPr sz="2699"/>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80309265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1" y="1535114"/>
            <a:ext cx="5386917" cy="639763"/>
          </a:xfrm>
        </p:spPr>
        <p:txBody>
          <a:bodyPr anchor="b"/>
          <a:lstStyle>
            <a:lvl1pPr marL="0" indent="0">
              <a:buNone/>
              <a:defRPr sz="3199" b="1"/>
            </a:lvl1pPr>
            <a:lvl2pPr marL="609463" indent="0">
              <a:buNone/>
              <a:defRPr sz="2699" b="1"/>
            </a:lvl2pPr>
            <a:lvl3pPr marL="1218926" indent="0">
              <a:buNone/>
              <a:defRPr sz="2400" b="1"/>
            </a:lvl3pPr>
            <a:lvl4pPr marL="1828388" indent="0">
              <a:buNone/>
              <a:defRPr sz="2200" b="1"/>
            </a:lvl4pPr>
            <a:lvl5pPr marL="2437851" indent="0">
              <a:buNone/>
              <a:defRPr sz="2200" b="1"/>
            </a:lvl5pPr>
            <a:lvl6pPr marL="3047314" indent="0">
              <a:buNone/>
              <a:defRPr sz="2200" b="1"/>
            </a:lvl6pPr>
            <a:lvl7pPr marL="3656777" indent="0">
              <a:buNone/>
              <a:defRPr sz="2200" b="1"/>
            </a:lvl7pPr>
            <a:lvl8pPr marL="4266240" indent="0">
              <a:buNone/>
              <a:defRPr sz="2200" b="1"/>
            </a:lvl8pPr>
            <a:lvl9pPr marL="4875703" indent="0">
              <a:buNone/>
              <a:defRPr sz="2200" b="1"/>
            </a:lvl9pPr>
          </a:lstStyle>
          <a:p>
            <a:pPr lvl="0"/>
            <a:r>
              <a:rPr lang="en-US"/>
              <a:t>Click to edit Master text styles</a:t>
            </a:r>
          </a:p>
        </p:txBody>
      </p:sp>
      <p:sp>
        <p:nvSpPr>
          <p:cNvPr id="4" name="Content Placeholder 3"/>
          <p:cNvSpPr>
            <a:spLocks noGrp="1"/>
          </p:cNvSpPr>
          <p:nvPr>
            <p:ph sz="half" idx="2"/>
          </p:nvPr>
        </p:nvSpPr>
        <p:spPr>
          <a:xfrm>
            <a:off x="609601" y="2174877"/>
            <a:ext cx="5386917" cy="3951288"/>
          </a:xfrm>
        </p:spPr>
        <p:txBody>
          <a:bodyPr/>
          <a:lstStyle>
            <a:lvl1pPr>
              <a:defRPr sz="3199"/>
            </a:lvl1pPr>
            <a:lvl2pPr>
              <a:defRPr sz="2699"/>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3" y="1535114"/>
            <a:ext cx="5389033" cy="639763"/>
          </a:xfrm>
        </p:spPr>
        <p:txBody>
          <a:bodyPr anchor="b"/>
          <a:lstStyle>
            <a:lvl1pPr marL="0" indent="0">
              <a:buNone/>
              <a:defRPr sz="3199" b="1"/>
            </a:lvl1pPr>
            <a:lvl2pPr marL="609463" indent="0">
              <a:buNone/>
              <a:defRPr sz="2699" b="1"/>
            </a:lvl2pPr>
            <a:lvl3pPr marL="1218926" indent="0">
              <a:buNone/>
              <a:defRPr sz="2400" b="1"/>
            </a:lvl3pPr>
            <a:lvl4pPr marL="1828388" indent="0">
              <a:buNone/>
              <a:defRPr sz="2200" b="1"/>
            </a:lvl4pPr>
            <a:lvl5pPr marL="2437851" indent="0">
              <a:buNone/>
              <a:defRPr sz="2200" b="1"/>
            </a:lvl5pPr>
            <a:lvl6pPr marL="3047314" indent="0">
              <a:buNone/>
              <a:defRPr sz="2200" b="1"/>
            </a:lvl6pPr>
            <a:lvl7pPr marL="3656777" indent="0">
              <a:buNone/>
              <a:defRPr sz="2200" b="1"/>
            </a:lvl7pPr>
            <a:lvl8pPr marL="4266240" indent="0">
              <a:buNone/>
              <a:defRPr sz="2200" b="1"/>
            </a:lvl8pPr>
            <a:lvl9pPr marL="4875703"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3373" y="2174877"/>
            <a:ext cx="5389033" cy="3951288"/>
          </a:xfrm>
        </p:spPr>
        <p:txBody>
          <a:bodyPr/>
          <a:lstStyle>
            <a:lvl1pPr>
              <a:defRPr sz="3199"/>
            </a:lvl1pPr>
            <a:lvl2pPr>
              <a:defRPr sz="2699"/>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0264203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4847237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634" y="1031258"/>
            <a:ext cx="9912734" cy="4289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6" name="圆角矩形 5"/>
          <p:cNvSpPr/>
          <p:nvPr userDrawn="1"/>
        </p:nvSpPr>
        <p:spPr>
          <a:xfrm>
            <a:off x="5900057" y="6451899"/>
            <a:ext cx="391889" cy="2201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5" tIns="45707" rIns="91415" bIns="45707"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9" name="灯片编号占位符 8"/>
          <p:cNvSpPr>
            <a:spLocks noGrp="1"/>
          </p:cNvSpPr>
          <p:nvPr>
            <p:ph type="sldNum" sz="quarter" idx="12"/>
          </p:nvPr>
        </p:nvSpPr>
        <p:spPr>
          <a:xfrm>
            <a:off x="4673601" y="6396227"/>
            <a:ext cx="2844800" cy="365125"/>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0705909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41427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1"/>
          </a:xfrm>
        </p:spPr>
        <p:txBody>
          <a:bodyPr anchor="b"/>
          <a:lstStyle>
            <a:lvl1pPr algn="l">
              <a:defRPr sz="2699" b="1"/>
            </a:lvl1pPr>
          </a:lstStyle>
          <a:p>
            <a:r>
              <a:rPr lang="en-US"/>
              <a:t>Click to edit Master title style</a:t>
            </a:r>
          </a:p>
        </p:txBody>
      </p:sp>
      <p:sp>
        <p:nvSpPr>
          <p:cNvPr id="3" name="Content Placeholder 2"/>
          <p:cNvSpPr>
            <a:spLocks noGrp="1"/>
          </p:cNvSpPr>
          <p:nvPr>
            <p:ph idx="1"/>
          </p:nvPr>
        </p:nvSpPr>
        <p:spPr>
          <a:xfrm>
            <a:off x="4766734" y="273054"/>
            <a:ext cx="6815667" cy="5853113"/>
          </a:xfrm>
        </p:spPr>
        <p:txBody>
          <a:bodyPr/>
          <a:lstStyle>
            <a:lvl1pPr>
              <a:defRPr sz="4299"/>
            </a:lvl1pPr>
            <a:lvl2pPr>
              <a:defRPr sz="3799"/>
            </a:lvl2pPr>
            <a:lvl3pPr>
              <a:defRPr sz="3199"/>
            </a:lvl3pPr>
            <a:lvl4pPr>
              <a:defRPr sz="2699"/>
            </a:lvl4pPr>
            <a:lvl5pPr>
              <a:defRPr sz="2699"/>
            </a:lvl5pPr>
            <a:lvl6pPr>
              <a:defRPr sz="2699"/>
            </a:lvl6pPr>
            <a:lvl7pPr>
              <a:defRPr sz="2699"/>
            </a:lvl7pPr>
            <a:lvl8pPr>
              <a:defRPr sz="2699"/>
            </a:lvl8pPr>
            <a:lvl9pPr>
              <a:defRPr sz="2699"/>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5"/>
            <a:ext cx="4011084" cy="4691063"/>
          </a:xfrm>
        </p:spPr>
        <p:txBody>
          <a:bodyPr/>
          <a:lstStyle>
            <a:lvl1pPr marL="0" indent="0">
              <a:buNone/>
              <a:defRPr sz="1900"/>
            </a:lvl1pPr>
            <a:lvl2pPr marL="609463" indent="0">
              <a:buNone/>
              <a:defRPr sz="1600"/>
            </a:lvl2pPr>
            <a:lvl3pPr marL="1218926" indent="0">
              <a:buNone/>
              <a:defRPr sz="1400"/>
            </a:lvl3pPr>
            <a:lvl4pPr marL="1828388" indent="0">
              <a:buNone/>
              <a:defRPr sz="1200"/>
            </a:lvl4pPr>
            <a:lvl5pPr marL="2437851" indent="0">
              <a:buNone/>
              <a:defRPr sz="1200"/>
            </a:lvl5pPr>
            <a:lvl6pPr marL="3047314" indent="0">
              <a:buNone/>
              <a:defRPr sz="1200"/>
            </a:lvl6pPr>
            <a:lvl7pPr marL="3656777" indent="0">
              <a:buNone/>
              <a:defRPr sz="1200"/>
            </a:lvl7pPr>
            <a:lvl8pPr marL="4266240" indent="0">
              <a:buNone/>
              <a:defRPr sz="1200"/>
            </a:lvl8pPr>
            <a:lvl9pPr marL="4875703"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14846335"/>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2"/>
            <a:ext cx="7315200" cy="566739"/>
          </a:xfrm>
        </p:spPr>
        <p:txBody>
          <a:bodyPr anchor="b"/>
          <a:lstStyle>
            <a:lvl1pPr algn="l">
              <a:defRPr sz="2699" b="1"/>
            </a:lvl1pPr>
          </a:lstStyle>
          <a:p>
            <a:r>
              <a:rPr lang="en-US"/>
              <a:t>Click to edit Master title style</a:t>
            </a:r>
          </a:p>
        </p:txBody>
      </p:sp>
      <p:sp>
        <p:nvSpPr>
          <p:cNvPr id="3" name="Picture Placeholder 2"/>
          <p:cNvSpPr>
            <a:spLocks noGrp="1"/>
          </p:cNvSpPr>
          <p:nvPr>
            <p:ph type="pic" idx="1"/>
          </p:nvPr>
        </p:nvSpPr>
        <p:spPr>
          <a:xfrm>
            <a:off x="2389717" y="612777"/>
            <a:ext cx="7315200" cy="4114800"/>
          </a:xfrm>
        </p:spPr>
        <p:txBody>
          <a:bodyPr/>
          <a:lstStyle>
            <a:lvl1pPr marL="0" indent="0">
              <a:buNone/>
              <a:defRPr sz="4299"/>
            </a:lvl1pPr>
            <a:lvl2pPr marL="609463" indent="0">
              <a:buNone/>
              <a:defRPr sz="3799"/>
            </a:lvl2pPr>
            <a:lvl3pPr marL="1218926" indent="0">
              <a:buNone/>
              <a:defRPr sz="3199"/>
            </a:lvl3pPr>
            <a:lvl4pPr marL="1828388" indent="0">
              <a:buNone/>
              <a:defRPr sz="2699"/>
            </a:lvl4pPr>
            <a:lvl5pPr marL="2437851" indent="0">
              <a:buNone/>
              <a:defRPr sz="2699"/>
            </a:lvl5pPr>
            <a:lvl6pPr marL="3047314" indent="0">
              <a:buNone/>
              <a:defRPr sz="2699"/>
            </a:lvl6pPr>
            <a:lvl7pPr marL="3656777" indent="0">
              <a:buNone/>
              <a:defRPr sz="2699"/>
            </a:lvl7pPr>
            <a:lvl8pPr marL="4266240" indent="0">
              <a:buNone/>
              <a:defRPr sz="2699"/>
            </a:lvl8pPr>
            <a:lvl9pPr marL="4875703" indent="0">
              <a:buNone/>
              <a:defRPr sz="2699"/>
            </a:lvl9pPr>
          </a:lstStyle>
          <a:p>
            <a:endParaRPr lang="en-US" dirty="0"/>
          </a:p>
        </p:txBody>
      </p:sp>
      <p:sp>
        <p:nvSpPr>
          <p:cNvPr id="4" name="Text Placeholder 3"/>
          <p:cNvSpPr>
            <a:spLocks noGrp="1"/>
          </p:cNvSpPr>
          <p:nvPr>
            <p:ph type="body" sz="half" idx="2"/>
          </p:nvPr>
        </p:nvSpPr>
        <p:spPr>
          <a:xfrm>
            <a:off x="2389717" y="5367341"/>
            <a:ext cx="7315200" cy="804863"/>
          </a:xfrm>
        </p:spPr>
        <p:txBody>
          <a:bodyPr/>
          <a:lstStyle>
            <a:lvl1pPr marL="0" indent="0">
              <a:buNone/>
              <a:defRPr sz="1900"/>
            </a:lvl1pPr>
            <a:lvl2pPr marL="609463" indent="0">
              <a:buNone/>
              <a:defRPr sz="1600"/>
            </a:lvl2pPr>
            <a:lvl3pPr marL="1218926" indent="0">
              <a:buNone/>
              <a:defRPr sz="1400"/>
            </a:lvl3pPr>
            <a:lvl4pPr marL="1828388" indent="0">
              <a:buNone/>
              <a:defRPr sz="1200"/>
            </a:lvl4pPr>
            <a:lvl5pPr marL="2437851" indent="0">
              <a:buNone/>
              <a:defRPr sz="1200"/>
            </a:lvl5pPr>
            <a:lvl6pPr marL="3047314" indent="0">
              <a:buNone/>
              <a:defRPr sz="1200"/>
            </a:lvl6pPr>
            <a:lvl7pPr marL="3656777" indent="0">
              <a:buNone/>
              <a:defRPr sz="1200"/>
            </a:lvl7pPr>
            <a:lvl8pPr marL="4266240" indent="0">
              <a:buNone/>
              <a:defRPr sz="1200"/>
            </a:lvl8pPr>
            <a:lvl9pPr marL="4875703"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814256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75087525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2"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8138099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36114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14" name="图片 13">
            <a:extLst>
              <a:ext uri="{FF2B5EF4-FFF2-40B4-BE49-F238E27FC236}">
                <a16:creationId xmlns:a16="http://schemas.microsoft.com/office/drawing/2014/main" id="{A5C87E4B-A8AE-47B0-B1F3-21B9D3712D94}"/>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2238" t="12339"/>
          <a:stretch/>
        </p:blipFill>
        <p:spPr>
          <a:xfrm>
            <a:off x="0" y="0"/>
            <a:ext cx="2744805" cy="1685409"/>
          </a:xfrm>
          <a:prstGeom prst="rect">
            <a:avLst/>
          </a:prstGeom>
        </p:spPr>
      </p:pic>
      <p:pic>
        <p:nvPicPr>
          <p:cNvPr id="13" name="图片 12">
            <a:extLst>
              <a:ext uri="{FF2B5EF4-FFF2-40B4-BE49-F238E27FC236}">
                <a16:creationId xmlns:a16="http://schemas.microsoft.com/office/drawing/2014/main" id="{5704BAE9-2E0F-43EF-A585-3036D2F456B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033730" y="172838"/>
            <a:ext cx="2807650" cy="1922661"/>
          </a:xfrm>
          <a:prstGeom prst="rect">
            <a:avLst/>
          </a:prstGeom>
        </p:spPr>
      </p:pic>
      <p:pic>
        <p:nvPicPr>
          <p:cNvPr id="3" name="图片 2">
            <a:extLst>
              <a:ext uri="{FF2B5EF4-FFF2-40B4-BE49-F238E27FC236}">
                <a16:creationId xmlns:a16="http://schemas.microsoft.com/office/drawing/2014/main" id="{5FBA6DA8-50EA-474D-8185-8817435D4ED9}"/>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797808"/>
            <a:ext cx="12192000" cy="3060192"/>
          </a:xfrm>
          <a:prstGeom prst="rect">
            <a:avLst/>
          </a:prstGeom>
        </p:spPr>
      </p:pic>
      <p:pic>
        <p:nvPicPr>
          <p:cNvPr id="4" name="图片 3">
            <a:extLst>
              <a:ext uri="{FF2B5EF4-FFF2-40B4-BE49-F238E27FC236}">
                <a16:creationId xmlns:a16="http://schemas.microsoft.com/office/drawing/2014/main" id="{8C9BCB6B-FF71-4C16-B8DC-E29FCAD8E17F}"/>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5392" y="3601994"/>
            <a:ext cx="1525952" cy="1268045"/>
          </a:xfrm>
          <a:prstGeom prst="rect">
            <a:avLst/>
          </a:prstGeom>
        </p:spPr>
      </p:pic>
      <p:pic>
        <p:nvPicPr>
          <p:cNvPr id="5" name="图片 4">
            <a:extLst>
              <a:ext uri="{FF2B5EF4-FFF2-40B4-BE49-F238E27FC236}">
                <a16:creationId xmlns:a16="http://schemas.microsoft.com/office/drawing/2014/main" id="{5E1FB7AD-6B33-42A6-B625-7CD5E233C1B4}"/>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flipH="1">
            <a:off x="8231217" y="4764134"/>
            <a:ext cx="1028025" cy="867599"/>
          </a:xfrm>
          <a:prstGeom prst="rect">
            <a:avLst/>
          </a:prstGeom>
        </p:spPr>
      </p:pic>
      <p:pic>
        <p:nvPicPr>
          <p:cNvPr id="6" name="图片 5">
            <a:extLst>
              <a:ext uri="{FF2B5EF4-FFF2-40B4-BE49-F238E27FC236}">
                <a16:creationId xmlns:a16="http://schemas.microsoft.com/office/drawing/2014/main" id="{805417D9-5A63-4498-BE17-E4FCBF5E434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rot="19947383">
            <a:off x="5802470" y="4905399"/>
            <a:ext cx="818087" cy="845011"/>
          </a:xfrm>
          <a:prstGeom prst="rect">
            <a:avLst/>
          </a:prstGeom>
        </p:spPr>
      </p:pic>
      <p:pic>
        <p:nvPicPr>
          <p:cNvPr id="7" name="图片 6">
            <a:extLst>
              <a:ext uri="{FF2B5EF4-FFF2-40B4-BE49-F238E27FC236}">
                <a16:creationId xmlns:a16="http://schemas.microsoft.com/office/drawing/2014/main" id="{35D7A546-FC55-426F-A9CF-0320815ED819}"/>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062" b="12863"/>
          <a:stretch/>
        </p:blipFill>
        <p:spPr>
          <a:xfrm>
            <a:off x="1819582" y="4870039"/>
            <a:ext cx="2552182" cy="1987961"/>
          </a:xfrm>
          <a:prstGeom prst="rect">
            <a:avLst/>
          </a:prstGeom>
        </p:spPr>
      </p:pic>
      <p:pic>
        <p:nvPicPr>
          <p:cNvPr id="8" name="图片 7">
            <a:extLst>
              <a:ext uri="{FF2B5EF4-FFF2-40B4-BE49-F238E27FC236}">
                <a16:creationId xmlns:a16="http://schemas.microsoft.com/office/drawing/2014/main" id="{42883625-95B9-466D-BE28-7C04F608D4DA}"/>
              </a:ext>
            </a:extLst>
          </p:cNvPr>
          <p:cNvPicPr>
            <a:picLocks noChangeAspect="1"/>
          </p:cNvPicPr>
          <p:nvPr userDrawn="1"/>
        </p:nvPicPr>
        <p:blipFill rotWithShape="1">
          <a:blip r:embed="rId7" cstate="print">
            <a:extLst>
              <a:ext uri="{28A0092B-C50C-407E-A947-70E740481C1C}">
                <a14:useLocalDpi xmlns:a14="http://schemas.microsoft.com/office/drawing/2010/main" val="0"/>
              </a:ext>
            </a:extLst>
          </a:blip>
          <a:srcRect l="-2062" b="12863"/>
          <a:stretch/>
        </p:blipFill>
        <p:spPr>
          <a:xfrm flipH="1">
            <a:off x="9259242" y="4870038"/>
            <a:ext cx="2552181" cy="1987961"/>
          </a:xfrm>
          <a:prstGeom prst="rect">
            <a:avLst/>
          </a:prstGeom>
        </p:spPr>
      </p:pic>
      <p:pic>
        <p:nvPicPr>
          <p:cNvPr id="9" name="图片 8">
            <a:extLst>
              <a:ext uri="{FF2B5EF4-FFF2-40B4-BE49-F238E27FC236}">
                <a16:creationId xmlns:a16="http://schemas.microsoft.com/office/drawing/2014/main" id="{698BF5CC-3DC8-4F75-AB8E-7F291EEEF87C}"/>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22379" r="7613" b="66544"/>
          <a:stretch/>
        </p:blipFill>
        <p:spPr>
          <a:xfrm>
            <a:off x="-371177" y="-140677"/>
            <a:ext cx="6335878" cy="759655"/>
          </a:xfrm>
          <a:prstGeom prst="rect">
            <a:avLst/>
          </a:prstGeom>
        </p:spPr>
      </p:pic>
      <p:pic>
        <p:nvPicPr>
          <p:cNvPr id="10" name="图片 9">
            <a:extLst>
              <a:ext uri="{FF2B5EF4-FFF2-40B4-BE49-F238E27FC236}">
                <a16:creationId xmlns:a16="http://schemas.microsoft.com/office/drawing/2014/main" id="{F0441DE7-1CB8-49AC-AC39-7CF0E9CB7C91}"/>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r="68116" b="24260"/>
          <a:stretch/>
        </p:blipFill>
        <p:spPr>
          <a:xfrm>
            <a:off x="-206758" y="-9248"/>
            <a:ext cx="1943658" cy="4617117"/>
          </a:xfrm>
          <a:prstGeom prst="rect">
            <a:avLst/>
          </a:prstGeom>
        </p:spPr>
      </p:pic>
      <p:pic>
        <p:nvPicPr>
          <p:cNvPr id="11" name="图片 10">
            <a:extLst>
              <a:ext uri="{FF2B5EF4-FFF2-40B4-BE49-F238E27FC236}">
                <a16:creationId xmlns:a16="http://schemas.microsoft.com/office/drawing/2014/main" id="{C33B44EF-BA19-494A-95DD-417AA3A6C01C}"/>
              </a:ext>
            </a:extLst>
          </p:cNvPr>
          <p:cNvPicPr>
            <a:picLocks noChangeAspect="1"/>
          </p:cNvPicPr>
          <p:nvPr userDrawn="1"/>
        </p:nvPicPr>
        <p:blipFill rotWithShape="1">
          <a:blip r:embed="rId9" cstate="print">
            <a:extLst>
              <a:ext uri="{28A0092B-C50C-407E-A947-70E740481C1C}">
                <a14:useLocalDpi xmlns:a14="http://schemas.microsoft.com/office/drawing/2010/main" val="0"/>
              </a:ext>
            </a:extLst>
          </a:blip>
          <a:srcRect l="3757" r="68116" b="24260"/>
          <a:stretch/>
        </p:blipFill>
        <p:spPr>
          <a:xfrm flipH="1">
            <a:off x="9890378" y="-9248"/>
            <a:ext cx="2301622" cy="4617117"/>
          </a:xfrm>
          <a:prstGeom prst="rect">
            <a:avLst/>
          </a:prstGeom>
        </p:spPr>
      </p:pic>
      <p:pic>
        <p:nvPicPr>
          <p:cNvPr id="12" name="图片 11">
            <a:extLst>
              <a:ext uri="{FF2B5EF4-FFF2-40B4-BE49-F238E27FC236}">
                <a16:creationId xmlns:a16="http://schemas.microsoft.com/office/drawing/2014/main" id="{53DE2842-357D-447A-AE10-708B4DC458DD}"/>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22379" r="7613" b="66544"/>
          <a:stretch/>
        </p:blipFill>
        <p:spPr>
          <a:xfrm flipH="1">
            <a:off x="5860787" y="-140678"/>
            <a:ext cx="6331212" cy="759655"/>
          </a:xfrm>
          <a:prstGeom prst="rect">
            <a:avLst/>
          </a:prstGeom>
        </p:spPr>
      </p:pic>
      <p:pic>
        <p:nvPicPr>
          <p:cNvPr id="15" name="Picture 14">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10"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16" name="Picture 15">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11"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17"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12">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8"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19"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20" name="Picture 19">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21" name="Picture 20">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22" name="Picture 21">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23" name="Picture 22">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13"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24"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25"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26" name="Picture 25"/>
          <p:cNvPicPr>
            <a:picLocks noChangeAspect="1"/>
          </p:cNvPicPr>
          <p:nvPr userDrawn="1"/>
        </p:nvPicPr>
        <p:blipFill>
          <a:blip r:embed="rId14"/>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35240779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3A0EC6B-D1B0-47CD-A1D9-83444843AC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797808"/>
            <a:ext cx="12192000" cy="3060192"/>
          </a:xfrm>
          <a:prstGeom prst="rect">
            <a:avLst/>
          </a:prstGeom>
        </p:spPr>
      </p:pic>
      <p:pic>
        <p:nvPicPr>
          <p:cNvPr id="3" name="Picture 2">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3"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4" name="Picture 3">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5"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6"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7"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8" name="Picture 7">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9" name="Picture 8">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10" name="Picture 9">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11" name="Picture 10">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13"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14"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15" name="Picture 14"/>
          <p:cNvPicPr>
            <a:picLocks noChangeAspect="1"/>
          </p:cNvPicPr>
          <p:nvPr userDrawn="1"/>
        </p:nvPicPr>
        <p:blipFill>
          <a:blip r:embed="rId7"/>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2394174061"/>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63A0EC6B-D1B0-47CD-A1D9-83444843AC3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797808"/>
            <a:ext cx="12192000" cy="3060192"/>
          </a:xfrm>
          <a:prstGeom prst="rect">
            <a:avLst/>
          </a:prstGeom>
        </p:spPr>
      </p:pic>
      <p:pic>
        <p:nvPicPr>
          <p:cNvPr id="15" name="图片 14">
            <a:extLst>
              <a:ext uri="{FF2B5EF4-FFF2-40B4-BE49-F238E27FC236}">
                <a16:creationId xmlns:a16="http://schemas.microsoft.com/office/drawing/2014/main" id="{4DBBF869-56F5-4E25-8E8B-70CF168D154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2379" r="7613" b="66544"/>
          <a:stretch/>
        </p:blipFill>
        <p:spPr>
          <a:xfrm>
            <a:off x="-371177" y="-140677"/>
            <a:ext cx="6335878" cy="759655"/>
          </a:xfrm>
          <a:prstGeom prst="rect">
            <a:avLst/>
          </a:prstGeom>
        </p:spPr>
      </p:pic>
      <p:pic>
        <p:nvPicPr>
          <p:cNvPr id="16" name="图片 15">
            <a:extLst>
              <a:ext uri="{FF2B5EF4-FFF2-40B4-BE49-F238E27FC236}">
                <a16:creationId xmlns:a16="http://schemas.microsoft.com/office/drawing/2014/main" id="{3CE660BE-9129-4C26-800F-8F1D735FA5BC}"/>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r="68116" b="24260"/>
          <a:stretch/>
        </p:blipFill>
        <p:spPr>
          <a:xfrm>
            <a:off x="-206758" y="-9248"/>
            <a:ext cx="1943658" cy="4617117"/>
          </a:xfrm>
          <a:prstGeom prst="rect">
            <a:avLst/>
          </a:prstGeom>
        </p:spPr>
      </p:pic>
      <p:pic>
        <p:nvPicPr>
          <p:cNvPr id="17" name="图片 16">
            <a:extLst>
              <a:ext uri="{FF2B5EF4-FFF2-40B4-BE49-F238E27FC236}">
                <a16:creationId xmlns:a16="http://schemas.microsoft.com/office/drawing/2014/main" id="{8FD81C98-6E00-421C-A642-D0F89E887F82}"/>
              </a:ext>
            </a:extLst>
          </p:cNvPr>
          <p:cNvPicPr>
            <a:picLocks noChangeAspect="1"/>
          </p:cNvPicPr>
          <p:nvPr userDrawn="1"/>
        </p:nvPicPr>
        <p:blipFill rotWithShape="1">
          <a:blip r:embed="rId4" cstate="print">
            <a:extLst>
              <a:ext uri="{28A0092B-C50C-407E-A947-70E740481C1C}">
                <a14:useLocalDpi xmlns:a14="http://schemas.microsoft.com/office/drawing/2010/main" val="0"/>
              </a:ext>
            </a:extLst>
          </a:blip>
          <a:srcRect l="3757" r="68116" b="24260"/>
          <a:stretch/>
        </p:blipFill>
        <p:spPr>
          <a:xfrm flipH="1">
            <a:off x="9890378" y="-9248"/>
            <a:ext cx="2301622" cy="4617117"/>
          </a:xfrm>
          <a:prstGeom prst="rect">
            <a:avLst/>
          </a:prstGeom>
        </p:spPr>
      </p:pic>
      <p:pic>
        <p:nvPicPr>
          <p:cNvPr id="18" name="图片 17">
            <a:extLst>
              <a:ext uri="{FF2B5EF4-FFF2-40B4-BE49-F238E27FC236}">
                <a16:creationId xmlns:a16="http://schemas.microsoft.com/office/drawing/2014/main" id="{10EFDC38-6C1D-4B9B-8834-4325298BF543}"/>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22379" r="7613" b="66544"/>
          <a:stretch/>
        </p:blipFill>
        <p:spPr>
          <a:xfrm flipH="1">
            <a:off x="5860787" y="-140678"/>
            <a:ext cx="6331212" cy="759655"/>
          </a:xfrm>
          <a:prstGeom prst="rect">
            <a:avLst/>
          </a:prstGeom>
        </p:spPr>
      </p:pic>
      <p:pic>
        <p:nvPicPr>
          <p:cNvPr id="7" name="Picture 6">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5"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8" name="Picture 7">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6"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9"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7">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0"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11"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13" name="Picture 12">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14" name="Picture 13">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19" name="Picture 18">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20" name="Picture 19">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8"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21"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22"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23" name="Picture 22"/>
          <p:cNvPicPr>
            <a:picLocks noChangeAspect="1"/>
          </p:cNvPicPr>
          <p:nvPr userDrawn="1"/>
        </p:nvPicPr>
        <p:blipFill>
          <a:blip r:embed="rId9"/>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10394023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pic>
        <p:nvPicPr>
          <p:cNvPr id="29" name="图片 28">
            <a:extLst>
              <a:ext uri="{FF2B5EF4-FFF2-40B4-BE49-F238E27FC236}">
                <a16:creationId xmlns:a16="http://schemas.microsoft.com/office/drawing/2014/main" id="{44E48F3D-C9D6-40F0-BD43-D5AB2D7AF557}"/>
              </a:ext>
            </a:extLst>
          </p:cNvPr>
          <p:cNvPicPr>
            <a:picLocks noChangeAspect="1"/>
          </p:cNvPicPr>
          <p:nvPr userDrawn="1"/>
        </p:nvPicPr>
        <p:blipFill>
          <a:blip r:embed="rId2">
            <a:extLst>
              <a:ext uri="{BEBA8EAE-BF5A-486C-A8C5-ECC9F3942E4B}">
                <a14:imgProps xmlns:a14="http://schemas.microsoft.com/office/drawing/2010/main">
                  <a14:imgLayer r:embed="rId3">
                    <a14:imgEffect>
                      <a14:saturation sat="200000"/>
                    </a14:imgEffect>
                  </a14:imgLayer>
                </a14:imgProps>
              </a:ext>
              <a:ext uri="{28A0092B-C50C-407E-A947-70E740481C1C}">
                <a14:useLocalDpi xmlns:a14="http://schemas.microsoft.com/office/drawing/2010/main" val="0"/>
              </a:ext>
            </a:extLst>
          </a:blip>
          <a:stretch>
            <a:fillRect/>
          </a:stretch>
        </p:blipFill>
        <p:spPr>
          <a:xfrm rot="16200000">
            <a:off x="2667001" y="-2667000"/>
            <a:ext cx="6858000" cy="12192001"/>
          </a:xfrm>
          <a:prstGeom prst="rect">
            <a:avLst/>
          </a:prstGeom>
        </p:spPr>
      </p:pic>
      <p:pic>
        <p:nvPicPr>
          <p:cNvPr id="33" name="图片 32">
            <a:extLst>
              <a:ext uri="{FF2B5EF4-FFF2-40B4-BE49-F238E27FC236}">
                <a16:creationId xmlns:a16="http://schemas.microsoft.com/office/drawing/2014/main" id="{64BABC27-47B2-44BA-8994-90471820B78D}"/>
              </a:ext>
            </a:extLst>
          </p:cNvPr>
          <p:cNvPicPr>
            <a:picLocks noChangeAspect="1"/>
          </p:cNvPicPr>
          <p:nvPr userDrawn="1"/>
        </p:nvPicPr>
        <p:blipFill rotWithShape="1">
          <a:blip r:embed="rId4" cstate="print">
            <a:extLst>
              <a:ext uri="{BEBA8EAE-BF5A-486C-A8C5-ECC9F3942E4B}">
                <a14:imgProps xmlns:a14="http://schemas.microsoft.com/office/drawing/2010/main">
                  <a14:imgLayer r:embed="rId5">
                    <a14:imgEffect>
                      <a14:saturation sat="200000"/>
                    </a14:imgEffect>
                  </a14:imgLayer>
                </a14:imgProps>
              </a:ext>
              <a:ext uri="{28A0092B-C50C-407E-A947-70E740481C1C}">
                <a14:useLocalDpi xmlns:a14="http://schemas.microsoft.com/office/drawing/2010/main" val="0"/>
              </a:ext>
            </a:extLst>
          </a:blip>
          <a:srcRect l="1346" t="13144" b="18383"/>
          <a:stretch/>
        </p:blipFill>
        <p:spPr>
          <a:xfrm>
            <a:off x="0" y="0"/>
            <a:ext cx="12192000" cy="6858000"/>
          </a:xfrm>
          <a:prstGeom prst="rect">
            <a:avLst/>
          </a:prstGeom>
        </p:spPr>
      </p:pic>
      <p:pic>
        <p:nvPicPr>
          <p:cNvPr id="14" name="图片 13">
            <a:extLst>
              <a:ext uri="{FF2B5EF4-FFF2-40B4-BE49-F238E27FC236}">
                <a16:creationId xmlns:a16="http://schemas.microsoft.com/office/drawing/2014/main" id="{A120D695-3C88-4B3E-8484-1A6D55429878}"/>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691900" y="988990"/>
            <a:ext cx="8770974" cy="4911224"/>
          </a:xfrm>
          <a:prstGeom prst="rect">
            <a:avLst/>
          </a:prstGeom>
        </p:spPr>
      </p:pic>
      <p:pic>
        <p:nvPicPr>
          <p:cNvPr id="18" name="图片 17">
            <a:extLst>
              <a:ext uri="{FF2B5EF4-FFF2-40B4-BE49-F238E27FC236}">
                <a16:creationId xmlns:a16="http://schemas.microsoft.com/office/drawing/2014/main" id="{68F4435A-E4B2-4646-9424-8DA4DBA5B865}"/>
              </a:ext>
            </a:extLst>
          </p:cNvPr>
          <p:cNvPicPr>
            <a:picLocks noChangeAspect="1"/>
          </p:cNvPicPr>
          <p:nvPr userDrawn="1"/>
        </p:nvPicPr>
        <p:blipFill rotWithShape="1">
          <a:blip r:embed="rId7" cstate="print">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val="0"/>
              </a:ext>
            </a:extLst>
          </a:blip>
          <a:srcRect b="20081"/>
          <a:stretch/>
        </p:blipFill>
        <p:spPr>
          <a:xfrm>
            <a:off x="4640" y="3637152"/>
            <a:ext cx="12192000" cy="3200804"/>
          </a:xfrm>
          <a:prstGeom prst="rect">
            <a:avLst/>
          </a:prstGeom>
        </p:spPr>
      </p:pic>
      <p:pic>
        <p:nvPicPr>
          <p:cNvPr id="38" name="图片 37">
            <a:extLst>
              <a:ext uri="{FF2B5EF4-FFF2-40B4-BE49-F238E27FC236}">
                <a16:creationId xmlns:a16="http://schemas.microsoft.com/office/drawing/2014/main" id="{2998DD19-265C-4B66-983D-A64572A5093E}"/>
              </a:ext>
            </a:extLst>
          </p:cNvPr>
          <p:cNvPicPr>
            <a:picLocks noChangeAspect="1"/>
          </p:cNvPicPr>
          <p:nvPr userDrawn="1"/>
        </p:nvPicPr>
        <p:blipFill rotWithShape="1">
          <a:blip r:embed="rId9" cstate="print">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rcRect r="4385" b="30439"/>
          <a:stretch/>
        </p:blipFill>
        <p:spPr>
          <a:xfrm>
            <a:off x="2863635" y="3924484"/>
            <a:ext cx="9346860" cy="2943540"/>
          </a:xfrm>
          <a:prstGeom prst="rect">
            <a:avLst/>
          </a:prstGeom>
        </p:spPr>
      </p:pic>
      <p:pic>
        <p:nvPicPr>
          <p:cNvPr id="20" name="图片 19">
            <a:extLst>
              <a:ext uri="{FF2B5EF4-FFF2-40B4-BE49-F238E27FC236}">
                <a16:creationId xmlns:a16="http://schemas.microsoft.com/office/drawing/2014/main" id="{4C550CA4-17FB-4C34-94E5-4BEF6223D939}"/>
              </a:ext>
            </a:extLst>
          </p:cNvPr>
          <p:cNvPicPr>
            <a:picLocks noChangeAspect="1"/>
          </p:cNvPicPr>
          <p:nvPr userDrawn="1"/>
        </p:nvPicPr>
        <p:blipFill rotWithShape="1">
          <a:blip r:embed="rId11" cstate="print">
            <a:extLst>
              <a:ext uri="{BEBA8EAE-BF5A-486C-A8C5-ECC9F3942E4B}">
                <a14:imgProps xmlns:a14="http://schemas.microsoft.com/office/drawing/2010/main">
                  <a14:imgLayer r:embed="rId12">
                    <a14:imgEffect>
                      <a14:saturation sat="200000"/>
                    </a14:imgEffect>
                  </a14:imgLayer>
                </a14:imgProps>
              </a:ext>
              <a:ext uri="{28A0092B-C50C-407E-A947-70E740481C1C}">
                <a14:useLocalDpi xmlns:a14="http://schemas.microsoft.com/office/drawing/2010/main" val="0"/>
              </a:ext>
            </a:extLst>
          </a:blip>
          <a:srcRect b="52211"/>
          <a:stretch/>
        </p:blipFill>
        <p:spPr>
          <a:xfrm>
            <a:off x="-18493" y="4259057"/>
            <a:ext cx="12192000" cy="2608395"/>
          </a:xfrm>
          <a:prstGeom prst="rect">
            <a:avLst/>
          </a:prstGeom>
        </p:spPr>
      </p:pic>
      <p:pic>
        <p:nvPicPr>
          <p:cNvPr id="22" name="图片 21">
            <a:extLst>
              <a:ext uri="{FF2B5EF4-FFF2-40B4-BE49-F238E27FC236}">
                <a16:creationId xmlns:a16="http://schemas.microsoft.com/office/drawing/2014/main" id="{56C0EC08-670C-45BF-A577-9DFED9D2A355}"/>
              </a:ext>
            </a:extLst>
          </p:cNvPr>
          <p:cNvPicPr>
            <a:picLocks noChangeAspect="1"/>
          </p:cNvPicPr>
          <p:nvPr userDrawn="1"/>
        </p:nvPicPr>
        <p:blipFill rotWithShape="1">
          <a:blip r:embed="rId13" cstate="print">
            <a:extLst>
              <a:ext uri="{BEBA8EAE-BF5A-486C-A8C5-ECC9F3942E4B}">
                <a14:imgProps xmlns:a14="http://schemas.microsoft.com/office/drawing/2010/main">
                  <a14:imgLayer r:embed="rId14">
                    <a14:imgEffect>
                      <a14:saturation sat="200000"/>
                    </a14:imgEffect>
                  </a14:imgLayer>
                </a14:imgProps>
              </a:ext>
              <a:ext uri="{28A0092B-C50C-407E-A947-70E740481C1C}">
                <a14:useLocalDpi xmlns:a14="http://schemas.microsoft.com/office/drawing/2010/main" val="0"/>
              </a:ext>
            </a:extLst>
          </a:blip>
          <a:srcRect t="-2" b="55323"/>
          <a:stretch/>
        </p:blipFill>
        <p:spPr>
          <a:xfrm>
            <a:off x="-23131" y="4680887"/>
            <a:ext cx="12192000" cy="2186565"/>
          </a:xfrm>
          <a:prstGeom prst="rect">
            <a:avLst/>
          </a:prstGeom>
        </p:spPr>
      </p:pic>
      <p:pic>
        <p:nvPicPr>
          <p:cNvPr id="28" name="图片 27">
            <a:extLst>
              <a:ext uri="{FF2B5EF4-FFF2-40B4-BE49-F238E27FC236}">
                <a16:creationId xmlns:a16="http://schemas.microsoft.com/office/drawing/2014/main" id="{8119A525-3614-4EDD-AA17-77591986B773}"/>
              </a:ext>
            </a:extLst>
          </p:cNvPr>
          <p:cNvPicPr>
            <a:picLocks noChangeAspect="1"/>
          </p:cNvPicPr>
          <p:nvPr userDrawn="1"/>
        </p:nvPicPr>
        <p:blipFill rotWithShape="1">
          <a:blip r:embed="rId15" cstate="print">
            <a:extLst>
              <a:ext uri="{28A0092B-C50C-407E-A947-70E740481C1C}">
                <a14:useLocalDpi xmlns:a14="http://schemas.microsoft.com/office/drawing/2010/main" val="0"/>
              </a:ext>
            </a:extLst>
          </a:blip>
          <a:srcRect t="17288"/>
          <a:stretch/>
        </p:blipFill>
        <p:spPr>
          <a:xfrm>
            <a:off x="2306367" y="4596315"/>
            <a:ext cx="9890271" cy="2268369"/>
          </a:xfrm>
          <a:prstGeom prst="rect">
            <a:avLst/>
          </a:prstGeom>
        </p:spPr>
      </p:pic>
      <p:pic>
        <p:nvPicPr>
          <p:cNvPr id="26" name="图片 25">
            <a:extLst>
              <a:ext uri="{FF2B5EF4-FFF2-40B4-BE49-F238E27FC236}">
                <a16:creationId xmlns:a16="http://schemas.microsoft.com/office/drawing/2014/main" id="{596BFA76-6665-47D8-B883-0E1B7AAD0EF5}"/>
              </a:ext>
            </a:extLst>
          </p:cNvPr>
          <p:cNvPicPr>
            <a:picLocks noChangeAspect="1"/>
          </p:cNvPicPr>
          <p:nvPr userDrawn="1"/>
        </p:nvPicPr>
        <p:blipFill rotWithShape="1">
          <a:blip r:embed="rId16" cstate="print">
            <a:extLst>
              <a:ext uri="{BEBA8EAE-BF5A-486C-A8C5-ECC9F3942E4B}">
                <a14:imgProps xmlns:a14="http://schemas.microsoft.com/office/drawing/2010/main">
                  <a14:imgLayer r:embed="rId17">
                    <a14:imgEffect>
                      <a14:saturation sat="200000"/>
                    </a14:imgEffect>
                  </a14:imgLayer>
                </a14:imgProps>
              </a:ext>
              <a:ext uri="{28A0092B-C50C-407E-A947-70E740481C1C}">
                <a14:useLocalDpi xmlns:a14="http://schemas.microsoft.com/office/drawing/2010/main" val="0"/>
              </a:ext>
            </a:extLst>
          </a:blip>
          <a:srcRect b="16469"/>
          <a:stretch/>
        </p:blipFill>
        <p:spPr>
          <a:xfrm>
            <a:off x="5040948" y="4565667"/>
            <a:ext cx="7181704" cy="2323538"/>
          </a:xfrm>
          <a:prstGeom prst="rect">
            <a:avLst/>
          </a:prstGeom>
        </p:spPr>
      </p:pic>
      <p:pic>
        <p:nvPicPr>
          <p:cNvPr id="40" name="图片 39">
            <a:extLst>
              <a:ext uri="{FF2B5EF4-FFF2-40B4-BE49-F238E27FC236}">
                <a16:creationId xmlns:a16="http://schemas.microsoft.com/office/drawing/2014/main" id="{87D56318-72D7-4DB3-B8C4-EBE9CE46DFBF}"/>
              </a:ext>
            </a:extLst>
          </p:cNvPr>
          <p:cNvPicPr>
            <a:picLocks noChangeAspect="1"/>
          </p:cNvPicPr>
          <p:nvPr userDrawn="1"/>
        </p:nvPicPr>
        <p:blipFill rotWithShape="1">
          <a:blip r:embed="rId18" cstate="print">
            <a:extLst>
              <a:ext uri="{BEBA8EAE-BF5A-486C-A8C5-ECC9F3942E4B}">
                <a14:imgProps xmlns:a14="http://schemas.microsoft.com/office/drawing/2010/main">
                  <a14:imgLayer r:embed="rId19">
                    <a14:imgEffect>
                      <a14:saturation sat="200000"/>
                    </a14:imgEffect>
                  </a14:imgLayer>
                </a14:imgProps>
              </a:ext>
              <a:ext uri="{28A0092B-C50C-407E-A947-70E740481C1C}">
                <a14:useLocalDpi xmlns:a14="http://schemas.microsoft.com/office/drawing/2010/main" val="0"/>
              </a:ext>
            </a:extLst>
          </a:blip>
          <a:srcRect b="12866"/>
          <a:stretch/>
        </p:blipFill>
        <p:spPr>
          <a:xfrm>
            <a:off x="0" y="4770183"/>
            <a:ext cx="6277098" cy="2118465"/>
          </a:xfrm>
          <a:prstGeom prst="rect">
            <a:avLst/>
          </a:prstGeom>
        </p:spPr>
      </p:pic>
      <p:pic>
        <p:nvPicPr>
          <p:cNvPr id="24" name="图片 23">
            <a:extLst>
              <a:ext uri="{FF2B5EF4-FFF2-40B4-BE49-F238E27FC236}">
                <a16:creationId xmlns:a16="http://schemas.microsoft.com/office/drawing/2014/main" id="{142C838A-C065-498B-9C79-A953C081814E}"/>
              </a:ext>
            </a:extLst>
          </p:cNvPr>
          <p:cNvPicPr>
            <a:picLocks noChangeAspect="1"/>
          </p:cNvPicPr>
          <p:nvPr userDrawn="1"/>
        </p:nvPicPr>
        <p:blipFill>
          <a:blip r:embed="rId20" cstate="print">
            <a:extLst>
              <a:ext uri="{BEBA8EAE-BF5A-486C-A8C5-ECC9F3942E4B}">
                <a14:imgProps xmlns:a14="http://schemas.microsoft.com/office/drawing/2010/main">
                  <a14:imgLayer r:embed="rId21">
                    <a14:imgEffect>
                      <a14:saturation sat="200000"/>
                    </a14:imgEffect>
                  </a14:imgLayer>
                </a14:imgProps>
              </a:ext>
              <a:ext uri="{28A0092B-C50C-407E-A947-70E740481C1C}">
                <a14:useLocalDpi xmlns:a14="http://schemas.microsoft.com/office/drawing/2010/main" val="0"/>
              </a:ext>
            </a:extLst>
          </a:blip>
          <a:stretch>
            <a:fillRect/>
          </a:stretch>
        </p:blipFill>
        <p:spPr>
          <a:xfrm flipH="1">
            <a:off x="4474945" y="5184478"/>
            <a:ext cx="3350618" cy="817300"/>
          </a:xfrm>
          <a:prstGeom prst="rect">
            <a:avLst/>
          </a:prstGeom>
        </p:spPr>
      </p:pic>
      <p:pic>
        <p:nvPicPr>
          <p:cNvPr id="12" name="图片 11">
            <a:extLst>
              <a:ext uri="{FF2B5EF4-FFF2-40B4-BE49-F238E27FC236}">
                <a16:creationId xmlns:a16="http://schemas.microsoft.com/office/drawing/2014/main" id="{779A72E1-339A-4DAA-915A-95816B168F94}"/>
              </a:ext>
            </a:extLst>
          </p:cNvPr>
          <p:cNvPicPr>
            <a:picLocks noChangeAspect="1"/>
          </p:cNvPicPr>
          <p:nvPr userDrawn="1"/>
        </p:nvPicPr>
        <p:blipFill rotWithShape="1">
          <a:blip r:embed="rId22" cstate="print">
            <a:extLst>
              <a:ext uri="{BEBA8EAE-BF5A-486C-A8C5-ECC9F3942E4B}">
                <a14:imgProps xmlns:a14="http://schemas.microsoft.com/office/drawing/2010/main">
                  <a14:imgLayer r:embed="rId23">
                    <a14:imgEffect>
                      <a14:saturation sat="200000"/>
                    </a14:imgEffect>
                  </a14:imgLayer>
                </a14:imgProps>
              </a:ext>
              <a:ext uri="{28A0092B-C50C-407E-A947-70E740481C1C}">
                <a14:useLocalDpi xmlns:a14="http://schemas.microsoft.com/office/drawing/2010/main" val="0"/>
              </a:ext>
            </a:extLst>
          </a:blip>
          <a:srcRect b="65397"/>
          <a:stretch/>
        </p:blipFill>
        <p:spPr>
          <a:xfrm>
            <a:off x="77843" y="4531970"/>
            <a:ext cx="12192000" cy="1902208"/>
          </a:xfrm>
          <a:prstGeom prst="rect">
            <a:avLst/>
          </a:prstGeom>
        </p:spPr>
      </p:pic>
      <p:pic>
        <p:nvPicPr>
          <p:cNvPr id="46" name="图片 45">
            <a:extLst>
              <a:ext uri="{FF2B5EF4-FFF2-40B4-BE49-F238E27FC236}">
                <a16:creationId xmlns:a16="http://schemas.microsoft.com/office/drawing/2014/main" id="{5E826D66-D1E3-4685-8448-46AAD59309D1}"/>
              </a:ext>
            </a:extLst>
          </p:cNvPr>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200000"/>
                    </a14:imgEffect>
                  </a14:imgLayer>
                </a14:imgProps>
              </a:ext>
              <a:ext uri="{28A0092B-C50C-407E-A947-70E740481C1C}">
                <a14:useLocalDpi xmlns:a14="http://schemas.microsoft.com/office/drawing/2010/main" val="0"/>
              </a:ext>
            </a:extLst>
          </a:blip>
          <a:stretch>
            <a:fillRect/>
          </a:stretch>
        </p:blipFill>
        <p:spPr>
          <a:xfrm>
            <a:off x="2216550" y="4613675"/>
            <a:ext cx="2673122" cy="1696463"/>
          </a:xfrm>
          <a:prstGeom prst="rect">
            <a:avLst/>
          </a:prstGeom>
        </p:spPr>
      </p:pic>
      <p:pic>
        <p:nvPicPr>
          <p:cNvPr id="48" name="图片 47">
            <a:extLst>
              <a:ext uri="{FF2B5EF4-FFF2-40B4-BE49-F238E27FC236}">
                <a16:creationId xmlns:a16="http://schemas.microsoft.com/office/drawing/2014/main" id="{D48A91DB-6F3E-4233-862C-17A610609150}"/>
              </a:ext>
            </a:extLst>
          </p:cNvPr>
          <p:cNvPicPr>
            <a:picLocks noChangeAspect="1"/>
          </p:cNvPicPr>
          <p:nvPr userDrawn="1"/>
        </p:nvPicPr>
        <p:blipFill rotWithShape="1">
          <a:blip r:embed="rId26" cstate="print">
            <a:extLst>
              <a:ext uri="{28A0092B-C50C-407E-A947-70E740481C1C}">
                <a14:useLocalDpi xmlns:a14="http://schemas.microsoft.com/office/drawing/2010/main" val="0"/>
              </a:ext>
            </a:extLst>
          </a:blip>
          <a:srcRect l="32789" t="72997" r="30167" b="2393"/>
          <a:stretch/>
        </p:blipFill>
        <p:spPr>
          <a:xfrm>
            <a:off x="3814699" y="5543459"/>
            <a:ext cx="4516339" cy="1352919"/>
          </a:xfrm>
          <a:prstGeom prst="rect">
            <a:avLst/>
          </a:prstGeom>
        </p:spPr>
      </p:pic>
      <p:pic>
        <p:nvPicPr>
          <p:cNvPr id="32" name="图片 31">
            <a:extLst>
              <a:ext uri="{FF2B5EF4-FFF2-40B4-BE49-F238E27FC236}">
                <a16:creationId xmlns:a16="http://schemas.microsoft.com/office/drawing/2014/main" id="{048B6B15-B688-4194-9ACE-C107A94DE308}"/>
              </a:ext>
            </a:extLst>
          </p:cNvPr>
          <p:cNvPicPr>
            <a:picLocks noChangeAspect="1"/>
          </p:cNvPicPr>
          <p:nvPr userDrawn="1"/>
        </p:nvPicPr>
        <p:blipFill>
          <a:blip r:embed="rId27" cstate="print">
            <a:extLst>
              <a:ext uri="{BEBA8EAE-BF5A-486C-A8C5-ECC9F3942E4B}">
                <a14:imgProps xmlns:a14="http://schemas.microsoft.com/office/drawing/2010/main">
                  <a14:imgLayer r:embed="rId28">
                    <a14:imgEffect>
                      <a14:saturation sat="200000"/>
                    </a14:imgEffect>
                  </a14:imgLayer>
                </a14:imgProps>
              </a:ext>
              <a:ext uri="{28A0092B-C50C-407E-A947-70E740481C1C}">
                <a14:useLocalDpi xmlns:a14="http://schemas.microsoft.com/office/drawing/2010/main" val="0"/>
              </a:ext>
            </a:extLst>
          </a:blip>
          <a:stretch>
            <a:fillRect/>
          </a:stretch>
        </p:blipFill>
        <p:spPr>
          <a:xfrm>
            <a:off x="50981" y="1823907"/>
            <a:ext cx="2089931" cy="5040777"/>
          </a:xfrm>
          <a:prstGeom prst="rect">
            <a:avLst/>
          </a:prstGeom>
        </p:spPr>
      </p:pic>
      <p:pic>
        <p:nvPicPr>
          <p:cNvPr id="50" name="图片 49">
            <a:extLst>
              <a:ext uri="{FF2B5EF4-FFF2-40B4-BE49-F238E27FC236}">
                <a16:creationId xmlns:a16="http://schemas.microsoft.com/office/drawing/2014/main" id="{21241F85-D072-481A-B1DC-8CA3AFF709D2}"/>
              </a:ext>
            </a:extLst>
          </p:cNvPr>
          <p:cNvPicPr>
            <a:picLocks noChangeAspect="1"/>
          </p:cNvPicPr>
          <p:nvPr userDrawn="1"/>
        </p:nvPicPr>
        <p:blipFill rotWithShape="1">
          <a:blip r:embed="rId29" cstate="print">
            <a:extLst>
              <a:ext uri="{28A0092B-C50C-407E-A947-70E740481C1C}">
                <a14:useLocalDpi xmlns:a14="http://schemas.microsoft.com/office/drawing/2010/main" val="0"/>
              </a:ext>
            </a:extLst>
          </a:blip>
          <a:srcRect r="37340"/>
          <a:stretch/>
        </p:blipFill>
        <p:spPr>
          <a:xfrm>
            <a:off x="10202564" y="1303307"/>
            <a:ext cx="1980220" cy="3528980"/>
          </a:xfrm>
          <a:prstGeom prst="rect">
            <a:avLst/>
          </a:prstGeom>
        </p:spPr>
      </p:pic>
      <p:pic>
        <p:nvPicPr>
          <p:cNvPr id="47" name="图片 46">
            <a:extLst>
              <a:ext uri="{FF2B5EF4-FFF2-40B4-BE49-F238E27FC236}">
                <a16:creationId xmlns:a16="http://schemas.microsoft.com/office/drawing/2014/main" id="{0842B79B-695C-4597-B5BF-25DBF12236D9}"/>
              </a:ext>
            </a:extLst>
          </p:cNvPr>
          <p:cNvPicPr>
            <a:picLocks noChangeAspect="1"/>
          </p:cNvPicPr>
          <p:nvPr userDrawn="1"/>
        </p:nvPicPr>
        <p:blipFill rotWithShape="1">
          <a:blip r:embed="rId30">
            <a:extLst>
              <a:ext uri="{BEBA8EAE-BF5A-486C-A8C5-ECC9F3942E4B}">
                <a14:imgProps xmlns:a14="http://schemas.microsoft.com/office/drawing/2010/main">
                  <a14:imgLayer r:embed="rId31">
                    <a14:imgEffect>
                      <a14:colorTemperature colorTemp="4700"/>
                    </a14:imgEffect>
                    <a14:imgEffect>
                      <a14:saturation sat="200000"/>
                    </a14:imgEffect>
                  </a14:imgLayer>
                </a14:imgProps>
              </a:ext>
              <a:ext uri="{28A0092B-C50C-407E-A947-70E740481C1C}">
                <a14:useLocalDpi xmlns:a14="http://schemas.microsoft.com/office/drawing/2010/main" val="0"/>
              </a:ext>
            </a:extLst>
          </a:blip>
          <a:srcRect r="41041" b="78760"/>
          <a:stretch/>
        </p:blipFill>
        <p:spPr>
          <a:xfrm flipH="1">
            <a:off x="9727694" y="-11457"/>
            <a:ext cx="2484450" cy="3082952"/>
          </a:xfrm>
          <a:prstGeom prst="rect">
            <a:avLst/>
          </a:prstGeom>
        </p:spPr>
      </p:pic>
      <p:pic>
        <p:nvPicPr>
          <p:cNvPr id="34" name="图片 33">
            <a:extLst>
              <a:ext uri="{FF2B5EF4-FFF2-40B4-BE49-F238E27FC236}">
                <a16:creationId xmlns:a16="http://schemas.microsoft.com/office/drawing/2014/main" id="{64177B3A-7DF4-4243-AC1E-BF1A8FE0C220}"/>
              </a:ext>
            </a:extLst>
          </p:cNvPr>
          <p:cNvPicPr>
            <a:picLocks noChangeAspect="1"/>
          </p:cNvPicPr>
          <p:nvPr userDrawn="1"/>
        </p:nvPicPr>
        <p:blipFill>
          <a:blip r:embed="rId32" cstate="print">
            <a:extLst>
              <a:ext uri="{28A0092B-C50C-407E-A947-70E740481C1C}">
                <a14:useLocalDpi xmlns:a14="http://schemas.microsoft.com/office/drawing/2010/main" val="0"/>
              </a:ext>
            </a:extLst>
          </a:blip>
          <a:stretch>
            <a:fillRect/>
          </a:stretch>
        </p:blipFill>
        <p:spPr>
          <a:xfrm>
            <a:off x="11476963" y="4206760"/>
            <a:ext cx="715037" cy="2631196"/>
          </a:xfrm>
          <a:prstGeom prst="rect">
            <a:avLst/>
          </a:prstGeom>
        </p:spPr>
      </p:pic>
      <p:pic>
        <p:nvPicPr>
          <p:cNvPr id="39" name="图片 38">
            <a:extLst>
              <a:ext uri="{FF2B5EF4-FFF2-40B4-BE49-F238E27FC236}">
                <a16:creationId xmlns:a16="http://schemas.microsoft.com/office/drawing/2014/main" id="{27F1FBDD-0D01-48D3-BFE4-B86E7811D7F3}"/>
              </a:ext>
            </a:extLst>
          </p:cNvPr>
          <p:cNvPicPr>
            <a:picLocks noChangeAspect="1"/>
          </p:cNvPicPr>
          <p:nvPr userDrawn="1"/>
        </p:nvPicPr>
        <p:blipFill rotWithShape="1">
          <a:blip r:embed="rId33">
            <a:extLst>
              <a:ext uri="{BEBA8EAE-BF5A-486C-A8C5-ECC9F3942E4B}">
                <a14:imgProps xmlns:a14="http://schemas.microsoft.com/office/drawing/2010/main">
                  <a14:imgLayer r:embed="rId31">
                    <a14:imgEffect>
                      <a14:saturation sat="300000"/>
                    </a14:imgEffect>
                  </a14:imgLayer>
                </a14:imgProps>
              </a:ext>
              <a:ext uri="{28A0092B-C50C-407E-A947-70E740481C1C}">
                <a14:useLocalDpi xmlns:a14="http://schemas.microsoft.com/office/drawing/2010/main" val="0"/>
              </a:ext>
            </a:extLst>
          </a:blip>
          <a:srcRect t="36917" b="-1"/>
          <a:stretch/>
        </p:blipFill>
        <p:spPr>
          <a:xfrm>
            <a:off x="-23133" y="-23494"/>
            <a:ext cx="3157662" cy="6861450"/>
          </a:xfrm>
          <a:prstGeom prst="rect">
            <a:avLst/>
          </a:prstGeom>
        </p:spPr>
      </p:pic>
      <p:pic>
        <p:nvPicPr>
          <p:cNvPr id="21" name="Picture 20">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34"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23" name="Picture 22">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35"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25"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36">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27"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30"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31" name="Picture 30">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37"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35" name="Picture 34">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37"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36" name="Picture 35">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37"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37" name="Picture 36">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37"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41"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42"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43" name="Picture 42"/>
          <p:cNvPicPr>
            <a:picLocks noChangeAspect="1"/>
          </p:cNvPicPr>
          <p:nvPr userDrawn="1"/>
        </p:nvPicPr>
        <p:blipFill>
          <a:blip r:embed="rId38"/>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177889256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19" name="图片 18">
            <a:extLst>
              <a:ext uri="{FF2B5EF4-FFF2-40B4-BE49-F238E27FC236}">
                <a16:creationId xmlns:a16="http://schemas.microsoft.com/office/drawing/2014/main" id="{D38FEF9B-024C-40A5-82D5-785E9E01F249}"/>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1346" t="13144" b="18383"/>
          <a:stretch/>
        </p:blipFill>
        <p:spPr>
          <a:xfrm>
            <a:off x="0" y="0"/>
            <a:ext cx="12192000" cy="6858000"/>
          </a:xfrm>
          <a:prstGeom prst="rect">
            <a:avLst/>
          </a:prstGeom>
        </p:spPr>
      </p:pic>
      <p:pic>
        <p:nvPicPr>
          <p:cNvPr id="20" name="图片 19">
            <a:extLst>
              <a:ext uri="{FF2B5EF4-FFF2-40B4-BE49-F238E27FC236}">
                <a16:creationId xmlns:a16="http://schemas.microsoft.com/office/drawing/2014/main" id="{8808EC99-7547-4975-AA7A-CDF4C90DE642}"/>
              </a:ext>
            </a:extLst>
          </p:cNvPr>
          <p:cNvPicPr>
            <a:picLocks noChangeAspect="1"/>
          </p:cNvPicPr>
          <p:nvPr userDrawn="1"/>
        </p:nvPicPr>
        <p:blipFill rotWithShape="1">
          <a:blip r:embed="rId3" cstate="print">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b="20081"/>
          <a:stretch/>
        </p:blipFill>
        <p:spPr>
          <a:xfrm>
            <a:off x="4640" y="3637152"/>
            <a:ext cx="12192000" cy="3200804"/>
          </a:xfrm>
          <a:prstGeom prst="rect">
            <a:avLst/>
          </a:prstGeom>
        </p:spPr>
      </p:pic>
      <p:pic>
        <p:nvPicPr>
          <p:cNvPr id="21" name="图片 20">
            <a:extLst>
              <a:ext uri="{FF2B5EF4-FFF2-40B4-BE49-F238E27FC236}">
                <a16:creationId xmlns:a16="http://schemas.microsoft.com/office/drawing/2014/main" id="{13374661-C79F-4204-85B9-BA34A0262722}"/>
              </a:ext>
            </a:extLst>
          </p:cNvPr>
          <p:cNvPicPr>
            <a:picLocks noChangeAspect="1"/>
          </p:cNvPicPr>
          <p:nvPr userDrawn="1"/>
        </p:nvPicPr>
        <p:blipFill rotWithShape="1">
          <a:blip r:embed="rId5" cstate="print">
            <a:extLst>
              <a:ext uri="{BEBA8EAE-BF5A-486C-A8C5-ECC9F3942E4B}">
                <a14:imgProps xmlns:a14="http://schemas.microsoft.com/office/drawing/2010/main">
                  <a14:imgLayer r:embed="rId6">
                    <a14:imgEffect>
                      <a14:saturation sat="200000"/>
                    </a14:imgEffect>
                  </a14:imgLayer>
                </a14:imgProps>
              </a:ext>
              <a:ext uri="{28A0092B-C50C-407E-A947-70E740481C1C}">
                <a14:useLocalDpi xmlns:a14="http://schemas.microsoft.com/office/drawing/2010/main" val="0"/>
              </a:ext>
            </a:extLst>
          </a:blip>
          <a:srcRect r="4385" b="30439"/>
          <a:stretch/>
        </p:blipFill>
        <p:spPr>
          <a:xfrm>
            <a:off x="2863635" y="3924484"/>
            <a:ext cx="9346860" cy="2943540"/>
          </a:xfrm>
          <a:prstGeom prst="rect">
            <a:avLst/>
          </a:prstGeom>
        </p:spPr>
      </p:pic>
      <p:pic>
        <p:nvPicPr>
          <p:cNvPr id="22" name="图片 21">
            <a:extLst>
              <a:ext uri="{FF2B5EF4-FFF2-40B4-BE49-F238E27FC236}">
                <a16:creationId xmlns:a16="http://schemas.microsoft.com/office/drawing/2014/main" id="{CA49B561-B386-426C-9FA8-AF99860655AF}"/>
              </a:ext>
            </a:extLst>
          </p:cNvPr>
          <p:cNvPicPr>
            <a:picLocks noChangeAspect="1"/>
          </p:cNvPicPr>
          <p:nvPr userDrawn="1"/>
        </p:nvPicPr>
        <p:blipFill rotWithShape="1">
          <a:blip r:embed="rId7" cstate="print">
            <a:extLst>
              <a:ext uri="{BEBA8EAE-BF5A-486C-A8C5-ECC9F3942E4B}">
                <a14:imgProps xmlns:a14="http://schemas.microsoft.com/office/drawing/2010/main">
                  <a14:imgLayer r:embed="rId8">
                    <a14:imgEffect>
                      <a14:saturation sat="200000"/>
                    </a14:imgEffect>
                  </a14:imgLayer>
                </a14:imgProps>
              </a:ext>
              <a:ext uri="{28A0092B-C50C-407E-A947-70E740481C1C}">
                <a14:useLocalDpi xmlns:a14="http://schemas.microsoft.com/office/drawing/2010/main" val="0"/>
              </a:ext>
            </a:extLst>
          </a:blip>
          <a:srcRect b="52211"/>
          <a:stretch/>
        </p:blipFill>
        <p:spPr>
          <a:xfrm>
            <a:off x="-18493" y="4259057"/>
            <a:ext cx="12192000" cy="2608395"/>
          </a:xfrm>
          <a:prstGeom prst="rect">
            <a:avLst/>
          </a:prstGeom>
        </p:spPr>
      </p:pic>
      <p:pic>
        <p:nvPicPr>
          <p:cNvPr id="24" name="图片 23">
            <a:extLst>
              <a:ext uri="{FF2B5EF4-FFF2-40B4-BE49-F238E27FC236}">
                <a16:creationId xmlns:a16="http://schemas.microsoft.com/office/drawing/2014/main" id="{F5A9E457-B760-46FD-AE0E-AF951D239F24}"/>
              </a:ext>
            </a:extLst>
          </p:cNvPr>
          <p:cNvPicPr>
            <a:picLocks noChangeAspect="1"/>
          </p:cNvPicPr>
          <p:nvPr userDrawn="1"/>
        </p:nvPicPr>
        <p:blipFill rotWithShape="1">
          <a:blip r:embed="rId9" cstate="print">
            <a:extLst>
              <a:ext uri="{BEBA8EAE-BF5A-486C-A8C5-ECC9F3942E4B}">
                <a14:imgProps xmlns:a14="http://schemas.microsoft.com/office/drawing/2010/main">
                  <a14:imgLayer r:embed="rId10">
                    <a14:imgEffect>
                      <a14:saturation sat="200000"/>
                    </a14:imgEffect>
                  </a14:imgLayer>
                </a14:imgProps>
              </a:ext>
              <a:ext uri="{28A0092B-C50C-407E-A947-70E740481C1C}">
                <a14:useLocalDpi xmlns:a14="http://schemas.microsoft.com/office/drawing/2010/main" val="0"/>
              </a:ext>
            </a:extLst>
          </a:blip>
          <a:srcRect t="17288"/>
          <a:stretch/>
        </p:blipFill>
        <p:spPr>
          <a:xfrm>
            <a:off x="2306367" y="4596315"/>
            <a:ext cx="9890271" cy="2268369"/>
          </a:xfrm>
          <a:prstGeom prst="rect">
            <a:avLst/>
          </a:prstGeom>
        </p:spPr>
      </p:pic>
      <p:pic>
        <p:nvPicPr>
          <p:cNvPr id="25" name="图片 24">
            <a:extLst>
              <a:ext uri="{FF2B5EF4-FFF2-40B4-BE49-F238E27FC236}">
                <a16:creationId xmlns:a16="http://schemas.microsoft.com/office/drawing/2014/main" id="{4998F1D9-0C66-4406-B29D-E6E9B843AB80}"/>
              </a:ext>
            </a:extLst>
          </p:cNvPr>
          <p:cNvPicPr>
            <a:picLocks noChangeAspect="1"/>
          </p:cNvPicPr>
          <p:nvPr userDrawn="1"/>
        </p:nvPicPr>
        <p:blipFill rotWithShape="1">
          <a:blip r:embed="rId11" cstate="print">
            <a:extLst>
              <a:ext uri="{BEBA8EAE-BF5A-486C-A8C5-ECC9F3942E4B}">
                <a14:imgProps xmlns:a14="http://schemas.microsoft.com/office/drawing/2010/main">
                  <a14:imgLayer r:embed="rId12">
                    <a14:imgEffect>
                      <a14:saturation sat="200000"/>
                    </a14:imgEffect>
                  </a14:imgLayer>
                </a14:imgProps>
              </a:ext>
              <a:ext uri="{28A0092B-C50C-407E-A947-70E740481C1C}">
                <a14:useLocalDpi xmlns:a14="http://schemas.microsoft.com/office/drawing/2010/main" val="0"/>
              </a:ext>
            </a:extLst>
          </a:blip>
          <a:srcRect t="35126" b="16469"/>
          <a:stretch/>
        </p:blipFill>
        <p:spPr>
          <a:xfrm>
            <a:off x="5040948" y="5542767"/>
            <a:ext cx="7181704" cy="1346437"/>
          </a:xfrm>
          <a:prstGeom prst="rect">
            <a:avLst/>
          </a:prstGeom>
        </p:spPr>
      </p:pic>
      <p:pic>
        <p:nvPicPr>
          <p:cNvPr id="26" name="图片 25">
            <a:extLst>
              <a:ext uri="{FF2B5EF4-FFF2-40B4-BE49-F238E27FC236}">
                <a16:creationId xmlns:a16="http://schemas.microsoft.com/office/drawing/2014/main" id="{A7877C5F-1C5C-4E1E-9B48-3AAD12B55BA6}"/>
              </a:ext>
            </a:extLst>
          </p:cNvPr>
          <p:cNvPicPr>
            <a:picLocks noChangeAspect="1"/>
          </p:cNvPicPr>
          <p:nvPr userDrawn="1"/>
        </p:nvPicPr>
        <p:blipFill rotWithShape="1">
          <a:blip r:embed="rId13" cstate="print">
            <a:extLst>
              <a:ext uri="{BEBA8EAE-BF5A-486C-A8C5-ECC9F3942E4B}">
                <a14:imgProps xmlns:a14="http://schemas.microsoft.com/office/drawing/2010/main">
                  <a14:imgLayer r:embed="rId14">
                    <a14:imgEffect>
                      <a14:saturation sat="200000"/>
                    </a14:imgEffect>
                  </a14:imgLayer>
                </a14:imgProps>
              </a:ext>
              <a:ext uri="{28A0092B-C50C-407E-A947-70E740481C1C}">
                <a14:useLocalDpi xmlns:a14="http://schemas.microsoft.com/office/drawing/2010/main" val="0"/>
              </a:ext>
            </a:extLst>
          </a:blip>
          <a:srcRect t="38198" b="12866"/>
          <a:stretch/>
        </p:blipFill>
        <p:spPr>
          <a:xfrm>
            <a:off x="0" y="5699446"/>
            <a:ext cx="6277098" cy="1189758"/>
          </a:xfrm>
          <a:prstGeom prst="rect">
            <a:avLst/>
          </a:prstGeom>
        </p:spPr>
      </p:pic>
      <p:pic>
        <p:nvPicPr>
          <p:cNvPr id="27" name="图片 26">
            <a:extLst>
              <a:ext uri="{FF2B5EF4-FFF2-40B4-BE49-F238E27FC236}">
                <a16:creationId xmlns:a16="http://schemas.microsoft.com/office/drawing/2014/main" id="{DA74AC25-682C-47F4-8F7C-C11A5CE928FC}"/>
              </a:ext>
            </a:extLst>
          </p:cNvPr>
          <p:cNvPicPr>
            <a:picLocks noChangeAspect="1"/>
          </p:cNvPicPr>
          <p:nvPr userDrawn="1"/>
        </p:nvPicPr>
        <p:blipFill rotWithShape="1">
          <a:blip r:embed="rId15" cstate="print">
            <a:extLst>
              <a:ext uri="{BEBA8EAE-BF5A-486C-A8C5-ECC9F3942E4B}">
                <a14:imgProps xmlns:a14="http://schemas.microsoft.com/office/drawing/2010/main">
                  <a14:imgLayer r:embed="rId16">
                    <a14:imgEffect>
                      <a14:saturation sat="200000"/>
                    </a14:imgEffect>
                  </a14:imgLayer>
                </a14:imgProps>
              </a:ext>
              <a:ext uri="{28A0092B-C50C-407E-A947-70E740481C1C}">
                <a14:useLocalDpi xmlns:a14="http://schemas.microsoft.com/office/drawing/2010/main" val="0"/>
              </a:ext>
            </a:extLst>
          </a:blip>
          <a:srcRect l="32789" t="72997" r="30167" b="2393"/>
          <a:stretch/>
        </p:blipFill>
        <p:spPr>
          <a:xfrm>
            <a:off x="3814699" y="5543459"/>
            <a:ext cx="4516339" cy="1352919"/>
          </a:xfrm>
          <a:prstGeom prst="rect">
            <a:avLst/>
          </a:prstGeom>
        </p:spPr>
      </p:pic>
      <p:pic>
        <p:nvPicPr>
          <p:cNvPr id="28" name="图片 27">
            <a:extLst>
              <a:ext uri="{FF2B5EF4-FFF2-40B4-BE49-F238E27FC236}">
                <a16:creationId xmlns:a16="http://schemas.microsoft.com/office/drawing/2014/main" id="{94D0DC3B-09DE-4501-96C1-4F7F2CF343B0}"/>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1476963" y="4206760"/>
            <a:ext cx="715037" cy="2631196"/>
          </a:xfrm>
          <a:prstGeom prst="rect">
            <a:avLst/>
          </a:prstGeom>
        </p:spPr>
      </p:pic>
      <p:pic>
        <p:nvPicPr>
          <p:cNvPr id="30" name="图片 29">
            <a:extLst>
              <a:ext uri="{FF2B5EF4-FFF2-40B4-BE49-F238E27FC236}">
                <a16:creationId xmlns:a16="http://schemas.microsoft.com/office/drawing/2014/main" id="{9CE99590-016D-4F50-A71D-9C4F9409188F}"/>
              </a:ext>
            </a:extLst>
          </p:cNvPr>
          <p:cNvPicPr>
            <a:picLocks noChangeAspect="1"/>
          </p:cNvPicPr>
          <p:nvPr userDrawn="1"/>
        </p:nvPicPr>
        <p:blipFill rotWithShape="1">
          <a:blip r:embed="rId18">
            <a:extLst>
              <a:ext uri="{BEBA8EAE-BF5A-486C-A8C5-ECC9F3942E4B}">
                <a14:imgProps xmlns:a14="http://schemas.microsoft.com/office/drawing/2010/main">
                  <a14:imgLayer r:embed="rId19">
                    <a14:imgEffect>
                      <a14:saturation sat="200000"/>
                    </a14:imgEffect>
                  </a14:imgLayer>
                </a14:imgProps>
              </a:ext>
              <a:ext uri="{28A0092B-C50C-407E-A947-70E740481C1C}">
                <a14:useLocalDpi xmlns:a14="http://schemas.microsoft.com/office/drawing/2010/main" val="0"/>
              </a:ext>
            </a:extLst>
          </a:blip>
          <a:srcRect r="41041" b="78760"/>
          <a:stretch/>
        </p:blipFill>
        <p:spPr>
          <a:xfrm flipH="1">
            <a:off x="9707550" y="-8734"/>
            <a:ext cx="2484450" cy="3082952"/>
          </a:xfrm>
          <a:prstGeom prst="rect">
            <a:avLst/>
          </a:prstGeom>
        </p:spPr>
      </p:pic>
      <p:pic>
        <p:nvPicPr>
          <p:cNvPr id="31" name="图片 30">
            <a:extLst>
              <a:ext uri="{FF2B5EF4-FFF2-40B4-BE49-F238E27FC236}">
                <a16:creationId xmlns:a16="http://schemas.microsoft.com/office/drawing/2014/main" id="{582BF111-7157-421E-A857-6ACCD24DD38F}"/>
              </a:ext>
            </a:extLst>
          </p:cNvPr>
          <p:cNvPicPr>
            <a:picLocks noChangeAspect="1"/>
          </p:cNvPicPr>
          <p:nvPr userDrawn="1"/>
        </p:nvPicPr>
        <p:blipFill rotWithShape="1">
          <a:blip r:embed="rId18">
            <a:extLst>
              <a:ext uri="{BEBA8EAE-BF5A-486C-A8C5-ECC9F3942E4B}">
                <a14:imgProps xmlns:a14="http://schemas.microsoft.com/office/drawing/2010/main">
                  <a14:imgLayer r:embed="rId19">
                    <a14:imgEffect>
                      <a14:saturation sat="200000"/>
                    </a14:imgEffect>
                  </a14:imgLayer>
                </a14:imgProps>
              </a:ext>
              <a:ext uri="{28A0092B-C50C-407E-A947-70E740481C1C}">
                <a14:useLocalDpi xmlns:a14="http://schemas.microsoft.com/office/drawing/2010/main" val="0"/>
              </a:ext>
            </a:extLst>
          </a:blip>
          <a:srcRect t="36917" b="-1"/>
          <a:stretch/>
        </p:blipFill>
        <p:spPr>
          <a:xfrm>
            <a:off x="0" y="-3172"/>
            <a:ext cx="3157662" cy="6861450"/>
          </a:xfrm>
          <a:prstGeom prst="rect">
            <a:avLst/>
          </a:prstGeom>
        </p:spPr>
      </p:pic>
      <p:pic>
        <p:nvPicPr>
          <p:cNvPr id="13" name="Picture 12">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20"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14" name="Picture 13">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21"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15"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22">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16"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17"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18" name="Picture 17">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23"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23" name="Picture 22">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23"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29" name="Picture 28">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23"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32" name="Picture 31">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23"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33"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34"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35" name="Picture 34"/>
          <p:cNvPicPr>
            <a:picLocks noChangeAspect="1"/>
          </p:cNvPicPr>
          <p:nvPr userDrawn="1"/>
        </p:nvPicPr>
        <p:blipFill>
          <a:blip r:embed="rId24"/>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31953908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9" name="图片 8">
            <a:extLst>
              <a:ext uri="{FF2B5EF4-FFF2-40B4-BE49-F238E27FC236}">
                <a16:creationId xmlns:a16="http://schemas.microsoft.com/office/drawing/2014/main" id="{04E704F7-2BC1-48AA-8390-9F96DAA378D9}"/>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7153" t="17651" r="2154" b="24104"/>
          <a:stretch/>
        </p:blipFill>
        <p:spPr>
          <a:xfrm>
            <a:off x="380999" y="140677"/>
            <a:ext cx="11430001" cy="6189785"/>
          </a:xfrm>
          <a:prstGeom prst="rect">
            <a:avLst/>
          </a:prstGeom>
        </p:spPr>
      </p:pic>
      <p:pic>
        <p:nvPicPr>
          <p:cNvPr id="14" name="图片 13">
            <a:extLst>
              <a:ext uri="{FF2B5EF4-FFF2-40B4-BE49-F238E27FC236}">
                <a16:creationId xmlns:a16="http://schemas.microsoft.com/office/drawing/2014/main" id="{F76D3BE8-ACEC-4D29-86E6-1BF7281B5E7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3811876"/>
            <a:ext cx="12192000" cy="3060192"/>
          </a:xfrm>
          <a:prstGeom prst="rect">
            <a:avLst/>
          </a:prstGeom>
        </p:spPr>
      </p:pic>
    </p:spTree>
    <p:extLst>
      <p:ext uri="{BB962C8B-B14F-4D97-AF65-F5344CB8AC3E}">
        <p14:creationId xmlns:p14="http://schemas.microsoft.com/office/powerpoint/2010/main" val="252290858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BEDFAD0-AC88-0A4C-1C31-F5D1D08E1982}"/>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37667"/>
          <a:stretch/>
        </p:blipFill>
        <p:spPr>
          <a:xfrm>
            <a:off x="-1883888" y="-1345440"/>
            <a:ext cx="2186247" cy="2317405"/>
          </a:xfrm>
          <a:prstGeom prst="rect">
            <a:avLst/>
          </a:prstGeom>
        </p:spPr>
      </p:pic>
      <p:pic>
        <p:nvPicPr>
          <p:cNvPr id="3" name="Picture 2">
            <a:extLst>
              <a:ext uri="{FF2B5EF4-FFF2-40B4-BE49-F238E27FC236}">
                <a16:creationId xmlns:a16="http://schemas.microsoft.com/office/drawing/2014/main" id="{9B33051F-9536-23C8-CA87-55CE581651C2}"/>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t="38142"/>
          <a:stretch/>
        </p:blipFill>
        <p:spPr>
          <a:xfrm>
            <a:off x="1784448" y="6667085"/>
            <a:ext cx="1824009" cy="2002485"/>
          </a:xfrm>
          <a:prstGeom prst="rect">
            <a:avLst/>
          </a:prstGeom>
        </p:spPr>
      </p:pic>
      <p:sp>
        <p:nvSpPr>
          <p:cNvPr id="4" name="TextBox 4">
            <a:extLst>
              <a:ext uri="{FF2B5EF4-FFF2-40B4-BE49-F238E27FC236}">
                <a16:creationId xmlns:a16="http://schemas.microsoft.com/office/drawing/2014/main" id="{BC48E01D-3858-150A-7451-77ABBDDFA7AA}"/>
              </a:ext>
            </a:extLst>
          </p:cNvPr>
          <p:cNvSpPr txBox="1"/>
          <p:nvPr userDrawn="1"/>
        </p:nvSpPr>
        <p:spPr>
          <a:xfrm>
            <a:off x="3216318" y="7974253"/>
            <a:ext cx="6228184" cy="923330"/>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800" b="1" dirty="0">
                <a:solidFill>
                  <a:srgbClr val="2C9430"/>
                </a:solidFill>
                <a:latin typeface="SVN-Newton" panose="02040603050506020204" pitchFamily="18" charset="0"/>
                <a:cs typeface="Times New Roman" panose="02020603050405020304" pitchFamily="18" charset="0"/>
              </a:rPr>
              <a:t>MĂNG NON – TÀI LIỆU TIỂU HỌC</a:t>
            </a:r>
          </a:p>
          <a:p>
            <a:pPr marL="0" marR="0" lvl="0" indent="0" algn="ctr" defTabSz="457200" rtl="0" eaLnBrk="1" fontAlgn="auto" latinLnBrk="0" hangingPunct="1">
              <a:lnSpc>
                <a:spcPct val="100000"/>
              </a:lnSpc>
              <a:spcBef>
                <a:spcPts val="0"/>
              </a:spcBef>
              <a:spcAft>
                <a:spcPts val="0"/>
              </a:spcAft>
              <a:buClrTx/>
              <a:buSzTx/>
              <a:buFontTx/>
              <a:buNone/>
              <a:tabLst/>
              <a:defRPr/>
            </a:pPr>
            <a:r>
              <a:rPr lang="en-US" b="1">
                <a:latin typeface="Times New Roman" panose="02020603050405020304" pitchFamily="18" charset="0"/>
                <a:cs typeface="Times New Roman" panose="02020603050405020304" pitchFamily="18" charset="0"/>
              </a:rPr>
              <a:t>Mời </a:t>
            </a:r>
            <a:r>
              <a:rPr lang="en-US" b="1" dirty="0" err="1">
                <a:latin typeface="Times New Roman" panose="02020603050405020304" pitchFamily="18" charset="0"/>
                <a:cs typeface="Times New Roman" panose="02020603050405020304" pitchFamily="18" charset="0"/>
              </a:rPr>
              <a:t>truy</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cập</a:t>
            </a:r>
            <a:r>
              <a:rPr lang="en-US" b="1" dirty="0">
                <a:latin typeface="Times New Roman" panose="02020603050405020304" pitchFamily="18" charset="0"/>
                <a:cs typeface="Times New Roman" panose="02020603050405020304" pitchFamily="18" charset="0"/>
              </a:rPr>
              <a:t>: </a:t>
            </a:r>
            <a:r>
              <a:rPr lang="en-US" dirty="0">
                <a:solidFill>
                  <a:srgbClr val="FF0066"/>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MĂNG NON- TÀI LIỆU TIỂU HỌC | Facebook</a:t>
            </a:r>
            <a:endParaRPr lang="en-US" sz="1800" dirty="0">
              <a:solidFill>
                <a:srgbClr val="FF0066"/>
              </a:solidFill>
              <a:latin typeface="SVN-Newton" panose="02040603050506020204" pitchFamily="18" charset="0"/>
              <a:cs typeface="Times New Roman" panose="02020603050405020304" pitchFamily="18" charset="0"/>
            </a:endParaRPr>
          </a:p>
          <a:p>
            <a:pPr algn="ctr"/>
            <a:r>
              <a:rPr lang="en-US" sz="1800" b="1" dirty="0">
                <a:solidFill>
                  <a:srgbClr val="0D4370"/>
                </a:solidFill>
                <a:latin typeface="SVN-Newton" panose="02040603050506020204" pitchFamily="18" charset="0"/>
                <a:cs typeface="Times New Roman" panose="02020603050405020304" pitchFamily="18" charset="0"/>
              </a:rPr>
              <a:t>SĐT ZALO : </a:t>
            </a:r>
            <a:r>
              <a:rPr lang="en-US" sz="1800" b="1" u="sng" dirty="0">
                <a:solidFill>
                  <a:srgbClr val="0D4370"/>
                </a:solidFill>
                <a:latin typeface="SVN-Newton" panose="02040603050506020204" pitchFamily="18" charset="0"/>
              </a:rPr>
              <a:t>0382348780</a:t>
            </a:r>
            <a:r>
              <a:rPr lang="en-US" sz="1800" b="1" dirty="0">
                <a:solidFill>
                  <a:srgbClr val="0D4370"/>
                </a:solidFill>
                <a:latin typeface="SVN-Newton" panose="02040603050506020204" pitchFamily="18" charset="0"/>
              </a:rPr>
              <a:t> - </a:t>
            </a:r>
            <a:r>
              <a:rPr lang="en-US" sz="1800" b="1" u="sng" dirty="0">
                <a:solidFill>
                  <a:srgbClr val="0D4370"/>
                </a:solidFill>
                <a:latin typeface="SVN-Newton" panose="02040603050506020204" pitchFamily="18" charset="0"/>
              </a:rPr>
              <a:t>0984848929</a:t>
            </a:r>
            <a:endParaRPr lang="en-US" sz="1800" b="1" dirty="0">
              <a:solidFill>
                <a:srgbClr val="0D4370"/>
              </a:solidFill>
              <a:latin typeface="SVN-Newton" panose="02040603050506020204" pitchFamily="18" charset="0"/>
              <a:cs typeface="Times New Roman" panose="02020603050405020304" pitchFamily="18" charset="0"/>
            </a:endParaRPr>
          </a:p>
        </p:txBody>
      </p:sp>
      <p:sp>
        <p:nvSpPr>
          <p:cNvPr id="5" name="Title 1">
            <a:extLst>
              <a:ext uri="{FF2B5EF4-FFF2-40B4-BE49-F238E27FC236}">
                <a16:creationId xmlns:a16="http://schemas.microsoft.com/office/drawing/2014/main" id="{8B132031-D388-092C-F1C0-DEBF109B9759}"/>
              </a:ext>
            </a:extLst>
          </p:cNvPr>
          <p:cNvSpPr txBox="1">
            <a:spLocks/>
          </p:cNvSpPr>
          <p:nvPr userDrawn="1"/>
        </p:nvSpPr>
        <p:spPr>
          <a:xfrm>
            <a:off x="1603330" y="8338196"/>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0">
                <a:solidFill>
                  <a:srgbClr val="2C9430"/>
                </a:solidFill>
                <a:latin typeface="#9Slide07 HoneyCream" pitchFamily="2" charset="0"/>
              </a:rPr>
              <a:t>Măng Non</a:t>
            </a:r>
            <a:endParaRPr lang="en-US" sz="3200" b="0" dirty="0">
              <a:solidFill>
                <a:srgbClr val="2C9430"/>
              </a:solidFill>
              <a:latin typeface="#9Slide07 HoneyCream" pitchFamily="2" charset="0"/>
            </a:endParaRPr>
          </a:p>
        </p:txBody>
      </p:sp>
      <p:sp>
        <p:nvSpPr>
          <p:cNvPr id="6" name="Title 1">
            <a:extLst>
              <a:ext uri="{FF2B5EF4-FFF2-40B4-BE49-F238E27FC236}">
                <a16:creationId xmlns:a16="http://schemas.microsoft.com/office/drawing/2014/main" id="{2740FED3-FC80-7A7B-9302-81D0036CDDD3}"/>
              </a:ext>
            </a:extLst>
          </p:cNvPr>
          <p:cNvSpPr txBox="1">
            <a:spLocks/>
          </p:cNvSpPr>
          <p:nvPr userDrawn="1"/>
        </p:nvSpPr>
        <p:spPr>
          <a:xfrm>
            <a:off x="-401799" y="4946235"/>
            <a:ext cx="2186247" cy="787400"/>
          </a:xfrm>
          <a:prstGeom prst="rect">
            <a:avLst/>
          </a:prstGeom>
        </p:spPr>
        <p:txBody>
          <a:bodyPr vert="horz" lIns="91440" tIns="45720" rIns="91440" bIns="45720" rtlCol="0" anchor="b">
            <a:norm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800" b="0">
                <a:solidFill>
                  <a:schemeClr val="accent3">
                    <a:lumMod val="60000"/>
                    <a:lumOff val="40000"/>
                  </a:schemeClr>
                </a:solidFill>
                <a:latin typeface="#9Slide07 HoneyCream" pitchFamily="2" charset="0"/>
              </a:rPr>
              <a:t>Măng Non</a:t>
            </a:r>
            <a:endParaRPr lang="en-US" sz="1800" b="0" dirty="0">
              <a:solidFill>
                <a:schemeClr val="accent3">
                  <a:lumMod val="60000"/>
                  <a:lumOff val="40000"/>
                </a:schemeClr>
              </a:solidFill>
              <a:latin typeface="#9Slide07 HoneyCream" pitchFamily="2" charset="0"/>
            </a:endParaRPr>
          </a:p>
        </p:txBody>
      </p:sp>
      <p:pic>
        <p:nvPicPr>
          <p:cNvPr id="7" name="Picture 6">
            <a:extLst>
              <a:ext uri="{FF2B5EF4-FFF2-40B4-BE49-F238E27FC236}">
                <a16:creationId xmlns:a16="http://schemas.microsoft.com/office/drawing/2014/main" id="{D936A0EA-33C2-67E1-4B9A-CB2025F9AC7B}"/>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0568" r="10051"/>
          <a:stretch/>
        </p:blipFill>
        <p:spPr>
          <a:xfrm>
            <a:off x="-44342782" y="-20451121"/>
            <a:ext cx="3627531" cy="4761670"/>
          </a:xfrm>
          <a:prstGeom prst="rect">
            <a:avLst/>
          </a:prstGeom>
        </p:spPr>
      </p:pic>
      <p:pic>
        <p:nvPicPr>
          <p:cNvPr id="8" name="Picture 7">
            <a:extLst>
              <a:ext uri="{FF2B5EF4-FFF2-40B4-BE49-F238E27FC236}">
                <a16:creationId xmlns:a16="http://schemas.microsoft.com/office/drawing/2014/main" id="{05D0CDF2-6E06-D0B2-26C8-4A13A0E01EB2}"/>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0568" r="10051"/>
          <a:stretch/>
        </p:blipFill>
        <p:spPr>
          <a:xfrm>
            <a:off x="-44342782" y="22547451"/>
            <a:ext cx="3627531" cy="4761670"/>
          </a:xfrm>
          <a:prstGeom prst="rect">
            <a:avLst/>
          </a:prstGeom>
        </p:spPr>
      </p:pic>
      <p:pic>
        <p:nvPicPr>
          <p:cNvPr id="9" name="Picture 8">
            <a:extLst>
              <a:ext uri="{FF2B5EF4-FFF2-40B4-BE49-F238E27FC236}">
                <a16:creationId xmlns:a16="http://schemas.microsoft.com/office/drawing/2014/main" id="{2FEB837C-9F8D-A440-41E7-CD40F5F17980}"/>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0568" r="10051"/>
          <a:stretch/>
        </p:blipFill>
        <p:spPr>
          <a:xfrm>
            <a:off x="52644113" y="-20451121"/>
            <a:ext cx="3627531" cy="4761670"/>
          </a:xfrm>
          <a:prstGeom prst="rect">
            <a:avLst/>
          </a:prstGeom>
        </p:spPr>
      </p:pic>
      <p:pic>
        <p:nvPicPr>
          <p:cNvPr id="10" name="Picture 9">
            <a:extLst>
              <a:ext uri="{FF2B5EF4-FFF2-40B4-BE49-F238E27FC236}">
                <a16:creationId xmlns:a16="http://schemas.microsoft.com/office/drawing/2014/main" id="{F68C3DAF-5847-47C7-6A32-98E2E7E8F8BA}"/>
              </a:ext>
            </a:extLst>
          </p:cNvPr>
          <p:cNvPicPr>
            <a:picLocks noChangeAspect="1"/>
          </p:cNvPicPr>
          <p:nvPr userDrawn="1"/>
        </p:nvPicPr>
        <p:blipFill rotWithShape="1">
          <a:blip r:embed="rId5" cstate="print">
            <a:extLst>
              <a:ext uri="{28A0092B-C50C-407E-A947-70E740481C1C}">
                <a14:useLocalDpi xmlns:a14="http://schemas.microsoft.com/office/drawing/2010/main" val="0"/>
              </a:ext>
            </a:extLst>
          </a:blip>
          <a:srcRect t="30568" r="10051"/>
          <a:stretch/>
        </p:blipFill>
        <p:spPr>
          <a:xfrm>
            <a:off x="52907251" y="22547451"/>
            <a:ext cx="3627531" cy="4761670"/>
          </a:xfrm>
          <a:prstGeom prst="rect">
            <a:avLst/>
          </a:prstGeom>
        </p:spPr>
      </p:pic>
      <p:sp>
        <p:nvSpPr>
          <p:cNvPr id="11" name="TextBox 12">
            <a:extLst>
              <a:ext uri="{FF2B5EF4-FFF2-40B4-BE49-F238E27FC236}">
                <a16:creationId xmlns:a16="http://schemas.microsoft.com/office/drawing/2014/main" id="{277C53C1-4A2A-63B2-12DB-1918CE1C9DC5}"/>
              </a:ext>
            </a:extLst>
          </p:cNvPr>
          <p:cNvSpPr txBox="1"/>
          <p:nvPr userDrawn="1"/>
        </p:nvSpPr>
        <p:spPr>
          <a:xfrm>
            <a:off x="-2453808" y="787661"/>
            <a:ext cx="3326085" cy="5539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3000" err="1">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Măng</a:t>
            </a:r>
            <a:r>
              <a:rPr lang="en-US"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rPr>
              <a:t> Non</a:t>
            </a:r>
            <a:endParaRPr lang="id-ID" sz="3000">
              <a:solidFill>
                <a:srgbClr val="2E9733"/>
              </a:solidFill>
              <a:effectLst>
                <a:outerShdw dist="165100" dir="2700000" sx="99000" sy="99000" algn="tl" rotWithShape="0">
                  <a:schemeClr val="bg1">
                    <a:alpha val="63000"/>
                  </a:schemeClr>
                </a:outerShdw>
                <a:reflection blurRad="6350" stA="55000" endA="300" endPos="45500" dir="5400000" sy="-100000" algn="bl" rotWithShape="0"/>
              </a:effectLst>
              <a:latin typeface="#9Slide07 HoneyCream" pitchFamily="2" charset="0"/>
              <a:cs typeface="#9Slide05 Bodega Script" pitchFamily="2" charset="0"/>
            </a:endParaRPr>
          </a:p>
        </p:txBody>
      </p:sp>
      <p:sp>
        <p:nvSpPr>
          <p:cNvPr id="12" name="TextBox 13">
            <a:extLst>
              <a:ext uri="{FF2B5EF4-FFF2-40B4-BE49-F238E27FC236}">
                <a16:creationId xmlns:a16="http://schemas.microsoft.com/office/drawing/2014/main" id="{9B81AB3A-4B73-34A7-30C2-40172405A949}"/>
              </a:ext>
            </a:extLst>
          </p:cNvPr>
          <p:cNvSpPr txBox="1"/>
          <p:nvPr userDrawn="1"/>
        </p:nvSpPr>
        <p:spPr>
          <a:xfrm>
            <a:off x="10249400" y="-793144"/>
            <a:ext cx="2746978" cy="784811"/>
          </a:xfrm>
          <a:prstGeom prst="rect">
            <a:avLst/>
          </a:prstGeom>
          <a:noFill/>
        </p:spPr>
        <p:txBody>
          <a:bodyPr spcFirstLastPara="1" wrap="square" numCol="1" rtlCol="0">
            <a:prstTxWarp prst="textArchUp">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buClr>
                <a:srgbClr val="000000"/>
              </a:buClr>
              <a:buFont typeface="Arial"/>
              <a:buNone/>
            </a:pPr>
            <a:r>
              <a:rPr lang="en-US"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rPr>
              <a:t>Măng Non</a:t>
            </a:r>
            <a:endParaRPr lang="id-ID" sz="1600" kern="0">
              <a:solidFill>
                <a:srgbClr val="014C4C">
                  <a:alpha val="45000"/>
                </a:srgbClr>
              </a:solidFill>
              <a:effectLst>
                <a:outerShdw dist="165100" dir="2700000" sx="99000" sy="99000" algn="tl" rotWithShape="0">
                  <a:srgbClr val="EC9684">
                    <a:alpha val="63000"/>
                  </a:srgbClr>
                </a:outerShdw>
              </a:effectLst>
              <a:latin typeface="#9Slide05 Aphrodite Pro" panose="02000000000000000000" pitchFamily="2" charset="0"/>
              <a:cs typeface="#9Slide05 Bodega Script" pitchFamily="2" charset="0"/>
              <a:sym typeface="Arial"/>
            </a:endParaRPr>
          </a:p>
        </p:txBody>
      </p:sp>
      <p:pic>
        <p:nvPicPr>
          <p:cNvPr id="13" name="Picture 12"/>
          <p:cNvPicPr>
            <a:picLocks noChangeAspect="1"/>
          </p:cNvPicPr>
          <p:nvPr userDrawn="1"/>
        </p:nvPicPr>
        <p:blipFill>
          <a:blip r:embed="rId6"/>
          <a:stretch>
            <a:fillRect/>
          </a:stretch>
        </p:blipFill>
        <p:spPr>
          <a:xfrm>
            <a:off x="10150518" y="-2112003"/>
            <a:ext cx="2456901" cy="987638"/>
          </a:xfrm>
          <a:prstGeom prst="rect">
            <a:avLst/>
          </a:prstGeom>
        </p:spPr>
      </p:pic>
    </p:spTree>
    <p:extLst>
      <p:ext uri="{BB962C8B-B14F-4D97-AF65-F5344CB8AC3E}">
        <p14:creationId xmlns:p14="http://schemas.microsoft.com/office/powerpoint/2010/main" val="3636024248"/>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microsoft.com/office/2007/relationships/hdphoto" Target="../media/hdphoto2.wdp"/><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extLst>
              <a:ext uri="{BEBA8EAE-BF5A-486C-A8C5-ECC9F3942E4B}">
                <a14:imgProps xmlns:a14="http://schemas.microsoft.com/office/drawing/2010/main">
                  <a14:imgLayer r:embed="rId16">
                    <a14:imgEffect>
                      <a14:brightnessContrast bright="5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1" y="274640"/>
            <a:ext cx="10972800" cy="1143000"/>
          </a:xfrm>
          <a:prstGeom prst="rect">
            <a:avLst/>
          </a:prstGeom>
        </p:spPr>
        <p:txBody>
          <a:bodyPr vert="horz" lIns="91436" tIns="45718" rIns="91436" bIns="45718" rtlCol="0" anchor="ctr">
            <a:normAutofit/>
          </a:bodyPr>
          <a:lstStyle/>
          <a:p>
            <a:r>
              <a:rPr lang="en-US" dirty="0"/>
              <a:t>Click to edit Master title style</a:t>
            </a:r>
          </a:p>
        </p:txBody>
      </p:sp>
      <p:sp>
        <p:nvSpPr>
          <p:cNvPr id="3" name="Text Placeholder 2"/>
          <p:cNvSpPr>
            <a:spLocks noGrp="1"/>
          </p:cNvSpPr>
          <p:nvPr>
            <p:ph type="body" idx="1"/>
          </p:nvPr>
        </p:nvSpPr>
        <p:spPr>
          <a:xfrm>
            <a:off x="609601" y="1600202"/>
            <a:ext cx="10972800" cy="4525963"/>
          </a:xfrm>
          <a:prstGeom prst="rect">
            <a:avLst/>
          </a:prstGeom>
        </p:spPr>
        <p:txBody>
          <a:bodyPr vert="horz" lIns="91436" tIns="45718" rIns="91436" bIns="45718"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1" y="6356353"/>
            <a:ext cx="2844800" cy="365125"/>
          </a:xfrm>
          <a:prstGeom prst="rect">
            <a:avLst/>
          </a:prstGeom>
        </p:spPr>
        <p:txBody>
          <a:bodyPr vert="horz" lIns="91436" tIns="45718" rIns="91436" bIns="45718"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pPr>
                <a:defRPr/>
              </a:pPr>
              <a:t>10/22/2025</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2" y="6356353"/>
            <a:ext cx="3860800" cy="365125"/>
          </a:xfrm>
          <a:prstGeom prst="rect">
            <a:avLst/>
          </a:prstGeom>
        </p:spPr>
        <p:txBody>
          <a:bodyPr vert="horz" lIns="91436" tIns="45718" rIns="91436" bIns="45718" rtlCol="0" anchor="ctr"/>
          <a:lstStyle>
            <a:lvl1pPr algn="ctr">
              <a:defRPr sz="1600">
                <a:solidFill>
                  <a:schemeClr val="tx1">
                    <a:tint val="75000"/>
                  </a:schemeClr>
                </a:solidFill>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8737601" y="6356353"/>
            <a:ext cx="2844800" cy="365125"/>
          </a:xfrm>
          <a:prstGeom prst="rect">
            <a:avLst/>
          </a:prstGeom>
        </p:spPr>
        <p:txBody>
          <a:bodyPr vert="horz" lIns="91436" tIns="45718" rIns="91436" bIns="45718"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pPr>
                <a:defRPr/>
              </a:pPr>
              <a:t>‹#›</a:t>
            </a:fld>
            <a:endParaRPr lang="en-US" dirty="0">
              <a:solidFill>
                <a:prstClr val="black">
                  <a:tint val="75000"/>
                </a:prstClr>
              </a:solidFill>
            </a:endParaRPr>
          </a:p>
        </p:txBody>
      </p:sp>
      <p:pic>
        <p:nvPicPr>
          <p:cNvPr id="7" name="图片 33">
            <a:extLst>
              <a:ext uri="{FF2B5EF4-FFF2-40B4-BE49-F238E27FC236}">
                <a16:creationId xmlns:a16="http://schemas.microsoft.com/office/drawing/2014/main" id="{078683FB-D42F-2929-015C-D93F91B8D6A6}"/>
              </a:ext>
            </a:extLst>
          </p:cNvPr>
          <p:cNvPicPr>
            <a:picLocks noChangeAspect="1"/>
          </p:cNvPicPr>
          <p:nvPr userDrawn="1"/>
        </p:nvPicPr>
        <p:blipFill>
          <a:blip r:embed="rId17">
            <a:extLst>
              <a:ext uri="{BEBA8EAE-BF5A-486C-A8C5-ECC9F3942E4B}">
                <a14:imgProps xmlns:a14="http://schemas.microsoft.com/office/drawing/2010/main">
                  <a14:imgLayer r:embed="rId18">
                    <a14:imgEffect>
                      <a14:brightnessContrast bright="5000"/>
                    </a14:imgEffect>
                  </a14:imgLayer>
                </a14:imgProps>
              </a:ext>
              <a:ext uri="{28A0092B-C50C-407E-A947-70E740481C1C}">
                <a14:useLocalDpi xmlns:a14="http://schemas.microsoft.com/office/drawing/2010/main" val="0"/>
              </a:ext>
            </a:extLst>
          </a:blip>
          <a:stretch>
            <a:fillRect/>
          </a:stretch>
        </p:blipFill>
        <p:spPr>
          <a:xfrm>
            <a:off x="2205" y="1240"/>
            <a:ext cx="12187592" cy="6855520"/>
          </a:xfrm>
          <a:prstGeom prst="rect">
            <a:avLst/>
          </a:prstGeom>
        </p:spPr>
      </p:pic>
      <p:sp>
        <p:nvSpPr>
          <p:cNvPr id="9" name="Rectangle: Rounded Corners 8">
            <a:extLst>
              <a:ext uri="{FF2B5EF4-FFF2-40B4-BE49-F238E27FC236}">
                <a16:creationId xmlns:a16="http://schemas.microsoft.com/office/drawing/2014/main" id="{E9C15954-8F22-56F8-911F-C41554A6F028}"/>
              </a:ext>
            </a:extLst>
          </p:cNvPr>
          <p:cNvSpPr/>
          <p:nvPr userDrawn="1"/>
        </p:nvSpPr>
        <p:spPr>
          <a:xfrm>
            <a:off x="378372" y="294290"/>
            <a:ext cx="11435256" cy="6232634"/>
          </a:xfrm>
          <a:prstGeom prst="roundRect">
            <a:avLst/>
          </a:prstGeom>
          <a:ln w="76200">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Tree>
    <p:extLst>
      <p:ext uri="{BB962C8B-B14F-4D97-AF65-F5344CB8AC3E}">
        <p14:creationId xmlns:p14="http://schemas.microsoft.com/office/powerpoint/2010/main" val="17388484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hf hdr="0" ftr="0" dt="0"/>
  <p:txStyles>
    <p:titleStyle>
      <a:lvl1pPr algn="ctr" defTabSz="1218926" rtl="0" eaLnBrk="1" latinLnBrk="0" hangingPunct="1">
        <a:spcBef>
          <a:spcPct val="0"/>
        </a:spcBef>
        <a:buNone/>
        <a:defRPr sz="5899" kern="1200">
          <a:solidFill>
            <a:schemeClr val="tx1"/>
          </a:solidFill>
          <a:latin typeface="+mj-lt"/>
          <a:ea typeface="+mj-ea"/>
          <a:cs typeface="+mj-cs"/>
        </a:defRPr>
      </a:lvl1pPr>
    </p:titleStyle>
    <p:bodyStyle>
      <a:lvl1pPr marL="457098" indent="-457098" algn="l" defTabSz="1218926" rtl="0" eaLnBrk="1" latinLnBrk="0" hangingPunct="1">
        <a:spcBef>
          <a:spcPct val="20000"/>
        </a:spcBef>
        <a:buFont typeface="Arial" pitchFamily="34" charset="0"/>
        <a:buChar char="•"/>
        <a:defRPr sz="4299" kern="1200">
          <a:solidFill>
            <a:schemeClr val="tx1"/>
          </a:solidFill>
          <a:latin typeface="+mn-lt"/>
          <a:ea typeface="+mn-ea"/>
          <a:cs typeface="+mn-cs"/>
        </a:defRPr>
      </a:lvl1pPr>
      <a:lvl2pPr marL="990377" indent="-380914" algn="l" defTabSz="1218926" rtl="0" eaLnBrk="1" latinLnBrk="0" hangingPunct="1">
        <a:spcBef>
          <a:spcPct val="20000"/>
        </a:spcBef>
        <a:buFont typeface="Arial" pitchFamily="34" charset="0"/>
        <a:buChar char="–"/>
        <a:defRPr sz="3799" kern="1200">
          <a:solidFill>
            <a:schemeClr val="tx1"/>
          </a:solidFill>
          <a:latin typeface="+mn-lt"/>
          <a:ea typeface="+mn-ea"/>
          <a:cs typeface="+mn-cs"/>
        </a:defRPr>
      </a:lvl2pPr>
      <a:lvl3pPr marL="1523657" indent="-304731" algn="l" defTabSz="1218926" rtl="0" eaLnBrk="1" latinLnBrk="0" hangingPunct="1">
        <a:spcBef>
          <a:spcPct val="20000"/>
        </a:spcBef>
        <a:buFont typeface="Arial" pitchFamily="34" charset="0"/>
        <a:buChar char="•"/>
        <a:defRPr sz="3199" kern="1200">
          <a:solidFill>
            <a:schemeClr val="tx1"/>
          </a:solidFill>
          <a:latin typeface="+mn-lt"/>
          <a:ea typeface="+mn-ea"/>
          <a:cs typeface="+mn-cs"/>
        </a:defRPr>
      </a:lvl3pPr>
      <a:lvl4pPr marL="2133120"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4pPr>
      <a:lvl5pPr marL="2742582"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5pPr>
      <a:lvl6pPr marL="3352045"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6pPr>
      <a:lvl7pPr marL="3961509"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7pPr>
      <a:lvl8pPr marL="4570972"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8pPr>
      <a:lvl9pPr marL="5180434" indent="-304731" algn="l" defTabSz="1218926" rtl="0" eaLnBrk="1" latinLnBrk="0" hangingPunct="1">
        <a:spcBef>
          <a:spcPct val="20000"/>
        </a:spcBef>
        <a:buFont typeface="Arial" pitchFamily="34" charset="0"/>
        <a:buChar char="•"/>
        <a:defRPr sz="2699" kern="1200">
          <a:solidFill>
            <a:schemeClr val="tx1"/>
          </a:solidFill>
          <a:latin typeface="+mn-lt"/>
          <a:ea typeface="+mn-ea"/>
          <a:cs typeface="+mn-cs"/>
        </a:defRPr>
      </a:lvl9pPr>
    </p:bodyStyle>
    <p:otherStyle>
      <a:defPPr>
        <a:defRPr lang="en-US"/>
      </a:defPPr>
      <a:lvl1pPr marL="0" algn="l" defTabSz="1218926" rtl="0" eaLnBrk="1" latinLnBrk="0" hangingPunct="1">
        <a:defRPr sz="2400" kern="1200">
          <a:solidFill>
            <a:schemeClr val="tx1"/>
          </a:solidFill>
          <a:latin typeface="+mn-lt"/>
          <a:ea typeface="+mn-ea"/>
          <a:cs typeface="+mn-cs"/>
        </a:defRPr>
      </a:lvl1pPr>
      <a:lvl2pPr marL="609463" algn="l" defTabSz="1218926" rtl="0" eaLnBrk="1" latinLnBrk="0" hangingPunct="1">
        <a:defRPr sz="2400" kern="1200">
          <a:solidFill>
            <a:schemeClr val="tx1"/>
          </a:solidFill>
          <a:latin typeface="+mn-lt"/>
          <a:ea typeface="+mn-ea"/>
          <a:cs typeface="+mn-cs"/>
        </a:defRPr>
      </a:lvl2pPr>
      <a:lvl3pPr marL="1218926" algn="l" defTabSz="1218926" rtl="0" eaLnBrk="1" latinLnBrk="0" hangingPunct="1">
        <a:defRPr sz="2400" kern="1200">
          <a:solidFill>
            <a:schemeClr val="tx1"/>
          </a:solidFill>
          <a:latin typeface="+mn-lt"/>
          <a:ea typeface="+mn-ea"/>
          <a:cs typeface="+mn-cs"/>
        </a:defRPr>
      </a:lvl3pPr>
      <a:lvl4pPr marL="1828388" algn="l" defTabSz="1218926" rtl="0" eaLnBrk="1" latinLnBrk="0" hangingPunct="1">
        <a:defRPr sz="2400" kern="1200">
          <a:solidFill>
            <a:schemeClr val="tx1"/>
          </a:solidFill>
          <a:latin typeface="+mn-lt"/>
          <a:ea typeface="+mn-ea"/>
          <a:cs typeface="+mn-cs"/>
        </a:defRPr>
      </a:lvl4pPr>
      <a:lvl5pPr marL="2437851" algn="l" defTabSz="1218926" rtl="0" eaLnBrk="1" latinLnBrk="0" hangingPunct="1">
        <a:defRPr sz="2400" kern="1200">
          <a:solidFill>
            <a:schemeClr val="tx1"/>
          </a:solidFill>
          <a:latin typeface="+mn-lt"/>
          <a:ea typeface="+mn-ea"/>
          <a:cs typeface="+mn-cs"/>
        </a:defRPr>
      </a:lvl5pPr>
      <a:lvl6pPr marL="3047314" algn="l" defTabSz="1218926" rtl="0" eaLnBrk="1" latinLnBrk="0" hangingPunct="1">
        <a:defRPr sz="2400" kern="1200">
          <a:solidFill>
            <a:schemeClr val="tx1"/>
          </a:solidFill>
          <a:latin typeface="+mn-lt"/>
          <a:ea typeface="+mn-ea"/>
          <a:cs typeface="+mn-cs"/>
        </a:defRPr>
      </a:lvl6pPr>
      <a:lvl7pPr marL="3656777" algn="l" defTabSz="1218926" rtl="0" eaLnBrk="1" latinLnBrk="0" hangingPunct="1">
        <a:defRPr sz="2400" kern="1200">
          <a:solidFill>
            <a:schemeClr val="tx1"/>
          </a:solidFill>
          <a:latin typeface="+mn-lt"/>
          <a:ea typeface="+mn-ea"/>
          <a:cs typeface="+mn-cs"/>
        </a:defRPr>
      </a:lvl7pPr>
      <a:lvl8pPr marL="4266240" algn="l" defTabSz="1218926" rtl="0" eaLnBrk="1" latinLnBrk="0" hangingPunct="1">
        <a:defRPr sz="2400" kern="1200">
          <a:solidFill>
            <a:schemeClr val="tx1"/>
          </a:solidFill>
          <a:latin typeface="+mn-lt"/>
          <a:ea typeface="+mn-ea"/>
          <a:cs typeface="+mn-cs"/>
        </a:defRPr>
      </a:lvl8pPr>
      <a:lvl9pPr marL="4875703" algn="l" defTabSz="1218926"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6691EE1-A2D7-4EC0-ADF6-6AEA4305D72A}"/>
              </a:ext>
            </a:extLst>
          </p:cNvPr>
          <p:cNvPicPr>
            <a:picLocks noChangeAspect="1"/>
          </p:cNvPicPr>
          <p:nvPr userDrawn="1"/>
        </p:nvPicPr>
        <p:blipFill>
          <a:blip r:embed="rId9"/>
          <a:stretch>
            <a:fillRect/>
          </a:stretch>
        </p:blipFill>
        <p:spPr>
          <a:xfrm rot="5400000">
            <a:off x="2667000" y="-2667000"/>
            <a:ext cx="6858000" cy="12192000"/>
          </a:xfrm>
          <a:prstGeom prst="rect">
            <a:avLst/>
          </a:prstGeom>
        </p:spPr>
      </p:pic>
    </p:spTree>
    <p:extLst>
      <p:ext uri="{BB962C8B-B14F-4D97-AF65-F5344CB8AC3E}">
        <p14:creationId xmlns:p14="http://schemas.microsoft.com/office/powerpoint/2010/main" val="2496264983"/>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Lst>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39.png"/><Relationship Id="rId1" Type="http://schemas.openxmlformats.org/officeDocument/2006/relationships/slideLayout" Target="../slideLayouts/slideLayout8.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40.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3.png"/></Relationships>
</file>

<file path=ppt/slides/_rels/slide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47.png"/><Relationship Id="rId5" Type="http://schemas.openxmlformats.org/officeDocument/2006/relationships/image" Target="../media/image46.png"/><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48.png"/><Relationship Id="rId1" Type="http://schemas.openxmlformats.org/officeDocument/2006/relationships/slideLayout" Target="../slideLayouts/slideLayout8.xml"/><Relationship Id="rId4" Type="http://schemas.openxmlformats.org/officeDocument/2006/relationships/image" Target="../media/image49.png"/></Relationships>
</file>

<file path=ppt/slides/_rels/slide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0.png"/><Relationship Id="rId1" Type="http://schemas.openxmlformats.org/officeDocument/2006/relationships/slideLayout" Target="../slideLayouts/slideLayout8.xml"/><Relationship Id="rId4" Type="http://schemas.microsoft.com/office/2007/relationships/hdphoto" Target="../media/hdphoto17.wdp"/></Relationships>
</file>

<file path=ppt/slides/_rels/slide7.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2.png"/></Relationships>
</file>

<file path=ppt/slides/_rels/slide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1.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56.png"/><Relationship Id="rId1" Type="http://schemas.openxmlformats.org/officeDocument/2006/relationships/slideLayout" Target="../slideLayouts/slideLayout8.xml"/><Relationship Id="rId6" Type="http://schemas.microsoft.com/office/2007/relationships/hdphoto" Target="../media/hdphoto19.wdp"/><Relationship Id="rId5"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59.pn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a:extLst>
            <a:ext uri="{FF2B5EF4-FFF2-40B4-BE49-F238E27FC236}">
              <a16:creationId xmlns:a16="http://schemas.microsoft.com/office/drawing/2014/main" id="{9F41FDC8-9F64-0E4B-6085-31B8B7F9CF2B}"/>
            </a:ext>
          </a:extLst>
        </p:cNvPr>
        <p:cNvGrpSpPr/>
        <p:nvPr/>
      </p:nvGrpSpPr>
      <p:grpSpPr>
        <a:xfrm>
          <a:off x="0" y="0"/>
          <a:ext cx="0" cy="0"/>
          <a:chOff x="0" y="0"/>
          <a:chExt cx="0" cy="0"/>
        </a:xfrm>
      </p:grpSpPr>
      <p:pic>
        <p:nvPicPr>
          <p:cNvPr id="5" name="Picture 2" descr="Cartoon Cute Character Japanese Student In School Uniform, School Uniform  Clipart, Character, Cartoon PNG Transparent Clipart Image and PSD File for  Free Download">
            <a:extLst>
              <a:ext uri="{FF2B5EF4-FFF2-40B4-BE49-F238E27FC236}">
                <a16:creationId xmlns:a16="http://schemas.microsoft.com/office/drawing/2014/main" id="{4E00A563-BC78-3F97-36B4-963D904364E2}"/>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5781" b="90000" l="10000" r="90000">
                        <a14:foregroundMark x1="50313" y1="71563" x2="50781" y2="77031"/>
                        <a14:foregroundMark x1="40313" y1="70781" x2="39844" y2="76875"/>
                        <a14:foregroundMark x1="49844" y1="39688" x2="39375" y2="41094"/>
                        <a14:backgroundMark x1="59219" y1="65469" x2="57969" y2="86719"/>
                        <a14:backgroundMark x1="44531" y1="69375" x2="44531" y2="6937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1828905" y="1748276"/>
            <a:ext cx="6187987" cy="61879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a:extLst>
              <a:ext uri="{FF2B5EF4-FFF2-40B4-BE49-F238E27FC236}">
                <a16:creationId xmlns:a16="http://schemas.microsoft.com/office/drawing/2014/main" id="{2F2A3DD1-6FDE-25EC-F3E9-2562A751264F}"/>
              </a:ext>
            </a:extLst>
          </p:cNvPr>
          <p:cNvPicPr>
            <a:picLocks noChangeAspect="1"/>
          </p:cNvPicPr>
          <p:nvPr/>
        </p:nvPicPr>
        <p:blipFill>
          <a:blip r:embed="rId4"/>
          <a:stretch>
            <a:fillRect/>
          </a:stretch>
        </p:blipFill>
        <p:spPr>
          <a:xfrm>
            <a:off x="2571769" y="487145"/>
            <a:ext cx="7303641" cy="5218628"/>
          </a:xfrm>
          <a:prstGeom prst="rect">
            <a:avLst/>
          </a:prstGeom>
        </p:spPr>
      </p:pic>
      <p:pic>
        <p:nvPicPr>
          <p:cNvPr id="6" name="Picture cô giáo">
            <a:extLst>
              <a:ext uri="{FF2B5EF4-FFF2-40B4-BE49-F238E27FC236}">
                <a16:creationId xmlns:a16="http://schemas.microsoft.com/office/drawing/2014/main" id="{0E1EABC1-9D52-B324-4EA5-80F6EC7BC14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9238572" y="3902149"/>
            <a:ext cx="2953428" cy="2990718"/>
          </a:xfrm>
          <a:prstGeom prst="rect">
            <a:avLst/>
          </a:prstGeom>
          <a:effectLst>
            <a:innerShdw blurRad="63500" dist="38100" dir="18900000">
              <a:schemeClr val="tx1">
                <a:lumMod val="65000"/>
                <a:lumOff val="35000"/>
                <a:alpha val="50000"/>
              </a:schemeClr>
            </a:innerShdw>
          </a:effectLst>
        </p:spPr>
      </p:pic>
    </p:spTree>
    <p:extLst>
      <p:ext uri="{BB962C8B-B14F-4D97-AF65-F5344CB8AC3E}">
        <p14:creationId xmlns:p14="http://schemas.microsoft.com/office/powerpoint/2010/main" val="27477039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hởi động TV">
            <a:hlinkClick r:id="" action="ppaction://media"/>
            <a:extLst>
              <a:ext uri="{FF2B5EF4-FFF2-40B4-BE49-F238E27FC236}">
                <a16:creationId xmlns:a16="http://schemas.microsoft.com/office/drawing/2014/main" id="{346FE74A-AAFB-55F0-0879-0E027024E47E}"/>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08553116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48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5F44F27A-C4D1-11D2-6936-847017EFD5B0}"/>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4095" r="83764" b="37529"/>
          <a:stretch/>
        </p:blipFill>
        <p:spPr>
          <a:xfrm flipH="1">
            <a:off x="1043553" y="2724889"/>
            <a:ext cx="2757737" cy="3515105"/>
          </a:xfrm>
          <a:prstGeom prst="rect">
            <a:avLst/>
          </a:prstGeom>
        </p:spPr>
      </p:pic>
      <p:grpSp>
        <p:nvGrpSpPr>
          <p:cNvPr id="11" name="Group 10"/>
          <p:cNvGrpSpPr/>
          <p:nvPr/>
        </p:nvGrpSpPr>
        <p:grpSpPr>
          <a:xfrm>
            <a:off x="4491309" y="2581963"/>
            <a:ext cx="6492242" cy="2581166"/>
            <a:chOff x="4644176" y="948835"/>
            <a:chExt cx="6492242" cy="2581166"/>
          </a:xfrm>
        </p:grpSpPr>
        <p:grpSp>
          <p:nvGrpSpPr>
            <p:cNvPr id="12" name="Group 11"/>
            <p:cNvGrpSpPr/>
            <p:nvPr/>
          </p:nvGrpSpPr>
          <p:grpSpPr>
            <a:xfrm>
              <a:off x="4644176" y="948835"/>
              <a:ext cx="6492242" cy="2581166"/>
              <a:chOff x="365704" y="7937081"/>
              <a:chExt cx="6492242" cy="2581166"/>
            </a:xfrm>
          </p:grpSpPr>
          <p:sp>
            <p:nvSpPr>
              <p:cNvPr id="14" name="Rounded Rectangle 13"/>
              <p:cNvSpPr/>
              <p:nvPr/>
            </p:nvSpPr>
            <p:spPr>
              <a:xfrm>
                <a:off x="664224" y="8208487"/>
                <a:ext cx="6193722" cy="2309760"/>
              </a:xfrm>
              <a:prstGeom prst="roundRect">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5704" y="7937081"/>
                <a:ext cx="734470" cy="734470"/>
              </a:xfrm>
              <a:prstGeom prst="rect">
                <a:avLst/>
              </a:prstGeom>
            </p:spPr>
          </p:pic>
        </p:grpSp>
        <p:sp>
          <p:nvSpPr>
            <p:cNvPr id="13" name="Rectangle 12"/>
            <p:cNvSpPr/>
            <p:nvPr/>
          </p:nvSpPr>
          <p:spPr>
            <a:xfrm>
              <a:off x="5014874" y="1405625"/>
              <a:ext cx="6121544" cy="193899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Cambria" panose="02040503050406030204" pitchFamily="18" charset="0"/>
                  <a:ea typeface="Cambria" panose="02040503050406030204" pitchFamily="18" charset="0"/>
                  <a:cs typeface="+mn-cs"/>
                </a:rPr>
                <a:t>Tưởng tượng là một quá trình tâm lí phản ánh những cái chưa từng có trong kinh nghiệm của cá nhân bằng cách xây dựng những hình ảnh mới dựa trên cơ sở của những biểu tượng đã có.</a:t>
              </a:r>
            </a:p>
          </p:txBody>
        </p:sp>
      </p:grpSp>
      <p:grpSp>
        <p:nvGrpSpPr>
          <p:cNvPr id="7" name="Group 6"/>
          <p:cNvGrpSpPr/>
          <p:nvPr/>
        </p:nvGrpSpPr>
        <p:grpSpPr>
          <a:xfrm>
            <a:off x="2077630" y="808752"/>
            <a:ext cx="3148149" cy="2024742"/>
            <a:chOff x="1423851" y="1031967"/>
            <a:chExt cx="3148149" cy="2024742"/>
          </a:xfrm>
        </p:grpSpPr>
        <p:sp>
          <p:nvSpPr>
            <p:cNvPr id="9" name="Oval Callout 8"/>
            <p:cNvSpPr/>
            <p:nvPr/>
          </p:nvSpPr>
          <p:spPr>
            <a:xfrm>
              <a:off x="1423851" y="1031967"/>
              <a:ext cx="3148149" cy="2024742"/>
            </a:xfrm>
            <a:prstGeom prst="wedgeEllipseCallout">
              <a:avLst>
                <a:gd name="adj1" fmla="val -21037"/>
                <a:gd name="adj2" fmla="val 64248"/>
              </a:avLst>
            </a:prstGeom>
            <a:solidFill>
              <a:srgbClr val="92D050"/>
            </a:solidFill>
            <a:ln w="28575">
              <a:solidFill>
                <a:srgbClr val="00B05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等线" panose="020F0502020204030204"/>
                <a:ea typeface="+mn-ea"/>
                <a:cs typeface="+mn-cs"/>
              </a:endParaRPr>
            </a:p>
          </p:txBody>
        </p:sp>
        <p:sp>
          <p:nvSpPr>
            <p:cNvPr id="10" name="Rectangle 9"/>
            <p:cNvSpPr/>
            <p:nvPr/>
          </p:nvSpPr>
          <p:spPr>
            <a:xfrm>
              <a:off x="1626325" y="1297538"/>
              <a:ext cx="2743199" cy="138499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2800" b="1" i="0" u="none" strike="noStrike" kern="1200" cap="none" spc="0" normalizeH="0" baseline="0" noProof="0" dirty="0">
                  <a:ln>
                    <a:noFill/>
                  </a:ln>
                  <a:solidFill>
                    <a:prstClr val="white"/>
                  </a:solidFill>
                  <a:effectLst/>
                  <a:uLnTx/>
                  <a:uFillTx/>
                  <a:latin typeface="Cambria" panose="02040503050406030204" pitchFamily="18" charset="0"/>
                  <a:ea typeface="Calibri" panose="020F0502020204030204" pitchFamily="34" charset="0"/>
                  <a:cs typeface="+mn-cs"/>
                </a:rPr>
                <a:t>Em hiểu như thế nào là tưởng tượng?</a:t>
              </a:r>
              <a:endParaRPr kumimoji="0" lang="en-US" sz="28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spTree>
    <p:extLst>
      <p:ext uri="{BB962C8B-B14F-4D97-AF65-F5344CB8AC3E}">
        <p14:creationId xmlns:p14="http://schemas.microsoft.com/office/powerpoint/2010/main" val="410767082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ircle(in)">
                                      <p:cBhvr>
                                        <p:cTn id="7" dur="2000"/>
                                        <p:tgtEl>
                                          <p:spTgt spid="6"/>
                                        </p:tgtEl>
                                      </p:cBhvr>
                                    </p:animEffect>
                                  </p:childTnLst>
                                </p:cTn>
                              </p:par>
                              <p:par>
                                <p:cTn id="8" presetID="6" presetClass="entr" presetSubtype="16"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circle(in)">
                                      <p:cBhvr>
                                        <p:cTn id="10" dur="2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1000"/>
                                        <p:tgtEl>
                                          <p:spTgt spid="11"/>
                                        </p:tgtEl>
                                      </p:cBhvr>
                                    </p:animEffect>
                                    <p:anim calcmode="lin" valueType="num">
                                      <p:cBhvr>
                                        <p:cTn id="16" dur="1000" fill="hold"/>
                                        <p:tgtEl>
                                          <p:spTgt spid="11"/>
                                        </p:tgtEl>
                                        <p:attrNameLst>
                                          <p:attrName>ppt_x</p:attrName>
                                        </p:attrNameLst>
                                      </p:cBhvr>
                                      <p:tavLst>
                                        <p:tav tm="0">
                                          <p:val>
                                            <p:strVal val="#ppt_x"/>
                                          </p:val>
                                        </p:tav>
                                        <p:tav tm="100000">
                                          <p:val>
                                            <p:strVal val="#ppt_x"/>
                                          </p:val>
                                        </p:tav>
                                      </p:tavLst>
                                    </p:anim>
                                    <p:anim calcmode="lin" valueType="num">
                                      <p:cBhvr>
                                        <p:cTn id="1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7D82F7C6-09C3-4D9A-8653-0326F5967F2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tretch>
            <a:fillRect/>
          </a:stretch>
        </p:blipFill>
        <p:spPr>
          <a:xfrm>
            <a:off x="2205" y="1240"/>
            <a:ext cx="12187592" cy="6855520"/>
          </a:xfrm>
          <a:prstGeom prst="rect">
            <a:avLst/>
          </a:prstGeom>
        </p:spPr>
      </p:pic>
      <p:pic>
        <p:nvPicPr>
          <p:cNvPr id="8" name="Picture 7">
            <a:extLst>
              <a:ext uri="{FF2B5EF4-FFF2-40B4-BE49-F238E27FC236}">
                <a16:creationId xmlns:a16="http://schemas.microsoft.com/office/drawing/2014/main" id="{4D37C89B-A275-E616-5CB9-B24A41D05573}"/>
              </a:ext>
            </a:extLst>
          </p:cNvPr>
          <p:cNvPicPr>
            <a:picLocks noChangeAspect="1"/>
          </p:cNvPicPr>
          <p:nvPr/>
        </p:nvPicPr>
        <p:blipFill>
          <a:blip r:embed="rId5"/>
          <a:stretch>
            <a:fillRect/>
          </a:stretch>
        </p:blipFill>
        <p:spPr>
          <a:xfrm>
            <a:off x="1968286" y="1923739"/>
            <a:ext cx="8468078" cy="2670279"/>
          </a:xfrm>
          <a:prstGeom prst="rect">
            <a:avLst/>
          </a:prstGeom>
        </p:spPr>
      </p:pic>
      <p:pic>
        <p:nvPicPr>
          <p:cNvPr id="9" name="Picture 8">
            <a:extLst>
              <a:ext uri="{FF2B5EF4-FFF2-40B4-BE49-F238E27FC236}">
                <a16:creationId xmlns:a16="http://schemas.microsoft.com/office/drawing/2014/main" id="{B71A1116-737E-1CAA-C922-C8DECF6A66BC}"/>
              </a:ext>
            </a:extLst>
          </p:cNvPr>
          <p:cNvPicPr>
            <a:picLocks noChangeAspect="1"/>
          </p:cNvPicPr>
          <p:nvPr/>
        </p:nvPicPr>
        <p:blipFill>
          <a:blip r:embed="rId6"/>
          <a:stretch>
            <a:fillRect/>
          </a:stretch>
        </p:blipFill>
        <p:spPr>
          <a:xfrm>
            <a:off x="4757375" y="1195218"/>
            <a:ext cx="2932430" cy="755970"/>
          </a:xfrm>
          <a:prstGeom prst="rect">
            <a:avLst/>
          </a:prstGeom>
        </p:spPr>
      </p:pic>
    </p:spTree>
    <p:extLst>
      <p:ext uri="{BB962C8B-B14F-4D97-AF65-F5344CB8AC3E}">
        <p14:creationId xmlns:p14="http://schemas.microsoft.com/office/powerpoint/2010/main" val="1462424996"/>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75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0355D982-B26F-4175-9C0F-649F02DD93E0}"/>
              </a:ext>
            </a:extLst>
          </p:cNvPr>
          <p:cNvGrpSpPr/>
          <p:nvPr/>
        </p:nvGrpSpPr>
        <p:grpSpPr>
          <a:xfrm flipH="1">
            <a:off x="2205" y="4945349"/>
            <a:ext cx="3717769" cy="1912652"/>
            <a:chOff x="8868719" y="5130800"/>
            <a:chExt cx="3340680" cy="1727200"/>
          </a:xfrm>
          <a:solidFill>
            <a:srgbClr val="FFFBDE"/>
          </a:solidFill>
        </p:grpSpPr>
        <p:pic>
          <p:nvPicPr>
            <p:cNvPr id="5" name="Picture 4">
              <a:extLst>
                <a:ext uri="{FF2B5EF4-FFF2-40B4-BE49-F238E27FC236}">
                  <a16:creationId xmlns:a16="http://schemas.microsoft.com/office/drawing/2014/main" id="{412147D6-FB90-461A-B16B-D922A1096E54}"/>
                </a:ext>
              </a:extLst>
            </p:cNvPr>
            <p:cNvPicPr>
              <a:picLocks noChangeAspect="1"/>
            </p:cNvPicPr>
            <p:nvPr/>
          </p:nvPicPr>
          <p:blipFill rotWithShape="1">
            <a:blip r:embed="rId2">
              <a:extLst>
                <a:ext uri="{BEBA8EAE-BF5A-486C-A8C5-ECC9F3942E4B}">
                  <a14:imgProps xmlns:a14="http://schemas.microsoft.com/office/drawing/2010/main">
                    <a14:imgLayer r:embed="rId3">
                      <a14:imgEffect>
                        <a14:backgroundRemoval t="34706" b="100000" l="9874" r="99160">
                          <a14:foregroundMark x1="21008" y1="79412" x2="21849" y2="90294"/>
                          <a14:foregroundMark x1="13235" y1="83529" x2="13025" y2="91471"/>
                          <a14:foregroundMark x1="11345" y1="88824" x2="15756" y2="88529"/>
                          <a14:foregroundMark x1="18697" y1="86765" x2="22899" y2="86765"/>
                          <a14:foregroundMark x1="20168" y1="88529" x2="22059" y2="92059"/>
                          <a14:foregroundMark x1="44538" y1="82353" x2="45168" y2="92059"/>
                          <a14:foregroundMark x1="51050" y1="84706" x2="51681" y2="93235"/>
                          <a14:foregroundMark x1="51681" y1="84706" x2="53782" y2="91176"/>
                          <a14:foregroundMark x1="79202" y1="82353" x2="78571" y2="93235"/>
                          <a14:foregroundMark x1="76891" y1="89118" x2="81513" y2="89118"/>
                          <a14:foregroundMark x1="86134" y1="77647" x2="86134" y2="88824"/>
                          <a14:foregroundMark x1="92857" y1="61176" x2="94538" y2="88824"/>
                          <a14:foregroundMark x1="26261" y1="41765" x2="45168" y2="62647"/>
                          <a14:foregroundMark x1="44748" y1="43529" x2="66176" y2="62647"/>
                          <a14:foregroundMark x1="66176" y1="42941" x2="80252" y2="58824"/>
                          <a14:foregroundMark x1="81092" y1="41471" x2="64916" y2="66471"/>
                          <a14:foregroundMark x1="83403" y1="52353" x2="81723" y2="63824"/>
                          <a14:foregroundMark x1="51261" y1="40882" x2="64496" y2="44118"/>
                          <a14:foregroundMark x1="44958" y1="57059" x2="53151" y2="64706"/>
                          <a14:foregroundMark x1="27731" y1="51765" x2="28151" y2="65000"/>
                          <a14:foregroundMark x1="16597" y1="57353" x2="15756" y2="66176"/>
                        </a14:backgroundRemoval>
                      </a14:imgEffect>
                      <a14:imgEffect>
                        <a14:saturation sat="400000"/>
                      </a14:imgEffect>
                    </a14:imgLayer>
                  </a14:imgProps>
                </a:ext>
                <a:ext uri="{28A0092B-C50C-407E-A947-70E740481C1C}">
                  <a14:useLocalDpi xmlns:a14="http://schemas.microsoft.com/office/drawing/2010/main" val="0"/>
                </a:ext>
              </a:extLst>
            </a:blip>
            <a:srcRect t="27617"/>
            <a:stretch/>
          </p:blipFill>
          <p:spPr>
            <a:xfrm>
              <a:off x="8868719" y="5130800"/>
              <a:ext cx="3340680" cy="1727200"/>
            </a:xfrm>
            <a:prstGeom prst="rect">
              <a:avLst/>
            </a:prstGeom>
            <a:grpFill/>
          </p:spPr>
        </p:pic>
        <p:sp>
          <p:nvSpPr>
            <p:cNvPr id="6" name="Oval 5">
              <a:extLst>
                <a:ext uri="{FF2B5EF4-FFF2-40B4-BE49-F238E27FC236}">
                  <a16:creationId xmlns:a16="http://schemas.microsoft.com/office/drawing/2014/main" id="{BF24F345-DEE5-40CB-A0B9-2066161EDC98}"/>
                </a:ext>
              </a:extLst>
            </p:cNvPr>
            <p:cNvSpPr/>
            <p:nvPr/>
          </p:nvSpPr>
          <p:spPr>
            <a:xfrm>
              <a:off x="10745788" y="5299075"/>
              <a:ext cx="106363" cy="6167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mbria" panose="02040503050406030204" pitchFamily="18" charset="0"/>
                <a:ea typeface="Cambria" panose="02040503050406030204" pitchFamily="18" charset="0"/>
              </a:endParaRPr>
            </a:p>
          </p:txBody>
        </p:sp>
        <p:sp>
          <p:nvSpPr>
            <p:cNvPr id="7" name="Oval 6">
              <a:extLst>
                <a:ext uri="{FF2B5EF4-FFF2-40B4-BE49-F238E27FC236}">
                  <a16:creationId xmlns:a16="http://schemas.microsoft.com/office/drawing/2014/main" id="{5E4606DB-BF3E-4951-9867-49430346FA4E}"/>
                </a:ext>
              </a:extLst>
            </p:cNvPr>
            <p:cNvSpPr/>
            <p:nvPr/>
          </p:nvSpPr>
          <p:spPr>
            <a:xfrm>
              <a:off x="11570670" y="5298844"/>
              <a:ext cx="179697" cy="1031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mbria" panose="02040503050406030204" pitchFamily="18" charset="0"/>
                <a:ea typeface="Cambria" panose="02040503050406030204" pitchFamily="18" charset="0"/>
              </a:endParaRPr>
            </a:p>
          </p:txBody>
        </p:sp>
        <p:sp>
          <p:nvSpPr>
            <p:cNvPr id="8" name="Oval 7">
              <a:extLst>
                <a:ext uri="{FF2B5EF4-FFF2-40B4-BE49-F238E27FC236}">
                  <a16:creationId xmlns:a16="http://schemas.microsoft.com/office/drawing/2014/main" id="{5DD4E4ED-5EBD-4F8F-9474-B3689991F76F}"/>
                </a:ext>
              </a:extLst>
            </p:cNvPr>
            <p:cNvSpPr/>
            <p:nvPr/>
          </p:nvSpPr>
          <p:spPr>
            <a:xfrm rot="16200000">
              <a:off x="11626128" y="5368168"/>
              <a:ext cx="179697" cy="103189"/>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mbria" panose="02040503050406030204" pitchFamily="18" charset="0"/>
                <a:ea typeface="Cambria" panose="02040503050406030204" pitchFamily="18" charset="0"/>
              </a:endParaRPr>
            </a:p>
          </p:txBody>
        </p:sp>
      </p:grpSp>
      <p:sp>
        <p:nvSpPr>
          <p:cNvPr id="9" name="任意多边形 33">
            <a:extLst>
              <a:ext uri="{FF2B5EF4-FFF2-40B4-BE49-F238E27FC236}">
                <a16:creationId xmlns:a16="http://schemas.microsoft.com/office/drawing/2014/main" id="{F8C75102-53B5-4B09-BEE5-8166E0A6D8C3}"/>
              </a:ext>
            </a:extLst>
          </p:cNvPr>
          <p:cNvSpPr>
            <a:spLocks/>
          </p:cNvSpPr>
          <p:nvPr/>
        </p:nvSpPr>
        <p:spPr bwMode="auto">
          <a:xfrm flipH="1">
            <a:off x="2212359" y="1677813"/>
            <a:ext cx="9350989" cy="1627362"/>
          </a:xfrm>
          <a:custGeom>
            <a:avLst/>
            <a:gdLst>
              <a:gd name="T0" fmla="*/ 462991 w 4736306"/>
              <a:gd name="T1" fmla="*/ 0 h 925514"/>
              <a:gd name="T2" fmla="*/ 520167 w 4736306"/>
              <a:gd name="T3" fmla="*/ 5761 h 925514"/>
              <a:gd name="T4" fmla="*/ 520167 w 4736306"/>
              <a:gd name="T5" fmla="*/ 0 h 925514"/>
              <a:gd name="T6" fmla="*/ 4738688 w 4736306"/>
              <a:gd name="T7" fmla="*/ 0 h 925514"/>
              <a:gd name="T8" fmla="*/ 4738688 w 4736306"/>
              <a:gd name="T9" fmla="*/ 925508 h 925514"/>
              <a:gd name="T10" fmla="*/ 520167 w 4736306"/>
              <a:gd name="T11" fmla="*/ 925508 h 925514"/>
              <a:gd name="T12" fmla="*/ 520167 w 4736306"/>
              <a:gd name="T13" fmla="*/ 919747 h 925514"/>
              <a:gd name="T14" fmla="*/ 462991 w 4736306"/>
              <a:gd name="T15" fmla="*/ 925508 h 925514"/>
              <a:gd name="T16" fmla="*/ 0 w 4736306"/>
              <a:gd name="T17" fmla="*/ 462754 h 925514"/>
              <a:gd name="T18" fmla="*/ 462991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rgbClr val="FFFF99"/>
          </a:solidFill>
          <a:ln w="38100">
            <a:solidFill>
              <a:srgbClr val="008000"/>
            </a:solidFill>
          </a:ln>
        </p:spPr>
        <p:txBody>
          <a:bodyPr anchor="ctr"/>
          <a:lstStyle/>
          <a:p>
            <a:pPr defTabSz="914217"/>
            <a:endParaRPr lang="zh-CN" altLang="en-US" dirty="0">
              <a:solidFill>
                <a:srgbClr val="000000"/>
              </a:solidFill>
              <a:latin typeface="Cambria" panose="02040503050406030204" pitchFamily="18" charset="0"/>
              <a:ea typeface="inpin heiti" charset="-122"/>
            </a:endParaRPr>
          </a:p>
        </p:txBody>
      </p:sp>
      <p:sp>
        <p:nvSpPr>
          <p:cNvPr id="10" name="任意多边形 34">
            <a:extLst>
              <a:ext uri="{FF2B5EF4-FFF2-40B4-BE49-F238E27FC236}">
                <a16:creationId xmlns:a16="http://schemas.microsoft.com/office/drawing/2014/main" id="{438E5244-AFB3-4014-A36B-034A12FC3FAE}"/>
              </a:ext>
            </a:extLst>
          </p:cNvPr>
          <p:cNvSpPr>
            <a:spLocks/>
          </p:cNvSpPr>
          <p:nvPr/>
        </p:nvSpPr>
        <p:spPr bwMode="auto">
          <a:xfrm flipH="1">
            <a:off x="2839335" y="3721255"/>
            <a:ext cx="8762113" cy="1479395"/>
          </a:xfrm>
          <a:custGeom>
            <a:avLst/>
            <a:gdLst>
              <a:gd name="T0" fmla="*/ 462523 w 4736306"/>
              <a:gd name="T1" fmla="*/ 0 h 925514"/>
              <a:gd name="T2" fmla="*/ 519645 w 4736306"/>
              <a:gd name="T3" fmla="*/ 5761 h 925514"/>
              <a:gd name="T4" fmla="*/ 519645 w 4736306"/>
              <a:gd name="T5" fmla="*/ 0 h 925514"/>
              <a:gd name="T6" fmla="*/ 4733924 w 4736306"/>
              <a:gd name="T7" fmla="*/ 0 h 925514"/>
              <a:gd name="T8" fmla="*/ 4733924 w 4736306"/>
              <a:gd name="T9" fmla="*/ 925511 h 925514"/>
              <a:gd name="T10" fmla="*/ 519645 w 4736306"/>
              <a:gd name="T11" fmla="*/ 925511 h 925514"/>
              <a:gd name="T12" fmla="*/ 519645 w 4736306"/>
              <a:gd name="T13" fmla="*/ 919750 h 925514"/>
              <a:gd name="T14" fmla="*/ 462523 w 4736306"/>
              <a:gd name="T15" fmla="*/ 925511 h 925514"/>
              <a:gd name="T16" fmla="*/ 0 w 4736306"/>
              <a:gd name="T17" fmla="*/ 462757 h 925514"/>
              <a:gd name="T18" fmla="*/ 462523 w 4736306"/>
              <a:gd name="T19" fmla="*/ 0 h 9255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4736306"/>
              <a:gd name="T31" fmla="*/ 0 h 925514"/>
              <a:gd name="T32" fmla="*/ 4736306 w 4736306"/>
              <a:gd name="T33" fmla="*/ 925514 h 9255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4736306" h="925514">
                <a:moveTo>
                  <a:pt x="462757" y="0"/>
                </a:moveTo>
                <a:lnTo>
                  <a:pt x="519906" y="5761"/>
                </a:lnTo>
                <a:lnTo>
                  <a:pt x="519906" y="0"/>
                </a:lnTo>
                <a:lnTo>
                  <a:pt x="4736306" y="0"/>
                </a:lnTo>
                <a:lnTo>
                  <a:pt x="4736306" y="925514"/>
                </a:lnTo>
                <a:lnTo>
                  <a:pt x="519906" y="925514"/>
                </a:lnTo>
                <a:lnTo>
                  <a:pt x="519906" y="919753"/>
                </a:lnTo>
                <a:lnTo>
                  <a:pt x="462757" y="925514"/>
                </a:lnTo>
                <a:cubicBezTo>
                  <a:pt x="207183" y="925514"/>
                  <a:pt x="0" y="718331"/>
                  <a:pt x="0" y="462757"/>
                </a:cubicBezTo>
                <a:cubicBezTo>
                  <a:pt x="0" y="207183"/>
                  <a:pt x="207183" y="0"/>
                  <a:pt x="462757" y="0"/>
                </a:cubicBezTo>
                <a:close/>
              </a:path>
            </a:pathLst>
          </a:custGeom>
          <a:solidFill>
            <a:srgbClr val="FFFF99"/>
          </a:solidFill>
          <a:ln w="38100">
            <a:solidFill>
              <a:srgbClr val="008000"/>
            </a:solidFill>
          </a:ln>
        </p:spPr>
        <p:txBody>
          <a:bodyPr anchor="ctr"/>
          <a:lstStyle/>
          <a:p>
            <a:pPr defTabSz="914217"/>
            <a:endParaRPr lang="zh-CN" altLang="en-US" dirty="0">
              <a:solidFill>
                <a:srgbClr val="000000"/>
              </a:solidFill>
              <a:latin typeface="Cambria" panose="02040503050406030204" pitchFamily="18" charset="0"/>
              <a:ea typeface="inpin heiti" charset="-122"/>
            </a:endParaRPr>
          </a:p>
        </p:txBody>
      </p:sp>
      <p:sp>
        <p:nvSpPr>
          <p:cNvPr id="11" name="任意多边形 40">
            <a:extLst>
              <a:ext uri="{FF2B5EF4-FFF2-40B4-BE49-F238E27FC236}">
                <a16:creationId xmlns:a16="http://schemas.microsoft.com/office/drawing/2014/main" id="{A20C0207-BDAA-4751-8960-65F0F0DA6A5C}"/>
              </a:ext>
            </a:extLst>
          </p:cNvPr>
          <p:cNvSpPr>
            <a:spLocks/>
          </p:cNvSpPr>
          <p:nvPr/>
        </p:nvSpPr>
        <p:spPr bwMode="auto">
          <a:xfrm flipH="1">
            <a:off x="1773195" y="3721256"/>
            <a:ext cx="952765" cy="916603"/>
          </a:xfrm>
          <a:prstGeom prst="roundRect">
            <a:avLst/>
          </a:prstGeom>
          <a:solidFill>
            <a:srgbClr val="FFFF99"/>
          </a:solidFill>
          <a:ln w="38100">
            <a:solidFill>
              <a:srgbClr val="008000"/>
            </a:solidFill>
          </a:ln>
        </p:spPr>
        <p:txBody>
          <a:bodyPr anchor="ctr"/>
          <a:lstStyle/>
          <a:p>
            <a:pPr defTabSz="914217"/>
            <a:endParaRPr lang="zh-CN" altLang="en-US" dirty="0">
              <a:solidFill>
                <a:srgbClr val="000000"/>
              </a:solidFill>
              <a:latin typeface="Cambria" panose="02040503050406030204" pitchFamily="18" charset="0"/>
              <a:ea typeface="inpin heiti" charset="-122"/>
            </a:endParaRPr>
          </a:p>
        </p:txBody>
      </p:sp>
      <p:sp>
        <p:nvSpPr>
          <p:cNvPr id="12" name="文本框 47">
            <a:extLst>
              <a:ext uri="{FF2B5EF4-FFF2-40B4-BE49-F238E27FC236}">
                <a16:creationId xmlns:a16="http://schemas.microsoft.com/office/drawing/2014/main" id="{F817A0AE-330D-47D7-B50E-0A16064A875E}"/>
              </a:ext>
            </a:extLst>
          </p:cNvPr>
          <p:cNvSpPr>
            <a:spLocks noChangeArrowheads="1"/>
          </p:cNvSpPr>
          <p:nvPr/>
        </p:nvSpPr>
        <p:spPr bwMode="auto">
          <a:xfrm>
            <a:off x="2301403" y="1754394"/>
            <a:ext cx="877617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defTabSz="914217">
              <a:lnSpc>
                <a:spcPct val="100000"/>
              </a:lnSpc>
              <a:spcBef>
                <a:spcPct val="0"/>
              </a:spcBef>
              <a:buNone/>
            </a:pPr>
            <a:r>
              <a:rPr lang="vi-VN" altLang="zh-CN" sz="3200"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Viết được đoạn văn tưởng tượng dựa vào câu chuyện đã đọc hoặc đã nghe, bước đầu xây dựng được những chi tiết thể hiện sự sáng tạo.</a:t>
            </a:r>
            <a:endParaRPr lang="zh-CN" altLang="en-US" sz="3200" b="1" dirty="0">
              <a:solidFill>
                <a:srgbClr val="008000"/>
              </a:solidFill>
              <a:latin typeface="Cambria" panose="02040503050406030204" pitchFamily="18" charset="0"/>
              <a:cs typeface="Times New Roman" panose="02020603050405020304" pitchFamily="18" charset="0"/>
            </a:endParaRPr>
          </a:p>
        </p:txBody>
      </p:sp>
      <p:sp>
        <p:nvSpPr>
          <p:cNvPr id="13" name="文本框 47">
            <a:extLst>
              <a:ext uri="{FF2B5EF4-FFF2-40B4-BE49-F238E27FC236}">
                <a16:creationId xmlns:a16="http://schemas.microsoft.com/office/drawing/2014/main" id="{F2775D3B-7872-439E-B71D-E0EF81968188}"/>
              </a:ext>
            </a:extLst>
          </p:cNvPr>
          <p:cNvSpPr>
            <a:spLocks noChangeArrowheads="1"/>
          </p:cNvSpPr>
          <p:nvPr/>
        </p:nvSpPr>
        <p:spPr bwMode="auto">
          <a:xfrm>
            <a:off x="2865373" y="3835641"/>
            <a:ext cx="8736077"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just" defTabSz="914217">
              <a:lnSpc>
                <a:spcPct val="100000"/>
              </a:lnSpc>
              <a:spcBef>
                <a:spcPct val="0"/>
              </a:spcBef>
              <a:buNone/>
            </a:pPr>
            <a:r>
              <a:rPr lang="vi-VN" altLang="zh-CN" sz="3200"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Biết trao đổi với người thân về nội dung tưởng tượng trong đoạn văn mà em đã viết.</a:t>
            </a:r>
            <a:endParaRPr lang="zh-CN" altLang="en-US" sz="3200" b="1" dirty="0">
              <a:solidFill>
                <a:srgbClr val="008000"/>
              </a:solidFill>
              <a:latin typeface="Cambria" panose="02040503050406030204" pitchFamily="18" charset="0"/>
              <a:cs typeface="Times New Roman" panose="02020603050405020304" pitchFamily="18" charset="0"/>
            </a:endParaRPr>
          </a:p>
        </p:txBody>
      </p:sp>
      <p:sp>
        <p:nvSpPr>
          <p:cNvPr id="14" name="文本框 47">
            <a:extLst>
              <a:ext uri="{FF2B5EF4-FFF2-40B4-BE49-F238E27FC236}">
                <a16:creationId xmlns:a16="http://schemas.microsoft.com/office/drawing/2014/main" id="{566C3CE4-E40D-48EF-AEEC-F272B7699D5B}"/>
              </a:ext>
            </a:extLst>
          </p:cNvPr>
          <p:cNvSpPr>
            <a:spLocks noChangeArrowheads="1"/>
          </p:cNvSpPr>
          <p:nvPr/>
        </p:nvSpPr>
        <p:spPr bwMode="auto">
          <a:xfrm>
            <a:off x="1917879" y="3875221"/>
            <a:ext cx="510997" cy="519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prstTxWarp prst="textPlain">
              <a:avLst/>
            </a:prstTxWarp>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914217">
              <a:lnSpc>
                <a:spcPct val="100000"/>
              </a:lnSpc>
              <a:spcBef>
                <a:spcPct val="0"/>
              </a:spcBef>
              <a:buNone/>
            </a:pPr>
            <a:r>
              <a:rPr lang="en-US" altLang="zh-CN" sz="3199" b="1" dirty="0">
                <a:ln w="28575">
                  <a:solidFill>
                    <a:srgbClr val="FFFFFF"/>
                  </a:solidFill>
                </a:ln>
                <a:solidFill>
                  <a:srgbClr val="008000"/>
                </a:solidFill>
                <a:latin typeface="Cambria" panose="02040503050406030204" pitchFamily="18" charset="0"/>
                <a:ea typeface="Cambria" panose="02040503050406030204" pitchFamily="18" charset="0"/>
                <a:sym typeface="微软雅黑" panose="020B0503020204020204" pitchFamily="34" charset="-122"/>
              </a:rPr>
              <a:t>2</a:t>
            </a:r>
            <a:endParaRPr lang="zh-CN" altLang="en-US" sz="3199" b="1" dirty="0">
              <a:ln w="28575">
                <a:solidFill>
                  <a:srgbClr val="FFFFFF"/>
                </a:solidFill>
              </a:ln>
              <a:solidFill>
                <a:srgbClr val="008000"/>
              </a:solidFill>
              <a:latin typeface="Cambria" panose="02040503050406030204" pitchFamily="18" charset="0"/>
              <a:ea typeface="inpin heiti" charset="-122"/>
              <a:sym typeface="微软雅黑" panose="020B0503020204020204" pitchFamily="34" charset="-122"/>
            </a:endParaRPr>
          </a:p>
        </p:txBody>
      </p:sp>
      <p:sp>
        <p:nvSpPr>
          <p:cNvPr id="15" name="任意多边形 39">
            <a:extLst>
              <a:ext uri="{FF2B5EF4-FFF2-40B4-BE49-F238E27FC236}">
                <a16:creationId xmlns:a16="http://schemas.microsoft.com/office/drawing/2014/main" id="{6A3A9829-999F-451B-856F-FC3D3B2A9971}"/>
              </a:ext>
            </a:extLst>
          </p:cNvPr>
          <p:cNvSpPr>
            <a:spLocks/>
          </p:cNvSpPr>
          <p:nvPr/>
        </p:nvSpPr>
        <p:spPr bwMode="auto">
          <a:xfrm flipH="1">
            <a:off x="1049743" y="1636301"/>
            <a:ext cx="1009081" cy="918509"/>
          </a:xfrm>
          <a:prstGeom prst="roundRect">
            <a:avLst/>
          </a:prstGeom>
          <a:solidFill>
            <a:srgbClr val="FFFF99"/>
          </a:solidFill>
          <a:ln w="38100">
            <a:solidFill>
              <a:srgbClr val="008000"/>
            </a:solidFill>
          </a:ln>
        </p:spPr>
        <p:txBody>
          <a:bodyPr anchor="ctr"/>
          <a:lstStyle/>
          <a:p>
            <a:pPr defTabSz="914217"/>
            <a:endParaRPr lang="zh-CN" altLang="en-US" dirty="0">
              <a:solidFill>
                <a:srgbClr val="000000"/>
              </a:solidFill>
              <a:latin typeface="Cambria" panose="02040503050406030204" pitchFamily="18" charset="0"/>
              <a:ea typeface="inpin heiti" charset="-122"/>
            </a:endParaRPr>
          </a:p>
        </p:txBody>
      </p:sp>
      <p:sp>
        <p:nvSpPr>
          <p:cNvPr id="16" name="文本框 47">
            <a:extLst>
              <a:ext uri="{FF2B5EF4-FFF2-40B4-BE49-F238E27FC236}">
                <a16:creationId xmlns:a16="http://schemas.microsoft.com/office/drawing/2014/main" id="{43383094-9EF4-445A-9D92-D8B6D902504F}"/>
              </a:ext>
            </a:extLst>
          </p:cNvPr>
          <p:cNvSpPr>
            <a:spLocks noChangeArrowheads="1"/>
          </p:cNvSpPr>
          <p:nvPr/>
        </p:nvSpPr>
        <p:spPr bwMode="auto">
          <a:xfrm>
            <a:off x="1298784" y="1836086"/>
            <a:ext cx="510997" cy="519506"/>
          </a:xfrm>
          <a:prstGeom prst="roundRect">
            <a:avLst/>
          </a:prstGeom>
          <a:noFill/>
          <a:ln w="38100">
            <a:noFill/>
            <a:miter lim="800000"/>
            <a:headEnd/>
            <a:tailEnd/>
          </a:ln>
          <a:extLst>
            <a:ext uri="{909E8E84-426E-40DD-AFC4-6F175D3DCCD1}">
              <a14:hiddenFill xmlns:a14="http://schemas.microsoft.com/office/drawing/2010/main">
                <a:solidFill>
                  <a:srgbClr val="FFFFFF"/>
                </a:solidFill>
              </a14:hiddenFill>
            </a:ext>
          </a:extLst>
        </p:spPr>
        <p:txBody>
          <a:bodyPr wrap="square">
            <a:prstTxWarp prst="textPlain">
              <a:avLst/>
            </a:prstTxWarp>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defTabSz="914217">
              <a:lnSpc>
                <a:spcPct val="100000"/>
              </a:lnSpc>
              <a:spcBef>
                <a:spcPct val="0"/>
              </a:spcBef>
              <a:buNone/>
            </a:pPr>
            <a:r>
              <a:rPr lang="en-US" altLang="zh-CN" sz="3199" b="1" dirty="0">
                <a:ln w="28575">
                  <a:solidFill>
                    <a:srgbClr val="FFFFFF"/>
                  </a:solidFill>
                </a:ln>
                <a:solidFill>
                  <a:srgbClr val="008000"/>
                </a:solidFill>
                <a:latin typeface="Cambria" panose="02040503050406030204" pitchFamily="18" charset="0"/>
                <a:ea typeface="Cambria" panose="02040503050406030204" pitchFamily="18" charset="0"/>
                <a:sym typeface="微软雅黑" panose="020B0503020204020204" pitchFamily="34" charset="-122"/>
              </a:rPr>
              <a:t>1</a:t>
            </a:r>
            <a:endParaRPr lang="zh-CN" altLang="en-US" sz="3199" b="1" dirty="0">
              <a:ln w="28575">
                <a:solidFill>
                  <a:srgbClr val="FFFFFF"/>
                </a:solidFill>
              </a:ln>
              <a:solidFill>
                <a:srgbClr val="008000"/>
              </a:solidFill>
              <a:latin typeface="Cambria" panose="02040503050406030204" pitchFamily="18" charset="0"/>
              <a:ea typeface="inpin heiti" charset="-122"/>
              <a:sym typeface="微软雅黑" panose="020B0503020204020204" pitchFamily="34" charset="-122"/>
            </a:endParaRPr>
          </a:p>
        </p:txBody>
      </p:sp>
      <p:pic>
        <p:nvPicPr>
          <p:cNvPr id="2" name="Picture 1">
            <a:extLst>
              <a:ext uri="{FF2B5EF4-FFF2-40B4-BE49-F238E27FC236}">
                <a16:creationId xmlns:a16="http://schemas.microsoft.com/office/drawing/2014/main" id="{9E176634-B954-A4C2-163C-5E4B8591FAC5}"/>
              </a:ext>
            </a:extLst>
          </p:cNvPr>
          <p:cNvPicPr>
            <a:picLocks noChangeAspect="1"/>
          </p:cNvPicPr>
          <p:nvPr/>
        </p:nvPicPr>
        <p:blipFill>
          <a:blip r:embed="rId4"/>
          <a:stretch>
            <a:fillRect/>
          </a:stretch>
        </p:blipFill>
        <p:spPr>
          <a:xfrm>
            <a:off x="3040911" y="437484"/>
            <a:ext cx="6782014" cy="1070558"/>
          </a:xfrm>
          <a:prstGeom prst="rect">
            <a:avLst/>
          </a:prstGeom>
        </p:spPr>
      </p:pic>
    </p:spTree>
    <p:extLst>
      <p:ext uri="{BB962C8B-B14F-4D97-AF65-F5344CB8AC3E}">
        <p14:creationId xmlns:p14="http://schemas.microsoft.com/office/powerpoint/2010/main" val="224416452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500"/>
                                        <p:tgtEl>
                                          <p:spTgt spid="1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500"/>
                                        <p:tgtEl>
                                          <p:spTgt spid="11"/>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P spid="12" grpId="0"/>
      <p:bldP spid="13" grpId="0"/>
      <p:bldP spid="14" grpId="0"/>
      <p:bldP spid="15" grpId="0" animBg="1"/>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pic>
        <p:nvPicPr>
          <p:cNvPr id="2" name="Picture 4" descr="1-17">
            <a:extLst>
              <a:ext uri="{FF2B5EF4-FFF2-40B4-BE49-F238E27FC236}">
                <a16:creationId xmlns:a16="http://schemas.microsoft.com/office/drawing/2014/main" id="{14D912CD-6F4F-4DBA-A959-5E0AA9E3B6B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827" y="4786248"/>
            <a:ext cx="12236210" cy="2099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loud Callout 9">
            <a:extLst>
              <a:ext uri="{FF2B5EF4-FFF2-40B4-BE49-F238E27FC236}">
                <a16:creationId xmlns:a16="http://schemas.microsoft.com/office/drawing/2014/main" id="{345F41B9-745A-42D7-A00E-B4F91CA840AF}"/>
              </a:ext>
            </a:extLst>
          </p:cNvPr>
          <p:cNvSpPr/>
          <p:nvPr/>
        </p:nvSpPr>
        <p:spPr>
          <a:xfrm rot="10630434" flipH="1">
            <a:off x="1503985" y="448133"/>
            <a:ext cx="10195026" cy="5863881"/>
          </a:xfrm>
          <a:prstGeom prst="cloudCallout">
            <a:avLst>
              <a:gd name="adj1" fmla="val -34869"/>
              <a:gd name="adj2" fmla="val 161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pic>
        <p:nvPicPr>
          <p:cNvPr id="5" name="Picture 2" descr="Cartoon Cute Character Japanese Student In School Uniform, School Uniform  Clipart, Character, Cartoon PNG Transparent Clipart Image and PSD File for  Free Download">
            <a:extLst>
              <a:ext uri="{FF2B5EF4-FFF2-40B4-BE49-F238E27FC236}">
                <a16:creationId xmlns:a16="http://schemas.microsoft.com/office/drawing/2014/main" id="{224EB14F-4904-44F2-9970-C3948C59C6EF}"/>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781" b="90000" l="10000" r="90000">
                        <a14:foregroundMark x1="50313" y1="71563" x2="50781" y2="77031"/>
                        <a14:foregroundMark x1="40313" y1="70781" x2="39844" y2="76875"/>
                        <a14:foregroundMark x1="49844" y1="39688" x2="39375" y2="41094"/>
                        <a14:backgroundMark x1="59219" y1="65469" x2="57969" y2="86719"/>
                        <a14:backgroundMark x1="44531" y1="69375" x2="44531" y2="6937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2307370" y="1875867"/>
            <a:ext cx="6187987" cy="6187987"/>
          </a:xfrm>
          <a:prstGeom prst="rect">
            <a:avLst/>
          </a:prstGeom>
          <a:noFill/>
          <a:extLst>
            <a:ext uri="{909E8E84-426E-40DD-AFC4-6F175D3DCCD1}">
              <a14:hiddenFill xmlns:a14="http://schemas.microsoft.com/office/drawing/2010/main">
                <a:solidFill>
                  <a:srgbClr val="FFFFFF"/>
                </a:solidFill>
              </a14:hiddenFill>
            </a:ext>
          </a:extLst>
        </p:spPr>
      </p:pic>
      <p:sp>
        <p:nvSpPr>
          <p:cNvPr id="18" name="TextBox 17">
            <a:extLst>
              <a:ext uri="{FF2B5EF4-FFF2-40B4-BE49-F238E27FC236}">
                <a16:creationId xmlns:a16="http://schemas.microsoft.com/office/drawing/2014/main" id="{21B6E309-9642-BBEC-7E1F-9D939F3E5E7F}"/>
              </a:ext>
            </a:extLst>
          </p:cNvPr>
          <p:cNvSpPr txBox="1"/>
          <p:nvPr/>
        </p:nvSpPr>
        <p:spPr>
          <a:xfrm>
            <a:off x="2494260" y="1723168"/>
            <a:ext cx="8249478" cy="2308324"/>
          </a:xfrm>
          <a:prstGeom prst="rect">
            <a:avLst/>
          </a:prstGeom>
          <a:noFill/>
        </p:spPr>
        <p:txBody>
          <a:bodyPr wrap="square" rtlCol="0">
            <a:spAutoFit/>
          </a:bodyPr>
          <a:lstStyle/>
          <a:p>
            <a:pPr algn="ctr"/>
            <a:r>
              <a:rPr lang="en-SG" sz="4800" b="1" dirty="0" err="1">
                <a:solidFill>
                  <a:srgbClr val="002060"/>
                </a:solidFill>
                <a:effectLst/>
                <a:latin typeface="Cambria" panose="02040503050406030204" pitchFamily="18" charset="0"/>
                <a:ea typeface="Cambria" panose="02040503050406030204" pitchFamily="18" charset="0"/>
              </a:rPr>
              <a:t>Đề</a:t>
            </a:r>
            <a:r>
              <a:rPr lang="en-SG" sz="4800" b="1" dirty="0">
                <a:solidFill>
                  <a:srgbClr val="002060"/>
                </a:solidFill>
                <a:effectLst/>
                <a:latin typeface="Cambria" panose="02040503050406030204" pitchFamily="18" charset="0"/>
                <a:ea typeface="Cambria" panose="02040503050406030204" pitchFamily="18" charset="0"/>
              </a:rPr>
              <a:t> </a:t>
            </a:r>
            <a:r>
              <a:rPr lang="en-SG" sz="4800" b="1" dirty="0" err="1">
                <a:solidFill>
                  <a:srgbClr val="002060"/>
                </a:solidFill>
                <a:effectLst/>
                <a:latin typeface="Cambria" panose="02040503050406030204" pitchFamily="18" charset="0"/>
                <a:ea typeface="Cambria" panose="02040503050406030204" pitchFamily="18" charset="0"/>
              </a:rPr>
              <a:t>bài</a:t>
            </a:r>
            <a:r>
              <a:rPr lang="en-SG" sz="4800" b="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Viết</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đoạn</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văn</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tưởng</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tượng</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dựa</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vào</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một</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câu</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chuyện</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đã</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đọc</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hoặc</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đã</a:t>
            </a:r>
            <a:r>
              <a:rPr lang="en-SG" sz="4800" b="1" i="1" dirty="0">
                <a:solidFill>
                  <a:srgbClr val="002060"/>
                </a:solidFill>
                <a:effectLst/>
                <a:latin typeface="Cambria" panose="02040503050406030204" pitchFamily="18" charset="0"/>
                <a:ea typeface="Cambria" panose="02040503050406030204" pitchFamily="18" charset="0"/>
              </a:rPr>
              <a:t> </a:t>
            </a:r>
            <a:r>
              <a:rPr lang="en-SG" sz="4800" b="1" i="1" dirty="0" err="1">
                <a:solidFill>
                  <a:srgbClr val="002060"/>
                </a:solidFill>
                <a:effectLst/>
                <a:latin typeface="Cambria" panose="02040503050406030204" pitchFamily="18" charset="0"/>
                <a:ea typeface="Cambria" panose="02040503050406030204" pitchFamily="18" charset="0"/>
              </a:rPr>
              <a:t>nghe</a:t>
            </a:r>
            <a:r>
              <a:rPr lang="en-SG" sz="4800" b="1" i="1" dirty="0">
                <a:solidFill>
                  <a:srgbClr val="002060"/>
                </a:solidFill>
                <a:effectLst/>
                <a:latin typeface="Cambria" panose="02040503050406030204" pitchFamily="18" charset="0"/>
                <a:ea typeface="Cambria" panose="02040503050406030204" pitchFamily="18" charset="0"/>
              </a:rPr>
              <a:t>.</a:t>
            </a:r>
            <a:r>
              <a:rPr lang="en-SG" sz="4800" b="1" dirty="0">
                <a:solidFill>
                  <a:srgbClr val="002060"/>
                </a:solidFill>
                <a:effectLst/>
                <a:latin typeface="Cambria" panose="02040503050406030204" pitchFamily="18" charset="0"/>
                <a:ea typeface="Cambria" panose="02040503050406030204" pitchFamily="18" charset="0"/>
              </a:rPr>
              <a:t> </a:t>
            </a:r>
            <a:endParaRPr lang="en-US" sz="4800" b="1" dirty="0">
              <a:solidFill>
                <a:srgbClr val="00206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225969949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sp>
        <p:nvSpPr>
          <p:cNvPr id="3" name="任意多边形 33">
            <a:extLst>
              <a:ext uri="{FF2B5EF4-FFF2-40B4-BE49-F238E27FC236}">
                <a16:creationId xmlns:a16="http://schemas.microsoft.com/office/drawing/2014/main" id="{0A3CB474-235A-4EF1-9AE6-02A5D8FF02E9}"/>
              </a:ext>
            </a:extLst>
          </p:cNvPr>
          <p:cNvSpPr>
            <a:spLocks/>
          </p:cNvSpPr>
          <p:nvPr/>
        </p:nvSpPr>
        <p:spPr bwMode="auto">
          <a:xfrm flipH="1">
            <a:off x="447789" y="78677"/>
            <a:ext cx="11375378" cy="1131736"/>
          </a:xfrm>
          <a:prstGeom prst="roundRect">
            <a:avLst>
              <a:gd name="adj" fmla="val 27886"/>
            </a:avLst>
          </a:prstGeom>
          <a:solidFill>
            <a:srgbClr val="FFFF99"/>
          </a:solidFill>
          <a:ln w="38100">
            <a:solidFill>
              <a:srgbClr val="008000"/>
            </a:solidFill>
          </a:ln>
        </p:spPr>
        <p:txBody>
          <a:bodyPr anchor="ctr"/>
          <a:lstStyle/>
          <a:p>
            <a:pPr algn="ctr" defTabSz="914217"/>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1.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Dựa</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vào</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các</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ý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đã</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tìm</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trong</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hoạt</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động</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Viết</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ở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Bài</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18,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viết</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đoạn</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văn</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theo</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yêu</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cầu</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của</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đề</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 </a:t>
            </a:r>
            <a:r>
              <a:rPr lang="en-US" altLang="zh-CN" sz="3199" b="1" dirty="0" err="1">
                <a:solidFill>
                  <a:srgbClr val="008000"/>
                </a:solidFill>
                <a:latin typeface="Cambria" panose="02040503050406030204" pitchFamily="18" charset="0"/>
                <a:ea typeface="Cambria" panose="02040503050406030204" pitchFamily="18" charset="0"/>
                <a:cs typeface="Times New Roman" panose="02020603050405020304" pitchFamily="18" charset="0"/>
              </a:rPr>
              <a:t>bài</a:t>
            </a:r>
            <a:r>
              <a:rPr lang="en-US" altLang="zh-CN" sz="3199" b="1" dirty="0">
                <a:solidFill>
                  <a:srgbClr val="008000"/>
                </a:solidFill>
                <a:latin typeface="Cambria" panose="02040503050406030204" pitchFamily="18" charset="0"/>
                <a:ea typeface="Cambria" panose="02040503050406030204" pitchFamily="18" charset="0"/>
                <a:cs typeface="Times New Roman" panose="02020603050405020304" pitchFamily="18" charset="0"/>
              </a:rPr>
              <a:t>.</a:t>
            </a:r>
            <a:endParaRPr lang="zh-CN" altLang="en-US" sz="3199" b="1" dirty="0">
              <a:solidFill>
                <a:srgbClr val="008000"/>
              </a:solidFill>
              <a:latin typeface="Cambria" panose="02040503050406030204" pitchFamily="18" charset="0"/>
              <a:ea typeface="宋体" panose="02010600030101010101" pitchFamily="2" charset="-122"/>
              <a:cs typeface="Times New Roman" panose="02020603050405020304" pitchFamily="18" charset="0"/>
            </a:endParaRPr>
          </a:p>
        </p:txBody>
      </p:sp>
      <p:pic>
        <p:nvPicPr>
          <p:cNvPr id="14" name="Picture 4" descr="Kid Girl Thinking Face | Art drawings for kids, Girl thinking, Kids vector">
            <a:extLst>
              <a:ext uri="{FF2B5EF4-FFF2-40B4-BE49-F238E27FC236}">
                <a16:creationId xmlns:a16="http://schemas.microsoft.com/office/drawing/2014/main" id="{4E1A539B-8659-D8F7-DD59-0E3E2D63BD9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4201" r="37812">
                        <a14:foregroundMark x1="16773" y1="34526" x2="22045" y2="35789"/>
                      </a14:backgroundRemoval>
                    </a14:imgEffect>
                  </a14:imgLayer>
                </a14:imgProps>
              </a:ext>
              <a:ext uri="{28A0092B-C50C-407E-A947-70E740481C1C}">
                <a14:useLocalDpi xmlns:a14="http://schemas.microsoft.com/office/drawing/2010/main" val="0"/>
              </a:ext>
            </a:extLst>
          </a:blip>
          <a:srcRect r="57987"/>
          <a:stretch/>
        </p:blipFill>
        <p:spPr bwMode="auto">
          <a:xfrm flipH="1">
            <a:off x="9258677" y="2777509"/>
            <a:ext cx="2579802" cy="465933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Group 17">
            <a:extLst>
              <a:ext uri="{FF2B5EF4-FFF2-40B4-BE49-F238E27FC236}">
                <a16:creationId xmlns:a16="http://schemas.microsoft.com/office/drawing/2014/main" id="{F6D54A23-8E4D-51B5-0481-E19AB0A80DF4}"/>
              </a:ext>
            </a:extLst>
          </p:cNvPr>
          <p:cNvGrpSpPr/>
          <p:nvPr/>
        </p:nvGrpSpPr>
        <p:grpSpPr>
          <a:xfrm>
            <a:off x="5019675" y="1447799"/>
            <a:ext cx="7373044" cy="1428751"/>
            <a:chOff x="4124325" y="2209799"/>
            <a:chExt cx="7373044" cy="1428751"/>
          </a:xfrm>
        </p:grpSpPr>
        <p:sp>
          <p:nvSpPr>
            <p:cNvPr id="12" name="Cloud Callout 9">
              <a:extLst>
                <a:ext uri="{FF2B5EF4-FFF2-40B4-BE49-F238E27FC236}">
                  <a16:creationId xmlns:a16="http://schemas.microsoft.com/office/drawing/2014/main" id="{8160D8BF-5094-C819-7708-C587E541A7ED}"/>
                </a:ext>
              </a:extLst>
            </p:cNvPr>
            <p:cNvSpPr/>
            <p:nvPr/>
          </p:nvSpPr>
          <p:spPr>
            <a:xfrm rot="10800000" flipH="1">
              <a:off x="4124325" y="2209799"/>
              <a:ext cx="7373044" cy="1428751"/>
            </a:xfrm>
            <a:prstGeom prst="cloudCallout">
              <a:avLst>
                <a:gd name="adj1" fmla="val 27578"/>
                <a:gd name="adj2" fmla="val -82002"/>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sp>
          <p:nvSpPr>
            <p:cNvPr id="17" name="TextBox 16">
              <a:extLst>
                <a:ext uri="{FF2B5EF4-FFF2-40B4-BE49-F238E27FC236}">
                  <a16:creationId xmlns:a16="http://schemas.microsoft.com/office/drawing/2014/main" id="{6A2B7DF9-4489-1773-745C-D66287E1E5E1}"/>
                </a:ext>
              </a:extLst>
            </p:cNvPr>
            <p:cNvSpPr txBox="1"/>
            <p:nvPr/>
          </p:nvSpPr>
          <p:spPr>
            <a:xfrm>
              <a:off x="5038725" y="2581275"/>
              <a:ext cx="5810250" cy="646331"/>
            </a:xfrm>
            <a:prstGeom prst="rect">
              <a:avLst/>
            </a:prstGeom>
            <a:noFill/>
          </p:spPr>
          <p:txBody>
            <a:bodyPr wrap="square" rtlCol="0">
              <a:spAutoFit/>
            </a:bodyPr>
            <a:lstStyle/>
            <a:p>
              <a:pPr algn="ctr"/>
              <a:r>
                <a:rPr lang="vi-VN" sz="3600" b="1" dirty="0">
                  <a:effectLst/>
                  <a:latin typeface="Cambria" panose="02040503050406030204" pitchFamily="18" charset="0"/>
                  <a:ea typeface="Cambria" panose="02040503050406030204" pitchFamily="18" charset="0"/>
                </a:rPr>
                <a:t>Đề bài yêu cầu những gì? </a:t>
              </a:r>
              <a:endParaRPr lang="en-US" sz="3600" b="1" dirty="0">
                <a:effectLst/>
                <a:latin typeface="Cambria" panose="02040503050406030204" pitchFamily="18" charset="0"/>
                <a:ea typeface="Cambria" panose="02040503050406030204" pitchFamily="18" charset="0"/>
              </a:endParaRPr>
            </a:p>
          </p:txBody>
        </p:sp>
      </p:grpSp>
      <p:grpSp>
        <p:nvGrpSpPr>
          <p:cNvPr id="19" name="Group 18">
            <a:extLst>
              <a:ext uri="{FF2B5EF4-FFF2-40B4-BE49-F238E27FC236}">
                <a16:creationId xmlns:a16="http://schemas.microsoft.com/office/drawing/2014/main" id="{2F249530-1D59-59A4-A199-2834D7C28D8D}"/>
              </a:ext>
            </a:extLst>
          </p:cNvPr>
          <p:cNvGrpSpPr/>
          <p:nvPr/>
        </p:nvGrpSpPr>
        <p:grpSpPr>
          <a:xfrm>
            <a:off x="2171700" y="2714624"/>
            <a:ext cx="7373044" cy="1552210"/>
            <a:chOff x="4019550" y="2105024"/>
            <a:chExt cx="7373044" cy="1552210"/>
          </a:xfrm>
        </p:grpSpPr>
        <p:sp>
          <p:nvSpPr>
            <p:cNvPr id="20" name="Cloud Callout 9">
              <a:extLst>
                <a:ext uri="{FF2B5EF4-FFF2-40B4-BE49-F238E27FC236}">
                  <a16:creationId xmlns:a16="http://schemas.microsoft.com/office/drawing/2014/main" id="{B608AE95-A953-2150-F56F-F7A8F7B89EC8}"/>
                </a:ext>
              </a:extLst>
            </p:cNvPr>
            <p:cNvSpPr/>
            <p:nvPr/>
          </p:nvSpPr>
          <p:spPr>
            <a:xfrm rot="10800000" flipH="1">
              <a:off x="4019550" y="2105024"/>
              <a:ext cx="7373044" cy="1552210"/>
            </a:xfrm>
            <a:prstGeom prst="cloudCallout">
              <a:avLst>
                <a:gd name="adj1" fmla="val 51478"/>
                <a:gd name="adj2" fmla="val -40888"/>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sp>
          <p:nvSpPr>
            <p:cNvPr id="21" name="TextBox 20">
              <a:extLst>
                <a:ext uri="{FF2B5EF4-FFF2-40B4-BE49-F238E27FC236}">
                  <a16:creationId xmlns:a16="http://schemas.microsoft.com/office/drawing/2014/main" id="{9E937E7B-24BF-9897-8933-BC19AE923319}"/>
                </a:ext>
              </a:extLst>
            </p:cNvPr>
            <p:cNvSpPr txBox="1"/>
            <p:nvPr/>
          </p:nvSpPr>
          <p:spPr>
            <a:xfrm>
              <a:off x="4410075" y="2457450"/>
              <a:ext cx="6324600" cy="954107"/>
            </a:xfrm>
            <a:prstGeom prst="rect">
              <a:avLst/>
            </a:prstGeom>
            <a:noFill/>
          </p:spPr>
          <p:txBody>
            <a:bodyPr wrap="square" rtlCol="0">
              <a:spAutoFit/>
            </a:bodyPr>
            <a:lstStyle/>
            <a:p>
              <a:pPr algn="ctr"/>
              <a:r>
                <a:rPr lang="vi-VN" sz="2800" b="1" dirty="0">
                  <a:effectLst/>
                  <a:latin typeface="Cambria" panose="02040503050406030204" pitchFamily="18" charset="0"/>
                  <a:ea typeface="Cambria" panose="02040503050406030204" pitchFamily="18" charset="0"/>
                </a:rPr>
                <a:t>Em đã chọn câu chuyện nào để dựa vào đó viết đoạn văn tưởng tượng?</a:t>
              </a:r>
              <a:endParaRPr lang="en-US" sz="2800" b="1" dirty="0">
                <a:effectLst/>
                <a:latin typeface="Cambria" panose="02040503050406030204" pitchFamily="18" charset="0"/>
                <a:ea typeface="Cambria" panose="02040503050406030204" pitchFamily="18" charset="0"/>
              </a:endParaRPr>
            </a:p>
          </p:txBody>
        </p:sp>
      </p:grpSp>
      <p:grpSp>
        <p:nvGrpSpPr>
          <p:cNvPr id="23" name="Group 22">
            <a:extLst>
              <a:ext uri="{FF2B5EF4-FFF2-40B4-BE49-F238E27FC236}">
                <a16:creationId xmlns:a16="http://schemas.microsoft.com/office/drawing/2014/main" id="{660A21E5-7E3C-2D22-F1DC-036EE7F4EBD1}"/>
              </a:ext>
            </a:extLst>
          </p:cNvPr>
          <p:cNvGrpSpPr/>
          <p:nvPr/>
        </p:nvGrpSpPr>
        <p:grpSpPr>
          <a:xfrm>
            <a:off x="1819275" y="4733924"/>
            <a:ext cx="7373044" cy="1552210"/>
            <a:chOff x="4019550" y="2105024"/>
            <a:chExt cx="7373044" cy="1552210"/>
          </a:xfrm>
        </p:grpSpPr>
        <p:sp>
          <p:nvSpPr>
            <p:cNvPr id="24" name="Cloud Callout 9">
              <a:extLst>
                <a:ext uri="{FF2B5EF4-FFF2-40B4-BE49-F238E27FC236}">
                  <a16:creationId xmlns:a16="http://schemas.microsoft.com/office/drawing/2014/main" id="{9D5BE7FE-5B2B-FC03-1DFF-2DFFD2653D5B}"/>
                </a:ext>
              </a:extLst>
            </p:cNvPr>
            <p:cNvSpPr/>
            <p:nvPr/>
          </p:nvSpPr>
          <p:spPr>
            <a:xfrm rot="10800000" flipH="1">
              <a:off x="4019550" y="2105024"/>
              <a:ext cx="7373044" cy="1552210"/>
            </a:xfrm>
            <a:prstGeom prst="cloudCallout">
              <a:avLst>
                <a:gd name="adj1" fmla="val 56257"/>
                <a:gd name="adj2" fmla="val 22317"/>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sp>
          <p:nvSpPr>
            <p:cNvPr id="25" name="TextBox 24">
              <a:extLst>
                <a:ext uri="{FF2B5EF4-FFF2-40B4-BE49-F238E27FC236}">
                  <a16:creationId xmlns:a16="http://schemas.microsoft.com/office/drawing/2014/main" id="{9EBFC4B8-8924-A1EE-8557-160CB57A30EB}"/>
                </a:ext>
              </a:extLst>
            </p:cNvPr>
            <p:cNvSpPr txBox="1"/>
            <p:nvPr/>
          </p:nvSpPr>
          <p:spPr>
            <a:xfrm>
              <a:off x="4410075" y="2457450"/>
              <a:ext cx="6324600" cy="954107"/>
            </a:xfrm>
            <a:prstGeom prst="rect">
              <a:avLst/>
            </a:prstGeom>
            <a:noFill/>
          </p:spPr>
          <p:txBody>
            <a:bodyPr wrap="square" rtlCol="0">
              <a:spAutoFit/>
            </a:bodyPr>
            <a:lstStyle/>
            <a:p>
              <a:pPr algn="ctr"/>
              <a:r>
                <a:rPr lang="vi-VN" sz="2800" b="1" dirty="0">
                  <a:effectLst/>
                  <a:latin typeface="Cambria" panose="02040503050406030204" pitchFamily="18" charset="0"/>
                  <a:ea typeface="Cambria" panose="02040503050406030204" pitchFamily="18" charset="0"/>
                </a:rPr>
                <a:t>Em có muốn thay đổi hoặc điều chỉnh gì ở dàn ý đã lập? </a:t>
              </a:r>
              <a:endParaRPr lang="en-US" sz="2800" b="1" dirty="0">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54500610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14"/>
                                        </p:tgtEl>
                                        <p:attrNameLst>
                                          <p:attrName>r</p:attrName>
                                        </p:attrNameLst>
                                      </p:cBhvr>
                                    </p:animRot>
                                    <p:animRot by="-240000">
                                      <p:cBhvr>
                                        <p:cTn id="12" dur="200" fill="hold">
                                          <p:stCondLst>
                                            <p:cond delay="200"/>
                                          </p:stCondLst>
                                        </p:cTn>
                                        <p:tgtEl>
                                          <p:spTgt spid="14"/>
                                        </p:tgtEl>
                                        <p:attrNameLst>
                                          <p:attrName>r</p:attrName>
                                        </p:attrNameLst>
                                      </p:cBhvr>
                                    </p:animRot>
                                    <p:animRot by="240000">
                                      <p:cBhvr>
                                        <p:cTn id="13" dur="200" fill="hold">
                                          <p:stCondLst>
                                            <p:cond delay="400"/>
                                          </p:stCondLst>
                                        </p:cTn>
                                        <p:tgtEl>
                                          <p:spTgt spid="14"/>
                                        </p:tgtEl>
                                        <p:attrNameLst>
                                          <p:attrName>r</p:attrName>
                                        </p:attrNameLst>
                                      </p:cBhvr>
                                    </p:animRot>
                                    <p:animRot by="-240000">
                                      <p:cBhvr>
                                        <p:cTn id="14" dur="200" fill="hold">
                                          <p:stCondLst>
                                            <p:cond delay="600"/>
                                          </p:stCondLst>
                                        </p:cTn>
                                        <p:tgtEl>
                                          <p:spTgt spid="14"/>
                                        </p:tgtEl>
                                        <p:attrNameLst>
                                          <p:attrName>r</p:attrName>
                                        </p:attrNameLst>
                                      </p:cBhvr>
                                    </p:animRot>
                                    <p:animRot by="120000">
                                      <p:cBhvr>
                                        <p:cTn id="15" dur="200" fill="hold">
                                          <p:stCondLst>
                                            <p:cond delay="800"/>
                                          </p:stCondLst>
                                        </p:cTn>
                                        <p:tgtEl>
                                          <p:spTgt spid="14"/>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wipe(down)">
                                      <p:cBhvr>
                                        <p:cTn id="30"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Thiết kế chưa có tên">
            <a:hlinkClick r:id="" action="ppaction://media"/>
            <a:extLst>
              <a:ext uri="{FF2B5EF4-FFF2-40B4-BE49-F238E27FC236}">
                <a16:creationId xmlns:a16="http://schemas.microsoft.com/office/drawing/2014/main" id="{50FEDD79-5572-97CA-2450-E7EE28B744D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Tree>
    <p:extLst>
      <p:ext uri="{BB962C8B-B14F-4D97-AF65-F5344CB8AC3E}">
        <p14:creationId xmlns:p14="http://schemas.microsoft.com/office/powerpoint/2010/main" val="1309534504"/>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36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16D7F4-2974-9A3F-6AF0-0F2BC45FC433}"/>
              </a:ext>
            </a:extLst>
          </p:cNvPr>
          <p:cNvSpPr txBox="1"/>
          <p:nvPr/>
        </p:nvSpPr>
        <p:spPr>
          <a:xfrm>
            <a:off x="638016" y="1006591"/>
            <a:ext cx="6475165" cy="2985433"/>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rPr>
              <a:t>I. Mở bài</a:t>
            </a:r>
            <a:endParaRPr kumimoji="0" lang="vi-VN" sz="4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a:p>
            <a:pPr lvl="0" algn="just"/>
            <a:r>
              <a:rPr kumimoji="0" lang="en-US"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rPr>
              <a:t>	</a:t>
            </a:r>
            <a:r>
              <a:rPr lang="vi-VN" sz="2800" dirty="0">
                <a:solidFill>
                  <a:srgbClr val="000000"/>
                </a:solidFill>
                <a:latin typeface="Cambria" panose="02040503050406030204" pitchFamily="18" charset="0"/>
                <a:ea typeface="Cambria" panose="02040503050406030204" pitchFamily="18" charset="0"/>
              </a:rPr>
              <a:t>Em đã đọc nhiều truyện cổ tích của thế giới nhưng em vẫn ấn tượng với truyện Cô bé Lọ Lem. Lúc đọc truyện, em đã tự mình tưởng tượng ra một nàng công chúa riêng trong tâm trí mình.</a:t>
            </a:r>
            <a:endPar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p:txBody>
      </p:sp>
      <p:pic>
        <p:nvPicPr>
          <p:cNvPr id="2050" name="Picture 2" descr="5 bài học từ câu chuyện cổ tích “Cô bé lọ lem”">
            <a:extLst>
              <a:ext uri="{FF2B5EF4-FFF2-40B4-BE49-F238E27FC236}">
                <a16:creationId xmlns:a16="http://schemas.microsoft.com/office/drawing/2014/main" id="{A7EE35D8-41D3-115A-06B0-961C9C1C3B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8409" y="1590675"/>
            <a:ext cx="4591804" cy="3371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754436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50"/>
                                        </p:tgtEl>
                                        <p:attrNameLst>
                                          <p:attrName>style.visibility</p:attrName>
                                        </p:attrNameLst>
                                      </p:cBhvr>
                                      <p:to>
                                        <p:strVal val="visible"/>
                                      </p:to>
                                    </p:set>
                                    <p:anim calcmode="lin" valueType="num">
                                      <p:cBhvr additive="base">
                                        <p:cTn id="11" dur="500" fill="hold"/>
                                        <p:tgtEl>
                                          <p:spTgt spid="2050"/>
                                        </p:tgtEl>
                                        <p:attrNameLst>
                                          <p:attrName>ppt_x</p:attrName>
                                        </p:attrNameLst>
                                      </p:cBhvr>
                                      <p:tavLst>
                                        <p:tav tm="0">
                                          <p:val>
                                            <p:strVal val="#ppt_x"/>
                                          </p:val>
                                        </p:tav>
                                        <p:tav tm="100000">
                                          <p:val>
                                            <p:strVal val="#ppt_x"/>
                                          </p:val>
                                        </p:tav>
                                      </p:tavLst>
                                    </p:anim>
                                    <p:anim calcmode="lin" valueType="num">
                                      <p:cBhvr additive="base">
                                        <p:cTn id="12"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DAC38A-E359-0DB6-F34A-08BFEC8F723A}"/>
              </a:ext>
            </a:extLst>
          </p:cNvPr>
          <p:cNvSpPr txBox="1"/>
          <p:nvPr/>
        </p:nvSpPr>
        <p:spPr>
          <a:xfrm>
            <a:off x="552893" y="427782"/>
            <a:ext cx="11200957" cy="5693866"/>
          </a:xfrm>
          <a:prstGeom prst="rect">
            <a:avLst/>
          </a:prstGeom>
          <a:noFill/>
        </p:spPr>
        <p:txBody>
          <a:bodyPr wrap="square">
            <a:spAutoFit/>
          </a:bodyPr>
          <a:lstStyle/>
          <a:p>
            <a:pPr algn="just"/>
            <a:r>
              <a:rPr lang="vi-VN" sz="2600" b="1" i="0" dirty="0">
                <a:effectLst/>
                <a:latin typeface="Cambria" panose="02040503050406030204" pitchFamily="18" charset="0"/>
                <a:ea typeface="Cambria" panose="02040503050406030204" pitchFamily="18" charset="0"/>
              </a:rPr>
              <a:t>I</a:t>
            </a:r>
            <a:r>
              <a:rPr lang="en-US" sz="2600" b="1" i="0" dirty="0">
                <a:effectLst/>
                <a:latin typeface="Cambria" panose="02040503050406030204" pitchFamily="18" charset="0"/>
                <a:ea typeface="Cambria" panose="02040503050406030204" pitchFamily="18" charset="0"/>
              </a:rPr>
              <a:t>I</a:t>
            </a:r>
            <a:r>
              <a:rPr lang="vi-VN" sz="2600" b="1" i="0" dirty="0">
                <a:effectLst/>
                <a:latin typeface="Cambria" panose="02040503050406030204" pitchFamily="18" charset="0"/>
                <a:ea typeface="Cambria" panose="02040503050406030204" pitchFamily="18" charset="0"/>
              </a:rPr>
              <a:t>. </a:t>
            </a:r>
            <a:r>
              <a:rPr lang="en-US" sz="2600" b="1" i="0" dirty="0" err="1">
                <a:effectLst/>
                <a:latin typeface="Cambria" panose="02040503050406030204" pitchFamily="18" charset="0"/>
                <a:ea typeface="Cambria" panose="02040503050406030204" pitchFamily="18" charset="0"/>
              </a:rPr>
              <a:t>Thân</a:t>
            </a:r>
            <a:r>
              <a:rPr lang="vi-VN" sz="2600" b="1" i="0" dirty="0">
                <a:effectLst/>
                <a:latin typeface="Cambria" panose="02040503050406030204" pitchFamily="18" charset="0"/>
                <a:ea typeface="Cambria" panose="02040503050406030204" pitchFamily="18" charset="0"/>
              </a:rPr>
              <a:t> bài</a:t>
            </a:r>
            <a:endParaRPr lang="en-US" sz="2600" b="1" i="0" dirty="0">
              <a:effectLst/>
              <a:latin typeface="Cambria" panose="02040503050406030204" pitchFamily="18" charset="0"/>
              <a:ea typeface="Cambria" panose="02040503050406030204" pitchFamily="18" charset="0"/>
            </a:endParaRPr>
          </a:p>
          <a:p>
            <a:pPr algn="just"/>
            <a:r>
              <a:rPr lang="en-US" sz="2600" b="0" i="0" dirty="0">
                <a:effectLst/>
                <a:latin typeface="Cambria" panose="02040503050406030204" pitchFamily="18" charset="0"/>
                <a:ea typeface="Cambria" panose="02040503050406030204" pitchFamily="18" charset="0"/>
              </a:rPr>
              <a:t>	</a:t>
            </a:r>
            <a:r>
              <a:rPr lang="vi-VN" sz="2600" dirty="0">
                <a:latin typeface="Cambria" panose="02040503050406030204" pitchFamily="18" charset="0"/>
                <a:ea typeface="Cambria" panose="02040503050406030204" pitchFamily="18" charset="0"/>
              </a:rPr>
              <a:t>Em luôn tưởng tượng Lọ Lem là một thiếu nữ mới lớn, với vóc người mảnh mai, xinh xắn. Cô ấy có nước da trắng ngần khỏe mạnh, với mái tóc vàng óng bồng bềnh như đám mây đang ngâm mình trong ánh nắng mặt trời. Khuôn mặt của Lọ Lem có hình trái xoan, nổi bật với đôi mắt xanh trong veo như hồ nước mùa thu. Cô có đôi môi đỏ chúm chím, chẳng cần thoa son vẫn đủ tươi tắn rồi. Hai gò má của cô thì lúc nào cũng phơn phớt hồng, trông thật là đáng yêu. Lúc ở nhà với dì ghẻ, Lọ Lem phải mặc những bộ trang phục cũ kĩ, bạc màu, nhưng chẳng thể nào lấn át được vẻ đẹp của cô. Đến khi đi dự tiệc, gặp hoàng tử và trở thành vợ của chàng, Lọ Lem lại càng thêm xinh đẹp. Những chiếc váy bồng bềnh màu xanh dương khiến cô ấy đẹp tựa nữ thần. Em thích nhất là tưởng tượng ra hình ảnh nàng công chúa Lọ Lem trong chiếc váy bồng bềnh uyển chuyển khiêu vũ với hoàng tử trên sân khấu lớn. Chao ôi, hình ảnh đó mới đẹp làm sao</a:t>
            </a:r>
            <a:r>
              <a:rPr lang="en-US" sz="2600" dirty="0">
                <a:latin typeface="Cambria" panose="02040503050406030204" pitchFamily="18" charset="0"/>
                <a:ea typeface="Cambria" panose="02040503050406030204" pitchFamily="18" charset="0"/>
              </a:rPr>
              <a:t>!</a:t>
            </a:r>
            <a:endParaRPr lang="vi-VN" sz="2600" b="0" i="0" dirty="0">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06127468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16D7F4-2974-9A3F-6AF0-0F2BC45FC433}"/>
              </a:ext>
            </a:extLst>
          </p:cNvPr>
          <p:cNvSpPr txBox="1"/>
          <p:nvPr/>
        </p:nvSpPr>
        <p:spPr>
          <a:xfrm>
            <a:off x="765544" y="1485057"/>
            <a:ext cx="6349631" cy="4093428"/>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vi-VN"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I</a:t>
            </a:r>
            <a:r>
              <a:rPr kumimoji="0" lang="en-US"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II</a:t>
            </a:r>
            <a:r>
              <a:rPr kumimoji="0" lang="vi-VN"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a:t>
            </a:r>
            <a:r>
              <a:rPr kumimoji="0" lang="en-US" sz="4400" b="1" i="0" u="none" strike="noStrike" kern="1200" cap="none" spc="0" normalizeH="0" baseline="0" noProof="0" dirty="0" err="1">
                <a:ln>
                  <a:noFill/>
                </a:ln>
                <a:solidFill>
                  <a:srgbClr val="000000"/>
                </a:solidFill>
                <a:effectLst/>
                <a:uLnTx/>
                <a:uFillTx/>
                <a:latin typeface="Cambria" panose="02040503050406030204" pitchFamily="18" charset="0"/>
                <a:ea typeface="Cambria" panose="02040503050406030204" pitchFamily="18" charset="0"/>
                <a:cs typeface="+mn-cs"/>
              </a:rPr>
              <a:t>Kết</a:t>
            </a:r>
            <a:r>
              <a:rPr kumimoji="0" lang="vi-VN" sz="4400" b="1"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rPr>
              <a:t> bài</a:t>
            </a:r>
            <a:endParaRPr kumimoji="0" lang="vi-VN" sz="44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mn-cs"/>
            </a:endParaRPr>
          </a:p>
          <a:p>
            <a:pPr lvl="0" algn="just"/>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	</a:t>
            </a:r>
            <a:r>
              <a:rPr lang="vi-VN" sz="3600" dirty="0">
                <a:solidFill>
                  <a:srgbClr val="000000"/>
                </a:solidFill>
                <a:latin typeface="Cambria" panose="02040503050406030204" pitchFamily="18" charset="0"/>
                <a:ea typeface="Cambria" panose="02040503050406030204" pitchFamily="18" charset="0"/>
              </a:rPr>
              <a:t>Nàng Lọ Lem là một cô gái vừa đẹp người, lại đẹp nết. Vì thế, em cảm thấy rất vui mừng khi cô ấy tìm được hạnh phúc cho riêng mình ở cuối câu chuyện.</a:t>
            </a:r>
            <a:endParaRPr kumimoji="0" lang="vi-VN" sz="3200" b="0" i="0" u="none" strike="noStrike" kern="120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endParaRPr>
          </a:p>
        </p:txBody>
      </p:sp>
      <p:pic>
        <p:nvPicPr>
          <p:cNvPr id="3074" name="Picture 2" descr="5 bài học từ câu chuyện cổ tích “Cô bé lọ lem”">
            <a:extLst>
              <a:ext uri="{FF2B5EF4-FFF2-40B4-BE49-F238E27FC236}">
                <a16:creationId xmlns:a16="http://schemas.microsoft.com/office/drawing/2014/main" id="{BC40606E-758F-BE9B-6A69-CD6A7AFF4E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92975" y="1676400"/>
            <a:ext cx="4622800" cy="3467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596337"/>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3074"/>
                                        </p:tgtEl>
                                        <p:attrNameLst>
                                          <p:attrName>style.visibility</p:attrName>
                                        </p:attrNameLst>
                                      </p:cBhvr>
                                      <p:to>
                                        <p:strVal val="visible"/>
                                      </p:to>
                                    </p:set>
                                    <p:animEffect transition="in" filter="fade">
                                      <p:cBhvr>
                                        <p:cTn id="12" dur="1000"/>
                                        <p:tgtEl>
                                          <p:spTgt spid="3074"/>
                                        </p:tgtEl>
                                      </p:cBhvr>
                                    </p:animEffect>
                                    <p:anim calcmode="lin" valueType="num">
                                      <p:cBhvr>
                                        <p:cTn id="13" dur="1000" fill="hold"/>
                                        <p:tgtEl>
                                          <p:spTgt spid="3074"/>
                                        </p:tgtEl>
                                        <p:attrNameLst>
                                          <p:attrName>ppt_x</p:attrName>
                                        </p:attrNameLst>
                                      </p:cBhvr>
                                      <p:tavLst>
                                        <p:tav tm="0">
                                          <p:val>
                                            <p:strVal val="#ppt_x"/>
                                          </p:val>
                                        </p:tav>
                                        <p:tav tm="100000">
                                          <p:val>
                                            <p:strVal val="#ppt_x"/>
                                          </p:val>
                                        </p:tav>
                                      </p:tavLst>
                                    </p:anim>
                                    <p:anim calcmode="lin" valueType="num">
                                      <p:cBhvr>
                                        <p:cTn id="14" dur="1000" fill="hold"/>
                                        <p:tgtEl>
                                          <p:spTgt spid="30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pic>
        <p:nvPicPr>
          <p:cNvPr id="4" name="图片 10">
            <a:extLst>
              <a:ext uri="{FF2B5EF4-FFF2-40B4-BE49-F238E27FC236}">
                <a16:creationId xmlns:a16="http://schemas.microsoft.com/office/drawing/2014/main" id="{1C7868DF-56B5-E269-95CB-AD730FCC46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2925" y="1733552"/>
            <a:ext cx="5981700" cy="4985383"/>
          </a:xfrm>
          <a:prstGeom prst="rect">
            <a:avLst/>
          </a:prstGeom>
        </p:spPr>
      </p:pic>
      <p:sp>
        <p:nvSpPr>
          <p:cNvPr id="5" name="Thought Bubble: Cloud 4">
            <a:extLst>
              <a:ext uri="{FF2B5EF4-FFF2-40B4-BE49-F238E27FC236}">
                <a16:creationId xmlns:a16="http://schemas.microsoft.com/office/drawing/2014/main" id="{788A9E1C-4721-A67B-6ED9-1DA6CD6F7194}"/>
              </a:ext>
            </a:extLst>
          </p:cNvPr>
          <p:cNvSpPr/>
          <p:nvPr/>
        </p:nvSpPr>
        <p:spPr>
          <a:xfrm>
            <a:off x="4524374" y="838200"/>
            <a:ext cx="7320295" cy="2495550"/>
          </a:xfrm>
          <a:prstGeom prst="cloudCallout">
            <a:avLst>
              <a:gd name="adj1" fmla="val -60733"/>
              <a:gd name="adj2" fmla="val 4317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4800" dirty="0" err="1">
                <a:solidFill>
                  <a:srgbClr val="FF0000"/>
                </a:solidFill>
                <a:latin typeface="Cambria" panose="02040503050406030204" pitchFamily="18" charset="0"/>
                <a:ea typeface="Cambria" panose="02040503050406030204" pitchFamily="18" charset="0"/>
              </a:rPr>
              <a:t>Viết</a:t>
            </a:r>
            <a:r>
              <a:rPr lang="en-US" sz="4800" dirty="0">
                <a:solidFill>
                  <a:srgbClr val="FF0000"/>
                </a:solidFill>
                <a:latin typeface="Cambria" panose="02040503050406030204" pitchFamily="18" charset="0"/>
                <a:ea typeface="Cambria" panose="02040503050406030204" pitchFamily="18" charset="0"/>
              </a:rPr>
              <a:t> </a:t>
            </a:r>
            <a:r>
              <a:rPr lang="en-US" sz="4800" dirty="0" err="1">
                <a:solidFill>
                  <a:srgbClr val="FF0000"/>
                </a:solidFill>
                <a:latin typeface="Cambria" panose="02040503050406030204" pitchFamily="18" charset="0"/>
                <a:ea typeface="Cambria" panose="02040503050406030204" pitchFamily="18" charset="0"/>
              </a:rPr>
              <a:t>đoạn</a:t>
            </a:r>
            <a:r>
              <a:rPr lang="en-US" sz="4800" dirty="0">
                <a:solidFill>
                  <a:srgbClr val="FF0000"/>
                </a:solidFill>
                <a:latin typeface="Cambria" panose="02040503050406030204" pitchFamily="18" charset="0"/>
                <a:ea typeface="Cambria" panose="02040503050406030204" pitchFamily="18" charset="0"/>
              </a:rPr>
              <a:t> </a:t>
            </a:r>
            <a:r>
              <a:rPr lang="en-US" sz="4800" dirty="0" err="1">
                <a:solidFill>
                  <a:srgbClr val="FF0000"/>
                </a:solidFill>
                <a:latin typeface="Cambria" panose="02040503050406030204" pitchFamily="18" charset="0"/>
                <a:ea typeface="Cambria" panose="02040503050406030204" pitchFamily="18" charset="0"/>
              </a:rPr>
              <a:t>văn</a:t>
            </a:r>
            <a:r>
              <a:rPr lang="en-US" sz="4800" dirty="0">
                <a:solidFill>
                  <a:srgbClr val="FF0000"/>
                </a:solidFill>
                <a:latin typeface="Cambria" panose="02040503050406030204" pitchFamily="18" charset="0"/>
                <a:ea typeface="Cambria" panose="02040503050406030204" pitchFamily="18" charset="0"/>
              </a:rPr>
              <a:t> </a:t>
            </a:r>
            <a:r>
              <a:rPr lang="en-US" sz="4800" dirty="0" err="1">
                <a:solidFill>
                  <a:srgbClr val="FF0000"/>
                </a:solidFill>
                <a:latin typeface="Cambria" panose="02040503050406030204" pitchFamily="18" charset="0"/>
                <a:ea typeface="Cambria" panose="02040503050406030204" pitchFamily="18" charset="0"/>
              </a:rPr>
              <a:t>theo</a:t>
            </a:r>
            <a:r>
              <a:rPr lang="en-US" sz="4800" dirty="0">
                <a:solidFill>
                  <a:srgbClr val="FF0000"/>
                </a:solidFill>
                <a:latin typeface="Cambria" panose="02040503050406030204" pitchFamily="18" charset="0"/>
                <a:ea typeface="Cambria" panose="02040503050406030204" pitchFamily="18" charset="0"/>
              </a:rPr>
              <a:t> </a:t>
            </a:r>
            <a:r>
              <a:rPr lang="en-US" sz="4800" dirty="0" err="1">
                <a:solidFill>
                  <a:srgbClr val="FF0000"/>
                </a:solidFill>
                <a:latin typeface="Cambria" panose="02040503050406030204" pitchFamily="18" charset="0"/>
                <a:ea typeface="Cambria" panose="02040503050406030204" pitchFamily="18" charset="0"/>
              </a:rPr>
              <a:t>dàn</a:t>
            </a:r>
            <a:r>
              <a:rPr lang="en-US" sz="4800" dirty="0">
                <a:solidFill>
                  <a:srgbClr val="FF0000"/>
                </a:solidFill>
                <a:latin typeface="Cambria" panose="02040503050406030204" pitchFamily="18" charset="0"/>
                <a:ea typeface="Cambria" panose="02040503050406030204" pitchFamily="18" charset="0"/>
              </a:rPr>
              <a:t> ý </a:t>
            </a:r>
            <a:r>
              <a:rPr lang="en-US" sz="4800" dirty="0" err="1">
                <a:solidFill>
                  <a:srgbClr val="FF0000"/>
                </a:solidFill>
                <a:latin typeface="Cambria" panose="02040503050406030204" pitchFamily="18" charset="0"/>
                <a:ea typeface="Cambria" panose="02040503050406030204" pitchFamily="18" charset="0"/>
              </a:rPr>
              <a:t>đã</a:t>
            </a:r>
            <a:r>
              <a:rPr lang="en-US" sz="4800" dirty="0">
                <a:solidFill>
                  <a:srgbClr val="FF0000"/>
                </a:solidFill>
                <a:latin typeface="Cambria" panose="02040503050406030204" pitchFamily="18" charset="0"/>
                <a:ea typeface="Cambria" panose="02040503050406030204" pitchFamily="18" charset="0"/>
              </a:rPr>
              <a:t> </a:t>
            </a:r>
            <a:r>
              <a:rPr lang="en-US" sz="4800" dirty="0" err="1">
                <a:solidFill>
                  <a:srgbClr val="FF0000"/>
                </a:solidFill>
                <a:latin typeface="Cambria" panose="02040503050406030204" pitchFamily="18" charset="0"/>
                <a:ea typeface="Cambria" panose="02040503050406030204" pitchFamily="18" charset="0"/>
              </a:rPr>
              <a:t>lập</a:t>
            </a:r>
            <a:endParaRPr lang="en-US" sz="4800"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38326117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sp>
        <p:nvSpPr>
          <p:cNvPr id="2" name="Cloud Callout 9">
            <a:extLst>
              <a:ext uri="{FF2B5EF4-FFF2-40B4-BE49-F238E27FC236}">
                <a16:creationId xmlns:a16="http://schemas.microsoft.com/office/drawing/2014/main" id="{CBF4C81D-3EFE-48D7-9E73-B29A4BDB156C}"/>
              </a:ext>
            </a:extLst>
          </p:cNvPr>
          <p:cNvSpPr/>
          <p:nvPr/>
        </p:nvSpPr>
        <p:spPr>
          <a:xfrm rot="10630434" flipH="1">
            <a:off x="155427" y="188644"/>
            <a:ext cx="11731974" cy="6504652"/>
          </a:xfrm>
          <a:prstGeom prst="cloudCallout">
            <a:avLst>
              <a:gd name="adj1" fmla="val -34869"/>
              <a:gd name="adj2" fmla="val 1618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a:ea typeface="+mn-ea"/>
              <a:cs typeface="+mn-cs"/>
            </a:endParaRPr>
          </a:p>
        </p:txBody>
      </p:sp>
      <p:sp>
        <p:nvSpPr>
          <p:cNvPr id="3" name="任意多边形 33">
            <a:extLst>
              <a:ext uri="{FF2B5EF4-FFF2-40B4-BE49-F238E27FC236}">
                <a16:creationId xmlns:a16="http://schemas.microsoft.com/office/drawing/2014/main" id="{0A3CB474-235A-4EF1-9AE6-02A5D8FF02E9}"/>
              </a:ext>
            </a:extLst>
          </p:cNvPr>
          <p:cNvSpPr>
            <a:spLocks/>
          </p:cNvSpPr>
          <p:nvPr/>
        </p:nvSpPr>
        <p:spPr bwMode="auto">
          <a:xfrm flipH="1">
            <a:off x="2743314" y="0"/>
            <a:ext cx="6657861" cy="778573"/>
          </a:xfrm>
          <a:prstGeom prst="roundRect">
            <a:avLst>
              <a:gd name="adj" fmla="val 27886"/>
            </a:avLst>
          </a:prstGeom>
          <a:solidFill>
            <a:srgbClr val="FFFF99"/>
          </a:solidFill>
          <a:ln w="38100">
            <a:solidFill>
              <a:srgbClr val="008000"/>
            </a:solidFill>
          </a:ln>
        </p:spPr>
        <p:txBody>
          <a:bodyPr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2. </a:t>
            </a:r>
            <a:r>
              <a:rPr kumimoji="0" lang="en-US" altLang="zh-CN" sz="4400" b="1" i="0" u="none" strike="noStrike" kern="1200" cap="none" spc="0" normalizeH="0" baseline="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Đọc</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soát</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văn</a:t>
            </a:r>
            <a:endParaRPr kumimoji="0" lang="zh-CN" altLang="en-US" sz="4400" b="1" i="0" u="none" strike="noStrike" kern="1200" cap="none" spc="0" normalizeH="0" baseline="0" noProof="0" dirty="0">
              <a:ln>
                <a:noFill/>
              </a:ln>
              <a:solidFill>
                <a:srgbClr val="008000"/>
              </a:solidFill>
              <a:effectLst/>
              <a:uLnTx/>
              <a:uFillTx/>
              <a:latin typeface="Cambria" panose="02040503050406030204" pitchFamily="18" charset="0"/>
              <a:ea typeface="宋体" panose="02010600030101010101" pitchFamily="2" charset="-122"/>
              <a:cs typeface="Times New Roman" panose="02020603050405020304" pitchFamily="18" charset="0"/>
            </a:endParaRPr>
          </a:p>
        </p:txBody>
      </p:sp>
      <p:graphicFrame>
        <p:nvGraphicFramePr>
          <p:cNvPr id="4" name="Table 4">
            <a:extLst>
              <a:ext uri="{FF2B5EF4-FFF2-40B4-BE49-F238E27FC236}">
                <a16:creationId xmlns:a16="http://schemas.microsoft.com/office/drawing/2014/main" id="{8F3770C7-16E5-6252-60BC-F0EA51A889F5}"/>
              </a:ext>
            </a:extLst>
          </p:cNvPr>
          <p:cNvGraphicFramePr>
            <a:graphicFrameLocks noGrp="1"/>
          </p:cNvGraphicFramePr>
          <p:nvPr>
            <p:extLst>
              <p:ext uri="{D42A27DB-BD31-4B8C-83A1-F6EECF244321}">
                <p14:modId xmlns:p14="http://schemas.microsoft.com/office/powerpoint/2010/main" val="1062909638"/>
              </p:ext>
            </p:extLst>
          </p:nvPr>
        </p:nvGraphicFramePr>
        <p:xfrm>
          <a:off x="1012823" y="1376890"/>
          <a:ext cx="10693401" cy="4023360"/>
        </p:xfrm>
        <a:graphic>
          <a:graphicData uri="http://schemas.openxmlformats.org/drawingml/2006/table">
            <a:tbl>
              <a:tblPr firstRow="1" bandRow="1">
                <a:tableStyleId>{5C22544A-7EE6-4342-B048-85BDC9FD1C3A}</a:tableStyleId>
              </a:tblPr>
              <a:tblGrid>
                <a:gridCol w="2274701">
                  <a:extLst>
                    <a:ext uri="{9D8B030D-6E8A-4147-A177-3AD203B41FA5}">
                      <a16:colId xmlns:a16="http://schemas.microsoft.com/office/drawing/2014/main" val="54590914"/>
                    </a:ext>
                  </a:extLst>
                </a:gridCol>
                <a:gridCol w="8418700">
                  <a:extLst>
                    <a:ext uri="{9D8B030D-6E8A-4147-A177-3AD203B41FA5}">
                      <a16:colId xmlns:a16="http://schemas.microsoft.com/office/drawing/2014/main" val="716743408"/>
                    </a:ext>
                  </a:extLst>
                </a:gridCol>
              </a:tblGrid>
              <a:tr h="848572">
                <a:tc rowSpan="4">
                  <a:txBody>
                    <a:bodyPr/>
                    <a:lstStyle/>
                    <a:p>
                      <a:pPr algn="ctr"/>
                      <a:endParaRPr lang="en-US" sz="8000" dirty="0"/>
                    </a:p>
                    <a:p>
                      <a:pPr algn="ctr"/>
                      <a:r>
                        <a:rPr lang="en-US" sz="8800" dirty="0">
                          <a:solidFill>
                            <a:srgbClr val="7030A0"/>
                          </a:solidFill>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algn="ctr"/>
                      <a:endParaRPr lang="en-US" sz="6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165397688"/>
                  </a:ext>
                </a:extLst>
              </a:tr>
              <a:tr h="848572">
                <a:tc vMerge="1">
                  <a:txBody>
                    <a:bodyPr/>
                    <a:lstStyle/>
                    <a:p>
                      <a:endParaRPr lang="en-US" dirty="0"/>
                    </a:p>
                  </a:txBody>
                  <a:tcPr/>
                </a:tc>
                <a:tc>
                  <a:txBody>
                    <a:bodyPr/>
                    <a:lstStyle/>
                    <a:p>
                      <a:pPr algn="ctr"/>
                      <a:endParaRPr lang="en-US" sz="6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697386950"/>
                  </a:ext>
                </a:extLst>
              </a:tr>
              <a:tr h="848572">
                <a:tc vMerge="1">
                  <a:txBody>
                    <a:bodyPr/>
                    <a:lstStyle/>
                    <a:p>
                      <a:endParaRPr lang="en-US" dirty="0"/>
                    </a:p>
                  </a:txBody>
                  <a:tcPr/>
                </a:tc>
                <a:tc>
                  <a:txBody>
                    <a:bodyPr/>
                    <a:lstStyle/>
                    <a:p>
                      <a:pPr algn="ctr"/>
                      <a:endParaRPr lang="en-US" sz="6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891691337"/>
                  </a:ext>
                </a:extLst>
              </a:tr>
              <a:tr h="848572">
                <a:tc vMerge="1">
                  <a:txBody>
                    <a:bodyPr/>
                    <a:lstStyle/>
                    <a:p>
                      <a:endParaRPr lang="en-US" dirty="0"/>
                    </a:p>
                  </a:txBody>
                  <a:tcPr/>
                </a:tc>
                <a:tc>
                  <a:txBody>
                    <a:bodyPr/>
                    <a:lstStyle/>
                    <a:p>
                      <a:pPr algn="ctr"/>
                      <a:endParaRPr lang="en-US" sz="6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4293163346"/>
                  </a:ext>
                </a:extLst>
              </a:tr>
            </a:tbl>
          </a:graphicData>
        </a:graphic>
      </p:graphicFrame>
      <p:sp>
        <p:nvSpPr>
          <p:cNvPr id="5" name="TextBox 4">
            <a:extLst>
              <a:ext uri="{FF2B5EF4-FFF2-40B4-BE49-F238E27FC236}">
                <a16:creationId xmlns:a16="http://schemas.microsoft.com/office/drawing/2014/main" id="{5CBBD4DC-D75D-B15A-006E-A42ADE558628}"/>
              </a:ext>
            </a:extLst>
          </p:cNvPr>
          <p:cNvSpPr txBox="1"/>
          <p:nvPr/>
        </p:nvSpPr>
        <p:spPr>
          <a:xfrm>
            <a:off x="3390900" y="1400175"/>
            <a:ext cx="7524750" cy="830997"/>
          </a:xfrm>
          <a:prstGeom prst="rect">
            <a:avLst/>
          </a:prstGeom>
          <a:noFill/>
        </p:spPr>
        <p:txBody>
          <a:bodyPr wrap="square" rtlCol="0">
            <a:spAutoFit/>
          </a:bodyPr>
          <a:lstStyle/>
          <a:p>
            <a:pPr algn="just"/>
            <a:r>
              <a:rPr lang="vi-VN" sz="2400" b="1" dirty="0">
                <a:latin typeface="Cambria" panose="02040503050406030204" pitchFamily="18" charset="0"/>
                <a:ea typeface="Cambria" panose="02040503050406030204" pitchFamily="18" charset="0"/>
              </a:rPr>
              <a:t>Nội dung đoạn văn tưởng tượng kết nối với câu chuyện đã đọc hoặc đã nghe.</a:t>
            </a:r>
          </a:p>
        </p:txBody>
      </p:sp>
      <p:sp>
        <p:nvSpPr>
          <p:cNvPr id="6" name="TextBox 5">
            <a:extLst>
              <a:ext uri="{FF2B5EF4-FFF2-40B4-BE49-F238E27FC236}">
                <a16:creationId xmlns:a16="http://schemas.microsoft.com/office/drawing/2014/main" id="{FDABC7E1-5518-2440-EEC6-5E134C6B74B0}"/>
              </a:ext>
            </a:extLst>
          </p:cNvPr>
          <p:cNvSpPr txBox="1"/>
          <p:nvPr/>
        </p:nvSpPr>
        <p:spPr>
          <a:xfrm>
            <a:off x="3428999" y="2438400"/>
            <a:ext cx="8124826" cy="830997"/>
          </a:xfrm>
          <a:prstGeom prst="rect">
            <a:avLst/>
          </a:prstGeom>
          <a:noFill/>
        </p:spPr>
        <p:txBody>
          <a:bodyPr wrap="square" rtlCol="0">
            <a:spAutoFit/>
          </a:bodyPr>
          <a:lstStyle/>
          <a:p>
            <a:pPr algn="just"/>
            <a:r>
              <a:rPr lang="vi-VN" sz="2400" b="1" dirty="0">
                <a:latin typeface="Cambria" panose="02040503050406030204" pitchFamily="18" charset="0"/>
                <a:ea typeface="Cambria" panose="02040503050406030204" pitchFamily="18" charset="0"/>
              </a:rPr>
              <a:t>Những điều tưởng tượng dựa vào câu chuyện đã đọc hoặc đã nghe tạo được sự bất ngờ, thú vị cho người đọc.</a:t>
            </a:r>
          </a:p>
        </p:txBody>
      </p:sp>
      <p:sp>
        <p:nvSpPr>
          <p:cNvPr id="7" name="TextBox 6">
            <a:extLst>
              <a:ext uri="{FF2B5EF4-FFF2-40B4-BE49-F238E27FC236}">
                <a16:creationId xmlns:a16="http://schemas.microsoft.com/office/drawing/2014/main" id="{6FF19916-B634-AD55-7A5F-951E62930367}"/>
              </a:ext>
            </a:extLst>
          </p:cNvPr>
          <p:cNvSpPr txBox="1"/>
          <p:nvPr/>
        </p:nvSpPr>
        <p:spPr>
          <a:xfrm>
            <a:off x="3524250" y="3600450"/>
            <a:ext cx="7524750" cy="461665"/>
          </a:xfrm>
          <a:prstGeom prst="rect">
            <a:avLst/>
          </a:prstGeom>
          <a:noFill/>
        </p:spPr>
        <p:txBody>
          <a:bodyPr wrap="square" rtlCol="0">
            <a:spAutoFit/>
          </a:bodyPr>
          <a:lstStyle/>
          <a:p>
            <a:pPr algn="just"/>
            <a:r>
              <a:rPr lang="vi-VN" sz="2400" b="1" dirty="0">
                <a:latin typeface="Cambria" panose="02040503050406030204" pitchFamily="18" charset="0"/>
                <a:ea typeface="Cambria" panose="02040503050406030204" pitchFamily="18" charset="0"/>
              </a:rPr>
              <a:t>Cách viết mở đầu hoặc kết thúc mới mẻ, hấp dẫn. </a:t>
            </a:r>
          </a:p>
        </p:txBody>
      </p:sp>
      <p:sp>
        <p:nvSpPr>
          <p:cNvPr id="8" name="TextBox 7">
            <a:extLst>
              <a:ext uri="{FF2B5EF4-FFF2-40B4-BE49-F238E27FC236}">
                <a16:creationId xmlns:a16="http://schemas.microsoft.com/office/drawing/2014/main" id="{E33439B8-9149-0C8B-E623-6774869A22FB}"/>
              </a:ext>
            </a:extLst>
          </p:cNvPr>
          <p:cNvSpPr txBox="1"/>
          <p:nvPr/>
        </p:nvSpPr>
        <p:spPr>
          <a:xfrm>
            <a:off x="3552825" y="4667250"/>
            <a:ext cx="7524750" cy="461665"/>
          </a:xfrm>
          <a:prstGeom prst="rect">
            <a:avLst/>
          </a:prstGeom>
          <a:noFill/>
        </p:spPr>
        <p:txBody>
          <a:bodyPr wrap="square" rtlCol="0">
            <a:spAutoFit/>
          </a:bodyPr>
          <a:lstStyle/>
          <a:p>
            <a:pPr algn="just"/>
            <a:r>
              <a:rPr lang="en-US" sz="2400" b="1" dirty="0">
                <a:latin typeface="Cambria" panose="02040503050406030204" pitchFamily="18" charset="0"/>
                <a:ea typeface="Cambria" panose="02040503050406030204" pitchFamily="18" charset="0"/>
              </a:rPr>
              <a:t>K</a:t>
            </a:r>
            <a:r>
              <a:rPr lang="vi-VN" sz="2400" b="1" dirty="0">
                <a:latin typeface="Cambria" panose="02040503050406030204" pitchFamily="18" charset="0"/>
                <a:ea typeface="Cambria" panose="02040503050406030204" pitchFamily="18" charset="0"/>
              </a:rPr>
              <a:t>hông mắc lỗi về dùng từ, đặt câu, chính tả.</a:t>
            </a:r>
          </a:p>
        </p:txBody>
      </p:sp>
    </p:spTree>
    <p:extLst>
      <p:ext uri="{BB962C8B-B14F-4D97-AF65-F5344CB8AC3E}">
        <p14:creationId xmlns:p14="http://schemas.microsoft.com/office/powerpoint/2010/main" val="3447151209"/>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barn(inVertic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barn(inVertical)">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barn(inVertical)">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barn(inVertical)">
                                      <p:cBhvr>
                                        <p:cTn id="3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6" grpId="0"/>
      <p:bldP spid="7"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BDE"/>
        </a:solidFill>
        <a:effectLst/>
      </p:bgPr>
    </p:bg>
    <p:spTree>
      <p:nvGrpSpPr>
        <p:cNvPr id="1" name=""/>
        <p:cNvGrpSpPr/>
        <p:nvPr/>
      </p:nvGrpSpPr>
      <p:grpSpPr>
        <a:xfrm>
          <a:off x="0" y="0"/>
          <a:ext cx="0" cy="0"/>
          <a:chOff x="0" y="0"/>
          <a:chExt cx="0" cy="0"/>
        </a:xfrm>
      </p:grpSpPr>
      <p:sp>
        <p:nvSpPr>
          <p:cNvPr id="3" name="任意多边形 33">
            <a:extLst>
              <a:ext uri="{FF2B5EF4-FFF2-40B4-BE49-F238E27FC236}">
                <a16:creationId xmlns:a16="http://schemas.microsoft.com/office/drawing/2014/main" id="{0A3CB474-235A-4EF1-9AE6-02A5D8FF02E9}"/>
              </a:ext>
            </a:extLst>
          </p:cNvPr>
          <p:cNvSpPr>
            <a:spLocks/>
          </p:cNvSpPr>
          <p:nvPr/>
        </p:nvSpPr>
        <p:spPr bwMode="auto">
          <a:xfrm flipH="1">
            <a:off x="2743314" y="0"/>
            <a:ext cx="6657861" cy="778573"/>
          </a:xfrm>
          <a:prstGeom prst="roundRect">
            <a:avLst>
              <a:gd name="adj" fmla="val 27886"/>
            </a:avLst>
          </a:prstGeom>
          <a:solidFill>
            <a:srgbClr val="FFFF99"/>
          </a:solidFill>
          <a:ln w="38100">
            <a:solidFill>
              <a:srgbClr val="008000"/>
            </a:solidFill>
          </a:ln>
        </p:spPr>
        <p:txBody>
          <a:bodyPr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altLang="zh-CN" sz="4400" b="1" i="0" u="none" strike="noStrike" kern="1200" cap="none" spc="0" normalizeH="0" baseline="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3. </a:t>
            </a:r>
            <a:r>
              <a:rPr kumimoji="0" lang="en-US" altLang="zh-CN" sz="4400" b="1" i="0" u="none" strike="noStrike" kern="1200" cap="none" spc="0" normalizeH="0" baseline="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Sửa</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lỗi</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đoạn</a:t>
            </a:r>
            <a:r>
              <a:rPr kumimoji="0" lang="en-US" altLang="zh-CN" sz="4400" b="1" i="0" u="none" strike="noStrike" kern="1200" cap="none" spc="0" normalizeH="0" noProof="0" dirty="0">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 </a:t>
            </a:r>
            <a:r>
              <a:rPr kumimoji="0" lang="en-US" altLang="zh-CN" sz="4400" b="1" i="0" u="none" strike="noStrike" kern="1200" cap="none" spc="0" normalizeH="0" noProof="0" dirty="0" err="1">
                <a:ln>
                  <a:noFill/>
                </a:ln>
                <a:solidFill>
                  <a:srgbClr val="008000"/>
                </a:solidFill>
                <a:effectLst/>
                <a:uLnTx/>
                <a:uFillTx/>
                <a:latin typeface="Cambria" panose="02040503050406030204" pitchFamily="18" charset="0"/>
                <a:ea typeface="Cambria" panose="02040503050406030204" pitchFamily="18" charset="0"/>
                <a:cs typeface="Times New Roman" panose="02020603050405020304" pitchFamily="18" charset="0"/>
              </a:rPr>
              <a:t>văn</a:t>
            </a:r>
            <a:endParaRPr kumimoji="0" lang="zh-CN" altLang="en-US" sz="4400" b="1" i="0" u="none" strike="noStrike" kern="1200" cap="none" spc="0" normalizeH="0" baseline="0" noProof="0" dirty="0">
              <a:ln>
                <a:noFill/>
              </a:ln>
              <a:solidFill>
                <a:srgbClr val="008000"/>
              </a:solidFill>
              <a:effectLst/>
              <a:uLnTx/>
              <a:uFillTx/>
              <a:latin typeface="Cambria" panose="02040503050406030204" pitchFamily="18" charset="0"/>
              <a:ea typeface="宋体" panose="02010600030101010101" pitchFamily="2" charset="-122"/>
              <a:cs typeface="Times New Roman" panose="02020603050405020304" pitchFamily="18" charset="0"/>
            </a:endParaRPr>
          </a:p>
        </p:txBody>
      </p:sp>
      <p:pic>
        <p:nvPicPr>
          <p:cNvPr id="9" name="Picture 4" descr="Kid Girl Thinking Face | Art drawings for kids, Girl thinking, Kids vector">
            <a:extLst>
              <a:ext uri="{FF2B5EF4-FFF2-40B4-BE49-F238E27FC236}">
                <a16:creationId xmlns:a16="http://schemas.microsoft.com/office/drawing/2014/main" id="{A34B127F-B096-2D74-A22D-07A11E6F11C9}"/>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backgroundRemoval t="10000" b="90000" l="4201" r="37812">
                        <a14:foregroundMark x1="16773" y1="34526" x2="22045" y2="35789"/>
                      </a14:backgroundRemoval>
                    </a14:imgEffect>
                  </a14:imgLayer>
                </a14:imgProps>
              </a:ext>
              <a:ext uri="{28A0092B-C50C-407E-A947-70E740481C1C}">
                <a14:useLocalDpi xmlns:a14="http://schemas.microsoft.com/office/drawing/2010/main" val="0"/>
              </a:ext>
            </a:extLst>
          </a:blip>
          <a:srcRect r="57987"/>
          <a:stretch/>
        </p:blipFill>
        <p:spPr bwMode="auto">
          <a:xfrm flipH="1">
            <a:off x="8077577" y="2767984"/>
            <a:ext cx="2579802" cy="4659337"/>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a:extLst>
              <a:ext uri="{FF2B5EF4-FFF2-40B4-BE49-F238E27FC236}">
                <a16:creationId xmlns:a16="http://schemas.microsoft.com/office/drawing/2014/main" id="{09271B7E-85FD-2CF8-6E36-FFF7B90553FB}"/>
              </a:ext>
            </a:extLst>
          </p:cNvPr>
          <p:cNvGrpSpPr/>
          <p:nvPr/>
        </p:nvGrpSpPr>
        <p:grpSpPr>
          <a:xfrm>
            <a:off x="3838575" y="1438274"/>
            <a:ext cx="7373044" cy="1428751"/>
            <a:chOff x="4124325" y="2209799"/>
            <a:chExt cx="7373044" cy="1428751"/>
          </a:xfrm>
        </p:grpSpPr>
        <p:sp>
          <p:nvSpPr>
            <p:cNvPr id="11" name="Cloud Callout 9">
              <a:extLst>
                <a:ext uri="{FF2B5EF4-FFF2-40B4-BE49-F238E27FC236}">
                  <a16:creationId xmlns:a16="http://schemas.microsoft.com/office/drawing/2014/main" id="{F7FFAADC-44BE-2827-DA25-04007620F32D}"/>
                </a:ext>
              </a:extLst>
            </p:cNvPr>
            <p:cNvSpPr/>
            <p:nvPr/>
          </p:nvSpPr>
          <p:spPr>
            <a:xfrm rot="10800000" flipH="1">
              <a:off x="4124325" y="2209799"/>
              <a:ext cx="7373044" cy="1428751"/>
            </a:xfrm>
            <a:prstGeom prst="cloudCallout">
              <a:avLst>
                <a:gd name="adj1" fmla="val 27578"/>
                <a:gd name="adj2" fmla="val -82002"/>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sp>
          <p:nvSpPr>
            <p:cNvPr id="12" name="TextBox 11">
              <a:extLst>
                <a:ext uri="{FF2B5EF4-FFF2-40B4-BE49-F238E27FC236}">
                  <a16:creationId xmlns:a16="http://schemas.microsoft.com/office/drawing/2014/main" id="{46EC0E6D-1850-7A53-DF2D-6B82D87ED1AE}"/>
                </a:ext>
              </a:extLst>
            </p:cNvPr>
            <p:cNvSpPr txBox="1"/>
            <p:nvPr/>
          </p:nvSpPr>
          <p:spPr>
            <a:xfrm>
              <a:off x="5038725" y="2581275"/>
              <a:ext cx="5810250" cy="646331"/>
            </a:xfrm>
            <a:prstGeom prst="rect">
              <a:avLst/>
            </a:prstGeom>
            <a:noFill/>
          </p:spPr>
          <p:txBody>
            <a:bodyPr wrap="square" rtlCol="0">
              <a:spAutoFit/>
            </a:bodyPr>
            <a:lstStyle/>
            <a:p>
              <a:pPr algn="ctr"/>
              <a:r>
                <a:rPr lang="vi-VN" sz="3600" b="1" dirty="0">
                  <a:effectLst/>
                  <a:latin typeface="Cambria" panose="02040503050406030204" pitchFamily="18" charset="0"/>
                  <a:ea typeface="Cambria" panose="02040503050406030204" pitchFamily="18" charset="0"/>
                </a:rPr>
                <a:t>Đọc lại những lỗi sai.</a:t>
              </a:r>
              <a:endParaRPr lang="en-US" sz="3600" b="1" dirty="0">
                <a:effectLst/>
                <a:latin typeface="Cambria" panose="02040503050406030204" pitchFamily="18" charset="0"/>
                <a:ea typeface="Cambria" panose="02040503050406030204" pitchFamily="18" charset="0"/>
              </a:endParaRPr>
            </a:p>
          </p:txBody>
        </p:sp>
      </p:grpSp>
      <p:grpSp>
        <p:nvGrpSpPr>
          <p:cNvPr id="13" name="Group 12">
            <a:extLst>
              <a:ext uri="{FF2B5EF4-FFF2-40B4-BE49-F238E27FC236}">
                <a16:creationId xmlns:a16="http://schemas.microsoft.com/office/drawing/2014/main" id="{68677DE2-2C9D-BDE4-3CA0-3E89E719CC90}"/>
              </a:ext>
            </a:extLst>
          </p:cNvPr>
          <p:cNvGrpSpPr/>
          <p:nvPr/>
        </p:nvGrpSpPr>
        <p:grpSpPr>
          <a:xfrm>
            <a:off x="990600" y="2705099"/>
            <a:ext cx="7373044" cy="1552210"/>
            <a:chOff x="4019550" y="2105024"/>
            <a:chExt cx="7373044" cy="1552210"/>
          </a:xfrm>
        </p:grpSpPr>
        <p:sp>
          <p:nvSpPr>
            <p:cNvPr id="14" name="Cloud Callout 9">
              <a:extLst>
                <a:ext uri="{FF2B5EF4-FFF2-40B4-BE49-F238E27FC236}">
                  <a16:creationId xmlns:a16="http://schemas.microsoft.com/office/drawing/2014/main" id="{E1B26B6E-9A8F-8D1B-84C7-1837A8CE7A31}"/>
                </a:ext>
              </a:extLst>
            </p:cNvPr>
            <p:cNvSpPr/>
            <p:nvPr/>
          </p:nvSpPr>
          <p:spPr>
            <a:xfrm rot="10800000" flipH="1">
              <a:off x="4019550" y="2105024"/>
              <a:ext cx="7373044" cy="1552210"/>
            </a:xfrm>
            <a:prstGeom prst="cloudCallout">
              <a:avLst>
                <a:gd name="adj1" fmla="val 51478"/>
                <a:gd name="adj2" fmla="val -40888"/>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sp>
          <p:nvSpPr>
            <p:cNvPr id="15" name="TextBox 14">
              <a:extLst>
                <a:ext uri="{FF2B5EF4-FFF2-40B4-BE49-F238E27FC236}">
                  <a16:creationId xmlns:a16="http://schemas.microsoft.com/office/drawing/2014/main" id="{2340DC16-756F-FCF4-E310-EC1DCB5C2F6B}"/>
                </a:ext>
              </a:extLst>
            </p:cNvPr>
            <p:cNvSpPr txBox="1"/>
            <p:nvPr/>
          </p:nvSpPr>
          <p:spPr>
            <a:xfrm>
              <a:off x="4410075" y="2457450"/>
              <a:ext cx="6324600" cy="707886"/>
            </a:xfrm>
            <a:prstGeom prst="rect">
              <a:avLst/>
            </a:prstGeom>
            <a:noFill/>
          </p:spPr>
          <p:txBody>
            <a:bodyPr wrap="square" rtlCol="0">
              <a:spAutoFit/>
            </a:bodyPr>
            <a:lstStyle/>
            <a:p>
              <a:pPr algn="ctr"/>
              <a:r>
                <a:rPr lang="vi-VN" sz="4000" b="1" dirty="0">
                  <a:effectLst/>
                  <a:latin typeface="Cambria" panose="02040503050406030204" pitchFamily="18" charset="0"/>
                  <a:ea typeface="Cambria" panose="02040503050406030204" pitchFamily="18" charset="0"/>
                </a:rPr>
                <a:t>Sửa lại những lỗi sai. </a:t>
              </a:r>
              <a:endParaRPr lang="en-US" sz="4000" b="1" dirty="0">
                <a:effectLst/>
                <a:latin typeface="Cambria" panose="02040503050406030204" pitchFamily="18" charset="0"/>
                <a:ea typeface="Cambria" panose="02040503050406030204" pitchFamily="18" charset="0"/>
              </a:endParaRPr>
            </a:p>
          </p:txBody>
        </p:sp>
      </p:grpSp>
    </p:spTree>
    <p:extLst>
      <p:ext uri="{BB962C8B-B14F-4D97-AF65-F5344CB8AC3E}">
        <p14:creationId xmlns:p14="http://schemas.microsoft.com/office/powerpoint/2010/main" val="1598049283"/>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2" presetClass="emph" presetSubtype="0" fill="hold" nodeType="clickEffect">
                                  <p:stCondLst>
                                    <p:cond delay="0"/>
                                  </p:stCondLst>
                                  <p:childTnLst>
                                    <p:animRot by="120000">
                                      <p:cBhvr>
                                        <p:cTn id="11" dur="100" fill="hold">
                                          <p:stCondLst>
                                            <p:cond delay="0"/>
                                          </p:stCondLst>
                                        </p:cTn>
                                        <p:tgtEl>
                                          <p:spTgt spid="9"/>
                                        </p:tgtEl>
                                        <p:attrNameLst>
                                          <p:attrName>r</p:attrName>
                                        </p:attrNameLst>
                                      </p:cBhvr>
                                    </p:animRot>
                                    <p:animRot by="-240000">
                                      <p:cBhvr>
                                        <p:cTn id="12" dur="200" fill="hold">
                                          <p:stCondLst>
                                            <p:cond delay="200"/>
                                          </p:stCondLst>
                                        </p:cTn>
                                        <p:tgtEl>
                                          <p:spTgt spid="9"/>
                                        </p:tgtEl>
                                        <p:attrNameLst>
                                          <p:attrName>r</p:attrName>
                                        </p:attrNameLst>
                                      </p:cBhvr>
                                    </p:animRot>
                                    <p:animRot by="240000">
                                      <p:cBhvr>
                                        <p:cTn id="13" dur="200" fill="hold">
                                          <p:stCondLst>
                                            <p:cond delay="400"/>
                                          </p:stCondLst>
                                        </p:cTn>
                                        <p:tgtEl>
                                          <p:spTgt spid="9"/>
                                        </p:tgtEl>
                                        <p:attrNameLst>
                                          <p:attrName>r</p:attrName>
                                        </p:attrNameLst>
                                      </p:cBhvr>
                                    </p:animRot>
                                    <p:animRot by="-240000">
                                      <p:cBhvr>
                                        <p:cTn id="14" dur="200" fill="hold">
                                          <p:stCondLst>
                                            <p:cond delay="600"/>
                                          </p:stCondLst>
                                        </p:cTn>
                                        <p:tgtEl>
                                          <p:spTgt spid="9"/>
                                        </p:tgtEl>
                                        <p:attrNameLst>
                                          <p:attrName>r</p:attrName>
                                        </p:attrNameLst>
                                      </p:cBhvr>
                                    </p:animRot>
                                    <p:animRot by="120000">
                                      <p:cBhvr>
                                        <p:cTn id="15" dur="200" fill="hold">
                                          <p:stCondLst>
                                            <p:cond delay="800"/>
                                          </p:stCondLst>
                                        </p:cTn>
                                        <p:tgtEl>
                                          <p:spTgt spid="9"/>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down)">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1-47">
            <a:extLst>
              <a:ext uri="{FF2B5EF4-FFF2-40B4-BE49-F238E27FC236}">
                <a16:creationId xmlns:a16="http://schemas.microsoft.com/office/drawing/2014/main" id="{B707FFD4-DD90-487E-86D2-5553496D3C7D}"/>
              </a:ext>
            </a:extLst>
          </p:cNvPr>
          <p:cNvPicPr>
            <a:picLocks noChangeAspect="1" noChangeArrowheads="1"/>
          </p:cNvPicPr>
          <p:nvPr/>
        </p:nvPicPr>
        <p:blipFill>
          <a:blip r:embed="rId2">
            <a:extLst>
              <a:ext uri="{BEBA8EAE-BF5A-486C-A8C5-ECC9F3942E4B}">
                <a14:imgProps xmlns:a14="http://schemas.microsoft.com/office/drawing/2010/main">
                  <a14:imgLayer r:embed="rId3">
                    <a14:imgEffect>
                      <a14:backgroundRemoval t="71908" b="100000" l="0" r="100000"/>
                    </a14:imgEffect>
                  </a14:imgLayer>
                </a14:imgProps>
              </a:ext>
              <a:ext uri="{28A0092B-C50C-407E-A947-70E740481C1C}">
                <a14:useLocalDpi xmlns:a14="http://schemas.microsoft.com/office/drawing/2010/main" val="0"/>
              </a:ext>
            </a:extLst>
          </a:blip>
          <a:srcRect/>
          <a:stretch>
            <a:fillRect/>
          </a:stretch>
        </p:blipFill>
        <p:spPr bwMode="auto">
          <a:xfrm>
            <a:off x="225" y="-685641"/>
            <a:ext cx="12191158" cy="7605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5" descr="1-52">
            <a:extLst>
              <a:ext uri="{FF2B5EF4-FFF2-40B4-BE49-F238E27FC236}">
                <a16:creationId xmlns:a16="http://schemas.microsoft.com/office/drawing/2014/main" id="{E850126E-5A48-401B-9717-B38179BDC6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4594" y="4321737"/>
            <a:ext cx="3722840" cy="2536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3">
            <a:extLst>
              <a:ext uri="{FF2B5EF4-FFF2-40B4-BE49-F238E27FC236}">
                <a16:creationId xmlns:a16="http://schemas.microsoft.com/office/drawing/2014/main" id="{DB28091C-0573-403E-897F-7F512D152512}"/>
              </a:ext>
            </a:extLst>
          </p:cNvPr>
          <p:cNvGrpSpPr/>
          <p:nvPr/>
        </p:nvGrpSpPr>
        <p:grpSpPr>
          <a:xfrm>
            <a:off x="61057" y="1515557"/>
            <a:ext cx="11144403" cy="3623144"/>
            <a:chOff x="58865" y="1515907"/>
            <a:chExt cx="11146983" cy="3623983"/>
          </a:xfrm>
        </p:grpSpPr>
        <p:sp>
          <p:nvSpPr>
            <p:cNvPr id="5" name="Cloud Callout 9">
              <a:extLst>
                <a:ext uri="{FF2B5EF4-FFF2-40B4-BE49-F238E27FC236}">
                  <a16:creationId xmlns:a16="http://schemas.microsoft.com/office/drawing/2014/main" id="{6F10154E-B438-4F33-A074-FA25B5653EFE}"/>
                </a:ext>
              </a:extLst>
            </p:cNvPr>
            <p:cNvSpPr/>
            <p:nvPr/>
          </p:nvSpPr>
          <p:spPr>
            <a:xfrm rot="10800000" flipH="1">
              <a:off x="184862" y="1515907"/>
              <a:ext cx="11020986" cy="3623983"/>
            </a:xfrm>
            <a:prstGeom prst="cloudCallout">
              <a:avLst>
                <a:gd name="adj1" fmla="val 28917"/>
                <a:gd name="adj2" fmla="val -35324"/>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00"/>
                </a:solidFill>
                <a:latin typeface="Calibri"/>
              </a:endParaRPr>
            </a:p>
          </p:txBody>
        </p:sp>
        <p:sp>
          <p:nvSpPr>
            <p:cNvPr id="6" name="Oval 5">
              <a:extLst>
                <a:ext uri="{FF2B5EF4-FFF2-40B4-BE49-F238E27FC236}">
                  <a16:creationId xmlns:a16="http://schemas.microsoft.com/office/drawing/2014/main" id="{0D24ECC6-A2F8-4920-9371-109D2ECCAAE4}"/>
                </a:ext>
              </a:extLst>
            </p:cNvPr>
            <p:cNvSpPr/>
            <p:nvPr/>
          </p:nvSpPr>
          <p:spPr>
            <a:xfrm>
              <a:off x="58865" y="2675825"/>
              <a:ext cx="4103217" cy="2040555"/>
            </a:xfrm>
            <a:prstGeom prst="ellipse">
              <a:avLst/>
            </a:prstGeom>
            <a:solidFill>
              <a:srgbClr val="B0FD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en-US">
                <a:solidFill>
                  <a:srgbClr val="FFFFFF"/>
                </a:solidFill>
                <a:latin typeface="Calibri"/>
              </a:endParaRPr>
            </a:p>
          </p:txBody>
        </p:sp>
      </p:grpSp>
      <p:pic>
        <p:nvPicPr>
          <p:cNvPr id="8" name="Picture 4" descr="Kid Girl Thinking Face | Art drawings for kids, Girl thinking, Kids vector">
            <a:extLst>
              <a:ext uri="{FF2B5EF4-FFF2-40B4-BE49-F238E27FC236}">
                <a16:creationId xmlns:a16="http://schemas.microsoft.com/office/drawing/2014/main" id="{31545042-567F-4A93-8B81-A6513CB1060C}"/>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backgroundRemoval t="5053" b="93895" l="42332" r="97764">
                        <a14:foregroundMark x1="87540" y1="18737" x2="86422" y2="23158"/>
                        <a14:foregroundMark x1="85942" y1="26737" x2="85942" y2="26737"/>
                        <a14:foregroundMark x1="91853" y1="24000" x2="91853" y2="24000"/>
                        <a14:foregroundMark x1="92332" y1="21053" x2="92332" y2="21053"/>
                        <a14:foregroundMark x1="92492" y1="17474" x2="92492" y2="17474"/>
                        <a14:foregroundMark x1="90256" y1="15579" x2="90256" y2="15579"/>
                        <a14:foregroundMark x1="88658" y1="13474" x2="88658" y2="13474"/>
                        <a14:foregroundMark x1="86262" y1="13263" x2="86262" y2="13263"/>
                        <a14:foregroundMark x1="84026" y1="13053" x2="84026" y2="13053"/>
                        <a14:foregroundMark x1="82428" y1="15368" x2="82428" y2="15368"/>
                        <a14:foregroundMark x1="80990" y1="17895" x2="80990" y2="17895"/>
                        <a14:foregroundMark x1="81150" y1="21053" x2="81150" y2="21053"/>
                        <a14:foregroundMark x1="81949" y1="23158" x2="81949" y2="23158"/>
                        <a14:foregroundMark x1="91534" y1="18105" x2="91534" y2="18105"/>
                        <a14:foregroundMark x1="80831" y1="23789" x2="80831" y2="23789"/>
                        <a14:foregroundMark x1="90415" y1="22737" x2="90415" y2="22737"/>
                        <a14:foregroundMark x1="90735" y1="18526" x2="90735" y2="18526"/>
                        <a14:foregroundMark x1="74441" y1="32000" x2="67891" y2="37053"/>
                        <a14:foregroundMark x1="65815" y1="30316" x2="59744" y2="36421"/>
                        <a14:foregroundMark x1="89137" y1="12000" x2="89137" y2="12000"/>
                        <a14:foregroundMark x1="88179" y1="14737" x2="88179" y2="14737"/>
                        <a14:foregroundMark x1="80192" y1="17474" x2="80192" y2="17474"/>
                        <a14:foregroundMark x1="82268" y1="18526" x2="82268" y2="18526"/>
                        <a14:foregroundMark x1="90895" y1="14737" x2="90895" y2="14737"/>
                        <a14:foregroundMark x1="86581" y1="24211" x2="86581" y2="24211"/>
                        <a14:foregroundMark x1="86262" y1="25684" x2="86262" y2="25684"/>
                        <a14:foregroundMark x1="82109" y1="60000" x2="82109" y2="60000"/>
                        <a14:foregroundMark x1="49201" y1="39579" x2="49201" y2="39579"/>
                        <a14:foregroundMark x1="73482" y1="86316" x2="68051" y2="81684"/>
                        <a14:foregroundMark x1="62141" y1="81053" x2="58307" y2="85895"/>
                        <a14:foregroundMark x1="92492" y1="24421" x2="92492" y2="24421"/>
                        <a14:foregroundMark x1="80192" y1="24000" x2="80192" y2="24000"/>
                        <a14:foregroundMark x1="82428" y1="22947" x2="82428" y2="22947"/>
                      </a14:backgroundRemoval>
                    </a14:imgEffect>
                  </a14:imgLayer>
                </a14:imgProps>
              </a:ext>
              <a:ext uri="{28A0092B-C50C-407E-A947-70E740481C1C}">
                <a14:useLocalDpi xmlns:a14="http://schemas.microsoft.com/office/drawing/2010/main" val="0"/>
              </a:ext>
            </a:extLst>
          </a:blip>
          <a:srcRect l="42428" t="-2156" r="2692" b="2156"/>
          <a:stretch/>
        </p:blipFill>
        <p:spPr bwMode="auto">
          <a:xfrm>
            <a:off x="9006268" y="2675206"/>
            <a:ext cx="3369934" cy="4659337"/>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圆角 12">
            <a:extLst>
              <a:ext uri="{FF2B5EF4-FFF2-40B4-BE49-F238E27FC236}">
                <a16:creationId xmlns:a16="http://schemas.microsoft.com/office/drawing/2014/main" id="{0BAFC635-C4E1-48BB-A6B3-EF47581B0FD8}"/>
              </a:ext>
            </a:extLst>
          </p:cNvPr>
          <p:cNvSpPr/>
          <p:nvPr/>
        </p:nvSpPr>
        <p:spPr>
          <a:xfrm>
            <a:off x="4664379" y="143862"/>
            <a:ext cx="2864829" cy="600715"/>
          </a:xfrm>
          <a:prstGeom prst="roundRect">
            <a:avLst>
              <a:gd name="adj" fmla="val 50000"/>
            </a:avLst>
          </a:prstGeom>
          <a:solidFill>
            <a:srgbClr val="FFD52E"/>
          </a:solid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217"/>
            <a:endParaRPr lang="zh-CN" altLang="en-US" dirty="0">
              <a:solidFill>
                <a:srgbClr val="FF3399"/>
              </a:solidFill>
              <a:latin typeface="inpin heiti" charset="-122"/>
              <a:ea typeface="inpin heiti" charset="-122"/>
            </a:endParaRPr>
          </a:p>
        </p:txBody>
      </p:sp>
      <p:sp>
        <p:nvSpPr>
          <p:cNvPr id="14" name="Rectangle 13">
            <a:extLst>
              <a:ext uri="{FF2B5EF4-FFF2-40B4-BE49-F238E27FC236}">
                <a16:creationId xmlns:a16="http://schemas.microsoft.com/office/drawing/2014/main" id="{FD26D043-C191-4DE9-8006-3FBCAA1073D3}"/>
              </a:ext>
            </a:extLst>
          </p:cNvPr>
          <p:cNvSpPr/>
          <p:nvPr/>
        </p:nvSpPr>
        <p:spPr>
          <a:xfrm>
            <a:off x="4586036" y="141879"/>
            <a:ext cx="3057637" cy="646331"/>
          </a:xfrm>
          <a:prstGeom prst="rect">
            <a:avLst/>
          </a:prstGeom>
        </p:spPr>
        <p:txBody>
          <a:bodyPr wrap="square">
            <a:spAutoFit/>
          </a:bodyPr>
          <a:lstStyle/>
          <a:p>
            <a:pPr algn="ctr" defTabSz="914217"/>
            <a:r>
              <a:rPr lang="en-US" altLang="zh-CN" sz="3600" dirty="0" err="1">
                <a:solidFill>
                  <a:srgbClr val="7030A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9Slide03 Arima Madurai Black" panose="00000A00000000000000" pitchFamily="2" charset="-93"/>
              </a:rPr>
              <a:t>Về</a:t>
            </a:r>
            <a:r>
              <a:rPr lang="en-US" altLang="zh-CN" sz="3600" dirty="0">
                <a:solidFill>
                  <a:srgbClr val="7030A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9Slide03 Arima Madurai Black" panose="00000A00000000000000" pitchFamily="2" charset="-93"/>
              </a:rPr>
              <a:t> </a:t>
            </a:r>
            <a:r>
              <a:rPr lang="en-US" altLang="zh-CN" sz="3600" dirty="0" err="1">
                <a:solidFill>
                  <a:srgbClr val="7030A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9Slide03 Arima Madurai Black" panose="00000A00000000000000" pitchFamily="2" charset="-93"/>
              </a:rPr>
              <a:t>nhà</a:t>
            </a:r>
            <a:r>
              <a:rPr lang="en-US" altLang="zh-CN" sz="3600" dirty="0">
                <a:solidFill>
                  <a:srgbClr val="7030A0"/>
                </a:solidFill>
                <a:effectLst>
                  <a:outerShdw blurRad="38100" dist="38100" dir="2700000" algn="tl">
                    <a:srgbClr val="000000">
                      <a:alpha val="43137"/>
                    </a:srgbClr>
                  </a:outerShdw>
                </a:effectLst>
                <a:latin typeface="Cambria" panose="02040503050406030204" pitchFamily="18" charset="0"/>
                <a:ea typeface="Cambria" panose="02040503050406030204" pitchFamily="18" charset="0"/>
                <a:cs typeface="#9Slide03 Arima Madurai Black" panose="00000A00000000000000" pitchFamily="2" charset="-93"/>
              </a:rPr>
              <a:t>:</a:t>
            </a:r>
            <a:endParaRPr lang="zh-CN" altLang="en-US" sz="3600" dirty="0">
              <a:solidFill>
                <a:srgbClr val="7030A0"/>
              </a:solidFill>
              <a:effectLst>
                <a:outerShdw blurRad="38100" dist="38100" dir="2700000" algn="tl">
                  <a:srgbClr val="000000">
                    <a:alpha val="43137"/>
                  </a:srgbClr>
                </a:outerShdw>
              </a:effectLst>
              <a:latin typeface="Cambria" panose="02040503050406030204" pitchFamily="18" charset="0"/>
              <a:ea typeface="inpin heiti" charset="-122"/>
              <a:cs typeface="#9Slide03 Arima Madurai Black" panose="00000A00000000000000" pitchFamily="2" charset="-93"/>
            </a:endParaRPr>
          </a:p>
        </p:txBody>
      </p:sp>
      <p:sp>
        <p:nvSpPr>
          <p:cNvPr id="11" name="TextBox 10">
            <a:extLst>
              <a:ext uri="{FF2B5EF4-FFF2-40B4-BE49-F238E27FC236}">
                <a16:creationId xmlns:a16="http://schemas.microsoft.com/office/drawing/2014/main" id="{E3C2DCAA-EA8D-526E-7814-E42D1AFE07D6}"/>
              </a:ext>
            </a:extLst>
          </p:cNvPr>
          <p:cNvSpPr txBox="1"/>
          <p:nvPr/>
        </p:nvSpPr>
        <p:spPr>
          <a:xfrm>
            <a:off x="914401" y="2762250"/>
            <a:ext cx="8963024" cy="1323439"/>
          </a:xfrm>
          <a:prstGeom prst="rect">
            <a:avLst/>
          </a:prstGeom>
          <a:noFill/>
        </p:spPr>
        <p:txBody>
          <a:bodyPr wrap="square" rtlCol="0">
            <a:spAutoFit/>
          </a:bodyPr>
          <a:lstStyle/>
          <a:p>
            <a:pPr algn="ct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Chia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sẻ</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với</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người</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thân</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về</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nội</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dung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tưởng</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tượng</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trong</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đoạn</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văn</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đã</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 </a:t>
            </a:r>
            <a:r>
              <a:rPr lang="en-SG" sz="4000" b="1" dirty="0" err="1">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viết</a:t>
            </a:r>
            <a:r>
              <a:rPr lang="en-SG" sz="4000" b="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a:t>
            </a:r>
            <a:endParaRPr lang="en-US" sz="4000" b="1"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p14="http://schemas.microsoft.com/office/powerpoint/2010/main" val="1967491611"/>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2" presetClass="emph" presetSubtype="0" fill="hold" nodeType="clickEffect">
                                  <p:stCondLst>
                                    <p:cond delay="0"/>
                                  </p:stCondLst>
                                  <p:childTnLst>
                                    <p:animRot by="120000">
                                      <p:cBhvr>
                                        <p:cTn id="12" dur="100" fill="hold">
                                          <p:stCondLst>
                                            <p:cond delay="0"/>
                                          </p:stCondLst>
                                        </p:cTn>
                                        <p:tgtEl>
                                          <p:spTgt spid="8"/>
                                        </p:tgtEl>
                                        <p:attrNameLst>
                                          <p:attrName>r</p:attrName>
                                        </p:attrNameLst>
                                      </p:cBhvr>
                                    </p:animRot>
                                    <p:animRot by="-240000">
                                      <p:cBhvr>
                                        <p:cTn id="13" dur="200" fill="hold">
                                          <p:stCondLst>
                                            <p:cond delay="200"/>
                                          </p:stCondLst>
                                        </p:cTn>
                                        <p:tgtEl>
                                          <p:spTgt spid="8"/>
                                        </p:tgtEl>
                                        <p:attrNameLst>
                                          <p:attrName>r</p:attrName>
                                        </p:attrNameLst>
                                      </p:cBhvr>
                                    </p:animRot>
                                    <p:animRot by="240000">
                                      <p:cBhvr>
                                        <p:cTn id="14" dur="200" fill="hold">
                                          <p:stCondLst>
                                            <p:cond delay="400"/>
                                          </p:stCondLst>
                                        </p:cTn>
                                        <p:tgtEl>
                                          <p:spTgt spid="8"/>
                                        </p:tgtEl>
                                        <p:attrNameLst>
                                          <p:attrName>r</p:attrName>
                                        </p:attrNameLst>
                                      </p:cBhvr>
                                    </p:animRot>
                                    <p:animRot by="-240000">
                                      <p:cBhvr>
                                        <p:cTn id="15" dur="200" fill="hold">
                                          <p:stCondLst>
                                            <p:cond delay="600"/>
                                          </p:stCondLst>
                                        </p:cTn>
                                        <p:tgtEl>
                                          <p:spTgt spid="8"/>
                                        </p:tgtEl>
                                        <p:attrNameLst>
                                          <p:attrName>r</p:attrName>
                                        </p:attrNameLst>
                                      </p:cBhvr>
                                    </p:animRot>
                                    <p:animRot by="120000">
                                      <p:cBhvr>
                                        <p:cTn id="16" dur="200" fill="hold">
                                          <p:stCondLst>
                                            <p:cond delay="800"/>
                                          </p:stCondLst>
                                        </p:cTn>
                                        <p:tgtEl>
                                          <p:spTgt spid="8"/>
                                        </p:tgtEl>
                                        <p:attrNameLst>
                                          <p:attrName>r</p:attrName>
                                        </p:attrNameLst>
                                      </p:cBhvr>
                                    </p:animRot>
                                  </p:childTnLst>
                                </p:cTn>
                              </p:par>
                              <p:par>
                                <p:cTn id="17" presetID="2" presetClass="entr" presetSubtype="4"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a:extLst>
              <a:ext uri="{FF2B5EF4-FFF2-40B4-BE49-F238E27FC236}">
                <a16:creationId xmlns:a16="http://schemas.microsoft.com/office/drawing/2014/main" id="{98AC62D4-68D6-43CB-828C-22DCD2969FBD}"/>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000"/>
                    </a14:imgEffect>
                  </a14:imgLayer>
                </a14:imgProps>
              </a:ext>
              <a:ext uri="{28A0092B-C50C-407E-A947-70E740481C1C}">
                <a14:useLocalDpi xmlns:a14="http://schemas.microsoft.com/office/drawing/2010/main" val="0"/>
              </a:ext>
            </a:extLst>
          </a:blip>
          <a:stretch>
            <a:fillRect/>
          </a:stretch>
        </p:blipFill>
        <p:spPr>
          <a:xfrm>
            <a:off x="2205" y="1240"/>
            <a:ext cx="12187592" cy="6855520"/>
          </a:xfrm>
          <a:prstGeom prst="rect">
            <a:avLst/>
          </a:prstGeom>
        </p:spPr>
      </p:pic>
      <p:pic>
        <p:nvPicPr>
          <p:cNvPr id="4" name="Picture 3" descr="A blue and orange text&#10;&#10;AI-generated content may be incorrect.">
            <a:extLst>
              <a:ext uri="{FF2B5EF4-FFF2-40B4-BE49-F238E27FC236}">
                <a16:creationId xmlns:a16="http://schemas.microsoft.com/office/drawing/2014/main" id="{1F27E89C-3ED3-1C8E-CC91-13B174125D5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64343" y="2119370"/>
            <a:ext cx="8254699" cy="2853175"/>
          </a:xfrm>
          <a:prstGeom prst="rect">
            <a:avLst/>
          </a:prstGeom>
        </p:spPr>
      </p:pic>
    </p:spTree>
    <p:extLst>
      <p:ext uri="{BB962C8B-B14F-4D97-AF65-F5344CB8AC3E}">
        <p14:creationId xmlns:p14="http://schemas.microsoft.com/office/powerpoint/2010/main" val="75163194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75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1_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自定义 289">
      <a:dk1>
        <a:sysClr val="windowText" lastClr="000000"/>
      </a:dk1>
      <a:lt1>
        <a:sysClr val="window" lastClr="FFFFFF"/>
      </a:lt1>
      <a:dk2>
        <a:srgbClr val="44546A"/>
      </a:dk2>
      <a:lt2>
        <a:srgbClr val="E7E6E6"/>
      </a:lt2>
      <a:accent1>
        <a:srgbClr val="00B050"/>
      </a:accent1>
      <a:accent2>
        <a:srgbClr val="FFC000"/>
      </a:accent2>
      <a:accent3>
        <a:srgbClr val="70AD47"/>
      </a:accent3>
      <a:accent4>
        <a:srgbClr val="FF5353"/>
      </a:accent4>
      <a:accent5>
        <a:srgbClr val="70AD47"/>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243</TotalTime>
  <Words>732</Words>
  <Application>Microsoft Office PowerPoint</Application>
  <PresentationFormat>Widescreen</PresentationFormat>
  <Paragraphs>39</Paragraphs>
  <Slides>16</Slides>
  <Notes>3</Notes>
  <HiddenSlides>0</HiddenSlides>
  <MMClips>2</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16</vt:i4>
      </vt:variant>
    </vt:vector>
  </HeadingPairs>
  <TitlesOfParts>
    <vt:vector size="28" baseType="lpstr">
      <vt:lpstr>等线</vt:lpstr>
      <vt:lpstr>inpin heiti</vt:lpstr>
      <vt:lpstr>ITC Avant Garde Std Bk</vt:lpstr>
      <vt:lpstr>#9Slide05 Aphrodite Pro</vt:lpstr>
      <vt:lpstr>#9Slide07 HoneyCream</vt:lpstr>
      <vt:lpstr>Arial</vt:lpstr>
      <vt:lpstr>Calibri</vt:lpstr>
      <vt:lpstr>Cambria</vt:lpstr>
      <vt:lpstr>SVN-Newton</vt:lpstr>
      <vt:lpstr>Times New Roman</vt:lpstr>
      <vt:lpstr>1_Office Theme</vt:lpstr>
      <vt:lpstr>Office 主题​​</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Thao Tran</dc:creator>
  <cp:lastModifiedBy>Thao Tran</cp:lastModifiedBy>
  <cp:revision>36</cp:revision>
  <dcterms:created xsi:type="dcterms:W3CDTF">2023-08-29T07:10:52Z</dcterms:created>
  <dcterms:modified xsi:type="dcterms:W3CDTF">2025-10-22T10:09:33Z</dcterms:modified>
</cp:coreProperties>
</file>